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4"/>
  </p:notesMasterIdLst>
  <p:sldIdLst>
    <p:sldId id="256" r:id="rId2"/>
    <p:sldId id="311" r:id="rId3"/>
    <p:sldId id="257" r:id="rId4"/>
    <p:sldId id="312" r:id="rId5"/>
    <p:sldId id="322" r:id="rId6"/>
    <p:sldId id="259" r:id="rId7"/>
    <p:sldId id="260" r:id="rId8"/>
    <p:sldId id="313" r:id="rId9"/>
    <p:sldId id="266" r:id="rId10"/>
    <p:sldId id="315" r:id="rId11"/>
    <p:sldId id="314" r:id="rId12"/>
    <p:sldId id="283" r:id="rId13"/>
    <p:sldId id="261" r:id="rId14"/>
    <p:sldId id="262" r:id="rId15"/>
    <p:sldId id="316" r:id="rId16"/>
    <p:sldId id="317" r:id="rId17"/>
    <p:sldId id="318" r:id="rId18"/>
    <p:sldId id="265" r:id="rId19"/>
    <p:sldId id="319" r:id="rId20"/>
    <p:sldId id="263" r:id="rId21"/>
    <p:sldId id="320" r:id="rId22"/>
    <p:sldId id="264"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C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95B48D-2C64-4688-81B3-F19AB0971CD6}">
  <a:tblStyle styleId="{3F95B48D-2C64-4688-81B3-F19AB0971C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32" autoAdjust="0"/>
    <p:restoredTop sz="93455" autoAdjust="0"/>
  </p:normalViewPr>
  <p:slideViewPr>
    <p:cSldViewPr snapToGrid="0">
      <p:cViewPr varScale="1">
        <p:scale>
          <a:sx n="87" d="100"/>
          <a:sy n="87" d="100"/>
        </p:scale>
        <p:origin x="39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49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2543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389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2" name="Google Shape;138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753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Click vào</a:t>
            </a:r>
            <a:r>
              <a:rPr lang="en-US" baseline="0"/>
              <a:t> từng quả để chọn quả hái, sau khi thực hiện yêu cầu, click vào quả đó thêm 1 lần nữa để hái quả thành công!</a:t>
            </a:r>
            <a:endParaRPr/>
          </a:p>
        </p:txBody>
      </p:sp>
    </p:spTree>
    <p:extLst>
      <p:ext uri="{BB962C8B-B14F-4D97-AF65-F5344CB8AC3E}">
        <p14:creationId xmlns:p14="http://schemas.microsoft.com/office/powerpoint/2010/main" val="2110258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Click vào</a:t>
            </a:r>
            <a:r>
              <a:rPr lang="en-US" baseline="0"/>
              <a:t> mảnh nào thì mảnh đấy biến mất, sau mảnh tím chứa số là mảnh vàng câu hỏ</a:t>
            </a:r>
            <a:r>
              <a:rPr lang="en-US" sz="1100" b="0"/>
              <a:t>i</a:t>
            </a:r>
            <a:endParaRPr lang="en-US" b="0"/>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637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258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 name="Google Shape;151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196bf0070e6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196bf0070e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10049" y="2469019"/>
            <a:ext cx="1042391" cy="975513"/>
            <a:chOff x="-128799" y="2076794"/>
            <a:chExt cx="1042391" cy="975513"/>
          </a:xfrm>
        </p:grpSpPr>
        <p:sp>
          <p:nvSpPr>
            <p:cNvPr id="10" name="Google Shape;10;p2"/>
            <p:cNvSpPr/>
            <p:nvPr/>
          </p:nvSpPr>
          <p:spPr>
            <a:xfrm rot="10800000" flipH="1">
              <a:off x="114992" y="2571706"/>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flipH="1">
              <a:off x="-128799" y="2076794"/>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8158555" y="58938"/>
            <a:ext cx="1397095" cy="961113"/>
            <a:chOff x="6634055" y="-105806"/>
            <a:chExt cx="1397095" cy="961113"/>
          </a:xfrm>
        </p:grpSpPr>
        <p:sp>
          <p:nvSpPr>
            <p:cNvPr id="13" name="Google Shape;13;p2"/>
            <p:cNvSpPr/>
            <p:nvPr/>
          </p:nvSpPr>
          <p:spPr>
            <a:xfrm>
              <a:off x="6634055" y="-105806"/>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036097" y="374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432650" y="-105800"/>
              <a:ext cx="5985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p:nvPr/>
        </p:nvSpPr>
        <p:spPr>
          <a:xfrm rot="10800000" flipH="1">
            <a:off x="1007847" y="-962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3783898" y="4807677"/>
            <a:ext cx="7749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2915997" y="4805727"/>
            <a:ext cx="867900" cy="4845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flipH="1">
            <a:off x="8674972" y="305579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713225" y="751947"/>
            <a:ext cx="6043500" cy="32931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1" name="Google Shape;21;p2"/>
          <p:cNvSpPr txBox="1">
            <a:spLocks noGrp="1"/>
          </p:cNvSpPr>
          <p:nvPr>
            <p:ph type="subTitle" idx="1"/>
          </p:nvPr>
        </p:nvSpPr>
        <p:spPr>
          <a:xfrm>
            <a:off x="713225" y="4045053"/>
            <a:ext cx="4289700" cy="346500"/>
          </a:xfrm>
          <a:prstGeom prst="rect">
            <a:avLst/>
          </a:prstGeom>
          <a:solidFill>
            <a:srgbClr val="662330">
              <a:alpha val="8840"/>
            </a:srgbClr>
          </a:solid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rgbClr val="662330"/>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311"/>
        <p:cNvGrpSpPr/>
        <p:nvPr/>
      </p:nvGrpSpPr>
      <p:grpSpPr>
        <a:xfrm>
          <a:off x="0" y="0"/>
          <a:ext cx="0" cy="0"/>
          <a:chOff x="0" y="0"/>
          <a:chExt cx="0" cy="0"/>
        </a:xfrm>
      </p:grpSpPr>
      <p:grpSp>
        <p:nvGrpSpPr>
          <p:cNvPr id="312" name="Google Shape;312;p23"/>
          <p:cNvGrpSpPr/>
          <p:nvPr/>
        </p:nvGrpSpPr>
        <p:grpSpPr>
          <a:xfrm rot="10800000" flipH="1">
            <a:off x="7748388" y="61226"/>
            <a:ext cx="1497021" cy="961113"/>
            <a:chOff x="-85374" y="4258587"/>
            <a:chExt cx="1497021" cy="961113"/>
          </a:xfrm>
        </p:grpSpPr>
        <p:sp>
          <p:nvSpPr>
            <p:cNvPr id="313" name="Google Shape;313;p23"/>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23"/>
          <p:cNvGrpSpPr/>
          <p:nvPr/>
        </p:nvGrpSpPr>
        <p:grpSpPr>
          <a:xfrm>
            <a:off x="-85370" y="58900"/>
            <a:ext cx="1093000" cy="961200"/>
            <a:chOff x="-85370" y="58900"/>
            <a:chExt cx="1093000" cy="961200"/>
          </a:xfrm>
        </p:grpSpPr>
        <p:sp>
          <p:nvSpPr>
            <p:cNvPr id="317" name="Google Shape;317;p23"/>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23"/>
          <p:cNvGrpSpPr/>
          <p:nvPr/>
        </p:nvGrpSpPr>
        <p:grpSpPr>
          <a:xfrm>
            <a:off x="8081655" y="4121162"/>
            <a:ext cx="1062342" cy="961113"/>
            <a:chOff x="8239855" y="2091194"/>
            <a:chExt cx="1062342" cy="961113"/>
          </a:xfrm>
        </p:grpSpPr>
        <p:sp>
          <p:nvSpPr>
            <p:cNvPr id="320" name="Google Shape;320;p23"/>
            <p:cNvSpPr/>
            <p:nvPr/>
          </p:nvSpPr>
          <p:spPr>
            <a:xfrm>
              <a:off x="8239855" y="2091194"/>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8641897" y="2571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23"/>
          <p:cNvGrpSpPr/>
          <p:nvPr/>
        </p:nvGrpSpPr>
        <p:grpSpPr>
          <a:xfrm rot="10800000" flipH="1">
            <a:off x="-489387" y="4123438"/>
            <a:ext cx="1497021" cy="961113"/>
            <a:chOff x="-85374" y="4258587"/>
            <a:chExt cx="1497021" cy="961113"/>
          </a:xfrm>
        </p:grpSpPr>
        <p:sp>
          <p:nvSpPr>
            <p:cNvPr id="323" name="Google Shape;323;p23"/>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27" name="Google Shape;327;p23"/>
          <p:cNvSpPr txBox="1">
            <a:spLocks noGrp="1"/>
          </p:cNvSpPr>
          <p:nvPr>
            <p:ph type="subTitle" idx="1"/>
          </p:nvPr>
        </p:nvSpPr>
        <p:spPr>
          <a:xfrm>
            <a:off x="4720669" y="1557400"/>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8" name="Google Shape;328;p23"/>
          <p:cNvSpPr txBox="1">
            <a:spLocks noGrp="1"/>
          </p:cNvSpPr>
          <p:nvPr>
            <p:ph type="subTitle" idx="2"/>
          </p:nvPr>
        </p:nvSpPr>
        <p:spPr>
          <a:xfrm>
            <a:off x="1475531" y="1557400"/>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29"/>
        <p:cNvGrpSpPr/>
        <p:nvPr/>
      </p:nvGrpSpPr>
      <p:grpSpPr>
        <a:xfrm>
          <a:off x="0" y="0"/>
          <a:ext cx="0" cy="0"/>
          <a:chOff x="0" y="0"/>
          <a:chExt cx="0" cy="0"/>
        </a:xfrm>
      </p:grpSpPr>
      <p:grpSp>
        <p:nvGrpSpPr>
          <p:cNvPr id="330" name="Google Shape;330;p24"/>
          <p:cNvGrpSpPr/>
          <p:nvPr/>
        </p:nvGrpSpPr>
        <p:grpSpPr>
          <a:xfrm rot="10800000" flipH="1">
            <a:off x="8205092" y="303701"/>
            <a:ext cx="1062342" cy="961113"/>
            <a:chOff x="349305" y="4258587"/>
            <a:chExt cx="1062342" cy="961113"/>
          </a:xfrm>
        </p:grpSpPr>
        <p:sp>
          <p:nvSpPr>
            <p:cNvPr id="331" name="Google Shape;331;p2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4"/>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4"/>
          <p:cNvGrpSpPr/>
          <p:nvPr/>
        </p:nvGrpSpPr>
        <p:grpSpPr>
          <a:xfrm>
            <a:off x="-88170" y="308070"/>
            <a:ext cx="1093000" cy="961200"/>
            <a:chOff x="-85370" y="58900"/>
            <a:chExt cx="1093000" cy="961200"/>
          </a:xfrm>
        </p:grpSpPr>
        <p:sp>
          <p:nvSpPr>
            <p:cNvPr id="334" name="Google Shape;334;p24"/>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4"/>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24"/>
          <p:cNvGrpSpPr/>
          <p:nvPr/>
        </p:nvGrpSpPr>
        <p:grpSpPr>
          <a:xfrm rot="10800000" flipH="1">
            <a:off x="3783595" y="4385687"/>
            <a:ext cx="1576811" cy="961113"/>
            <a:chOff x="-85374" y="4258587"/>
            <a:chExt cx="1576811" cy="961113"/>
          </a:xfrm>
        </p:grpSpPr>
        <p:sp>
          <p:nvSpPr>
            <p:cNvPr id="337" name="Google Shape;337;p2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41" name="Google Shape;341;p24"/>
          <p:cNvSpPr txBox="1">
            <a:spLocks noGrp="1"/>
          </p:cNvSpPr>
          <p:nvPr>
            <p:ph type="subTitle" idx="1"/>
          </p:nvPr>
        </p:nvSpPr>
        <p:spPr>
          <a:xfrm>
            <a:off x="1106910" y="3085301"/>
            <a:ext cx="2175300" cy="7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2" name="Google Shape;342;p24"/>
          <p:cNvSpPr txBox="1">
            <a:spLocks noGrp="1"/>
          </p:cNvSpPr>
          <p:nvPr>
            <p:ph type="subTitle" idx="2"/>
          </p:nvPr>
        </p:nvSpPr>
        <p:spPr>
          <a:xfrm>
            <a:off x="3484347" y="3085301"/>
            <a:ext cx="2175300" cy="7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3" name="Google Shape;343;p24"/>
          <p:cNvSpPr txBox="1">
            <a:spLocks noGrp="1"/>
          </p:cNvSpPr>
          <p:nvPr>
            <p:ph type="subTitle" idx="3"/>
          </p:nvPr>
        </p:nvSpPr>
        <p:spPr>
          <a:xfrm>
            <a:off x="5861790" y="3085301"/>
            <a:ext cx="2175300" cy="7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4" name="Google Shape;344;p24"/>
          <p:cNvSpPr txBox="1">
            <a:spLocks noGrp="1"/>
          </p:cNvSpPr>
          <p:nvPr>
            <p:ph type="subTitle" idx="4"/>
          </p:nvPr>
        </p:nvSpPr>
        <p:spPr>
          <a:xfrm>
            <a:off x="1106910" y="2814976"/>
            <a:ext cx="2175300" cy="4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5" name="Google Shape;345;p24"/>
          <p:cNvSpPr txBox="1">
            <a:spLocks noGrp="1"/>
          </p:cNvSpPr>
          <p:nvPr>
            <p:ph type="subTitle" idx="5"/>
          </p:nvPr>
        </p:nvSpPr>
        <p:spPr>
          <a:xfrm>
            <a:off x="3484350" y="2814976"/>
            <a:ext cx="2175300" cy="4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6" name="Google Shape;346;p24"/>
          <p:cNvSpPr txBox="1">
            <a:spLocks noGrp="1"/>
          </p:cNvSpPr>
          <p:nvPr>
            <p:ph type="subTitle" idx="6"/>
          </p:nvPr>
        </p:nvSpPr>
        <p:spPr>
          <a:xfrm>
            <a:off x="5861790" y="2814976"/>
            <a:ext cx="2175300" cy="4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47"/>
        <p:cNvGrpSpPr/>
        <p:nvPr/>
      </p:nvGrpSpPr>
      <p:grpSpPr>
        <a:xfrm>
          <a:off x="0" y="0"/>
          <a:ext cx="0" cy="0"/>
          <a:chOff x="0" y="0"/>
          <a:chExt cx="0" cy="0"/>
        </a:xfrm>
      </p:grpSpPr>
      <p:grpSp>
        <p:nvGrpSpPr>
          <p:cNvPr id="348" name="Google Shape;348;p25"/>
          <p:cNvGrpSpPr/>
          <p:nvPr/>
        </p:nvGrpSpPr>
        <p:grpSpPr>
          <a:xfrm rot="10800000">
            <a:off x="-348509" y="333474"/>
            <a:ext cx="1456367" cy="480613"/>
            <a:chOff x="349305" y="4258574"/>
            <a:chExt cx="1456367" cy="480613"/>
          </a:xfrm>
        </p:grpSpPr>
        <p:sp>
          <p:nvSpPr>
            <p:cNvPr id="349" name="Google Shape;349;p25"/>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5"/>
            <p:cNvSpPr/>
            <p:nvPr/>
          </p:nvSpPr>
          <p:spPr>
            <a:xfrm>
              <a:off x="1145372" y="425857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25"/>
          <p:cNvGrpSpPr/>
          <p:nvPr/>
        </p:nvGrpSpPr>
        <p:grpSpPr>
          <a:xfrm rot="10800000" flipH="1">
            <a:off x="-535155" y="3982294"/>
            <a:ext cx="1576811" cy="961113"/>
            <a:chOff x="-85374" y="4258587"/>
            <a:chExt cx="1576811" cy="961113"/>
          </a:xfrm>
        </p:grpSpPr>
        <p:sp>
          <p:nvSpPr>
            <p:cNvPr id="352" name="Google Shape;352;p25"/>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5"/>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5"/>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25"/>
          <p:cNvGrpSpPr/>
          <p:nvPr/>
        </p:nvGrpSpPr>
        <p:grpSpPr>
          <a:xfrm rot="10800000" flipH="1">
            <a:off x="8035430" y="61220"/>
            <a:ext cx="1593325" cy="961124"/>
            <a:chOff x="8086955" y="61220"/>
            <a:chExt cx="1593325" cy="961124"/>
          </a:xfrm>
        </p:grpSpPr>
        <p:grpSp>
          <p:nvGrpSpPr>
            <p:cNvPr id="356" name="Google Shape;356;p25"/>
            <p:cNvGrpSpPr/>
            <p:nvPr/>
          </p:nvGrpSpPr>
          <p:grpSpPr>
            <a:xfrm rot="10800000" flipH="1">
              <a:off x="8086955" y="61220"/>
              <a:ext cx="1217445" cy="961124"/>
              <a:chOff x="349305" y="4258587"/>
              <a:chExt cx="1217445" cy="961124"/>
            </a:xfrm>
          </p:grpSpPr>
          <p:sp>
            <p:nvSpPr>
              <p:cNvPr id="357" name="Google Shape;357;p25"/>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751350" y="4739111"/>
                <a:ext cx="8154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25"/>
            <p:cNvSpPr/>
            <p:nvPr/>
          </p:nvSpPr>
          <p:spPr>
            <a:xfrm rot="10800000" flipH="1">
              <a:off x="8881680" y="539494"/>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25"/>
          <p:cNvGrpSpPr/>
          <p:nvPr/>
        </p:nvGrpSpPr>
        <p:grpSpPr>
          <a:xfrm rot="10800000">
            <a:off x="8172391" y="4363699"/>
            <a:ext cx="1456367" cy="480613"/>
            <a:chOff x="349305" y="4258574"/>
            <a:chExt cx="1456367" cy="480613"/>
          </a:xfrm>
        </p:grpSpPr>
        <p:sp>
          <p:nvSpPr>
            <p:cNvPr id="361" name="Google Shape;361;p25"/>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5"/>
            <p:cNvSpPr/>
            <p:nvPr/>
          </p:nvSpPr>
          <p:spPr>
            <a:xfrm>
              <a:off x="1145372" y="425857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64" name="Google Shape;364;p25"/>
          <p:cNvSpPr txBox="1">
            <a:spLocks noGrp="1"/>
          </p:cNvSpPr>
          <p:nvPr>
            <p:ph type="subTitle" idx="1"/>
          </p:nvPr>
        </p:nvSpPr>
        <p:spPr>
          <a:xfrm>
            <a:off x="2421535" y="1631416"/>
            <a:ext cx="2718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5" name="Google Shape;365;p25"/>
          <p:cNvSpPr txBox="1">
            <a:spLocks noGrp="1"/>
          </p:cNvSpPr>
          <p:nvPr>
            <p:ph type="subTitle" idx="2"/>
          </p:nvPr>
        </p:nvSpPr>
        <p:spPr>
          <a:xfrm>
            <a:off x="2425462" y="3319758"/>
            <a:ext cx="2718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6" name="Google Shape;366;p25"/>
          <p:cNvSpPr txBox="1">
            <a:spLocks noGrp="1"/>
          </p:cNvSpPr>
          <p:nvPr>
            <p:ph type="subTitle" idx="3"/>
          </p:nvPr>
        </p:nvSpPr>
        <p:spPr>
          <a:xfrm>
            <a:off x="2421537" y="2479101"/>
            <a:ext cx="2718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7" name="Google Shape;367;p25"/>
          <p:cNvSpPr txBox="1">
            <a:spLocks noGrp="1"/>
          </p:cNvSpPr>
          <p:nvPr>
            <p:ph type="subTitle" idx="4"/>
          </p:nvPr>
        </p:nvSpPr>
        <p:spPr>
          <a:xfrm>
            <a:off x="2415135" y="4161600"/>
            <a:ext cx="2718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8" name="Google Shape;368;p25"/>
          <p:cNvSpPr txBox="1">
            <a:spLocks noGrp="1"/>
          </p:cNvSpPr>
          <p:nvPr>
            <p:ph type="subTitle" idx="5"/>
          </p:nvPr>
        </p:nvSpPr>
        <p:spPr>
          <a:xfrm>
            <a:off x="2421537" y="1412925"/>
            <a:ext cx="2718300" cy="36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69" name="Google Shape;369;p25"/>
          <p:cNvSpPr txBox="1">
            <a:spLocks noGrp="1"/>
          </p:cNvSpPr>
          <p:nvPr>
            <p:ph type="subTitle" idx="6"/>
          </p:nvPr>
        </p:nvSpPr>
        <p:spPr>
          <a:xfrm>
            <a:off x="2421537" y="2262126"/>
            <a:ext cx="2718300" cy="36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0" name="Google Shape;370;p25"/>
          <p:cNvSpPr txBox="1">
            <a:spLocks noGrp="1"/>
          </p:cNvSpPr>
          <p:nvPr>
            <p:ph type="subTitle" idx="7"/>
          </p:nvPr>
        </p:nvSpPr>
        <p:spPr>
          <a:xfrm>
            <a:off x="2425462" y="3103968"/>
            <a:ext cx="2718300" cy="36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1" name="Google Shape;371;p25"/>
          <p:cNvSpPr txBox="1">
            <a:spLocks noGrp="1"/>
          </p:cNvSpPr>
          <p:nvPr>
            <p:ph type="subTitle" idx="8"/>
          </p:nvPr>
        </p:nvSpPr>
        <p:spPr>
          <a:xfrm>
            <a:off x="2415135" y="3944624"/>
            <a:ext cx="2718300" cy="36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72"/>
        <p:cNvGrpSpPr/>
        <p:nvPr/>
      </p:nvGrpSpPr>
      <p:grpSpPr>
        <a:xfrm>
          <a:off x="0" y="0"/>
          <a:ext cx="0" cy="0"/>
          <a:chOff x="0" y="0"/>
          <a:chExt cx="0" cy="0"/>
        </a:xfrm>
      </p:grpSpPr>
      <p:sp>
        <p:nvSpPr>
          <p:cNvPr id="373" name="Google Shape;37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74" name="Google Shape;374;p26"/>
          <p:cNvSpPr txBox="1">
            <a:spLocks noGrp="1"/>
          </p:cNvSpPr>
          <p:nvPr>
            <p:ph type="subTitle" idx="1"/>
          </p:nvPr>
        </p:nvSpPr>
        <p:spPr>
          <a:xfrm>
            <a:off x="1109155" y="2324466"/>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5" name="Google Shape;375;p26"/>
          <p:cNvSpPr txBox="1">
            <a:spLocks noGrp="1"/>
          </p:cNvSpPr>
          <p:nvPr>
            <p:ph type="subTitle" idx="2"/>
          </p:nvPr>
        </p:nvSpPr>
        <p:spPr>
          <a:xfrm>
            <a:off x="3579000" y="2324466"/>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6" name="Google Shape;376;p26"/>
          <p:cNvSpPr txBox="1">
            <a:spLocks noGrp="1"/>
          </p:cNvSpPr>
          <p:nvPr>
            <p:ph type="subTitle" idx="3"/>
          </p:nvPr>
        </p:nvSpPr>
        <p:spPr>
          <a:xfrm>
            <a:off x="1109155" y="394538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7" name="Google Shape;377;p26"/>
          <p:cNvSpPr txBox="1">
            <a:spLocks noGrp="1"/>
          </p:cNvSpPr>
          <p:nvPr>
            <p:ph type="subTitle" idx="4"/>
          </p:nvPr>
        </p:nvSpPr>
        <p:spPr>
          <a:xfrm>
            <a:off x="3579000" y="394538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8" name="Google Shape;378;p26"/>
          <p:cNvSpPr txBox="1">
            <a:spLocks noGrp="1"/>
          </p:cNvSpPr>
          <p:nvPr>
            <p:ph type="subTitle" idx="5"/>
          </p:nvPr>
        </p:nvSpPr>
        <p:spPr>
          <a:xfrm>
            <a:off x="6048845" y="2324466"/>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9" name="Google Shape;379;p26"/>
          <p:cNvSpPr txBox="1">
            <a:spLocks noGrp="1"/>
          </p:cNvSpPr>
          <p:nvPr>
            <p:ph type="subTitle" idx="6"/>
          </p:nvPr>
        </p:nvSpPr>
        <p:spPr>
          <a:xfrm>
            <a:off x="6048845" y="394538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0" name="Google Shape;380;p26"/>
          <p:cNvSpPr txBox="1">
            <a:spLocks noGrp="1"/>
          </p:cNvSpPr>
          <p:nvPr>
            <p:ph type="subTitle" idx="7"/>
          </p:nvPr>
        </p:nvSpPr>
        <p:spPr>
          <a:xfrm>
            <a:off x="1113055" y="2100029"/>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1" name="Google Shape;381;p26"/>
          <p:cNvSpPr txBox="1">
            <a:spLocks noGrp="1"/>
          </p:cNvSpPr>
          <p:nvPr>
            <p:ph type="subTitle" idx="8"/>
          </p:nvPr>
        </p:nvSpPr>
        <p:spPr>
          <a:xfrm>
            <a:off x="3582900" y="2100029"/>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2" name="Google Shape;382;p26"/>
          <p:cNvSpPr txBox="1">
            <a:spLocks noGrp="1"/>
          </p:cNvSpPr>
          <p:nvPr>
            <p:ph type="subTitle" idx="9"/>
          </p:nvPr>
        </p:nvSpPr>
        <p:spPr>
          <a:xfrm>
            <a:off x="6052745" y="2100029"/>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3" name="Google Shape;383;p26"/>
          <p:cNvSpPr txBox="1">
            <a:spLocks noGrp="1"/>
          </p:cNvSpPr>
          <p:nvPr>
            <p:ph type="subTitle" idx="13"/>
          </p:nvPr>
        </p:nvSpPr>
        <p:spPr>
          <a:xfrm>
            <a:off x="1113055" y="3716416"/>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4" name="Google Shape;384;p26"/>
          <p:cNvSpPr txBox="1">
            <a:spLocks noGrp="1"/>
          </p:cNvSpPr>
          <p:nvPr>
            <p:ph type="subTitle" idx="14"/>
          </p:nvPr>
        </p:nvSpPr>
        <p:spPr>
          <a:xfrm>
            <a:off x="3582900" y="3716416"/>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5" name="Google Shape;385;p26"/>
          <p:cNvSpPr txBox="1">
            <a:spLocks noGrp="1"/>
          </p:cNvSpPr>
          <p:nvPr>
            <p:ph type="subTitle" idx="15"/>
          </p:nvPr>
        </p:nvSpPr>
        <p:spPr>
          <a:xfrm>
            <a:off x="6052745" y="3716416"/>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86" name="Google Shape;386;p26"/>
          <p:cNvGrpSpPr/>
          <p:nvPr/>
        </p:nvGrpSpPr>
        <p:grpSpPr>
          <a:xfrm rot="10800000">
            <a:off x="-176258" y="58938"/>
            <a:ext cx="1062342" cy="961113"/>
            <a:chOff x="349305" y="4258587"/>
            <a:chExt cx="1062342" cy="961113"/>
          </a:xfrm>
        </p:grpSpPr>
        <p:sp>
          <p:nvSpPr>
            <p:cNvPr id="387" name="Google Shape;387;p26"/>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26"/>
          <p:cNvGrpSpPr/>
          <p:nvPr/>
        </p:nvGrpSpPr>
        <p:grpSpPr>
          <a:xfrm>
            <a:off x="8246805" y="4121118"/>
            <a:ext cx="1093000" cy="961200"/>
            <a:chOff x="-85370" y="58900"/>
            <a:chExt cx="1093000" cy="961200"/>
          </a:xfrm>
        </p:grpSpPr>
        <p:sp>
          <p:nvSpPr>
            <p:cNvPr id="390" name="Google Shape;390;p26"/>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26"/>
          <p:cNvGrpSpPr/>
          <p:nvPr/>
        </p:nvGrpSpPr>
        <p:grpSpPr>
          <a:xfrm rot="10800000" flipH="1">
            <a:off x="-571980" y="4121162"/>
            <a:ext cx="1576811" cy="961113"/>
            <a:chOff x="-85374" y="4258587"/>
            <a:chExt cx="1576811" cy="961113"/>
          </a:xfrm>
        </p:grpSpPr>
        <p:sp>
          <p:nvSpPr>
            <p:cNvPr id="393" name="Google Shape;393;p26"/>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6"/>
          <p:cNvGrpSpPr/>
          <p:nvPr/>
        </p:nvGrpSpPr>
        <p:grpSpPr>
          <a:xfrm rot="10800000" flipH="1">
            <a:off x="8004895" y="61226"/>
            <a:ext cx="1576811" cy="961113"/>
            <a:chOff x="-85374" y="4258587"/>
            <a:chExt cx="1576811" cy="961113"/>
          </a:xfrm>
        </p:grpSpPr>
        <p:sp>
          <p:nvSpPr>
            <p:cNvPr id="397" name="Google Shape;397;p26"/>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26"/>
          <p:cNvSpPr txBox="1">
            <a:spLocks noGrp="1"/>
          </p:cNvSpPr>
          <p:nvPr>
            <p:ph type="title" idx="16" hasCustomPrompt="1"/>
          </p:nvPr>
        </p:nvSpPr>
        <p:spPr>
          <a:xfrm>
            <a:off x="1737420" y="1442526"/>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1" name="Google Shape;401;p26"/>
          <p:cNvSpPr txBox="1">
            <a:spLocks noGrp="1"/>
          </p:cNvSpPr>
          <p:nvPr>
            <p:ph type="title" idx="17" hasCustomPrompt="1"/>
          </p:nvPr>
        </p:nvSpPr>
        <p:spPr>
          <a:xfrm>
            <a:off x="4206300" y="1442526"/>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2" name="Google Shape;402;p26"/>
          <p:cNvSpPr txBox="1">
            <a:spLocks noGrp="1"/>
          </p:cNvSpPr>
          <p:nvPr>
            <p:ph type="title" idx="18" hasCustomPrompt="1"/>
          </p:nvPr>
        </p:nvSpPr>
        <p:spPr>
          <a:xfrm>
            <a:off x="6675180" y="1442526"/>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3" name="Google Shape;403;p26"/>
          <p:cNvSpPr txBox="1">
            <a:spLocks noGrp="1"/>
          </p:cNvSpPr>
          <p:nvPr>
            <p:ph type="title" idx="19" hasCustomPrompt="1"/>
          </p:nvPr>
        </p:nvSpPr>
        <p:spPr>
          <a:xfrm>
            <a:off x="1737420" y="3061014"/>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4" name="Google Shape;404;p26"/>
          <p:cNvSpPr txBox="1">
            <a:spLocks noGrp="1"/>
          </p:cNvSpPr>
          <p:nvPr>
            <p:ph type="title" idx="20" hasCustomPrompt="1"/>
          </p:nvPr>
        </p:nvSpPr>
        <p:spPr>
          <a:xfrm>
            <a:off x="6675180" y="3061014"/>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5" name="Google Shape;405;p26"/>
          <p:cNvSpPr txBox="1">
            <a:spLocks noGrp="1"/>
          </p:cNvSpPr>
          <p:nvPr>
            <p:ph type="title" idx="21" hasCustomPrompt="1"/>
          </p:nvPr>
        </p:nvSpPr>
        <p:spPr>
          <a:xfrm>
            <a:off x="4206300" y="3061014"/>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66"/>
        <p:cNvGrpSpPr/>
        <p:nvPr/>
      </p:nvGrpSpPr>
      <p:grpSpPr>
        <a:xfrm>
          <a:off x="0" y="0"/>
          <a:ext cx="0" cy="0"/>
          <a:chOff x="0" y="0"/>
          <a:chExt cx="0" cy="0"/>
        </a:xfrm>
      </p:grpSpPr>
      <p:grpSp>
        <p:nvGrpSpPr>
          <p:cNvPr id="467" name="Google Shape;467;p30"/>
          <p:cNvGrpSpPr/>
          <p:nvPr/>
        </p:nvGrpSpPr>
        <p:grpSpPr>
          <a:xfrm flipH="1">
            <a:off x="7682263" y="4121162"/>
            <a:ext cx="1497021" cy="961113"/>
            <a:chOff x="-85374" y="4258587"/>
            <a:chExt cx="1497021" cy="961113"/>
          </a:xfrm>
        </p:grpSpPr>
        <p:sp>
          <p:nvSpPr>
            <p:cNvPr id="468" name="Google Shape;468;p30"/>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0"/>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0"/>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30"/>
          <p:cNvGrpSpPr/>
          <p:nvPr/>
        </p:nvGrpSpPr>
        <p:grpSpPr>
          <a:xfrm>
            <a:off x="-85370" y="58900"/>
            <a:ext cx="1093000" cy="961200"/>
            <a:chOff x="-85370" y="58900"/>
            <a:chExt cx="1093000" cy="961200"/>
          </a:xfrm>
        </p:grpSpPr>
        <p:sp>
          <p:nvSpPr>
            <p:cNvPr id="472" name="Google Shape;472;p30"/>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0"/>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30"/>
          <p:cNvGrpSpPr/>
          <p:nvPr/>
        </p:nvGrpSpPr>
        <p:grpSpPr>
          <a:xfrm rot="10800000" flipH="1">
            <a:off x="8033780" y="61226"/>
            <a:ext cx="1062342" cy="961113"/>
            <a:chOff x="8239855" y="2091194"/>
            <a:chExt cx="1062342" cy="961113"/>
          </a:xfrm>
        </p:grpSpPr>
        <p:sp>
          <p:nvSpPr>
            <p:cNvPr id="475" name="Google Shape;475;p30"/>
            <p:cNvSpPr/>
            <p:nvPr/>
          </p:nvSpPr>
          <p:spPr>
            <a:xfrm>
              <a:off x="8239855" y="2091194"/>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0"/>
            <p:cNvSpPr/>
            <p:nvPr/>
          </p:nvSpPr>
          <p:spPr>
            <a:xfrm>
              <a:off x="8641897" y="2571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30"/>
          <p:cNvGrpSpPr/>
          <p:nvPr/>
        </p:nvGrpSpPr>
        <p:grpSpPr>
          <a:xfrm rot="10800000" flipH="1">
            <a:off x="-489387" y="4123438"/>
            <a:ext cx="1497021" cy="961113"/>
            <a:chOff x="-85374" y="4258587"/>
            <a:chExt cx="1497021" cy="961113"/>
          </a:xfrm>
        </p:grpSpPr>
        <p:sp>
          <p:nvSpPr>
            <p:cNvPr id="478" name="Google Shape;478;p30"/>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0"/>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0"/>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81"/>
        <p:cNvGrpSpPr/>
        <p:nvPr/>
      </p:nvGrpSpPr>
      <p:grpSpPr>
        <a:xfrm>
          <a:off x="0" y="0"/>
          <a:ext cx="0" cy="0"/>
          <a:chOff x="0" y="0"/>
          <a:chExt cx="0" cy="0"/>
        </a:xfrm>
      </p:grpSpPr>
      <p:grpSp>
        <p:nvGrpSpPr>
          <p:cNvPr id="482" name="Google Shape;482;p31"/>
          <p:cNvGrpSpPr/>
          <p:nvPr/>
        </p:nvGrpSpPr>
        <p:grpSpPr>
          <a:xfrm flipH="1">
            <a:off x="7017195" y="3856645"/>
            <a:ext cx="2352679" cy="1113262"/>
            <a:chOff x="-401130" y="3868700"/>
            <a:chExt cx="2352679" cy="1113262"/>
          </a:xfrm>
        </p:grpSpPr>
        <p:sp>
          <p:nvSpPr>
            <p:cNvPr id="483" name="Google Shape;483;p31"/>
            <p:cNvSpPr/>
            <p:nvPr/>
          </p:nvSpPr>
          <p:spPr>
            <a:xfrm flipH="1">
              <a:off x="523566"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flipH="1">
              <a:off x="217877" y="4425162"/>
              <a:ext cx="7647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flipH="1">
              <a:off x="982550" y="4425162"/>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flipH="1">
              <a:off x="-401130"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31"/>
          <p:cNvGrpSpPr/>
          <p:nvPr/>
        </p:nvGrpSpPr>
        <p:grpSpPr>
          <a:xfrm>
            <a:off x="-162646" y="3856645"/>
            <a:ext cx="1849296" cy="1113262"/>
            <a:chOff x="7693804" y="3871351"/>
            <a:chExt cx="1849296" cy="1113262"/>
          </a:xfrm>
        </p:grpSpPr>
        <p:sp>
          <p:nvSpPr>
            <p:cNvPr id="488" name="Google Shape;488;p31"/>
            <p:cNvSpPr/>
            <p:nvPr/>
          </p:nvSpPr>
          <p:spPr>
            <a:xfrm rot="10800000" flipH="1">
              <a:off x="7693804"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rot="10800000" flipH="1">
              <a:off x="8255845" y="3871351"/>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rot="10800000" flipH="1">
              <a:off x="8618500"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31"/>
          <p:cNvGrpSpPr/>
          <p:nvPr/>
        </p:nvGrpSpPr>
        <p:grpSpPr>
          <a:xfrm rot="10800000" flipH="1">
            <a:off x="7379638" y="158176"/>
            <a:ext cx="1627800" cy="1113600"/>
            <a:chOff x="7157725" y="3908338"/>
            <a:chExt cx="1627800" cy="1113600"/>
          </a:xfrm>
        </p:grpSpPr>
        <p:sp>
          <p:nvSpPr>
            <p:cNvPr id="492" name="Google Shape;492;p31"/>
            <p:cNvSpPr/>
            <p:nvPr/>
          </p:nvSpPr>
          <p:spPr>
            <a:xfrm rot="10800000">
              <a:off x="7971625" y="4465138"/>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rot="10800000">
              <a:off x="7547575" y="3908338"/>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rot="10800000">
              <a:off x="7157725" y="4465138"/>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31"/>
          <p:cNvGrpSpPr/>
          <p:nvPr/>
        </p:nvGrpSpPr>
        <p:grpSpPr>
          <a:xfrm rot="10800000" flipH="1">
            <a:off x="125503" y="158183"/>
            <a:ext cx="1272985" cy="1113593"/>
            <a:chOff x="7157790" y="3908338"/>
            <a:chExt cx="1272985" cy="1113593"/>
          </a:xfrm>
        </p:grpSpPr>
        <p:sp>
          <p:nvSpPr>
            <p:cNvPr id="496" name="Google Shape;496;p31"/>
            <p:cNvSpPr/>
            <p:nvPr/>
          </p:nvSpPr>
          <p:spPr>
            <a:xfrm rot="10800000">
              <a:off x="7547575" y="3908338"/>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rot="10800000">
              <a:off x="7157790" y="4465131"/>
              <a:ext cx="982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2286000" y="1728750"/>
            <a:ext cx="4572000" cy="215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title" idx="2" hasCustomPrompt="1"/>
          </p:nvPr>
        </p:nvSpPr>
        <p:spPr>
          <a:xfrm>
            <a:off x="4121550" y="754725"/>
            <a:ext cx="900900" cy="9054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 name="Google Shape;25;p3"/>
          <p:cNvSpPr txBox="1">
            <a:spLocks noGrp="1"/>
          </p:cNvSpPr>
          <p:nvPr>
            <p:ph type="subTitle" idx="1"/>
          </p:nvPr>
        </p:nvSpPr>
        <p:spPr>
          <a:xfrm>
            <a:off x="2286000" y="4013775"/>
            <a:ext cx="4572000" cy="375000"/>
          </a:xfrm>
          <a:prstGeom prst="rect">
            <a:avLst/>
          </a:prstGeom>
          <a:solidFill>
            <a:srgbClr val="662330">
              <a:alpha val="8840"/>
            </a:srgbClr>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6" name="Google Shape;26;p3"/>
          <p:cNvGrpSpPr/>
          <p:nvPr/>
        </p:nvGrpSpPr>
        <p:grpSpPr>
          <a:xfrm>
            <a:off x="-319687" y="2091194"/>
            <a:ext cx="1497021" cy="961113"/>
            <a:chOff x="-319687" y="2091194"/>
            <a:chExt cx="1497021" cy="961113"/>
          </a:xfrm>
        </p:grpSpPr>
        <p:sp>
          <p:nvSpPr>
            <p:cNvPr id="27" name="Google Shape;27;p3"/>
            <p:cNvSpPr/>
            <p:nvPr/>
          </p:nvSpPr>
          <p:spPr>
            <a:xfrm rot="10800000" flipH="1">
              <a:off x="114992" y="2571706"/>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10800000" flipH="1">
              <a:off x="517034" y="209119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0800000" flipH="1">
              <a:off x="-319687" y="2091194"/>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3"/>
          <p:cNvGrpSpPr/>
          <p:nvPr/>
        </p:nvGrpSpPr>
        <p:grpSpPr>
          <a:xfrm>
            <a:off x="7984997" y="4123394"/>
            <a:ext cx="1320600" cy="961200"/>
            <a:chOff x="7984997" y="4123394"/>
            <a:chExt cx="1320600" cy="961200"/>
          </a:xfrm>
        </p:grpSpPr>
        <p:sp>
          <p:nvSpPr>
            <p:cNvPr id="31" name="Google Shape;31;p3"/>
            <p:cNvSpPr/>
            <p:nvPr/>
          </p:nvSpPr>
          <p:spPr>
            <a:xfrm>
              <a:off x="8645297" y="460399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7984997" y="460399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309172" y="412339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a:off x="6634055" y="-105806"/>
            <a:ext cx="1397095" cy="961113"/>
            <a:chOff x="6634055" y="-105806"/>
            <a:chExt cx="1397095" cy="961113"/>
          </a:xfrm>
        </p:grpSpPr>
        <p:sp>
          <p:nvSpPr>
            <p:cNvPr id="35" name="Google Shape;35;p3"/>
            <p:cNvSpPr/>
            <p:nvPr/>
          </p:nvSpPr>
          <p:spPr>
            <a:xfrm>
              <a:off x="6634055" y="-105806"/>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7036097" y="374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7432650" y="-105800"/>
              <a:ext cx="5985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40" name="Google Shape;40;p4"/>
          <p:cNvSpPr txBox="1">
            <a:spLocks noGrp="1"/>
          </p:cNvSpPr>
          <p:nvPr>
            <p:ph type="body" idx="1"/>
          </p:nvPr>
        </p:nvSpPr>
        <p:spPr>
          <a:xfrm>
            <a:off x="894750" y="1285600"/>
            <a:ext cx="7354500" cy="415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41" name="Google Shape;41;p4"/>
          <p:cNvGrpSpPr/>
          <p:nvPr/>
        </p:nvGrpSpPr>
        <p:grpSpPr>
          <a:xfrm rot="10800000" flipH="1">
            <a:off x="-558459" y="4121162"/>
            <a:ext cx="1576811" cy="961113"/>
            <a:chOff x="-85374" y="4258587"/>
            <a:chExt cx="1576811" cy="961113"/>
          </a:xfrm>
        </p:grpSpPr>
        <p:sp>
          <p:nvSpPr>
            <p:cNvPr id="42" name="Google Shape;42;p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4"/>
          <p:cNvGrpSpPr/>
          <p:nvPr/>
        </p:nvGrpSpPr>
        <p:grpSpPr>
          <a:xfrm rot="10800000" flipH="1">
            <a:off x="8044699" y="61226"/>
            <a:ext cx="1576811" cy="961113"/>
            <a:chOff x="-85374" y="4258587"/>
            <a:chExt cx="1576811" cy="961113"/>
          </a:xfrm>
        </p:grpSpPr>
        <p:sp>
          <p:nvSpPr>
            <p:cNvPr id="46" name="Google Shape;46;p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4"/>
          <p:cNvGrpSpPr/>
          <p:nvPr/>
        </p:nvGrpSpPr>
        <p:grpSpPr>
          <a:xfrm rot="10800000" flipH="1">
            <a:off x="-557380" y="61226"/>
            <a:ext cx="1576811" cy="961113"/>
            <a:chOff x="-85374" y="4258587"/>
            <a:chExt cx="1576811" cy="961113"/>
          </a:xfrm>
        </p:grpSpPr>
        <p:sp>
          <p:nvSpPr>
            <p:cNvPr id="50" name="Google Shape;50;p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rot="10800000" flipH="1">
            <a:off x="8044699" y="4121162"/>
            <a:ext cx="1576811" cy="961113"/>
            <a:chOff x="-85374" y="4258587"/>
            <a:chExt cx="1576811" cy="961113"/>
          </a:xfrm>
        </p:grpSpPr>
        <p:sp>
          <p:nvSpPr>
            <p:cNvPr id="54" name="Google Shape;54;p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94" name="Google Shape;94;p7"/>
          <p:cNvSpPr txBox="1">
            <a:spLocks noGrp="1"/>
          </p:cNvSpPr>
          <p:nvPr>
            <p:ph type="subTitle" idx="1"/>
          </p:nvPr>
        </p:nvSpPr>
        <p:spPr>
          <a:xfrm>
            <a:off x="1411642" y="1788360"/>
            <a:ext cx="42948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grpSp>
        <p:nvGrpSpPr>
          <p:cNvPr id="95" name="Google Shape;95;p7"/>
          <p:cNvGrpSpPr/>
          <p:nvPr/>
        </p:nvGrpSpPr>
        <p:grpSpPr>
          <a:xfrm>
            <a:off x="-85374" y="4258587"/>
            <a:ext cx="1497021" cy="961113"/>
            <a:chOff x="-85374" y="4258587"/>
            <a:chExt cx="1497021" cy="961113"/>
          </a:xfrm>
        </p:grpSpPr>
        <p:sp>
          <p:nvSpPr>
            <p:cNvPr id="96" name="Google Shape;96;p7"/>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7"/>
          <p:cNvGrpSpPr/>
          <p:nvPr/>
        </p:nvGrpSpPr>
        <p:grpSpPr>
          <a:xfrm>
            <a:off x="-85370" y="58900"/>
            <a:ext cx="1093000" cy="961200"/>
            <a:chOff x="-85370" y="58900"/>
            <a:chExt cx="1093000" cy="961200"/>
          </a:xfrm>
        </p:grpSpPr>
        <p:sp>
          <p:nvSpPr>
            <p:cNvPr id="100" name="Google Shape;100;p7"/>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7"/>
          <p:cNvGrpSpPr/>
          <p:nvPr/>
        </p:nvGrpSpPr>
        <p:grpSpPr>
          <a:xfrm>
            <a:off x="8239855" y="2091194"/>
            <a:ext cx="1062342" cy="961113"/>
            <a:chOff x="8239855" y="2091194"/>
            <a:chExt cx="1062342" cy="961113"/>
          </a:xfrm>
        </p:grpSpPr>
        <p:sp>
          <p:nvSpPr>
            <p:cNvPr id="103" name="Google Shape;103;p7"/>
            <p:cNvSpPr/>
            <p:nvPr/>
          </p:nvSpPr>
          <p:spPr>
            <a:xfrm>
              <a:off x="8239855" y="2091194"/>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8641897" y="2571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2"/>
        <p:cNvGrpSpPr/>
        <p:nvPr/>
      </p:nvGrpSpPr>
      <p:grpSpPr>
        <a:xfrm>
          <a:off x="0" y="0"/>
          <a:ext cx="0" cy="0"/>
          <a:chOff x="0" y="0"/>
          <a:chExt cx="0" cy="0"/>
        </a:xfrm>
      </p:grpSpPr>
      <p:grpSp>
        <p:nvGrpSpPr>
          <p:cNvPr id="123" name="Google Shape;123;p9"/>
          <p:cNvGrpSpPr/>
          <p:nvPr/>
        </p:nvGrpSpPr>
        <p:grpSpPr>
          <a:xfrm>
            <a:off x="-401130" y="3868700"/>
            <a:ext cx="2352679" cy="1113262"/>
            <a:chOff x="-401130" y="3868700"/>
            <a:chExt cx="2352679" cy="1113262"/>
          </a:xfrm>
        </p:grpSpPr>
        <p:sp>
          <p:nvSpPr>
            <p:cNvPr id="124" name="Google Shape;124;p9"/>
            <p:cNvSpPr/>
            <p:nvPr/>
          </p:nvSpPr>
          <p:spPr>
            <a:xfrm flipH="1">
              <a:off x="523566"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flipH="1">
              <a:off x="217877" y="4425162"/>
              <a:ext cx="7647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flipH="1">
              <a:off x="982550" y="4425162"/>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flipH="1">
              <a:off x="-401130"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9"/>
          <p:cNvGrpSpPr/>
          <p:nvPr/>
        </p:nvGrpSpPr>
        <p:grpSpPr>
          <a:xfrm>
            <a:off x="7693804" y="3871351"/>
            <a:ext cx="1849296" cy="1113262"/>
            <a:chOff x="7693804" y="3871351"/>
            <a:chExt cx="1849296" cy="1113262"/>
          </a:xfrm>
        </p:grpSpPr>
        <p:sp>
          <p:nvSpPr>
            <p:cNvPr id="129" name="Google Shape;129;p9"/>
            <p:cNvSpPr/>
            <p:nvPr/>
          </p:nvSpPr>
          <p:spPr>
            <a:xfrm rot="10800000" flipH="1">
              <a:off x="7693804"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10800000" flipH="1">
              <a:off x="8255845" y="3871351"/>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rot="10800000" flipH="1">
              <a:off x="8618500"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9"/>
          <p:cNvGrpSpPr/>
          <p:nvPr/>
        </p:nvGrpSpPr>
        <p:grpSpPr>
          <a:xfrm>
            <a:off x="3316438" y="-318575"/>
            <a:ext cx="2511125" cy="1113600"/>
            <a:chOff x="3316438" y="-318575"/>
            <a:chExt cx="2511125" cy="1113600"/>
          </a:xfrm>
        </p:grpSpPr>
        <p:sp>
          <p:nvSpPr>
            <p:cNvPr id="133" name="Google Shape;133;p9"/>
            <p:cNvSpPr/>
            <p:nvPr/>
          </p:nvSpPr>
          <p:spPr>
            <a:xfrm flipH="1">
              <a:off x="5013663" y="-40175"/>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flipH="1">
              <a:off x="4130338" y="238225"/>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flipH="1">
              <a:off x="4130338" y="-318575"/>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flipH="1">
              <a:off x="3316438" y="-40175"/>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9"/>
          <p:cNvSpPr txBox="1">
            <a:spLocks noGrp="1"/>
          </p:cNvSpPr>
          <p:nvPr>
            <p:ph type="title"/>
          </p:nvPr>
        </p:nvSpPr>
        <p:spPr>
          <a:xfrm>
            <a:off x="2135550" y="1453050"/>
            <a:ext cx="4872900" cy="14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1350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138" name="Google Shape;138;p9"/>
          <p:cNvSpPr txBox="1">
            <a:spLocks noGrp="1"/>
          </p:cNvSpPr>
          <p:nvPr>
            <p:ph type="subTitle" idx="1"/>
          </p:nvPr>
        </p:nvSpPr>
        <p:spPr>
          <a:xfrm>
            <a:off x="2135550" y="3019350"/>
            <a:ext cx="4872900" cy="671100"/>
          </a:xfrm>
          <a:prstGeom prst="rect">
            <a:avLst/>
          </a:prstGeom>
          <a:solidFill>
            <a:srgbClr val="662330">
              <a:alpha val="8840"/>
            </a:srgbClr>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63" name="Google Shape;163;p13"/>
          <p:cNvSpPr txBox="1">
            <a:spLocks noGrp="1"/>
          </p:cNvSpPr>
          <p:nvPr>
            <p:ph type="subTitle" idx="1"/>
          </p:nvPr>
        </p:nvSpPr>
        <p:spPr>
          <a:xfrm>
            <a:off x="2069610" y="2303092"/>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4" name="Google Shape;164;p13"/>
          <p:cNvSpPr txBox="1">
            <a:spLocks noGrp="1"/>
          </p:cNvSpPr>
          <p:nvPr>
            <p:ph type="subTitle" idx="2"/>
          </p:nvPr>
        </p:nvSpPr>
        <p:spPr>
          <a:xfrm>
            <a:off x="4768885" y="2303092"/>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5" name="Google Shape;165;p13"/>
          <p:cNvSpPr txBox="1">
            <a:spLocks noGrp="1"/>
          </p:cNvSpPr>
          <p:nvPr>
            <p:ph type="subTitle" idx="3"/>
          </p:nvPr>
        </p:nvSpPr>
        <p:spPr>
          <a:xfrm>
            <a:off x="2069610" y="4041392"/>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6" name="Google Shape;166;p13"/>
          <p:cNvSpPr txBox="1">
            <a:spLocks noGrp="1"/>
          </p:cNvSpPr>
          <p:nvPr>
            <p:ph type="subTitle" idx="4"/>
          </p:nvPr>
        </p:nvSpPr>
        <p:spPr>
          <a:xfrm>
            <a:off x="4768885" y="4043778"/>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7" name="Google Shape;167;p13"/>
          <p:cNvSpPr txBox="1">
            <a:spLocks noGrp="1"/>
          </p:cNvSpPr>
          <p:nvPr>
            <p:ph type="title" idx="5" hasCustomPrompt="1"/>
          </p:nvPr>
        </p:nvSpPr>
        <p:spPr>
          <a:xfrm>
            <a:off x="2855010" y="1347175"/>
            <a:ext cx="7347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8" name="Google Shape;168;p13"/>
          <p:cNvSpPr txBox="1">
            <a:spLocks noGrp="1"/>
          </p:cNvSpPr>
          <p:nvPr>
            <p:ph type="title" idx="6" hasCustomPrompt="1"/>
          </p:nvPr>
        </p:nvSpPr>
        <p:spPr>
          <a:xfrm>
            <a:off x="5554285" y="1346442"/>
            <a:ext cx="7347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9" name="Google Shape;169;p13"/>
          <p:cNvSpPr txBox="1">
            <a:spLocks noGrp="1"/>
          </p:cNvSpPr>
          <p:nvPr>
            <p:ph type="title" idx="7" hasCustomPrompt="1"/>
          </p:nvPr>
        </p:nvSpPr>
        <p:spPr>
          <a:xfrm>
            <a:off x="2855010" y="3084742"/>
            <a:ext cx="7347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0" name="Google Shape;170;p13"/>
          <p:cNvSpPr txBox="1">
            <a:spLocks noGrp="1"/>
          </p:cNvSpPr>
          <p:nvPr>
            <p:ph type="title" idx="8" hasCustomPrompt="1"/>
          </p:nvPr>
        </p:nvSpPr>
        <p:spPr>
          <a:xfrm>
            <a:off x="5554285" y="3083802"/>
            <a:ext cx="7347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1" name="Google Shape;171;p13"/>
          <p:cNvSpPr txBox="1">
            <a:spLocks noGrp="1"/>
          </p:cNvSpPr>
          <p:nvPr>
            <p:ph type="subTitle" idx="9"/>
          </p:nvPr>
        </p:nvSpPr>
        <p:spPr>
          <a:xfrm>
            <a:off x="2069610" y="2032104"/>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2" name="Google Shape;172;p13"/>
          <p:cNvSpPr txBox="1">
            <a:spLocks noGrp="1"/>
          </p:cNvSpPr>
          <p:nvPr>
            <p:ph type="subTitle" idx="13"/>
          </p:nvPr>
        </p:nvSpPr>
        <p:spPr>
          <a:xfrm>
            <a:off x="4768885" y="2032104"/>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3" name="Google Shape;173;p13"/>
          <p:cNvSpPr txBox="1">
            <a:spLocks noGrp="1"/>
          </p:cNvSpPr>
          <p:nvPr>
            <p:ph type="subTitle" idx="14"/>
          </p:nvPr>
        </p:nvSpPr>
        <p:spPr>
          <a:xfrm>
            <a:off x="2069610" y="3770479"/>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4" name="Google Shape;174;p13"/>
          <p:cNvSpPr txBox="1">
            <a:spLocks noGrp="1"/>
          </p:cNvSpPr>
          <p:nvPr>
            <p:ph type="subTitle" idx="15"/>
          </p:nvPr>
        </p:nvSpPr>
        <p:spPr>
          <a:xfrm>
            <a:off x="4768885" y="3768888"/>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75" name="Google Shape;175;p13"/>
          <p:cNvGrpSpPr/>
          <p:nvPr/>
        </p:nvGrpSpPr>
        <p:grpSpPr>
          <a:xfrm>
            <a:off x="185880" y="1224169"/>
            <a:ext cx="1397095" cy="961113"/>
            <a:chOff x="14680" y="1224169"/>
            <a:chExt cx="1397095" cy="961113"/>
          </a:xfrm>
        </p:grpSpPr>
        <p:sp>
          <p:nvSpPr>
            <p:cNvPr id="176" name="Google Shape;176;p13"/>
            <p:cNvSpPr/>
            <p:nvPr/>
          </p:nvSpPr>
          <p:spPr>
            <a:xfrm>
              <a:off x="14680" y="1224169"/>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416722" y="1704681"/>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813275" y="1224175"/>
              <a:ext cx="5985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3"/>
          <p:cNvGrpSpPr/>
          <p:nvPr/>
        </p:nvGrpSpPr>
        <p:grpSpPr>
          <a:xfrm>
            <a:off x="8129663" y="2959824"/>
            <a:ext cx="1497021" cy="961213"/>
            <a:chOff x="8129663" y="2727119"/>
            <a:chExt cx="1497021" cy="961213"/>
          </a:xfrm>
        </p:grpSpPr>
        <p:sp>
          <p:nvSpPr>
            <p:cNvPr id="180" name="Google Shape;180;p13"/>
            <p:cNvSpPr/>
            <p:nvPr/>
          </p:nvSpPr>
          <p:spPr>
            <a:xfrm rot="10800000" flipH="1">
              <a:off x="8684117" y="3207731"/>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rot="10800000" flipH="1">
              <a:off x="8966384" y="272711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rot="10800000" flipH="1">
              <a:off x="8129663" y="272711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190"/>
        <p:cNvGrpSpPr/>
        <p:nvPr/>
      </p:nvGrpSpPr>
      <p:grpSpPr>
        <a:xfrm>
          <a:off x="0" y="0"/>
          <a:ext cx="0" cy="0"/>
          <a:chOff x="0" y="0"/>
          <a:chExt cx="0" cy="0"/>
        </a:xfrm>
      </p:grpSpPr>
      <p:sp>
        <p:nvSpPr>
          <p:cNvPr id="191" name="Google Shape;191;p15"/>
          <p:cNvSpPr txBox="1">
            <a:spLocks noGrp="1"/>
          </p:cNvSpPr>
          <p:nvPr>
            <p:ph type="title"/>
          </p:nvPr>
        </p:nvSpPr>
        <p:spPr>
          <a:xfrm>
            <a:off x="4553925" y="1824288"/>
            <a:ext cx="3660000" cy="930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2" name="Google Shape;192;p15"/>
          <p:cNvSpPr txBox="1">
            <a:spLocks noGrp="1"/>
          </p:cNvSpPr>
          <p:nvPr>
            <p:ph type="title" idx="2" hasCustomPrompt="1"/>
          </p:nvPr>
        </p:nvSpPr>
        <p:spPr>
          <a:xfrm>
            <a:off x="3282750" y="1824288"/>
            <a:ext cx="1110000" cy="9303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3" name="Google Shape;193;p15"/>
          <p:cNvSpPr txBox="1">
            <a:spLocks noGrp="1"/>
          </p:cNvSpPr>
          <p:nvPr>
            <p:ph type="subTitle" idx="1"/>
          </p:nvPr>
        </p:nvSpPr>
        <p:spPr>
          <a:xfrm>
            <a:off x="3282750" y="2944213"/>
            <a:ext cx="4931100" cy="375000"/>
          </a:xfrm>
          <a:prstGeom prst="rect">
            <a:avLst/>
          </a:prstGeom>
          <a:solidFill>
            <a:srgbClr val="662330">
              <a:alpha val="8840"/>
            </a:srgbClr>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94" name="Google Shape;194;p15"/>
          <p:cNvGrpSpPr/>
          <p:nvPr/>
        </p:nvGrpSpPr>
        <p:grpSpPr>
          <a:xfrm rot="10800000" flipH="1">
            <a:off x="-401130" y="-157049"/>
            <a:ext cx="2352679" cy="1113262"/>
            <a:chOff x="-401130" y="3868700"/>
            <a:chExt cx="2352679" cy="1113262"/>
          </a:xfrm>
        </p:grpSpPr>
        <p:sp>
          <p:nvSpPr>
            <p:cNvPr id="195" name="Google Shape;195;p15"/>
            <p:cNvSpPr/>
            <p:nvPr/>
          </p:nvSpPr>
          <p:spPr>
            <a:xfrm flipH="1">
              <a:off x="523566"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flipH="1">
              <a:off x="217877" y="4425162"/>
              <a:ext cx="7647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flipH="1">
              <a:off x="982550" y="4425162"/>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flipH="1">
              <a:off x="-401130"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15"/>
          <p:cNvGrpSpPr/>
          <p:nvPr/>
        </p:nvGrpSpPr>
        <p:grpSpPr>
          <a:xfrm rot="10800000" flipH="1">
            <a:off x="7693804" y="-157049"/>
            <a:ext cx="1849296" cy="1113262"/>
            <a:chOff x="7693804" y="3871351"/>
            <a:chExt cx="1849296" cy="1113262"/>
          </a:xfrm>
        </p:grpSpPr>
        <p:sp>
          <p:nvSpPr>
            <p:cNvPr id="200" name="Google Shape;200;p15"/>
            <p:cNvSpPr/>
            <p:nvPr/>
          </p:nvSpPr>
          <p:spPr>
            <a:xfrm rot="10800000" flipH="1">
              <a:off x="7693804"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rot="10800000" flipH="1">
              <a:off x="8255845" y="3871351"/>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rot="10800000" flipH="1">
              <a:off x="8618500"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5"/>
          <p:cNvGrpSpPr/>
          <p:nvPr/>
        </p:nvGrpSpPr>
        <p:grpSpPr>
          <a:xfrm rot="10800000" flipH="1">
            <a:off x="3316438" y="4390463"/>
            <a:ext cx="2511125" cy="1113600"/>
            <a:chOff x="3316438" y="-318575"/>
            <a:chExt cx="2511125" cy="1113600"/>
          </a:xfrm>
        </p:grpSpPr>
        <p:sp>
          <p:nvSpPr>
            <p:cNvPr id="204" name="Google Shape;204;p15"/>
            <p:cNvSpPr/>
            <p:nvPr/>
          </p:nvSpPr>
          <p:spPr>
            <a:xfrm flipH="1">
              <a:off x="5013663" y="-40175"/>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flipH="1">
              <a:off x="4130338" y="238225"/>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flipH="1">
              <a:off x="4130338" y="-318575"/>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flipH="1">
              <a:off x="3316438" y="-40175"/>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92"/>
        <p:cNvGrpSpPr/>
        <p:nvPr/>
      </p:nvGrpSpPr>
      <p:grpSpPr>
        <a:xfrm>
          <a:off x="0" y="0"/>
          <a:ext cx="0" cy="0"/>
          <a:chOff x="0" y="0"/>
          <a:chExt cx="0" cy="0"/>
        </a:xfrm>
      </p:grpSpPr>
      <p:sp>
        <p:nvSpPr>
          <p:cNvPr id="293" name="Google Shape;293;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94" name="Google Shape;294;p22"/>
          <p:cNvSpPr txBox="1">
            <a:spLocks noGrp="1"/>
          </p:cNvSpPr>
          <p:nvPr>
            <p:ph type="subTitle" idx="1"/>
          </p:nvPr>
        </p:nvSpPr>
        <p:spPr>
          <a:xfrm>
            <a:off x="5220300" y="1964000"/>
            <a:ext cx="3203700" cy="7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5" name="Google Shape;295;p22"/>
          <p:cNvSpPr txBox="1">
            <a:spLocks noGrp="1"/>
          </p:cNvSpPr>
          <p:nvPr>
            <p:ph type="subTitle" idx="2"/>
          </p:nvPr>
        </p:nvSpPr>
        <p:spPr>
          <a:xfrm>
            <a:off x="5220300" y="3421198"/>
            <a:ext cx="3203700" cy="75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6" name="Google Shape;296;p22"/>
          <p:cNvSpPr txBox="1">
            <a:spLocks noGrp="1"/>
          </p:cNvSpPr>
          <p:nvPr>
            <p:ph type="subTitle" idx="3"/>
          </p:nvPr>
        </p:nvSpPr>
        <p:spPr>
          <a:xfrm>
            <a:off x="5220300" y="3143302"/>
            <a:ext cx="3203700" cy="42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7" name="Google Shape;297;p22"/>
          <p:cNvSpPr txBox="1">
            <a:spLocks noGrp="1"/>
          </p:cNvSpPr>
          <p:nvPr>
            <p:ph type="subTitle" idx="4"/>
          </p:nvPr>
        </p:nvSpPr>
        <p:spPr>
          <a:xfrm>
            <a:off x="5220300" y="1686097"/>
            <a:ext cx="3203700" cy="42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98" name="Google Shape;298;p22"/>
          <p:cNvGrpSpPr/>
          <p:nvPr/>
        </p:nvGrpSpPr>
        <p:grpSpPr>
          <a:xfrm>
            <a:off x="-146953" y="61226"/>
            <a:ext cx="1320675" cy="961113"/>
            <a:chOff x="-146953" y="61226"/>
            <a:chExt cx="1320675" cy="961113"/>
          </a:xfrm>
        </p:grpSpPr>
        <p:sp>
          <p:nvSpPr>
            <p:cNvPr id="299" name="Google Shape;299;p22"/>
            <p:cNvSpPr/>
            <p:nvPr/>
          </p:nvSpPr>
          <p:spPr>
            <a:xfrm>
              <a:off x="111380" y="61226"/>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2"/>
            <p:cNvSpPr/>
            <p:nvPr/>
          </p:nvSpPr>
          <p:spPr>
            <a:xfrm>
              <a:off x="513422" y="541738"/>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2"/>
            <p:cNvSpPr/>
            <p:nvPr/>
          </p:nvSpPr>
          <p:spPr>
            <a:xfrm>
              <a:off x="-146953" y="541738"/>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22"/>
          <p:cNvGrpSpPr/>
          <p:nvPr/>
        </p:nvGrpSpPr>
        <p:grpSpPr>
          <a:xfrm>
            <a:off x="8186680" y="4298463"/>
            <a:ext cx="1062342" cy="961113"/>
            <a:chOff x="8186680" y="4298463"/>
            <a:chExt cx="1062342" cy="961113"/>
          </a:xfrm>
        </p:grpSpPr>
        <p:sp>
          <p:nvSpPr>
            <p:cNvPr id="303" name="Google Shape;303;p22"/>
            <p:cNvSpPr/>
            <p:nvPr/>
          </p:nvSpPr>
          <p:spPr>
            <a:xfrm rot="10800000" flipH="1">
              <a:off x="8186680" y="4778975"/>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2"/>
            <p:cNvSpPr/>
            <p:nvPr/>
          </p:nvSpPr>
          <p:spPr>
            <a:xfrm rot="10800000" flipH="1">
              <a:off x="8588722" y="4298463"/>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22"/>
          <p:cNvGrpSpPr/>
          <p:nvPr/>
        </p:nvGrpSpPr>
        <p:grpSpPr>
          <a:xfrm>
            <a:off x="7787380" y="171000"/>
            <a:ext cx="1597200" cy="480600"/>
            <a:chOff x="7787380" y="171000"/>
            <a:chExt cx="1597200" cy="480600"/>
          </a:xfrm>
        </p:grpSpPr>
        <p:sp>
          <p:nvSpPr>
            <p:cNvPr id="306" name="Google Shape;306;p22"/>
            <p:cNvSpPr/>
            <p:nvPr/>
          </p:nvSpPr>
          <p:spPr>
            <a:xfrm rot="10800000" flipH="1">
              <a:off x="7787380" y="1710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2"/>
            <p:cNvSpPr/>
            <p:nvPr/>
          </p:nvSpPr>
          <p:spPr>
            <a:xfrm rot="10800000" flipH="1">
              <a:off x="8585980" y="1710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22"/>
          <p:cNvGrpSpPr/>
          <p:nvPr/>
        </p:nvGrpSpPr>
        <p:grpSpPr>
          <a:xfrm>
            <a:off x="165330" y="4403375"/>
            <a:ext cx="1008400" cy="961200"/>
            <a:chOff x="165330" y="4403375"/>
            <a:chExt cx="1008400" cy="961200"/>
          </a:xfrm>
        </p:grpSpPr>
        <p:sp>
          <p:nvSpPr>
            <p:cNvPr id="309" name="Google Shape;309;p22"/>
            <p:cNvSpPr/>
            <p:nvPr/>
          </p:nvSpPr>
          <p:spPr>
            <a:xfrm rot="10800000" flipH="1">
              <a:off x="165330" y="4403375"/>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2"/>
            <p:cNvSpPr/>
            <p:nvPr/>
          </p:nvSpPr>
          <p:spPr>
            <a:xfrm rot="10800000" flipH="1">
              <a:off x="375130" y="4883975"/>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1pPr>
            <a:lvl2pPr lvl="1"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2pPr>
            <a:lvl3pPr lvl="2"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3pPr>
            <a:lvl4pPr lvl="3"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4pPr>
            <a:lvl5pPr lvl="4"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5pPr>
            <a:lvl6pPr lvl="5"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6pPr>
            <a:lvl7pPr lvl="6"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7pPr>
            <a:lvl8pPr lvl="7"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8pPr>
            <a:lvl9pPr lvl="8"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1pPr>
            <a:lvl2pPr marL="914400" lvl="1"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2pPr>
            <a:lvl3pPr marL="1371600" lvl="2"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3pPr>
            <a:lvl4pPr marL="1828800" lvl="3"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4pPr>
            <a:lvl5pPr marL="2286000" lvl="4"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5pPr>
            <a:lvl6pPr marL="2743200" lvl="5"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6pPr>
            <a:lvl7pPr marL="3200400" lvl="6"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7pPr>
            <a:lvl8pPr marL="3657600" lvl="7"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8pPr>
            <a:lvl9pPr marL="4114800" lvl="8" indent="-317500">
              <a:lnSpc>
                <a:spcPct val="100000"/>
              </a:lnSpc>
              <a:spcBef>
                <a:spcPts val="1600"/>
              </a:spcBef>
              <a:spcAft>
                <a:spcPts val="160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1" r:id="rId8"/>
    <p:sldLayoutId id="2147483668" r:id="rId9"/>
    <p:sldLayoutId id="2147483669" r:id="rId10"/>
    <p:sldLayoutId id="2147483670" r:id="rId11"/>
    <p:sldLayoutId id="2147483671" r:id="rId12"/>
    <p:sldLayoutId id="2147483672" r:id="rId13"/>
    <p:sldLayoutId id="2147483676" r:id="rId14"/>
    <p:sldLayoutId id="214748367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5"/>
          <p:cNvSpPr txBox="1">
            <a:spLocks noGrp="1"/>
          </p:cNvSpPr>
          <p:nvPr>
            <p:ph type="ctrTitle"/>
          </p:nvPr>
        </p:nvSpPr>
        <p:spPr>
          <a:xfrm>
            <a:off x="0" y="362102"/>
            <a:ext cx="9143999" cy="3293100"/>
          </a:xfrm>
          <a:prstGeom prst="rect">
            <a:avLst/>
          </a:prstGeom>
        </p:spPr>
        <p:txBody>
          <a:bodyPr spcFirstLastPara="1" wrap="square" lIns="91425" tIns="91425" rIns="91425" bIns="91425" anchor="b" anchorCtr="0">
            <a:noAutofit/>
          </a:bodyPr>
          <a:lstStyle/>
          <a:p>
            <a:pPr lvl="0" algn="ctr">
              <a:lnSpc>
                <a:spcPct val="150000"/>
              </a:lnSpc>
            </a:pPr>
            <a:r>
              <a:rPr lang="en-US" sz="4400" b="1">
                <a:solidFill>
                  <a:srgbClr val="662330"/>
                </a:solidFill>
                <a:latin typeface="+mj-lt"/>
              </a:rPr>
              <a:t>CHÀO MỪNG CÁC EM </a:t>
            </a:r>
            <a:br>
              <a:rPr lang="en-US" sz="4400" b="1">
                <a:solidFill>
                  <a:srgbClr val="662330"/>
                </a:solidFill>
                <a:latin typeface="+mj-lt"/>
              </a:rPr>
            </a:br>
            <a:r>
              <a:rPr lang="en-US" sz="4400" b="1">
                <a:solidFill>
                  <a:srgbClr val="662330"/>
                </a:solidFill>
                <a:latin typeface="+mj-lt"/>
              </a:rPr>
              <a:t>ĐẾN VỚI BÀI GIẢNG HÔM NAY</a:t>
            </a:r>
            <a:endParaRPr lang="en-US" sz="4400" b="1">
              <a:solidFill>
                <a:srgbClr val="D11535"/>
              </a:solidFill>
              <a:latin typeface="+mj-lt"/>
            </a:endParaRPr>
          </a:p>
        </p:txBody>
      </p:sp>
      <p:grpSp>
        <p:nvGrpSpPr>
          <p:cNvPr id="142" name="Google Shape;774;p38"/>
          <p:cNvGrpSpPr/>
          <p:nvPr/>
        </p:nvGrpSpPr>
        <p:grpSpPr>
          <a:xfrm>
            <a:off x="512019" y="209199"/>
            <a:ext cx="725372" cy="2001182"/>
            <a:chOff x="330875" y="302650"/>
            <a:chExt cx="725372" cy="2001182"/>
          </a:xfrm>
        </p:grpSpPr>
        <p:sp>
          <p:nvSpPr>
            <p:cNvPr id="143" name="Google Shape;775;p38"/>
            <p:cNvSpPr/>
            <p:nvPr/>
          </p:nvSpPr>
          <p:spPr>
            <a:xfrm>
              <a:off x="341748" y="594086"/>
              <a:ext cx="679683" cy="1709747"/>
            </a:xfrm>
            <a:custGeom>
              <a:avLst/>
              <a:gdLst/>
              <a:ahLst/>
              <a:cxnLst/>
              <a:rect l="l" t="t" r="r" b="b"/>
              <a:pathLst>
                <a:path w="12377" h="31133" extrusionOk="0">
                  <a:moveTo>
                    <a:pt x="6406" y="1"/>
                  </a:moveTo>
                  <a:lnTo>
                    <a:pt x="6406" y="1"/>
                  </a:lnTo>
                  <a:cubicBezTo>
                    <a:pt x="6406" y="8"/>
                    <a:pt x="6405" y="15"/>
                    <a:pt x="6405" y="22"/>
                  </a:cubicBezTo>
                  <a:lnTo>
                    <a:pt x="6405" y="22"/>
                  </a:lnTo>
                  <a:cubicBezTo>
                    <a:pt x="6406" y="15"/>
                    <a:pt x="6406" y="8"/>
                    <a:pt x="6406" y="1"/>
                  </a:cubicBezTo>
                  <a:close/>
                  <a:moveTo>
                    <a:pt x="12377" y="1"/>
                  </a:moveTo>
                  <a:cubicBezTo>
                    <a:pt x="12376" y="9"/>
                    <a:pt x="12375" y="18"/>
                    <a:pt x="12374" y="26"/>
                  </a:cubicBezTo>
                  <a:lnTo>
                    <a:pt x="12374" y="26"/>
                  </a:lnTo>
                  <a:cubicBezTo>
                    <a:pt x="12375" y="18"/>
                    <a:pt x="12376" y="9"/>
                    <a:pt x="12377" y="1"/>
                  </a:cubicBezTo>
                  <a:close/>
                  <a:moveTo>
                    <a:pt x="9391" y="1"/>
                  </a:moveTo>
                  <a:lnTo>
                    <a:pt x="9391" y="1"/>
                  </a:lnTo>
                  <a:cubicBezTo>
                    <a:pt x="9390" y="13"/>
                    <a:pt x="9390" y="26"/>
                    <a:pt x="9389" y="38"/>
                  </a:cubicBezTo>
                  <a:lnTo>
                    <a:pt x="9389" y="38"/>
                  </a:lnTo>
                  <a:cubicBezTo>
                    <a:pt x="9390" y="26"/>
                    <a:pt x="9391" y="13"/>
                    <a:pt x="9391" y="1"/>
                  </a:cubicBezTo>
                  <a:close/>
                  <a:moveTo>
                    <a:pt x="3420" y="1"/>
                  </a:moveTo>
                  <a:cubicBezTo>
                    <a:pt x="3419" y="570"/>
                    <a:pt x="2667" y="858"/>
                    <a:pt x="1918" y="858"/>
                  </a:cubicBezTo>
                  <a:cubicBezTo>
                    <a:pt x="1175" y="858"/>
                    <a:pt x="435" y="574"/>
                    <a:pt x="435" y="1"/>
                  </a:cubicBezTo>
                  <a:lnTo>
                    <a:pt x="435" y="1"/>
                  </a:lnTo>
                  <a:cubicBezTo>
                    <a:pt x="1" y="11830"/>
                    <a:pt x="1458" y="23028"/>
                    <a:pt x="435" y="31132"/>
                  </a:cubicBezTo>
                  <a:cubicBezTo>
                    <a:pt x="3385" y="27728"/>
                    <a:pt x="5949" y="24386"/>
                    <a:pt x="6775" y="21330"/>
                  </a:cubicBezTo>
                  <a:cubicBezTo>
                    <a:pt x="8970" y="24174"/>
                    <a:pt x="9721" y="26190"/>
                    <a:pt x="11553" y="28651"/>
                  </a:cubicBezTo>
                  <a:cubicBezTo>
                    <a:pt x="12165" y="22363"/>
                    <a:pt x="11275" y="10598"/>
                    <a:pt x="12374" y="26"/>
                  </a:cubicBezTo>
                  <a:lnTo>
                    <a:pt x="12374" y="26"/>
                  </a:lnTo>
                  <a:cubicBezTo>
                    <a:pt x="12307" y="566"/>
                    <a:pt x="11543" y="839"/>
                    <a:pt x="10805" y="839"/>
                  </a:cubicBezTo>
                  <a:cubicBezTo>
                    <a:pt x="10078" y="839"/>
                    <a:pt x="9376" y="574"/>
                    <a:pt x="9389" y="38"/>
                  </a:cubicBezTo>
                  <a:lnTo>
                    <a:pt x="9389" y="38"/>
                  </a:lnTo>
                  <a:cubicBezTo>
                    <a:pt x="9343" y="594"/>
                    <a:pt x="8588" y="881"/>
                    <a:pt x="7849" y="881"/>
                  </a:cubicBezTo>
                  <a:cubicBezTo>
                    <a:pt x="7120" y="881"/>
                    <a:pt x="6406" y="601"/>
                    <a:pt x="6405" y="22"/>
                  </a:cubicBezTo>
                  <a:lnTo>
                    <a:pt x="6405" y="22"/>
                  </a:lnTo>
                  <a:cubicBezTo>
                    <a:pt x="6388" y="624"/>
                    <a:pt x="5660" y="919"/>
                    <a:pt x="4927" y="919"/>
                  </a:cubicBezTo>
                  <a:cubicBezTo>
                    <a:pt x="4176" y="919"/>
                    <a:pt x="3420" y="609"/>
                    <a:pt x="3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76;p38"/>
            <p:cNvSpPr/>
            <p:nvPr/>
          </p:nvSpPr>
          <p:spPr>
            <a:xfrm>
              <a:off x="330875" y="583048"/>
              <a:ext cx="725372" cy="19990"/>
            </a:xfrm>
            <a:custGeom>
              <a:avLst/>
              <a:gdLst/>
              <a:ahLst/>
              <a:cxnLst/>
              <a:rect l="l" t="t" r="r" b="b"/>
              <a:pathLst>
                <a:path w="13209" h="364" extrusionOk="0">
                  <a:moveTo>
                    <a:pt x="22" y="1"/>
                  </a:moveTo>
                  <a:cubicBezTo>
                    <a:pt x="11" y="1"/>
                    <a:pt x="1" y="10"/>
                    <a:pt x="1" y="22"/>
                  </a:cubicBezTo>
                  <a:lnTo>
                    <a:pt x="1" y="342"/>
                  </a:lnTo>
                  <a:cubicBezTo>
                    <a:pt x="1" y="354"/>
                    <a:pt x="11" y="363"/>
                    <a:pt x="22" y="363"/>
                  </a:cubicBezTo>
                  <a:lnTo>
                    <a:pt x="13187" y="363"/>
                  </a:lnTo>
                  <a:cubicBezTo>
                    <a:pt x="13199" y="363"/>
                    <a:pt x="13208" y="354"/>
                    <a:pt x="13208" y="342"/>
                  </a:cubicBezTo>
                  <a:lnTo>
                    <a:pt x="13208" y="22"/>
                  </a:lnTo>
                  <a:cubicBezTo>
                    <a:pt x="13208" y="10"/>
                    <a:pt x="13199" y="1"/>
                    <a:pt x="13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77;p38"/>
            <p:cNvSpPr/>
            <p:nvPr/>
          </p:nvSpPr>
          <p:spPr>
            <a:xfrm>
              <a:off x="330875" y="586617"/>
              <a:ext cx="725372" cy="16420"/>
            </a:xfrm>
            <a:custGeom>
              <a:avLst/>
              <a:gdLst/>
              <a:ahLst/>
              <a:cxnLst/>
              <a:rect l="l" t="t" r="r" b="b"/>
              <a:pathLst>
                <a:path w="13209" h="299" extrusionOk="0">
                  <a:moveTo>
                    <a:pt x="52" y="1"/>
                  </a:moveTo>
                  <a:cubicBezTo>
                    <a:pt x="20" y="32"/>
                    <a:pt x="2" y="73"/>
                    <a:pt x="1" y="117"/>
                  </a:cubicBezTo>
                  <a:cubicBezTo>
                    <a:pt x="1" y="217"/>
                    <a:pt x="96" y="298"/>
                    <a:pt x="212" y="298"/>
                  </a:cubicBezTo>
                  <a:lnTo>
                    <a:pt x="12997" y="298"/>
                  </a:lnTo>
                  <a:cubicBezTo>
                    <a:pt x="13113" y="298"/>
                    <a:pt x="13208" y="217"/>
                    <a:pt x="13208" y="117"/>
                  </a:cubicBezTo>
                  <a:cubicBezTo>
                    <a:pt x="13208" y="73"/>
                    <a:pt x="13190" y="32"/>
                    <a:pt x="13158" y="1"/>
                  </a:cubicBezTo>
                  <a:cubicBezTo>
                    <a:pt x="13116" y="44"/>
                    <a:pt x="13057" y="67"/>
                    <a:pt x="12997" y="67"/>
                  </a:cubicBezTo>
                  <a:lnTo>
                    <a:pt x="212" y="67"/>
                  </a:lnTo>
                  <a:cubicBezTo>
                    <a:pt x="152" y="67"/>
                    <a:pt x="94" y="44"/>
                    <a:pt x="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78;p38"/>
            <p:cNvSpPr/>
            <p:nvPr/>
          </p:nvSpPr>
          <p:spPr>
            <a:xfrm>
              <a:off x="368821" y="302650"/>
              <a:ext cx="657882" cy="288866"/>
            </a:xfrm>
            <a:custGeom>
              <a:avLst/>
              <a:gdLst/>
              <a:ahLst/>
              <a:cxnLst/>
              <a:rect l="l" t="t" r="r" b="b"/>
              <a:pathLst>
                <a:path w="11980" h="5260" extrusionOk="0">
                  <a:moveTo>
                    <a:pt x="5955" y="0"/>
                  </a:moveTo>
                  <a:lnTo>
                    <a:pt x="1" y="5116"/>
                  </a:lnTo>
                  <a:lnTo>
                    <a:pt x="99" y="5199"/>
                  </a:lnTo>
                  <a:lnTo>
                    <a:pt x="5955" y="168"/>
                  </a:lnTo>
                  <a:lnTo>
                    <a:pt x="11881" y="5259"/>
                  </a:lnTo>
                  <a:lnTo>
                    <a:pt x="11979" y="5176"/>
                  </a:lnTo>
                  <a:lnTo>
                    <a:pt x="59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79;p38"/>
            <p:cNvSpPr/>
            <p:nvPr/>
          </p:nvSpPr>
          <p:spPr>
            <a:xfrm>
              <a:off x="349656" y="574756"/>
              <a:ext cx="40637" cy="36575"/>
            </a:xfrm>
            <a:custGeom>
              <a:avLst/>
              <a:gdLst/>
              <a:ahLst/>
              <a:cxnLst/>
              <a:rect l="l" t="t" r="r" b="b"/>
              <a:pathLst>
                <a:path w="740" h="666" extrusionOk="0">
                  <a:moveTo>
                    <a:pt x="369" y="0"/>
                  </a:moveTo>
                  <a:cubicBezTo>
                    <a:pt x="165" y="0"/>
                    <a:pt x="0" y="149"/>
                    <a:pt x="0" y="333"/>
                  </a:cubicBezTo>
                  <a:cubicBezTo>
                    <a:pt x="0" y="517"/>
                    <a:pt x="165" y="666"/>
                    <a:pt x="369" y="666"/>
                  </a:cubicBezTo>
                  <a:cubicBezTo>
                    <a:pt x="573" y="666"/>
                    <a:pt x="740" y="517"/>
                    <a:pt x="740" y="333"/>
                  </a:cubicBezTo>
                  <a:cubicBezTo>
                    <a:pt x="740" y="149"/>
                    <a:pt x="573"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80;p38"/>
            <p:cNvSpPr/>
            <p:nvPr/>
          </p:nvSpPr>
          <p:spPr>
            <a:xfrm>
              <a:off x="507536" y="5746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1" y="519"/>
                    <a:pt x="741" y="335"/>
                  </a:cubicBezTo>
                  <a:cubicBezTo>
                    <a:pt x="741"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81;p38"/>
            <p:cNvSpPr/>
            <p:nvPr/>
          </p:nvSpPr>
          <p:spPr>
            <a:xfrm>
              <a:off x="674588" y="574646"/>
              <a:ext cx="40637" cy="36685"/>
            </a:xfrm>
            <a:custGeom>
              <a:avLst/>
              <a:gdLst/>
              <a:ahLst/>
              <a:cxnLst/>
              <a:rect l="l" t="t" r="r" b="b"/>
              <a:pathLst>
                <a:path w="740" h="668" extrusionOk="0">
                  <a:moveTo>
                    <a:pt x="369" y="1"/>
                  </a:moveTo>
                  <a:cubicBezTo>
                    <a:pt x="165" y="1"/>
                    <a:pt x="0" y="151"/>
                    <a:pt x="0" y="335"/>
                  </a:cubicBezTo>
                  <a:cubicBezTo>
                    <a:pt x="0" y="518"/>
                    <a:pt x="165" y="668"/>
                    <a:pt x="369" y="668"/>
                  </a:cubicBezTo>
                  <a:cubicBezTo>
                    <a:pt x="573" y="668"/>
                    <a:pt x="739" y="519"/>
                    <a:pt x="739" y="335"/>
                  </a:cubicBezTo>
                  <a:cubicBezTo>
                    <a:pt x="739" y="151"/>
                    <a:pt x="573"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82;p38"/>
            <p:cNvSpPr/>
            <p:nvPr/>
          </p:nvSpPr>
          <p:spPr>
            <a:xfrm>
              <a:off x="837575" y="5746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2" y="519"/>
                    <a:pt x="742" y="335"/>
                  </a:cubicBezTo>
                  <a:cubicBezTo>
                    <a:pt x="742"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83;p38"/>
            <p:cNvSpPr/>
            <p:nvPr/>
          </p:nvSpPr>
          <p:spPr>
            <a:xfrm>
              <a:off x="995566" y="574646"/>
              <a:ext cx="40637" cy="36685"/>
            </a:xfrm>
            <a:custGeom>
              <a:avLst/>
              <a:gdLst/>
              <a:ahLst/>
              <a:cxnLst/>
              <a:rect l="l" t="t" r="r" b="b"/>
              <a:pathLst>
                <a:path w="740" h="668" extrusionOk="0">
                  <a:moveTo>
                    <a:pt x="371" y="1"/>
                  </a:moveTo>
                  <a:cubicBezTo>
                    <a:pt x="167" y="1"/>
                    <a:pt x="1" y="151"/>
                    <a:pt x="1" y="335"/>
                  </a:cubicBezTo>
                  <a:cubicBezTo>
                    <a:pt x="1" y="518"/>
                    <a:pt x="167" y="668"/>
                    <a:pt x="371" y="668"/>
                  </a:cubicBezTo>
                  <a:cubicBezTo>
                    <a:pt x="575" y="668"/>
                    <a:pt x="740" y="519"/>
                    <a:pt x="740" y="335"/>
                  </a:cubicBezTo>
                  <a:cubicBezTo>
                    <a:pt x="740"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84;p38"/>
            <p:cNvSpPr/>
            <p:nvPr/>
          </p:nvSpPr>
          <p:spPr>
            <a:xfrm>
              <a:off x="450150" y="978878"/>
              <a:ext cx="467436" cy="520069"/>
            </a:xfrm>
            <a:custGeom>
              <a:avLst/>
              <a:gdLst/>
              <a:ahLst/>
              <a:cxnLst/>
              <a:rect l="l" t="t" r="r" b="b"/>
              <a:pathLst>
                <a:path w="8512" h="9470" extrusionOk="0">
                  <a:moveTo>
                    <a:pt x="2645" y="0"/>
                  </a:moveTo>
                  <a:lnTo>
                    <a:pt x="2665" y="26"/>
                  </a:lnTo>
                  <a:lnTo>
                    <a:pt x="2671" y="35"/>
                  </a:lnTo>
                  <a:lnTo>
                    <a:pt x="2905" y="339"/>
                  </a:lnTo>
                  <a:lnTo>
                    <a:pt x="2912" y="343"/>
                  </a:lnTo>
                  <a:lnTo>
                    <a:pt x="2923" y="356"/>
                  </a:lnTo>
                  <a:lnTo>
                    <a:pt x="3832" y="892"/>
                  </a:lnTo>
                  <a:lnTo>
                    <a:pt x="4492" y="1287"/>
                  </a:lnTo>
                  <a:lnTo>
                    <a:pt x="4492" y="1288"/>
                  </a:lnTo>
                  <a:cubicBezTo>
                    <a:pt x="4454" y="1320"/>
                    <a:pt x="4412" y="1344"/>
                    <a:pt x="4365" y="1362"/>
                  </a:cubicBezTo>
                  <a:lnTo>
                    <a:pt x="4374" y="1387"/>
                  </a:lnTo>
                  <a:lnTo>
                    <a:pt x="4385" y="1417"/>
                  </a:lnTo>
                  <a:cubicBezTo>
                    <a:pt x="4408" y="1415"/>
                    <a:pt x="4430" y="1412"/>
                    <a:pt x="4453" y="1408"/>
                  </a:cubicBezTo>
                  <a:lnTo>
                    <a:pt x="4453" y="1408"/>
                  </a:lnTo>
                  <a:lnTo>
                    <a:pt x="4423" y="1492"/>
                  </a:lnTo>
                  <a:cubicBezTo>
                    <a:pt x="4401" y="1488"/>
                    <a:pt x="4380" y="1485"/>
                    <a:pt x="4358" y="1482"/>
                  </a:cubicBezTo>
                  <a:lnTo>
                    <a:pt x="3901" y="2012"/>
                  </a:lnTo>
                  <a:lnTo>
                    <a:pt x="3809" y="2100"/>
                  </a:lnTo>
                  <a:lnTo>
                    <a:pt x="3826" y="2102"/>
                  </a:lnTo>
                  <a:lnTo>
                    <a:pt x="3754" y="2185"/>
                  </a:lnTo>
                  <a:cubicBezTo>
                    <a:pt x="3751" y="2176"/>
                    <a:pt x="3750" y="2168"/>
                    <a:pt x="3748" y="2159"/>
                  </a:cubicBezTo>
                  <a:lnTo>
                    <a:pt x="3756" y="2156"/>
                  </a:lnTo>
                  <a:lnTo>
                    <a:pt x="3709" y="1964"/>
                  </a:lnTo>
                  <a:lnTo>
                    <a:pt x="3662" y="1961"/>
                  </a:lnTo>
                  <a:lnTo>
                    <a:pt x="3664" y="1987"/>
                  </a:lnTo>
                  <a:cubicBezTo>
                    <a:pt x="3544" y="1990"/>
                    <a:pt x="3426" y="2011"/>
                    <a:pt x="3313" y="2050"/>
                  </a:cubicBezTo>
                  <a:cubicBezTo>
                    <a:pt x="3342" y="1916"/>
                    <a:pt x="3366" y="1751"/>
                    <a:pt x="3348" y="1657"/>
                  </a:cubicBezTo>
                  <a:lnTo>
                    <a:pt x="3348" y="1657"/>
                  </a:lnTo>
                  <a:lnTo>
                    <a:pt x="3283" y="1669"/>
                  </a:lnTo>
                  <a:lnTo>
                    <a:pt x="3275" y="1621"/>
                  </a:lnTo>
                  <a:lnTo>
                    <a:pt x="3251" y="1627"/>
                  </a:lnTo>
                  <a:lnTo>
                    <a:pt x="3251" y="1627"/>
                  </a:lnTo>
                  <a:lnTo>
                    <a:pt x="3284" y="1618"/>
                  </a:lnTo>
                  <a:lnTo>
                    <a:pt x="3346" y="1598"/>
                  </a:lnTo>
                  <a:lnTo>
                    <a:pt x="3316" y="1586"/>
                  </a:lnTo>
                  <a:cubicBezTo>
                    <a:pt x="3224" y="1542"/>
                    <a:pt x="3135" y="1494"/>
                    <a:pt x="3047" y="1441"/>
                  </a:cubicBezTo>
                  <a:cubicBezTo>
                    <a:pt x="2878" y="1335"/>
                    <a:pt x="2659" y="1296"/>
                    <a:pt x="2435" y="1296"/>
                  </a:cubicBezTo>
                  <a:cubicBezTo>
                    <a:pt x="2426" y="1296"/>
                    <a:pt x="2418" y="1296"/>
                    <a:pt x="2409" y="1296"/>
                  </a:cubicBezTo>
                  <a:lnTo>
                    <a:pt x="2349" y="1193"/>
                  </a:lnTo>
                  <a:cubicBezTo>
                    <a:pt x="2349" y="1192"/>
                    <a:pt x="2349" y="1192"/>
                    <a:pt x="2349" y="1192"/>
                  </a:cubicBezTo>
                  <a:cubicBezTo>
                    <a:pt x="2352" y="1187"/>
                    <a:pt x="2355" y="1182"/>
                    <a:pt x="2358" y="1178"/>
                  </a:cubicBezTo>
                  <a:cubicBezTo>
                    <a:pt x="2359" y="1176"/>
                    <a:pt x="2359" y="1173"/>
                    <a:pt x="2361" y="1173"/>
                  </a:cubicBezTo>
                  <a:lnTo>
                    <a:pt x="2368" y="1157"/>
                  </a:lnTo>
                  <a:lnTo>
                    <a:pt x="2370" y="1154"/>
                  </a:lnTo>
                  <a:cubicBezTo>
                    <a:pt x="2377" y="1140"/>
                    <a:pt x="2383" y="1125"/>
                    <a:pt x="2388" y="1111"/>
                  </a:cubicBezTo>
                  <a:cubicBezTo>
                    <a:pt x="2433" y="964"/>
                    <a:pt x="2372" y="782"/>
                    <a:pt x="2103" y="782"/>
                  </a:cubicBezTo>
                  <a:cubicBezTo>
                    <a:pt x="2101" y="782"/>
                    <a:pt x="2098" y="782"/>
                    <a:pt x="2096" y="782"/>
                  </a:cubicBezTo>
                  <a:cubicBezTo>
                    <a:pt x="1969" y="786"/>
                    <a:pt x="1842" y="811"/>
                    <a:pt x="1723" y="856"/>
                  </a:cubicBezTo>
                  <a:cubicBezTo>
                    <a:pt x="1708" y="862"/>
                    <a:pt x="1693" y="868"/>
                    <a:pt x="1677" y="874"/>
                  </a:cubicBezTo>
                  <a:lnTo>
                    <a:pt x="1674" y="874"/>
                  </a:lnTo>
                  <a:cubicBezTo>
                    <a:pt x="1644" y="888"/>
                    <a:pt x="1615" y="901"/>
                    <a:pt x="1587" y="915"/>
                  </a:cubicBezTo>
                  <a:lnTo>
                    <a:pt x="1585" y="916"/>
                  </a:lnTo>
                  <a:cubicBezTo>
                    <a:pt x="1572" y="922"/>
                    <a:pt x="1558" y="930"/>
                    <a:pt x="1546" y="938"/>
                  </a:cubicBezTo>
                  <a:lnTo>
                    <a:pt x="1543" y="939"/>
                  </a:lnTo>
                  <a:cubicBezTo>
                    <a:pt x="1517" y="953"/>
                    <a:pt x="1491" y="969"/>
                    <a:pt x="1467" y="984"/>
                  </a:cubicBezTo>
                  <a:lnTo>
                    <a:pt x="1463" y="989"/>
                  </a:lnTo>
                  <a:cubicBezTo>
                    <a:pt x="1452" y="995"/>
                    <a:pt x="1442" y="1003"/>
                    <a:pt x="1433" y="1010"/>
                  </a:cubicBezTo>
                  <a:lnTo>
                    <a:pt x="1430" y="1013"/>
                  </a:lnTo>
                  <a:cubicBezTo>
                    <a:pt x="1419" y="1021"/>
                    <a:pt x="1408" y="1030"/>
                    <a:pt x="1399" y="1037"/>
                  </a:cubicBezTo>
                  <a:lnTo>
                    <a:pt x="1398" y="1039"/>
                  </a:lnTo>
                  <a:cubicBezTo>
                    <a:pt x="1389" y="1046"/>
                    <a:pt x="1381" y="1054"/>
                    <a:pt x="1372" y="1062"/>
                  </a:cubicBezTo>
                  <a:lnTo>
                    <a:pt x="1368" y="1068"/>
                  </a:lnTo>
                  <a:cubicBezTo>
                    <a:pt x="1360" y="1075"/>
                    <a:pt x="1354" y="1083"/>
                    <a:pt x="1348" y="1089"/>
                  </a:cubicBezTo>
                  <a:cubicBezTo>
                    <a:pt x="1346" y="1090"/>
                    <a:pt x="1345" y="1092"/>
                    <a:pt x="1345" y="1093"/>
                  </a:cubicBezTo>
                  <a:cubicBezTo>
                    <a:pt x="1337" y="1101"/>
                    <a:pt x="1331" y="1110"/>
                    <a:pt x="1325" y="1119"/>
                  </a:cubicBezTo>
                  <a:cubicBezTo>
                    <a:pt x="1324" y="1120"/>
                    <a:pt x="1322" y="1122"/>
                    <a:pt x="1322" y="1123"/>
                  </a:cubicBezTo>
                  <a:cubicBezTo>
                    <a:pt x="1318" y="1130"/>
                    <a:pt x="1313" y="1137"/>
                    <a:pt x="1309" y="1143"/>
                  </a:cubicBezTo>
                  <a:cubicBezTo>
                    <a:pt x="1307" y="1145"/>
                    <a:pt x="1307" y="1148"/>
                    <a:pt x="1306" y="1149"/>
                  </a:cubicBezTo>
                  <a:cubicBezTo>
                    <a:pt x="1301" y="1157"/>
                    <a:pt x="1298" y="1164"/>
                    <a:pt x="1295" y="1172"/>
                  </a:cubicBezTo>
                  <a:cubicBezTo>
                    <a:pt x="1295" y="1172"/>
                    <a:pt x="1293" y="1173"/>
                    <a:pt x="1293" y="1175"/>
                  </a:cubicBezTo>
                  <a:cubicBezTo>
                    <a:pt x="1290" y="1182"/>
                    <a:pt x="1287" y="1192"/>
                    <a:pt x="1286" y="1199"/>
                  </a:cubicBezTo>
                  <a:cubicBezTo>
                    <a:pt x="1286" y="1202"/>
                    <a:pt x="1286" y="1204"/>
                    <a:pt x="1284" y="1207"/>
                  </a:cubicBezTo>
                  <a:cubicBezTo>
                    <a:pt x="1283" y="1213"/>
                    <a:pt x="1281" y="1219"/>
                    <a:pt x="1281" y="1225"/>
                  </a:cubicBezTo>
                  <a:cubicBezTo>
                    <a:pt x="1281" y="1228"/>
                    <a:pt x="1281" y="1231"/>
                    <a:pt x="1281" y="1232"/>
                  </a:cubicBezTo>
                  <a:cubicBezTo>
                    <a:pt x="1281" y="1241"/>
                    <a:pt x="1281" y="1249"/>
                    <a:pt x="1283" y="1257"/>
                  </a:cubicBezTo>
                  <a:cubicBezTo>
                    <a:pt x="1310" y="1467"/>
                    <a:pt x="1393" y="2089"/>
                    <a:pt x="1133" y="2164"/>
                  </a:cubicBezTo>
                  <a:cubicBezTo>
                    <a:pt x="1133" y="2164"/>
                    <a:pt x="1736" y="2120"/>
                    <a:pt x="1690" y="1625"/>
                  </a:cubicBezTo>
                  <a:cubicBezTo>
                    <a:pt x="1649" y="1211"/>
                    <a:pt x="1773" y="1113"/>
                    <a:pt x="1892" y="1113"/>
                  </a:cubicBezTo>
                  <a:cubicBezTo>
                    <a:pt x="1929" y="1113"/>
                    <a:pt x="1964" y="1122"/>
                    <a:pt x="1995" y="1134"/>
                  </a:cubicBezTo>
                  <a:cubicBezTo>
                    <a:pt x="2060" y="1158"/>
                    <a:pt x="2081" y="1199"/>
                    <a:pt x="2231" y="1243"/>
                  </a:cubicBezTo>
                  <a:lnTo>
                    <a:pt x="2282" y="1359"/>
                  </a:lnTo>
                  <a:cubicBezTo>
                    <a:pt x="1933" y="1817"/>
                    <a:pt x="2367" y="2281"/>
                    <a:pt x="2367" y="2281"/>
                  </a:cubicBezTo>
                  <a:lnTo>
                    <a:pt x="2386" y="2275"/>
                  </a:lnTo>
                  <a:lnTo>
                    <a:pt x="2386" y="2275"/>
                  </a:lnTo>
                  <a:cubicBezTo>
                    <a:pt x="2386" y="2283"/>
                    <a:pt x="2385" y="2292"/>
                    <a:pt x="2383" y="2300"/>
                  </a:cubicBezTo>
                  <a:cubicBezTo>
                    <a:pt x="2382" y="2307"/>
                    <a:pt x="2380" y="2312"/>
                    <a:pt x="2380" y="2318"/>
                  </a:cubicBezTo>
                  <a:cubicBezTo>
                    <a:pt x="2379" y="2324"/>
                    <a:pt x="2377" y="2334"/>
                    <a:pt x="2376" y="2342"/>
                  </a:cubicBezTo>
                  <a:cubicBezTo>
                    <a:pt x="2374" y="2349"/>
                    <a:pt x="2373" y="2352"/>
                    <a:pt x="2371" y="2359"/>
                  </a:cubicBezTo>
                  <a:cubicBezTo>
                    <a:pt x="2370" y="2365"/>
                    <a:pt x="2367" y="2372"/>
                    <a:pt x="2365" y="2378"/>
                  </a:cubicBezTo>
                  <a:cubicBezTo>
                    <a:pt x="2364" y="2383"/>
                    <a:pt x="2362" y="2389"/>
                    <a:pt x="2361" y="2393"/>
                  </a:cubicBezTo>
                  <a:cubicBezTo>
                    <a:pt x="2361" y="2395"/>
                    <a:pt x="2361" y="2395"/>
                    <a:pt x="2361" y="2395"/>
                  </a:cubicBezTo>
                  <a:cubicBezTo>
                    <a:pt x="2359" y="2399"/>
                    <a:pt x="2358" y="2402"/>
                    <a:pt x="2356" y="2405"/>
                  </a:cubicBezTo>
                  <a:cubicBezTo>
                    <a:pt x="2356" y="2405"/>
                    <a:pt x="2356" y="2407"/>
                    <a:pt x="2356" y="2407"/>
                  </a:cubicBezTo>
                  <a:cubicBezTo>
                    <a:pt x="2332" y="2405"/>
                    <a:pt x="2307" y="2404"/>
                    <a:pt x="2283" y="2404"/>
                  </a:cubicBezTo>
                  <a:cubicBezTo>
                    <a:pt x="2236" y="2404"/>
                    <a:pt x="2190" y="2408"/>
                    <a:pt x="2143" y="2414"/>
                  </a:cubicBezTo>
                  <a:cubicBezTo>
                    <a:pt x="2131" y="2425"/>
                    <a:pt x="2119" y="2436"/>
                    <a:pt x="2108" y="2448"/>
                  </a:cubicBezTo>
                  <a:cubicBezTo>
                    <a:pt x="2104" y="2452"/>
                    <a:pt x="2099" y="2458"/>
                    <a:pt x="2095" y="2463"/>
                  </a:cubicBezTo>
                  <a:cubicBezTo>
                    <a:pt x="2090" y="2467"/>
                    <a:pt x="2083" y="2476"/>
                    <a:pt x="2078" y="2482"/>
                  </a:cubicBezTo>
                  <a:cubicBezTo>
                    <a:pt x="2072" y="2487"/>
                    <a:pt x="2067" y="2496"/>
                    <a:pt x="2061" y="2504"/>
                  </a:cubicBezTo>
                  <a:cubicBezTo>
                    <a:pt x="2057" y="2510"/>
                    <a:pt x="2055" y="2513"/>
                    <a:pt x="2051" y="2517"/>
                  </a:cubicBezTo>
                  <a:cubicBezTo>
                    <a:pt x="2045" y="2526"/>
                    <a:pt x="2040" y="2535"/>
                    <a:pt x="2036" y="2544"/>
                  </a:cubicBezTo>
                  <a:cubicBezTo>
                    <a:pt x="2033" y="2547"/>
                    <a:pt x="2031" y="2551"/>
                    <a:pt x="2028" y="2554"/>
                  </a:cubicBezTo>
                  <a:cubicBezTo>
                    <a:pt x="2024" y="2564"/>
                    <a:pt x="2018" y="2575"/>
                    <a:pt x="2013" y="2584"/>
                  </a:cubicBezTo>
                  <a:cubicBezTo>
                    <a:pt x="2012" y="2587"/>
                    <a:pt x="2010" y="2590"/>
                    <a:pt x="2010" y="2591"/>
                  </a:cubicBezTo>
                  <a:cubicBezTo>
                    <a:pt x="2004" y="2602"/>
                    <a:pt x="1999" y="2614"/>
                    <a:pt x="1995" y="2625"/>
                  </a:cubicBezTo>
                  <a:cubicBezTo>
                    <a:pt x="1995" y="2626"/>
                    <a:pt x="1995" y="2628"/>
                    <a:pt x="1993" y="2629"/>
                  </a:cubicBezTo>
                  <a:cubicBezTo>
                    <a:pt x="1989" y="2641"/>
                    <a:pt x="1986" y="2653"/>
                    <a:pt x="1981" y="2664"/>
                  </a:cubicBezTo>
                  <a:lnTo>
                    <a:pt x="1981" y="2667"/>
                  </a:lnTo>
                  <a:cubicBezTo>
                    <a:pt x="1978" y="2679"/>
                    <a:pt x="1975" y="2691"/>
                    <a:pt x="1972" y="2703"/>
                  </a:cubicBezTo>
                  <a:cubicBezTo>
                    <a:pt x="1972" y="2703"/>
                    <a:pt x="1972" y="2705"/>
                    <a:pt x="1972" y="2705"/>
                  </a:cubicBezTo>
                  <a:cubicBezTo>
                    <a:pt x="1892" y="3027"/>
                    <a:pt x="2099" y="3367"/>
                    <a:pt x="2099" y="3367"/>
                  </a:cubicBezTo>
                  <a:cubicBezTo>
                    <a:pt x="2113" y="3367"/>
                    <a:pt x="2125" y="3368"/>
                    <a:pt x="2138" y="3368"/>
                  </a:cubicBezTo>
                  <a:lnTo>
                    <a:pt x="2173" y="3368"/>
                  </a:lnTo>
                  <a:lnTo>
                    <a:pt x="2338" y="3814"/>
                  </a:lnTo>
                  <a:lnTo>
                    <a:pt x="2340" y="3814"/>
                  </a:lnTo>
                  <a:cubicBezTo>
                    <a:pt x="2379" y="3805"/>
                    <a:pt x="2418" y="3793"/>
                    <a:pt x="2456" y="3778"/>
                  </a:cubicBezTo>
                  <a:cubicBezTo>
                    <a:pt x="2512" y="3949"/>
                    <a:pt x="2587" y="4114"/>
                    <a:pt x="2681" y="4268"/>
                  </a:cubicBezTo>
                  <a:cubicBezTo>
                    <a:pt x="2633" y="4301"/>
                    <a:pt x="2595" y="4328"/>
                    <a:pt x="2571" y="4343"/>
                  </a:cubicBezTo>
                  <a:cubicBezTo>
                    <a:pt x="2525" y="4368"/>
                    <a:pt x="2477" y="4389"/>
                    <a:pt x="2429" y="4405"/>
                  </a:cubicBezTo>
                  <a:cubicBezTo>
                    <a:pt x="2435" y="4413"/>
                    <a:pt x="2439" y="4422"/>
                    <a:pt x="2444" y="4431"/>
                  </a:cubicBezTo>
                  <a:cubicBezTo>
                    <a:pt x="2426" y="4439"/>
                    <a:pt x="2406" y="4446"/>
                    <a:pt x="2389" y="4452"/>
                  </a:cubicBezTo>
                  <a:cubicBezTo>
                    <a:pt x="2389" y="4452"/>
                    <a:pt x="2389" y="4454"/>
                    <a:pt x="2389" y="4454"/>
                  </a:cubicBezTo>
                  <a:cubicBezTo>
                    <a:pt x="2132" y="4493"/>
                    <a:pt x="1885" y="4593"/>
                    <a:pt x="1686" y="4755"/>
                  </a:cubicBezTo>
                  <a:cubicBezTo>
                    <a:pt x="1405" y="4924"/>
                    <a:pt x="1191" y="5187"/>
                    <a:pt x="1127" y="5536"/>
                  </a:cubicBezTo>
                  <a:cubicBezTo>
                    <a:pt x="1111" y="5627"/>
                    <a:pt x="1109" y="5720"/>
                    <a:pt x="1121" y="5813"/>
                  </a:cubicBezTo>
                  <a:cubicBezTo>
                    <a:pt x="805" y="5873"/>
                    <a:pt x="515" y="6026"/>
                    <a:pt x="338" y="6494"/>
                  </a:cubicBezTo>
                  <a:cubicBezTo>
                    <a:pt x="1" y="7389"/>
                    <a:pt x="625" y="7884"/>
                    <a:pt x="909" y="7929"/>
                  </a:cubicBezTo>
                  <a:cubicBezTo>
                    <a:pt x="1147" y="7967"/>
                    <a:pt x="1425" y="8594"/>
                    <a:pt x="1050" y="8972"/>
                  </a:cubicBezTo>
                  <a:lnTo>
                    <a:pt x="1035" y="8987"/>
                  </a:lnTo>
                  <a:cubicBezTo>
                    <a:pt x="1027" y="8993"/>
                    <a:pt x="1020" y="9001"/>
                    <a:pt x="1011" y="9007"/>
                  </a:cubicBezTo>
                  <a:cubicBezTo>
                    <a:pt x="1006" y="9013"/>
                    <a:pt x="1000" y="9017"/>
                    <a:pt x="994" y="9022"/>
                  </a:cubicBezTo>
                  <a:cubicBezTo>
                    <a:pt x="982" y="9033"/>
                    <a:pt x="970" y="9040"/>
                    <a:pt x="956" y="9051"/>
                  </a:cubicBezTo>
                  <a:cubicBezTo>
                    <a:pt x="950" y="9055"/>
                    <a:pt x="946" y="9058"/>
                    <a:pt x="940" y="9063"/>
                  </a:cubicBezTo>
                  <a:cubicBezTo>
                    <a:pt x="928" y="9070"/>
                    <a:pt x="916" y="9078"/>
                    <a:pt x="902" y="9087"/>
                  </a:cubicBezTo>
                  <a:cubicBezTo>
                    <a:pt x="899" y="9089"/>
                    <a:pt x="894" y="9092"/>
                    <a:pt x="891" y="9093"/>
                  </a:cubicBezTo>
                  <a:cubicBezTo>
                    <a:pt x="875" y="9104"/>
                    <a:pt x="857" y="9113"/>
                    <a:pt x="838" y="9122"/>
                  </a:cubicBezTo>
                  <a:lnTo>
                    <a:pt x="823" y="9128"/>
                  </a:lnTo>
                  <a:cubicBezTo>
                    <a:pt x="804" y="9137"/>
                    <a:pt x="784" y="9147"/>
                    <a:pt x="763" y="9155"/>
                  </a:cubicBezTo>
                  <a:cubicBezTo>
                    <a:pt x="763" y="9155"/>
                    <a:pt x="1818" y="9111"/>
                    <a:pt x="1909" y="8448"/>
                  </a:cubicBezTo>
                  <a:cubicBezTo>
                    <a:pt x="1998" y="7784"/>
                    <a:pt x="1216" y="7538"/>
                    <a:pt x="1230" y="6983"/>
                  </a:cubicBezTo>
                  <a:cubicBezTo>
                    <a:pt x="1238" y="6712"/>
                    <a:pt x="1298" y="6493"/>
                    <a:pt x="1383" y="6319"/>
                  </a:cubicBezTo>
                  <a:cubicBezTo>
                    <a:pt x="1558" y="6502"/>
                    <a:pt x="1783" y="6617"/>
                    <a:pt x="1948" y="6641"/>
                  </a:cubicBezTo>
                  <a:cubicBezTo>
                    <a:pt x="2004" y="6649"/>
                    <a:pt x="2057" y="6662"/>
                    <a:pt x="2110" y="6682"/>
                  </a:cubicBezTo>
                  <a:cubicBezTo>
                    <a:pt x="2089" y="7063"/>
                    <a:pt x="1838" y="7400"/>
                    <a:pt x="1774" y="7495"/>
                  </a:cubicBezTo>
                  <a:cubicBezTo>
                    <a:pt x="1922" y="7693"/>
                    <a:pt x="2624" y="8109"/>
                    <a:pt x="2746" y="8931"/>
                  </a:cubicBezTo>
                  <a:lnTo>
                    <a:pt x="2825" y="8981"/>
                  </a:lnTo>
                  <a:cubicBezTo>
                    <a:pt x="2829" y="9014"/>
                    <a:pt x="2857" y="9256"/>
                    <a:pt x="2828" y="9469"/>
                  </a:cubicBezTo>
                  <a:lnTo>
                    <a:pt x="3425" y="9469"/>
                  </a:lnTo>
                  <a:cubicBezTo>
                    <a:pt x="3381" y="9394"/>
                    <a:pt x="3349" y="9241"/>
                    <a:pt x="3212" y="9123"/>
                  </a:cubicBezTo>
                  <a:lnTo>
                    <a:pt x="3248" y="9095"/>
                  </a:lnTo>
                  <a:cubicBezTo>
                    <a:pt x="3248" y="9095"/>
                    <a:pt x="3082" y="8357"/>
                    <a:pt x="2737" y="7891"/>
                  </a:cubicBezTo>
                  <a:lnTo>
                    <a:pt x="2737" y="7891"/>
                  </a:lnTo>
                  <a:cubicBezTo>
                    <a:pt x="2999" y="8086"/>
                    <a:pt x="3266" y="8395"/>
                    <a:pt x="3330" y="8977"/>
                  </a:cubicBezTo>
                  <a:lnTo>
                    <a:pt x="3504" y="9084"/>
                  </a:lnTo>
                  <a:cubicBezTo>
                    <a:pt x="3531" y="9211"/>
                    <a:pt x="3547" y="9339"/>
                    <a:pt x="3555" y="9469"/>
                  </a:cubicBezTo>
                  <a:lnTo>
                    <a:pt x="4151" y="9469"/>
                  </a:lnTo>
                  <a:cubicBezTo>
                    <a:pt x="4092" y="9382"/>
                    <a:pt x="4028" y="9196"/>
                    <a:pt x="3856" y="9061"/>
                  </a:cubicBezTo>
                  <a:lnTo>
                    <a:pt x="3865" y="9051"/>
                  </a:lnTo>
                  <a:cubicBezTo>
                    <a:pt x="3865" y="9051"/>
                    <a:pt x="3756" y="8023"/>
                    <a:pt x="2834" y="7383"/>
                  </a:cubicBezTo>
                  <a:cubicBezTo>
                    <a:pt x="2843" y="7335"/>
                    <a:pt x="2881" y="7258"/>
                    <a:pt x="2922" y="7175"/>
                  </a:cubicBezTo>
                  <a:cubicBezTo>
                    <a:pt x="3059" y="7054"/>
                    <a:pt x="3215" y="6915"/>
                    <a:pt x="3357" y="6767"/>
                  </a:cubicBezTo>
                  <a:lnTo>
                    <a:pt x="3357" y="6767"/>
                  </a:lnTo>
                  <a:cubicBezTo>
                    <a:pt x="3332" y="7355"/>
                    <a:pt x="3359" y="7845"/>
                    <a:pt x="3524" y="7845"/>
                  </a:cubicBezTo>
                  <a:cubicBezTo>
                    <a:pt x="3528" y="7845"/>
                    <a:pt x="3531" y="7845"/>
                    <a:pt x="3535" y="7844"/>
                  </a:cubicBezTo>
                  <a:cubicBezTo>
                    <a:pt x="3863" y="7801"/>
                    <a:pt x="4128" y="7037"/>
                    <a:pt x="4128" y="7037"/>
                  </a:cubicBezTo>
                  <a:lnTo>
                    <a:pt x="4128" y="7037"/>
                  </a:lnTo>
                  <a:cubicBezTo>
                    <a:pt x="4128" y="7037"/>
                    <a:pt x="4095" y="7715"/>
                    <a:pt x="4276" y="7715"/>
                  </a:cubicBezTo>
                  <a:cubicBezTo>
                    <a:pt x="4281" y="7715"/>
                    <a:pt x="4287" y="7714"/>
                    <a:pt x="4293" y="7713"/>
                  </a:cubicBezTo>
                  <a:cubicBezTo>
                    <a:pt x="4477" y="7672"/>
                    <a:pt x="4728" y="7019"/>
                    <a:pt x="4767" y="6907"/>
                  </a:cubicBezTo>
                  <a:lnTo>
                    <a:pt x="4767" y="6907"/>
                  </a:lnTo>
                  <a:cubicBezTo>
                    <a:pt x="4738" y="6995"/>
                    <a:pt x="4605" y="7405"/>
                    <a:pt x="4866" y="7405"/>
                  </a:cubicBezTo>
                  <a:cubicBezTo>
                    <a:pt x="4870" y="7405"/>
                    <a:pt x="4875" y="7405"/>
                    <a:pt x="4879" y="7405"/>
                  </a:cubicBezTo>
                  <a:cubicBezTo>
                    <a:pt x="5101" y="7394"/>
                    <a:pt x="5363" y="6794"/>
                    <a:pt x="5445" y="6115"/>
                  </a:cubicBezTo>
                  <a:cubicBezTo>
                    <a:pt x="5664" y="6041"/>
                    <a:pt x="5971" y="5728"/>
                    <a:pt x="5971" y="5728"/>
                  </a:cubicBezTo>
                  <a:cubicBezTo>
                    <a:pt x="5970" y="5716"/>
                    <a:pt x="5962" y="5710"/>
                    <a:pt x="5948" y="5710"/>
                  </a:cubicBezTo>
                  <a:cubicBezTo>
                    <a:pt x="5895" y="5710"/>
                    <a:pt x="5753" y="5790"/>
                    <a:pt x="5612" y="5838"/>
                  </a:cubicBezTo>
                  <a:lnTo>
                    <a:pt x="5620" y="5826"/>
                  </a:lnTo>
                  <a:cubicBezTo>
                    <a:pt x="5594" y="5820"/>
                    <a:pt x="5570" y="5811"/>
                    <a:pt x="5547" y="5798"/>
                  </a:cubicBezTo>
                  <a:cubicBezTo>
                    <a:pt x="5827" y="5669"/>
                    <a:pt x="6042" y="5541"/>
                    <a:pt x="6203" y="5412"/>
                  </a:cubicBezTo>
                  <a:cubicBezTo>
                    <a:pt x="6296" y="5437"/>
                    <a:pt x="6419" y="5450"/>
                    <a:pt x="6553" y="5450"/>
                  </a:cubicBezTo>
                  <a:cubicBezTo>
                    <a:pt x="6732" y="5450"/>
                    <a:pt x="6931" y="5427"/>
                    <a:pt x="7100" y="5377"/>
                  </a:cubicBezTo>
                  <a:cubicBezTo>
                    <a:pt x="7180" y="5607"/>
                    <a:pt x="7405" y="5875"/>
                    <a:pt x="7463" y="6061"/>
                  </a:cubicBezTo>
                  <a:cubicBezTo>
                    <a:pt x="7561" y="6381"/>
                    <a:pt x="7410" y="6603"/>
                    <a:pt x="7410" y="6603"/>
                  </a:cubicBezTo>
                  <a:lnTo>
                    <a:pt x="7437" y="6626"/>
                  </a:lnTo>
                  <a:cubicBezTo>
                    <a:pt x="7379" y="6738"/>
                    <a:pt x="7289" y="6918"/>
                    <a:pt x="7224" y="7046"/>
                  </a:cubicBezTo>
                  <a:lnTo>
                    <a:pt x="7705" y="7110"/>
                  </a:lnTo>
                  <a:cubicBezTo>
                    <a:pt x="7695" y="7045"/>
                    <a:pt x="7748" y="6892"/>
                    <a:pt x="7724" y="6756"/>
                  </a:cubicBezTo>
                  <a:lnTo>
                    <a:pt x="7770" y="6735"/>
                  </a:lnTo>
                  <a:cubicBezTo>
                    <a:pt x="7775" y="6589"/>
                    <a:pt x="7736" y="4972"/>
                    <a:pt x="7329" y="4972"/>
                  </a:cubicBezTo>
                  <a:cubicBezTo>
                    <a:pt x="7307" y="4972"/>
                    <a:pt x="7283" y="4977"/>
                    <a:pt x="7259" y="4987"/>
                  </a:cubicBezTo>
                  <a:cubicBezTo>
                    <a:pt x="7237" y="4978"/>
                    <a:pt x="7215" y="4968"/>
                    <a:pt x="7192" y="4957"/>
                  </a:cubicBezTo>
                  <a:cubicBezTo>
                    <a:pt x="7236" y="4928"/>
                    <a:pt x="7278" y="4900"/>
                    <a:pt x="7318" y="4871"/>
                  </a:cubicBezTo>
                  <a:cubicBezTo>
                    <a:pt x="7481" y="5064"/>
                    <a:pt x="7812" y="5246"/>
                    <a:pt x="7943" y="5406"/>
                  </a:cubicBezTo>
                  <a:cubicBezTo>
                    <a:pt x="8161" y="5672"/>
                    <a:pt x="8116" y="5935"/>
                    <a:pt x="8116" y="5935"/>
                  </a:cubicBezTo>
                  <a:lnTo>
                    <a:pt x="8117" y="5935"/>
                  </a:lnTo>
                  <a:cubicBezTo>
                    <a:pt x="8042" y="6058"/>
                    <a:pt x="7955" y="6174"/>
                    <a:pt x="7863" y="6283"/>
                  </a:cubicBezTo>
                  <a:lnTo>
                    <a:pt x="8410" y="6479"/>
                  </a:lnTo>
                  <a:cubicBezTo>
                    <a:pt x="8423" y="6384"/>
                    <a:pt x="8512" y="6198"/>
                    <a:pt x="8424" y="6023"/>
                  </a:cubicBezTo>
                  <a:lnTo>
                    <a:pt x="8483" y="5977"/>
                  </a:lnTo>
                  <a:cubicBezTo>
                    <a:pt x="8435" y="5854"/>
                    <a:pt x="7896" y="4615"/>
                    <a:pt x="7511" y="4446"/>
                  </a:cubicBezTo>
                  <a:lnTo>
                    <a:pt x="7508" y="4446"/>
                  </a:lnTo>
                  <a:cubicBezTo>
                    <a:pt x="7499" y="4443"/>
                    <a:pt x="7491" y="4440"/>
                    <a:pt x="7482" y="4437"/>
                  </a:cubicBezTo>
                  <a:lnTo>
                    <a:pt x="7479" y="4436"/>
                  </a:lnTo>
                  <a:cubicBezTo>
                    <a:pt x="7464" y="4432"/>
                    <a:pt x="7450" y="4429"/>
                    <a:pt x="7437" y="4429"/>
                  </a:cubicBezTo>
                  <a:cubicBezTo>
                    <a:pt x="7434" y="4429"/>
                    <a:pt x="7431" y="4429"/>
                    <a:pt x="7428" y="4430"/>
                  </a:cubicBezTo>
                  <a:cubicBezTo>
                    <a:pt x="7406" y="4422"/>
                    <a:pt x="7383" y="4418"/>
                    <a:pt x="7361" y="4418"/>
                  </a:cubicBezTo>
                  <a:cubicBezTo>
                    <a:pt x="7338" y="4418"/>
                    <a:pt x="7316" y="4422"/>
                    <a:pt x="7295" y="4430"/>
                  </a:cubicBezTo>
                  <a:cubicBezTo>
                    <a:pt x="7280" y="4434"/>
                    <a:pt x="7266" y="4439"/>
                    <a:pt x="7253" y="4445"/>
                  </a:cubicBezTo>
                  <a:cubicBezTo>
                    <a:pt x="7109" y="4399"/>
                    <a:pt x="6920" y="4343"/>
                    <a:pt x="6723" y="4298"/>
                  </a:cubicBezTo>
                  <a:cubicBezTo>
                    <a:pt x="6599" y="3956"/>
                    <a:pt x="6379" y="3591"/>
                    <a:pt x="6386" y="3151"/>
                  </a:cubicBezTo>
                  <a:lnTo>
                    <a:pt x="6386" y="3151"/>
                  </a:lnTo>
                  <a:lnTo>
                    <a:pt x="6401" y="3155"/>
                  </a:lnTo>
                  <a:lnTo>
                    <a:pt x="6420" y="3040"/>
                  </a:lnTo>
                  <a:lnTo>
                    <a:pt x="6394" y="3034"/>
                  </a:lnTo>
                  <a:cubicBezTo>
                    <a:pt x="6403" y="2948"/>
                    <a:pt x="6421" y="2863"/>
                    <a:pt x="6447" y="2782"/>
                  </a:cubicBezTo>
                  <a:cubicBezTo>
                    <a:pt x="6501" y="2826"/>
                    <a:pt x="6554" y="2872"/>
                    <a:pt x="6602" y="2922"/>
                  </a:cubicBezTo>
                  <a:lnTo>
                    <a:pt x="6636" y="2913"/>
                  </a:lnTo>
                  <a:cubicBezTo>
                    <a:pt x="6696" y="2974"/>
                    <a:pt x="6754" y="3036"/>
                    <a:pt x="6804" y="3098"/>
                  </a:cubicBezTo>
                  <a:cubicBezTo>
                    <a:pt x="6785" y="3145"/>
                    <a:pt x="6807" y="3199"/>
                    <a:pt x="6853" y="3222"/>
                  </a:cubicBezTo>
                  <a:cubicBezTo>
                    <a:pt x="6859" y="3225"/>
                    <a:pt x="6866" y="3226"/>
                    <a:pt x="6872" y="3229"/>
                  </a:cubicBezTo>
                  <a:cubicBezTo>
                    <a:pt x="6861" y="3261"/>
                    <a:pt x="6846" y="3293"/>
                    <a:pt x="6825" y="3320"/>
                  </a:cubicBezTo>
                  <a:cubicBezTo>
                    <a:pt x="6773" y="3421"/>
                    <a:pt x="6905" y="3476"/>
                    <a:pt x="7021" y="3495"/>
                  </a:cubicBezTo>
                  <a:cubicBezTo>
                    <a:pt x="7048" y="3533"/>
                    <a:pt x="7095" y="3545"/>
                    <a:pt x="7138" y="3545"/>
                  </a:cubicBezTo>
                  <a:cubicBezTo>
                    <a:pt x="7160" y="3545"/>
                    <a:pt x="7181" y="3542"/>
                    <a:pt x="7198" y="3538"/>
                  </a:cubicBezTo>
                  <a:cubicBezTo>
                    <a:pt x="7526" y="3465"/>
                    <a:pt x="7432" y="3201"/>
                    <a:pt x="7289" y="3039"/>
                  </a:cubicBezTo>
                  <a:cubicBezTo>
                    <a:pt x="7237" y="2947"/>
                    <a:pt x="7197" y="2851"/>
                    <a:pt x="7165" y="2752"/>
                  </a:cubicBezTo>
                  <a:lnTo>
                    <a:pt x="7197" y="2742"/>
                  </a:lnTo>
                  <a:cubicBezTo>
                    <a:pt x="7115" y="2472"/>
                    <a:pt x="7058" y="2173"/>
                    <a:pt x="7073" y="2047"/>
                  </a:cubicBezTo>
                  <a:cubicBezTo>
                    <a:pt x="7024" y="1975"/>
                    <a:pt x="6967" y="1908"/>
                    <a:pt x="6902" y="1851"/>
                  </a:cubicBezTo>
                  <a:cubicBezTo>
                    <a:pt x="6897" y="1835"/>
                    <a:pt x="6890" y="1820"/>
                    <a:pt x="6882" y="1805"/>
                  </a:cubicBezTo>
                  <a:cubicBezTo>
                    <a:pt x="6846" y="1548"/>
                    <a:pt x="6652" y="1445"/>
                    <a:pt x="6479" y="1309"/>
                  </a:cubicBezTo>
                  <a:cubicBezTo>
                    <a:pt x="6463" y="1297"/>
                    <a:pt x="6447" y="1284"/>
                    <a:pt x="6432" y="1270"/>
                  </a:cubicBezTo>
                  <a:lnTo>
                    <a:pt x="6429" y="1269"/>
                  </a:lnTo>
                  <a:cubicBezTo>
                    <a:pt x="6414" y="1257"/>
                    <a:pt x="6398" y="1241"/>
                    <a:pt x="6385" y="1228"/>
                  </a:cubicBezTo>
                  <a:lnTo>
                    <a:pt x="6382" y="1225"/>
                  </a:lnTo>
                  <a:cubicBezTo>
                    <a:pt x="6367" y="1211"/>
                    <a:pt x="6353" y="1198"/>
                    <a:pt x="6339" y="1181"/>
                  </a:cubicBezTo>
                  <a:lnTo>
                    <a:pt x="6336" y="1179"/>
                  </a:lnTo>
                  <a:cubicBezTo>
                    <a:pt x="6323" y="1163"/>
                    <a:pt x="6309" y="1146"/>
                    <a:pt x="6297" y="1128"/>
                  </a:cubicBezTo>
                  <a:lnTo>
                    <a:pt x="6297" y="1128"/>
                  </a:lnTo>
                  <a:cubicBezTo>
                    <a:pt x="6262" y="1270"/>
                    <a:pt x="6311" y="1403"/>
                    <a:pt x="6383" y="1524"/>
                  </a:cubicBezTo>
                  <a:lnTo>
                    <a:pt x="6382" y="1524"/>
                  </a:lnTo>
                  <a:cubicBezTo>
                    <a:pt x="6379" y="1527"/>
                    <a:pt x="6376" y="1532"/>
                    <a:pt x="6374" y="1536"/>
                  </a:cubicBezTo>
                  <a:lnTo>
                    <a:pt x="6356" y="1538"/>
                  </a:lnTo>
                  <a:lnTo>
                    <a:pt x="6355" y="1538"/>
                  </a:lnTo>
                  <a:lnTo>
                    <a:pt x="6345" y="1539"/>
                  </a:lnTo>
                  <a:cubicBezTo>
                    <a:pt x="6327" y="1536"/>
                    <a:pt x="6308" y="1535"/>
                    <a:pt x="6290" y="1535"/>
                  </a:cubicBezTo>
                  <a:cubicBezTo>
                    <a:pt x="6223" y="1535"/>
                    <a:pt x="6157" y="1553"/>
                    <a:pt x="6101" y="1588"/>
                  </a:cubicBezTo>
                  <a:cubicBezTo>
                    <a:pt x="5724" y="1604"/>
                    <a:pt x="5265" y="1860"/>
                    <a:pt x="4915" y="2139"/>
                  </a:cubicBezTo>
                  <a:cubicBezTo>
                    <a:pt x="4544" y="2436"/>
                    <a:pt x="4613" y="2661"/>
                    <a:pt x="4355" y="2903"/>
                  </a:cubicBezTo>
                  <a:cubicBezTo>
                    <a:pt x="4355" y="2903"/>
                    <a:pt x="4460" y="2895"/>
                    <a:pt x="4618" y="2708"/>
                  </a:cubicBezTo>
                  <a:lnTo>
                    <a:pt x="4618" y="2708"/>
                  </a:lnTo>
                  <a:cubicBezTo>
                    <a:pt x="4548" y="2880"/>
                    <a:pt x="4411" y="2888"/>
                    <a:pt x="4338" y="3093"/>
                  </a:cubicBezTo>
                  <a:cubicBezTo>
                    <a:pt x="4326" y="3125"/>
                    <a:pt x="4315" y="3154"/>
                    <a:pt x="4303" y="3181"/>
                  </a:cubicBezTo>
                  <a:cubicBezTo>
                    <a:pt x="4299" y="3123"/>
                    <a:pt x="4294" y="3068"/>
                    <a:pt x="4285" y="3007"/>
                  </a:cubicBezTo>
                  <a:lnTo>
                    <a:pt x="3807" y="3060"/>
                  </a:lnTo>
                  <a:cubicBezTo>
                    <a:pt x="3782" y="3019"/>
                    <a:pt x="3753" y="2980"/>
                    <a:pt x="3721" y="2939"/>
                  </a:cubicBezTo>
                  <a:cubicBezTo>
                    <a:pt x="3742" y="2901"/>
                    <a:pt x="3758" y="2860"/>
                    <a:pt x="3768" y="2820"/>
                  </a:cubicBezTo>
                  <a:cubicBezTo>
                    <a:pt x="3791" y="2826"/>
                    <a:pt x="3813" y="2827"/>
                    <a:pt x="3836" y="2827"/>
                  </a:cubicBezTo>
                  <a:cubicBezTo>
                    <a:pt x="3975" y="2827"/>
                    <a:pt x="4090" y="2738"/>
                    <a:pt x="4114" y="2620"/>
                  </a:cubicBezTo>
                  <a:cubicBezTo>
                    <a:pt x="4151" y="2626"/>
                    <a:pt x="4189" y="2629"/>
                    <a:pt x="4227" y="2629"/>
                  </a:cubicBezTo>
                  <a:cubicBezTo>
                    <a:pt x="4248" y="2629"/>
                    <a:pt x="4269" y="2628"/>
                    <a:pt x="4290" y="2626"/>
                  </a:cubicBezTo>
                  <a:cubicBezTo>
                    <a:pt x="4290" y="2626"/>
                    <a:pt x="4476" y="2263"/>
                    <a:pt x="4693" y="1666"/>
                  </a:cubicBezTo>
                  <a:lnTo>
                    <a:pt x="4693" y="1665"/>
                  </a:lnTo>
                  <a:cubicBezTo>
                    <a:pt x="4693" y="1665"/>
                    <a:pt x="4693" y="1663"/>
                    <a:pt x="4690" y="1662"/>
                  </a:cubicBezTo>
                  <a:lnTo>
                    <a:pt x="4690" y="1660"/>
                  </a:lnTo>
                  <a:cubicBezTo>
                    <a:pt x="4690" y="1659"/>
                    <a:pt x="4689" y="1657"/>
                    <a:pt x="4687" y="1656"/>
                  </a:cubicBezTo>
                  <a:lnTo>
                    <a:pt x="4686" y="1654"/>
                  </a:lnTo>
                  <a:cubicBezTo>
                    <a:pt x="4684" y="1651"/>
                    <a:pt x="4683" y="1648"/>
                    <a:pt x="4681" y="1647"/>
                  </a:cubicBezTo>
                  <a:cubicBezTo>
                    <a:pt x="4677" y="1640"/>
                    <a:pt x="4671" y="1634"/>
                    <a:pt x="4665" y="1627"/>
                  </a:cubicBezTo>
                  <a:lnTo>
                    <a:pt x="4665" y="1627"/>
                  </a:lnTo>
                  <a:lnTo>
                    <a:pt x="4684" y="1636"/>
                  </a:lnTo>
                  <a:cubicBezTo>
                    <a:pt x="4684" y="1636"/>
                    <a:pt x="4748" y="1542"/>
                    <a:pt x="4798" y="1462"/>
                  </a:cubicBezTo>
                  <a:lnTo>
                    <a:pt x="4825" y="1479"/>
                  </a:lnTo>
                  <a:lnTo>
                    <a:pt x="4831" y="1485"/>
                  </a:lnTo>
                  <a:cubicBezTo>
                    <a:pt x="4829" y="1497"/>
                    <a:pt x="4831" y="1509"/>
                    <a:pt x="4837" y="1520"/>
                  </a:cubicBezTo>
                  <a:cubicBezTo>
                    <a:pt x="4854" y="1551"/>
                    <a:pt x="4886" y="1570"/>
                    <a:pt x="4920" y="1570"/>
                  </a:cubicBezTo>
                  <a:cubicBezTo>
                    <a:pt x="4932" y="1570"/>
                    <a:pt x="4943" y="1568"/>
                    <a:pt x="4955" y="1563"/>
                  </a:cubicBezTo>
                  <a:cubicBezTo>
                    <a:pt x="5000" y="1551"/>
                    <a:pt x="5024" y="1501"/>
                    <a:pt x="5006" y="1459"/>
                  </a:cubicBezTo>
                  <a:cubicBezTo>
                    <a:pt x="4989" y="1426"/>
                    <a:pt x="4956" y="1408"/>
                    <a:pt x="4921" y="1408"/>
                  </a:cubicBezTo>
                  <a:cubicBezTo>
                    <a:pt x="4910" y="1408"/>
                    <a:pt x="4898" y="1410"/>
                    <a:pt x="4887" y="1414"/>
                  </a:cubicBezTo>
                  <a:lnTo>
                    <a:pt x="4885" y="1415"/>
                  </a:lnTo>
                  <a:lnTo>
                    <a:pt x="4884" y="1415"/>
                  </a:lnTo>
                  <a:lnTo>
                    <a:pt x="4843" y="1383"/>
                  </a:lnTo>
                  <a:cubicBezTo>
                    <a:pt x="4847" y="1374"/>
                    <a:pt x="4852" y="1365"/>
                    <a:pt x="4853" y="1355"/>
                  </a:cubicBezTo>
                  <a:cubicBezTo>
                    <a:pt x="4853" y="1331"/>
                    <a:pt x="4769" y="1269"/>
                    <a:pt x="4702" y="1229"/>
                  </a:cubicBezTo>
                  <a:cubicBezTo>
                    <a:pt x="4716" y="1187"/>
                    <a:pt x="4719" y="1143"/>
                    <a:pt x="4713" y="1099"/>
                  </a:cubicBezTo>
                  <a:lnTo>
                    <a:pt x="4713" y="1099"/>
                  </a:lnTo>
                  <a:lnTo>
                    <a:pt x="4713" y="1096"/>
                  </a:lnTo>
                  <a:lnTo>
                    <a:pt x="4713" y="1090"/>
                  </a:lnTo>
                  <a:cubicBezTo>
                    <a:pt x="4711" y="1077"/>
                    <a:pt x="4708" y="1065"/>
                    <a:pt x="4705" y="1052"/>
                  </a:cubicBezTo>
                  <a:lnTo>
                    <a:pt x="4705" y="1051"/>
                  </a:lnTo>
                  <a:lnTo>
                    <a:pt x="4651" y="1051"/>
                  </a:lnTo>
                  <a:cubicBezTo>
                    <a:pt x="4636" y="1099"/>
                    <a:pt x="4615" y="1145"/>
                    <a:pt x="4584" y="1187"/>
                  </a:cubicBezTo>
                  <a:lnTo>
                    <a:pt x="3162" y="123"/>
                  </a:lnTo>
                  <a:lnTo>
                    <a:pt x="26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796;p38"/>
          <p:cNvGrpSpPr/>
          <p:nvPr/>
        </p:nvGrpSpPr>
        <p:grpSpPr>
          <a:xfrm>
            <a:off x="7567408" y="3903643"/>
            <a:ext cx="1363932" cy="1013380"/>
            <a:chOff x="7674088" y="3621114"/>
            <a:chExt cx="1363932" cy="1013380"/>
          </a:xfrm>
        </p:grpSpPr>
        <p:sp>
          <p:nvSpPr>
            <p:cNvPr id="154" name="Google Shape;797;p38"/>
            <p:cNvSpPr/>
            <p:nvPr/>
          </p:nvSpPr>
          <p:spPr>
            <a:xfrm rot="888279" flipH="1">
              <a:off x="8554847" y="3962574"/>
              <a:ext cx="271096" cy="351383"/>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98;p38"/>
            <p:cNvSpPr/>
            <p:nvPr/>
          </p:nvSpPr>
          <p:spPr>
            <a:xfrm rot="888279" flipH="1">
              <a:off x="8140231" y="3834251"/>
              <a:ext cx="436302" cy="364367"/>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99;p38"/>
            <p:cNvSpPr/>
            <p:nvPr/>
          </p:nvSpPr>
          <p:spPr>
            <a:xfrm rot="888279" flipH="1">
              <a:off x="7872445" y="3782223"/>
              <a:ext cx="271096" cy="351383"/>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00;p38"/>
            <p:cNvSpPr/>
            <p:nvPr/>
          </p:nvSpPr>
          <p:spPr>
            <a:xfrm rot="888279" flipH="1">
              <a:off x="7756179" y="3707084"/>
              <a:ext cx="578404" cy="717640"/>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01;p38"/>
            <p:cNvSpPr/>
            <p:nvPr/>
          </p:nvSpPr>
          <p:spPr>
            <a:xfrm rot="888279" flipH="1">
              <a:off x="7999810" y="3708863"/>
              <a:ext cx="150453" cy="364611"/>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02;p38"/>
            <p:cNvSpPr/>
            <p:nvPr/>
          </p:nvSpPr>
          <p:spPr>
            <a:xfrm rot="888279" flipH="1">
              <a:off x="7741232" y="3822098"/>
              <a:ext cx="393263" cy="576636"/>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03;p38"/>
            <p:cNvSpPr/>
            <p:nvPr/>
          </p:nvSpPr>
          <p:spPr>
            <a:xfrm rot="888279" flipH="1">
              <a:off x="7751478" y="4203096"/>
              <a:ext cx="542619"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04;p38"/>
            <p:cNvSpPr/>
            <p:nvPr/>
          </p:nvSpPr>
          <p:spPr>
            <a:xfrm rot="888279" flipH="1">
              <a:off x="7732249" y="4389873"/>
              <a:ext cx="512870"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05;p38"/>
            <p:cNvSpPr/>
            <p:nvPr/>
          </p:nvSpPr>
          <p:spPr>
            <a:xfrm rot="888279"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06;p38"/>
            <p:cNvSpPr/>
            <p:nvPr/>
          </p:nvSpPr>
          <p:spPr>
            <a:xfrm rot="888279" flipH="1">
              <a:off x="7747995" y="3693923"/>
              <a:ext cx="134908"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07;p38"/>
            <p:cNvSpPr/>
            <p:nvPr/>
          </p:nvSpPr>
          <p:spPr>
            <a:xfrm rot="888279" flipH="1">
              <a:off x="7760262" y="3695877"/>
              <a:ext cx="128934" cy="119119"/>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08;p38"/>
            <p:cNvSpPr/>
            <p:nvPr/>
          </p:nvSpPr>
          <p:spPr>
            <a:xfrm rot="888279" flipH="1">
              <a:off x="8103378" y="3636188"/>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09;p38"/>
            <p:cNvSpPr/>
            <p:nvPr/>
          </p:nvSpPr>
          <p:spPr>
            <a:xfrm rot="888279" flipH="1">
              <a:off x="8115593" y="3638135"/>
              <a:ext cx="128934"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10;p38"/>
            <p:cNvSpPr/>
            <p:nvPr/>
          </p:nvSpPr>
          <p:spPr>
            <a:xfrm rot="888279" flipH="1">
              <a:off x="7940241" y="3719549"/>
              <a:ext cx="110158"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11;p38"/>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12;p38"/>
            <p:cNvSpPr/>
            <p:nvPr/>
          </p:nvSpPr>
          <p:spPr>
            <a:xfrm rot="888279" flipH="1">
              <a:off x="8361234" y="3775955"/>
              <a:ext cx="110158"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13;p38"/>
            <p:cNvSpPr/>
            <p:nvPr/>
          </p:nvSpPr>
          <p:spPr>
            <a:xfrm rot="888279" flipH="1">
              <a:off x="8358429" y="3774129"/>
              <a:ext cx="105464" cy="97356"/>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14;p38"/>
            <p:cNvSpPr/>
            <p:nvPr/>
          </p:nvSpPr>
          <p:spPr>
            <a:xfrm rot="888279" flipH="1">
              <a:off x="7954945"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15;p38"/>
            <p:cNvSpPr/>
            <p:nvPr/>
          </p:nvSpPr>
          <p:spPr>
            <a:xfrm rot="888279" flipH="1">
              <a:off x="7826457"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16;p38"/>
            <p:cNvSpPr/>
            <p:nvPr/>
          </p:nvSpPr>
          <p:spPr>
            <a:xfrm rot="888279" flipH="1">
              <a:off x="8315338" y="3854864"/>
              <a:ext cx="578404" cy="717640"/>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17;p38"/>
            <p:cNvSpPr/>
            <p:nvPr/>
          </p:nvSpPr>
          <p:spPr>
            <a:xfrm rot="888279" flipH="1">
              <a:off x="8589973" y="3864821"/>
              <a:ext cx="150331" cy="364611"/>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18;p38"/>
            <p:cNvSpPr/>
            <p:nvPr/>
          </p:nvSpPr>
          <p:spPr>
            <a:xfrm rot="888279" flipH="1">
              <a:off x="8479510" y="4017201"/>
              <a:ext cx="393141" cy="576636"/>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19;p38"/>
            <p:cNvSpPr/>
            <p:nvPr/>
          </p:nvSpPr>
          <p:spPr>
            <a:xfrm rot="888279" flipH="1">
              <a:off x="8275920" y="4341709"/>
              <a:ext cx="542680"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20;p38"/>
            <p:cNvSpPr/>
            <p:nvPr/>
          </p:nvSpPr>
          <p:spPr>
            <a:xfrm rot="888279" flipH="1">
              <a:off x="7817885" y="4280176"/>
              <a:ext cx="951184"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21;p38"/>
            <p:cNvSpPr/>
            <p:nvPr/>
          </p:nvSpPr>
          <p:spPr>
            <a:xfrm rot="888279" flipH="1">
              <a:off x="8228061" y="4520925"/>
              <a:ext cx="512992"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822;p38"/>
            <p:cNvSpPr/>
            <p:nvPr/>
          </p:nvSpPr>
          <p:spPr>
            <a:xfrm rot="888279" flipH="1">
              <a:off x="7769542" y="4463065"/>
              <a:ext cx="951184"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823;p38"/>
            <p:cNvSpPr/>
            <p:nvPr/>
          </p:nvSpPr>
          <p:spPr>
            <a:xfrm rot="888279"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824;p38"/>
            <p:cNvSpPr/>
            <p:nvPr/>
          </p:nvSpPr>
          <p:spPr>
            <a:xfrm rot="888279"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25;p38"/>
            <p:cNvSpPr/>
            <p:nvPr/>
          </p:nvSpPr>
          <p:spPr>
            <a:xfrm rot="888279" flipH="1">
              <a:off x="8888828" y="3995425"/>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826;p38"/>
            <p:cNvSpPr/>
            <p:nvPr/>
          </p:nvSpPr>
          <p:spPr>
            <a:xfrm rot="888279" flipH="1">
              <a:off x="8885416" y="3993243"/>
              <a:ext cx="128934" cy="119119"/>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827;p38"/>
            <p:cNvSpPr/>
            <p:nvPr/>
          </p:nvSpPr>
          <p:spPr>
            <a:xfrm rot="888279" flipH="1">
              <a:off x="8608371" y="3769660"/>
              <a:ext cx="134908"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828;p38"/>
            <p:cNvSpPr/>
            <p:nvPr/>
          </p:nvSpPr>
          <p:spPr>
            <a:xfrm rot="888279" flipH="1">
              <a:off x="8604908" y="3767464"/>
              <a:ext cx="128995"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829;p38"/>
            <p:cNvSpPr/>
            <p:nvPr/>
          </p:nvSpPr>
          <p:spPr>
            <a:xfrm rot="888279" flipH="1">
              <a:off x="8737986" y="3930393"/>
              <a:ext cx="110219"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830;p38"/>
            <p:cNvSpPr/>
            <p:nvPr/>
          </p:nvSpPr>
          <p:spPr>
            <a:xfrm rot="888279" flipH="1">
              <a:off x="8735175" y="3928550"/>
              <a:ext cx="105403" cy="97356"/>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831;p38"/>
            <p:cNvSpPr/>
            <p:nvPr/>
          </p:nvSpPr>
          <p:spPr>
            <a:xfrm rot="888279"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832;p38"/>
            <p:cNvSpPr/>
            <p:nvPr/>
          </p:nvSpPr>
          <p:spPr>
            <a:xfrm rot="888279"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Rectangle 50">
            <a:extLst>
              <a:ext uri="{FF2B5EF4-FFF2-40B4-BE49-F238E27FC236}">
                <a16:creationId xmlns:a16="http://schemas.microsoft.com/office/drawing/2014/main" id="{AEF41957-CAEE-4472-9AF9-B348533BAE35}"/>
              </a:ext>
            </a:extLst>
          </p:cNvPr>
          <p:cNvSpPr/>
          <p:nvPr/>
        </p:nvSpPr>
        <p:spPr>
          <a:xfrm>
            <a:off x="1408107" y="3634462"/>
            <a:ext cx="5072222" cy="73866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800" b="1" dirty="0">
                <a:solidFill>
                  <a:schemeClr val="bg1">
                    <a:lumMod val="50000"/>
                  </a:schemeClr>
                </a:solidFill>
                <a:latin typeface="+mj-lt"/>
              </a:rPr>
              <a:t>GV: </a:t>
            </a:r>
            <a:r>
              <a:rPr lang="en-US" sz="2800" b="1">
                <a:solidFill>
                  <a:schemeClr val="bg1">
                    <a:lumMod val="50000"/>
                  </a:schemeClr>
                </a:solidFill>
                <a:latin typeface="+mj-lt"/>
              </a:rPr>
              <a:t>NGUYỄN </a:t>
            </a:r>
            <a:r>
              <a:rPr lang="en-US" sz="2800" b="1" smtClean="0">
                <a:solidFill>
                  <a:schemeClr val="bg1">
                    <a:lumMod val="50000"/>
                  </a:schemeClr>
                </a:solidFill>
                <a:latin typeface="+mj-lt"/>
              </a:rPr>
              <a:t>THÀNH NHIỆM</a:t>
            </a:r>
            <a:endParaRPr lang="en-US" sz="2800" dirty="0">
              <a:solidFill>
                <a:schemeClr val="bg1">
                  <a:lumMod val="50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fade">
                                      <p:cBhvr>
                                        <p:cTn id="7" dur="500"/>
                                        <p:tgtEl>
                                          <p:spTgt spid="50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 grpId="0"/>
      <p:bldP spid="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5"/>
          </p:nvPr>
        </p:nvSpPr>
        <p:spPr>
          <a:xfrm>
            <a:off x="1569021" y="1657764"/>
            <a:ext cx="1887229" cy="502800"/>
          </a:xfrm>
        </p:spPr>
        <p:txBody>
          <a:bodyPr/>
          <a:lstStyle/>
          <a:p>
            <a:r>
              <a:rPr lang="en-US" sz="2400" b="1">
                <a:latin typeface="+mn-lt"/>
              </a:rPr>
              <a:t>Khoát tay</a:t>
            </a:r>
          </a:p>
        </p:txBody>
      </p:sp>
      <p:sp>
        <p:nvSpPr>
          <p:cNvPr id="8" name="Title 7"/>
          <p:cNvSpPr>
            <a:spLocks noGrp="1"/>
          </p:cNvSpPr>
          <p:nvPr>
            <p:ph type="title" idx="6"/>
          </p:nvPr>
        </p:nvSpPr>
        <p:spPr>
          <a:xfrm>
            <a:off x="5578138" y="1657764"/>
            <a:ext cx="2247240" cy="502800"/>
          </a:xfrm>
        </p:spPr>
        <p:txBody>
          <a:bodyPr/>
          <a:lstStyle/>
          <a:p>
            <a:r>
              <a:rPr lang="en-US" sz="2400" b="1">
                <a:latin typeface="+mn-lt"/>
              </a:rPr>
              <a:t>Mảnh mai </a:t>
            </a:r>
          </a:p>
        </p:txBody>
      </p:sp>
      <p:sp>
        <p:nvSpPr>
          <p:cNvPr id="9" name="Title 8"/>
          <p:cNvSpPr>
            <a:spLocks noGrp="1"/>
          </p:cNvSpPr>
          <p:nvPr>
            <p:ph type="title" idx="7"/>
          </p:nvPr>
        </p:nvSpPr>
        <p:spPr>
          <a:xfrm>
            <a:off x="1569021" y="3572801"/>
            <a:ext cx="1856326" cy="502800"/>
          </a:xfrm>
        </p:spPr>
        <p:txBody>
          <a:bodyPr/>
          <a:lstStyle/>
          <a:p>
            <a:r>
              <a:rPr lang="en-US" sz="2400" b="1">
                <a:latin typeface="+mn-lt"/>
              </a:rPr>
              <a:t>Dân vũ</a:t>
            </a:r>
          </a:p>
        </p:txBody>
      </p:sp>
      <p:sp>
        <p:nvSpPr>
          <p:cNvPr id="10" name="Title 9"/>
          <p:cNvSpPr>
            <a:spLocks noGrp="1"/>
          </p:cNvSpPr>
          <p:nvPr>
            <p:ph type="title" idx="8"/>
          </p:nvPr>
        </p:nvSpPr>
        <p:spPr>
          <a:xfrm>
            <a:off x="5578138" y="3586431"/>
            <a:ext cx="2247240" cy="502800"/>
          </a:xfrm>
        </p:spPr>
        <p:txBody>
          <a:bodyPr/>
          <a:lstStyle/>
          <a:p>
            <a:r>
              <a:rPr lang="en-US" sz="2400" b="1">
                <a:latin typeface="+mn-lt"/>
              </a:rPr>
              <a:t>Lam lũ</a:t>
            </a:r>
          </a:p>
        </p:txBody>
      </p:sp>
      <p:sp>
        <p:nvSpPr>
          <p:cNvPr id="14" name="Subtitle 13"/>
          <p:cNvSpPr>
            <a:spLocks noGrp="1"/>
          </p:cNvSpPr>
          <p:nvPr>
            <p:ph type="subTitle" idx="15"/>
          </p:nvPr>
        </p:nvSpPr>
        <p:spPr>
          <a:xfrm>
            <a:off x="5261865" y="4303426"/>
            <a:ext cx="3032639" cy="394500"/>
          </a:xfrm>
        </p:spPr>
        <p:txBody>
          <a:bodyPr/>
          <a:lstStyle/>
          <a:p>
            <a:r>
              <a:rPr lang="en-US" sz="2000">
                <a:latin typeface="+mn-lt"/>
              </a:rPr>
              <a:t>vất vả, cực nhọc.</a:t>
            </a:r>
          </a:p>
        </p:txBody>
      </p:sp>
      <p:sp>
        <p:nvSpPr>
          <p:cNvPr id="15" name="Google Shape;707;p42"/>
          <p:cNvSpPr txBox="1">
            <a:spLocks noGrp="1"/>
          </p:cNvSpPr>
          <p:nvPr>
            <p:ph type="title"/>
          </p:nvPr>
        </p:nvSpPr>
        <p:spPr>
          <a:xfrm>
            <a:off x="1217304" y="162579"/>
            <a:ext cx="6584220" cy="800400"/>
          </a:xfrm>
          <a:prstGeom prst="rect">
            <a:avLst/>
          </a:prstGeom>
        </p:spPr>
        <p:txBody>
          <a:bodyPr spcFirstLastPara="1" wrap="square" lIns="91425" tIns="91425" rIns="91425" bIns="91425" anchor="t" anchorCtr="0">
            <a:noAutofit/>
          </a:bodyPr>
          <a:lstStyle/>
          <a:p>
            <a:pPr algn="ctr"/>
            <a:r>
              <a:rPr lang="en-US" sz="3600" b="1">
                <a:solidFill>
                  <a:schemeClr val="tx2">
                    <a:lumMod val="75000"/>
                  </a:schemeClr>
                </a:solidFill>
                <a:latin typeface="+mn-lt"/>
              </a:rPr>
              <a:t>ĐỌC THÀNH TIẾNG</a:t>
            </a:r>
          </a:p>
        </p:txBody>
      </p:sp>
      <p:sp>
        <p:nvSpPr>
          <p:cNvPr id="16" name="Google Shape;1921;p62"/>
          <p:cNvSpPr txBox="1">
            <a:spLocks/>
          </p:cNvSpPr>
          <p:nvPr/>
        </p:nvSpPr>
        <p:spPr>
          <a:xfrm>
            <a:off x="1530694" y="991552"/>
            <a:ext cx="6082613" cy="2733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150000"/>
              </a:lnSpc>
            </a:pPr>
            <a:r>
              <a:rPr lang="en-US" sz="2800" b="1">
                <a:solidFill>
                  <a:schemeClr val="tx1">
                    <a:lumMod val="90000"/>
                    <a:lumOff val="10000"/>
                  </a:schemeClr>
                </a:solidFill>
                <a:latin typeface="+mn-lt"/>
              </a:rPr>
              <a:t>GIẢI NGHĨA TỪ NGỮ</a:t>
            </a:r>
          </a:p>
        </p:txBody>
      </p:sp>
      <p:sp>
        <p:nvSpPr>
          <p:cNvPr id="19" name="Rectangle 18"/>
          <p:cNvSpPr/>
          <p:nvPr/>
        </p:nvSpPr>
        <p:spPr>
          <a:xfrm>
            <a:off x="746632" y="2204967"/>
            <a:ext cx="3720790" cy="958660"/>
          </a:xfrm>
          <a:prstGeom prst="rect">
            <a:avLst/>
          </a:prstGeom>
        </p:spPr>
        <p:txBody>
          <a:bodyPr wrap="square">
            <a:spAutoFit/>
          </a:bodyPr>
          <a:lstStyle/>
          <a:p>
            <a:pPr algn="ctr">
              <a:lnSpc>
                <a:spcPct val="150000"/>
              </a:lnSpc>
            </a:pPr>
            <a:r>
              <a:rPr lang="en-US" sz="2000">
                <a:solidFill>
                  <a:schemeClr val="lt1"/>
                </a:solidFill>
                <a:latin typeface="+mn-lt"/>
                <a:ea typeface="Rakkas"/>
                <a:cs typeface="Rakkas"/>
                <a:sym typeface="Rakkas"/>
              </a:rPr>
              <a:t>G</a:t>
            </a:r>
            <a:r>
              <a:rPr lang="vi-VN" sz="2000">
                <a:solidFill>
                  <a:schemeClr val="lt1"/>
                </a:solidFill>
                <a:latin typeface="+mn-lt"/>
                <a:ea typeface="Rakkas"/>
                <a:cs typeface="Rakkas"/>
                <a:sym typeface="Rakkas"/>
              </a:rPr>
              <a:t>iơ tay, đưa mạnh về một hướng để ra hiệu, tỏ thái độ</a:t>
            </a:r>
            <a:endParaRPr lang="en-US" sz="2000">
              <a:solidFill>
                <a:schemeClr val="lt1"/>
              </a:solidFill>
              <a:latin typeface="+mn-lt"/>
              <a:ea typeface="Rakkas"/>
              <a:cs typeface="Rakkas"/>
              <a:sym typeface="Rakkas"/>
            </a:endParaRPr>
          </a:p>
        </p:txBody>
      </p:sp>
      <p:sp>
        <p:nvSpPr>
          <p:cNvPr id="20" name="Rectangle 19"/>
          <p:cNvSpPr/>
          <p:nvPr/>
        </p:nvSpPr>
        <p:spPr>
          <a:xfrm>
            <a:off x="746632" y="4021346"/>
            <a:ext cx="3532380" cy="958660"/>
          </a:xfrm>
          <a:prstGeom prst="rect">
            <a:avLst/>
          </a:prstGeom>
        </p:spPr>
        <p:txBody>
          <a:bodyPr wrap="square">
            <a:spAutoFit/>
          </a:bodyPr>
          <a:lstStyle/>
          <a:p>
            <a:pPr algn="ctr">
              <a:lnSpc>
                <a:spcPct val="150000"/>
              </a:lnSpc>
            </a:pPr>
            <a:r>
              <a:rPr lang="en-US" sz="2000">
                <a:solidFill>
                  <a:schemeClr val="lt1"/>
                </a:solidFill>
                <a:latin typeface="+mn-lt"/>
                <a:ea typeface="Rakkas"/>
                <a:cs typeface="Rakkas"/>
              </a:rPr>
              <a:t>Nhạc của điệu múa dân gian (nghĩa trong bài).</a:t>
            </a:r>
          </a:p>
        </p:txBody>
      </p:sp>
      <p:sp>
        <p:nvSpPr>
          <p:cNvPr id="22" name="Rectangle 21"/>
          <p:cNvSpPr/>
          <p:nvPr/>
        </p:nvSpPr>
        <p:spPr>
          <a:xfrm>
            <a:off x="4786562" y="2176466"/>
            <a:ext cx="3830392" cy="1015663"/>
          </a:xfrm>
          <a:prstGeom prst="rect">
            <a:avLst/>
          </a:prstGeom>
        </p:spPr>
        <p:txBody>
          <a:bodyPr wrap="square">
            <a:spAutoFit/>
          </a:bodyPr>
          <a:lstStyle/>
          <a:p>
            <a:pPr algn="ctr">
              <a:lnSpc>
                <a:spcPct val="150000"/>
              </a:lnSpc>
            </a:pPr>
            <a:r>
              <a:rPr lang="vi-VN" sz="2000">
                <a:solidFill>
                  <a:schemeClr val="lt1"/>
                </a:solidFill>
                <a:latin typeface="+mn-lt"/>
                <a:ea typeface="Rakkas"/>
                <a:cs typeface="Rakkas"/>
              </a:rPr>
              <a:t>(dáng người) thanh, nhỏ, có vẻ yếu ớt nhưng ưa nhìn.</a:t>
            </a:r>
            <a:endParaRPr lang="en-US" sz="2000">
              <a:solidFill>
                <a:schemeClr val="lt1"/>
              </a:solidFill>
              <a:latin typeface="+mn-lt"/>
              <a:ea typeface="Rakkas"/>
              <a:cs typeface="Rakkas"/>
            </a:endParaRPr>
          </a:p>
        </p:txBody>
      </p:sp>
    </p:spTree>
    <p:extLst>
      <p:ext uri="{BB962C8B-B14F-4D97-AF65-F5344CB8AC3E}">
        <p14:creationId xmlns:p14="http://schemas.microsoft.com/office/powerpoint/2010/main" val="7273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fade">
                                      <p:cBhvr>
                                        <p:cTn id="3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build="p"/>
      <p:bldP spid="16" grpId="0"/>
      <p:bldP spid="19"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pPr algn="ctr"/>
            <a:r>
              <a:rPr lang="en-US" sz="3600" b="1">
                <a:solidFill>
                  <a:schemeClr val="tx2">
                    <a:lumMod val="75000"/>
                  </a:schemeClr>
                </a:solidFill>
                <a:latin typeface="+mj-lt"/>
              </a:rPr>
              <a:t>ĐỌC THÀNH TIẾNG</a:t>
            </a:r>
          </a:p>
        </p:txBody>
      </p:sp>
      <p:sp>
        <p:nvSpPr>
          <p:cNvPr id="5" name="Google Shape;1921;p62"/>
          <p:cNvSpPr txBox="1">
            <a:spLocks/>
          </p:cNvSpPr>
          <p:nvPr/>
        </p:nvSpPr>
        <p:spPr>
          <a:xfrm>
            <a:off x="1530693" y="848233"/>
            <a:ext cx="6082613" cy="2733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150000"/>
              </a:lnSpc>
            </a:pPr>
            <a:r>
              <a:rPr lang="en-US" sz="2400" b="1" u="sng">
                <a:solidFill>
                  <a:schemeClr val="bg2">
                    <a:lumMod val="10000"/>
                  </a:schemeClr>
                </a:solidFill>
                <a:latin typeface="+mj-lt"/>
              </a:rPr>
              <a:t>Đọc mẫu:</a:t>
            </a:r>
          </a:p>
        </p:txBody>
      </p:sp>
      <p:sp>
        <p:nvSpPr>
          <p:cNvPr id="6" name="Rectangle 5"/>
          <p:cNvSpPr/>
          <p:nvPr/>
        </p:nvSpPr>
        <p:spPr>
          <a:xfrm>
            <a:off x="390938" y="1368000"/>
            <a:ext cx="8363448" cy="3647152"/>
          </a:xfrm>
          <a:prstGeom prst="rect">
            <a:avLst/>
          </a:prstGeom>
        </p:spPr>
        <p:txBody>
          <a:bodyPr wrap="square">
            <a:spAutoFit/>
          </a:bodyPr>
          <a:lstStyle/>
          <a:p>
            <a:pPr algn="just">
              <a:lnSpc>
                <a:spcPct val="150000"/>
              </a:lnSpc>
            </a:pPr>
            <a:r>
              <a:rPr lang="en-US" sz="2200">
                <a:latin typeface="+mn-lt"/>
              </a:rPr>
              <a:t>       </a:t>
            </a:r>
            <a:r>
              <a:rPr lang="vi-VN" sz="2200">
                <a:latin typeface="+mn-lt"/>
              </a:rPr>
              <a:t>Nàng hát những làn điệu dân ca</a:t>
            </a:r>
            <a:r>
              <a:rPr lang="vi-VN" sz="2200" b="1">
                <a:solidFill>
                  <a:schemeClr val="tx2"/>
                </a:solidFill>
                <a:latin typeface="+mn-lt"/>
              </a:rPr>
              <a:t>/</a:t>
            </a:r>
            <a:r>
              <a:rPr lang="vi-VN" sz="2200">
                <a:latin typeface="+mn-lt"/>
              </a:rPr>
              <a:t> với giọng ấm áp</a:t>
            </a:r>
            <a:r>
              <a:rPr lang="vi-VN" sz="2200" b="1">
                <a:solidFill>
                  <a:schemeClr val="tx2"/>
                </a:solidFill>
                <a:latin typeface="+mn-lt"/>
              </a:rPr>
              <a:t>,/</a:t>
            </a:r>
            <a:r>
              <a:rPr lang="vi-VN" sz="2200">
                <a:latin typeface="+mn-lt"/>
              </a:rPr>
              <a:t> mê hồn</a:t>
            </a:r>
            <a:r>
              <a:rPr lang="vi-VN" sz="2200" b="1">
                <a:solidFill>
                  <a:schemeClr val="tx2"/>
                </a:solidFill>
                <a:latin typeface="+mn-lt"/>
              </a:rPr>
              <a:t>.//</a:t>
            </a:r>
            <a:r>
              <a:rPr lang="vi-VN" sz="2200">
                <a:latin typeface="+mn-lt"/>
              </a:rPr>
              <a:t> Linh giặc sửng sốt</a:t>
            </a:r>
            <a:r>
              <a:rPr lang="vi-VN" sz="2200" b="1">
                <a:solidFill>
                  <a:schemeClr val="tx2"/>
                </a:solidFill>
                <a:latin typeface="+mn-lt"/>
              </a:rPr>
              <a:t>/</a:t>
            </a:r>
            <a:r>
              <a:rPr lang="vi-VN" sz="2200">
                <a:latin typeface="+mn-lt"/>
              </a:rPr>
              <a:t> rồi chẳng ai bảo ai</a:t>
            </a:r>
            <a:r>
              <a:rPr lang="vi-VN" sz="2200" b="1">
                <a:solidFill>
                  <a:schemeClr val="tx2"/>
                </a:solidFill>
                <a:latin typeface="+mn-lt"/>
              </a:rPr>
              <a:t>/</a:t>
            </a:r>
            <a:r>
              <a:rPr lang="vi-VN" sz="2200">
                <a:latin typeface="+mn-lt"/>
              </a:rPr>
              <a:t> cùng hạ vũ khí</a:t>
            </a:r>
            <a:r>
              <a:rPr lang="vi-VN" sz="2200" b="1">
                <a:solidFill>
                  <a:schemeClr val="tx2"/>
                </a:solidFill>
                <a:latin typeface="+mn-lt"/>
              </a:rPr>
              <a:t>,/ </a:t>
            </a:r>
            <a:r>
              <a:rPr lang="vi-VN" sz="2200">
                <a:latin typeface="+mn-lt"/>
              </a:rPr>
              <a:t>ngày người lắng nghe.</a:t>
            </a:r>
            <a:endParaRPr lang="en-US" sz="2200">
              <a:latin typeface="+mn-lt"/>
            </a:endParaRPr>
          </a:p>
          <a:p>
            <a:pPr algn="just">
              <a:lnSpc>
                <a:spcPct val="150000"/>
              </a:lnSpc>
            </a:pPr>
            <a:r>
              <a:rPr lang="en-US" sz="2200"/>
              <a:t>       </a:t>
            </a:r>
            <a:r>
              <a:rPr lang="vi-VN" sz="2200">
                <a:latin typeface="+mn-lt"/>
              </a:rPr>
              <a:t>Đó là chuyện mẹ già tựa của mong con</a:t>
            </a:r>
            <a:r>
              <a:rPr lang="vi-VN" sz="2200" b="1">
                <a:solidFill>
                  <a:schemeClr val="tx2"/>
                </a:solidFill>
                <a:latin typeface="+mn-lt"/>
              </a:rPr>
              <a:t>;/</a:t>
            </a:r>
            <a:r>
              <a:rPr lang="vi-VN" sz="2200">
                <a:latin typeface="+mn-lt"/>
              </a:rPr>
              <a:t> người vợ</a:t>
            </a:r>
            <a:r>
              <a:rPr lang="vi-VN" sz="2200" b="1">
                <a:solidFill>
                  <a:schemeClr val="tx2"/>
                </a:solidFill>
                <a:latin typeface="+mn-lt"/>
              </a:rPr>
              <a:t>,/</a:t>
            </a:r>
            <a:r>
              <a:rPr lang="vi-VN" sz="2200">
                <a:latin typeface="+mn-lt"/>
              </a:rPr>
              <a:t> người con</a:t>
            </a:r>
            <a:r>
              <a:rPr lang="vi-VN" sz="2200" b="1">
                <a:solidFill>
                  <a:schemeClr val="tx2"/>
                </a:solidFill>
                <a:latin typeface="+mn-lt"/>
              </a:rPr>
              <a:t>/</a:t>
            </a:r>
            <a:r>
              <a:rPr lang="vi-VN" sz="2200">
                <a:latin typeface="+mn-lt"/>
              </a:rPr>
              <a:t> vắng chồng vắng cha</a:t>
            </a:r>
            <a:r>
              <a:rPr lang="vi-VN" sz="2200" b="1">
                <a:solidFill>
                  <a:schemeClr val="tx2"/>
                </a:solidFill>
                <a:latin typeface="+mn-lt"/>
              </a:rPr>
              <a:t> / </a:t>
            </a:r>
            <a:r>
              <a:rPr lang="vi-VN" sz="2200">
                <a:latin typeface="+mn-lt"/>
              </a:rPr>
              <a:t>đang lam lũ</a:t>
            </a:r>
            <a:r>
              <a:rPr lang="vi-VN" sz="2200" b="1">
                <a:solidFill>
                  <a:schemeClr val="tx2"/>
                </a:solidFill>
                <a:latin typeface="+mn-lt"/>
              </a:rPr>
              <a:t>,/</a:t>
            </a:r>
            <a:r>
              <a:rPr lang="vi-VN" sz="2200">
                <a:latin typeface="+mn-lt"/>
              </a:rPr>
              <a:t> vất vả nơi quê nhà,</a:t>
            </a:r>
            <a:r>
              <a:rPr lang="vi-VN" sz="2200" b="1">
                <a:solidFill>
                  <a:schemeClr val="tx2"/>
                </a:solidFill>
                <a:latin typeface="+mn-lt"/>
              </a:rPr>
              <a:t>/</a:t>
            </a:r>
            <a:r>
              <a:rPr lang="vi-VN" sz="2200">
                <a:latin typeface="+mn-lt"/>
              </a:rPr>
              <a:t>... Câu chuyện của nàng khiến toà bộ linh giặc/ muốn lập tức trở về quê hương.</a:t>
            </a:r>
            <a:endParaRPr lang="en-US" sz="2200">
              <a:effectLst/>
              <a:latin typeface="+mn-lt"/>
            </a:endParaRPr>
          </a:p>
        </p:txBody>
      </p:sp>
    </p:spTree>
    <p:extLst>
      <p:ext uri="{BB962C8B-B14F-4D97-AF65-F5344CB8AC3E}">
        <p14:creationId xmlns:p14="http://schemas.microsoft.com/office/powerpoint/2010/main" val="264421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p:sp>
        <p:nvSpPr>
          <p:cNvPr id="2691" name="Google Shape;2691;p62"/>
          <p:cNvSpPr txBox="1">
            <a:spLocks noGrp="1"/>
          </p:cNvSpPr>
          <p:nvPr>
            <p:ph type="title" idx="2"/>
          </p:nvPr>
        </p:nvSpPr>
        <p:spPr>
          <a:xfrm>
            <a:off x="3578498" y="1507558"/>
            <a:ext cx="1110000" cy="93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02</a:t>
            </a:r>
            <a:endParaRPr b="1">
              <a:latin typeface="+mj-lt"/>
            </a:endParaRPr>
          </a:p>
        </p:txBody>
      </p:sp>
      <p:grpSp>
        <p:nvGrpSpPr>
          <p:cNvPr id="2693" name="Google Shape;2693;p62"/>
          <p:cNvGrpSpPr/>
          <p:nvPr/>
        </p:nvGrpSpPr>
        <p:grpSpPr>
          <a:xfrm>
            <a:off x="765278" y="539500"/>
            <a:ext cx="2701800" cy="4170400"/>
            <a:chOff x="765278" y="539500"/>
            <a:chExt cx="2701800" cy="4170400"/>
          </a:xfrm>
        </p:grpSpPr>
        <p:sp>
          <p:nvSpPr>
            <p:cNvPr id="2694" name="Google Shape;2694;p62"/>
            <p:cNvSpPr/>
            <p:nvPr/>
          </p:nvSpPr>
          <p:spPr>
            <a:xfrm>
              <a:off x="765278" y="4452500"/>
              <a:ext cx="2701800" cy="257400"/>
            </a:xfrm>
            <a:prstGeom prst="ellipse">
              <a:avLst/>
            </a:prstGeom>
            <a:solidFill>
              <a:srgbClr val="FFBF4D">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2695" name="Google Shape;2695;p62"/>
            <p:cNvGrpSpPr/>
            <p:nvPr/>
          </p:nvGrpSpPr>
          <p:grpSpPr>
            <a:xfrm>
              <a:off x="930075" y="539500"/>
              <a:ext cx="2352674" cy="4035715"/>
              <a:chOff x="786224" y="539500"/>
              <a:chExt cx="2352674" cy="4035715"/>
            </a:xfrm>
          </p:grpSpPr>
          <p:sp>
            <p:nvSpPr>
              <p:cNvPr id="2696" name="Google Shape;2696;p62"/>
              <p:cNvSpPr/>
              <p:nvPr/>
            </p:nvSpPr>
            <p:spPr>
              <a:xfrm flipH="1">
                <a:off x="2678337" y="1450443"/>
                <a:ext cx="68669" cy="108134"/>
              </a:xfrm>
              <a:custGeom>
                <a:avLst/>
                <a:gdLst/>
                <a:ahLst/>
                <a:cxnLst/>
                <a:rect l="l" t="t" r="r" b="b"/>
                <a:pathLst>
                  <a:path w="870" h="1370" extrusionOk="0">
                    <a:moveTo>
                      <a:pt x="531" y="1"/>
                    </a:moveTo>
                    <a:cubicBezTo>
                      <a:pt x="398" y="1"/>
                      <a:pt x="22" y="256"/>
                      <a:pt x="17" y="296"/>
                    </a:cubicBezTo>
                    <a:cubicBezTo>
                      <a:pt x="0" y="431"/>
                      <a:pt x="380" y="927"/>
                      <a:pt x="558" y="1341"/>
                    </a:cubicBezTo>
                    <a:lnTo>
                      <a:pt x="869" y="1370"/>
                    </a:lnTo>
                    <a:cubicBezTo>
                      <a:pt x="780" y="1027"/>
                      <a:pt x="741" y="307"/>
                      <a:pt x="572" y="18"/>
                    </a:cubicBezTo>
                    <a:cubicBezTo>
                      <a:pt x="564" y="6"/>
                      <a:pt x="550" y="1"/>
                      <a:pt x="53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7" name="Google Shape;2697;p62"/>
              <p:cNvSpPr/>
              <p:nvPr/>
            </p:nvSpPr>
            <p:spPr>
              <a:xfrm flipH="1">
                <a:off x="2724432" y="1449811"/>
                <a:ext cx="43569" cy="36624"/>
              </a:xfrm>
              <a:custGeom>
                <a:avLst/>
                <a:gdLst/>
                <a:ahLst/>
                <a:cxnLst/>
                <a:rect l="l" t="t" r="r" b="b"/>
                <a:pathLst>
                  <a:path w="552" h="464" extrusionOk="0">
                    <a:moveTo>
                      <a:pt x="82" y="1"/>
                    </a:moveTo>
                    <a:cubicBezTo>
                      <a:pt x="70" y="1"/>
                      <a:pt x="59" y="4"/>
                      <a:pt x="50" y="11"/>
                    </a:cubicBezTo>
                    <a:cubicBezTo>
                      <a:pt x="0" y="52"/>
                      <a:pt x="277" y="333"/>
                      <a:pt x="348" y="459"/>
                    </a:cubicBezTo>
                    <a:cubicBezTo>
                      <a:pt x="348" y="459"/>
                      <a:pt x="375" y="463"/>
                      <a:pt x="407" y="463"/>
                    </a:cubicBezTo>
                    <a:cubicBezTo>
                      <a:pt x="471" y="463"/>
                      <a:pt x="552" y="443"/>
                      <a:pt x="443" y="318"/>
                    </a:cubicBezTo>
                    <a:cubicBezTo>
                      <a:pt x="336" y="197"/>
                      <a:pt x="174" y="1"/>
                      <a:pt x="82"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8" name="Google Shape;2698;p62"/>
              <p:cNvSpPr/>
              <p:nvPr/>
            </p:nvSpPr>
            <p:spPr>
              <a:xfrm flipH="1">
                <a:off x="2696254" y="1415161"/>
                <a:ext cx="36702" cy="52094"/>
              </a:xfrm>
              <a:custGeom>
                <a:avLst/>
                <a:gdLst/>
                <a:ahLst/>
                <a:cxnLst/>
                <a:rect l="l" t="t" r="r" b="b"/>
                <a:pathLst>
                  <a:path w="465" h="660" extrusionOk="0">
                    <a:moveTo>
                      <a:pt x="93" y="0"/>
                    </a:moveTo>
                    <a:cubicBezTo>
                      <a:pt x="84" y="0"/>
                      <a:pt x="75" y="2"/>
                      <a:pt x="67" y="7"/>
                    </a:cubicBezTo>
                    <a:cubicBezTo>
                      <a:pt x="1" y="47"/>
                      <a:pt x="206" y="455"/>
                      <a:pt x="256" y="592"/>
                    </a:cubicBezTo>
                    <a:cubicBezTo>
                      <a:pt x="256" y="592"/>
                      <a:pt x="349" y="660"/>
                      <a:pt x="406" y="660"/>
                    </a:cubicBezTo>
                    <a:cubicBezTo>
                      <a:pt x="442" y="660"/>
                      <a:pt x="464" y="633"/>
                      <a:pt x="439" y="545"/>
                    </a:cubicBezTo>
                    <a:cubicBezTo>
                      <a:pt x="400" y="409"/>
                      <a:pt x="214" y="0"/>
                      <a:pt x="9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9" name="Google Shape;2699;p62"/>
              <p:cNvSpPr/>
              <p:nvPr/>
            </p:nvSpPr>
            <p:spPr>
              <a:xfrm flipH="1">
                <a:off x="2672969" y="1429763"/>
                <a:ext cx="28336" cy="82324"/>
              </a:xfrm>
              <a:custGeom>
                <a:avLst/>
                <a:gdLst/>
                <a:ahLst/>
                <a:cxnLst/>
                <a:rect l="l" t="t" r="r" b="b"/>
                <a:pathLst>
                  <a:path w="359" h="1043" extrusionOk="0">
                    <a:moveTo>
                      <a:pt x="223" y="1"/>
                    </a:moveTo>
                    <a:cubicBezTo>
                      <a:pt x="124" y="1"/>
                      <a:pt x="195" y="578"/>
                      <a:pt x="24" y="578"/>
                    </a:cubicBezTo>
                    <a:cubicBezTo>
                      <a:pt x="16" y="578"/>
                      <a:pt x="8" y="577"/>
                      <a:pt x="0" y="575"/>
                    </a:cubicBezTo>
                    <a:lnTo>
                      <a:pt x="0" y="575"/>
                    </a:lnTo>
                    <a:cubicBezTo>
                      <a:pt x="0" y="575"/>
                      <a:pt x="41" y="1042"/>
                      <a:pt x="122" y="1042"/>
                    </a:cubicBezTo>
                    <a:cubicBezTo>
                      <a:pt x="135" y="1042"/>
                      <a:pt x="149" y="1030"/>
                      <a:pt x="165" y="1000"/>
                    </a:cubicBezTo>
                    <a:cubicBezTo>
                      <a:pt x="281" y="776"/>
                      <a:pt x="358" y="85"/>
                      <a:pt x="247" y="10"/>
                    </a:cubicBezTo>
                    <a:cubicBezTo>
                      <a:pt x="238" y="4"/>
                      <a:pt x="230" y="1"/>
                      <a:pt x="22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0" name="Google Shape;2700;p62"/>
              <p:cNvSpPr/>
              <p:nvPr/>
            </p:nvSpPr>
            <p:spPr>
              <a:xfrm flipH="1">
                <a:off x="2712751" y="1422265"/>
                <a:ext cx="42622" cy="48305"/>
              </a:xfrm>
              <a:custGeom>
                <a:avLst/>
                <a:gdLst/>
                <a:ahLst/>
                <a:cxnLst/>
                <a:rect l="l" t="t" r="r" b="b"/>
                <a:pathLst>
                  <a:path w="540" h="612" extrusionOk="0">
                    <a:moveTo>
                      <a:pt x="78" y="0"/>
                    </a:moveTo>
                    <a:cubicBezTo>
                      <a:pt x="69" y="0"/>
                      <a:pt x="62" y="3"/>
                      <a:pt x="55" y="8"/>
                    </a:cubicBezTo>
                    <a:cubicBezTo>
                      <a:pt x="0" y="50"/>
                      <a:pt x="256" y="455"/>
                      <a:pt x="325" y="584"/>
                    </a:cubicBezTo>
                    <a:cubicBezTo>
                      <a:pt x="325" y="584"/>
                      <a:pt x="398" y="611"/>
                      <a:pt x="452" y="611"/>
                    </a:cubicBezTo>
                    <a:cubicBezTo>
                      <a:pt x="505" y="611"/>
                      <a:pt x="540" y="586"/>
                      <a:pt x="475" y="486"/>
                    </a:cubicBezTo>
                    <a:cubicBezTo>
                      <a:pt x="398" y="365"/>
                      <a:pt x="181" y="0"/>
                      <a:pt x="78"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1" name="Google Shape;2701;p62"/>
              <p:cNvSpPr/>
              <p:nvPr/>
            </p:nvSpPr>
            <p:spPr>
              <a:xfrm flipH="1">
                <a:off x="2457964" y="2862361"/>
                <a:ext cx="253286" cy="785511"/>
              </a:xfrm>
              <a:custGeom>
                <a:avLst/>
                <a:gdLst/>
                <a:ahLst/>
                <a:cxnLst/>
                <a:rect l="l" t="t" r="r" b="b"/>
                <a:pathLst>
                  <a:path w="3209" h="9952" extrusionOk="0">
                    <a:moveTo>
                      <a:pt x="2665" y="0"/>
                    </a:moveTo>
                    <a:cubicBezTo>
                      <a:pt x="2337" y="0"/>
                      <a:pt x="1872" y="309"/>
                      <a:pt x="1299" y="1505"/>
                    </a:cubicBezTo>
                    <a:cubicBezTo>
                      <a:pt x="117" y="3979"/>
                      <a:pt x="1" y="8394"/>
                      <a:pt x="82" y="9951"/>
                    </a:cubicBezTo>
                    <a:lnTo>
                      <a:pt x="3208" y="350"/>
                    </a:lnTo>
                    <a:cubicBezTo>
                      <a:pt x="3208" y="350"/>
                      <a:pt x="3015" y="0"/>
                      <a:pt x="2665" y="0"/>
                    </a:cubicBezTo>
                    <a:close/>
                  </a:path>
                </a:pathLst>
              </a:custGeom>
              <a:solidFill>
                <a:srgbClr val="84B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2" name="Google Shape;2702;p62"/>
              <p:cNvSpPr/>
              <p:nvPr/>
            </p:nvSpPr>
            <p:spPr>
              <a:xfrm flipH="1">
                <a:off x="2011694" y="1536715"/>
                <a:ext cx="664117" cy="570901"/>
              </a:xfrm>
              <a:custGeom>
                <a:avLst/>
                <a:gdLst/>
                <a:ahLst/>
                <a:cxnLst/>
                <a:rect l="l" t="t" r="r" b="b"/>
                <a:pathLst>
                  <a:path w="8414" h="7233" extrusionOk="0">
                    <a:moveTo>
                      <a:pt x="6172" y="0"/>
                    </a:moveTo>
                    <a:cubicBezTo>
                      <a:pt x="5232" y="0"/>
                      <a:pt x="3138" y="2576"/>
                      <a:pt x="2862" y="2983"/>
                    </a:cubicBezTo>
                    <a:cubicBezTo>
                      <a:pt x="2555" y="3436"/>
                      <a:pt x="385" y="4434"/>
                      <a:pt x="214" y="4742"/>
                    </a:cubicBezTo>
                    <a:cubicBezTo>
                      <a:pt x="1" y="5122"/>
                      <a:pt x="865" y="7233"/>
                      <a:pt x="1971" y="7233"/>
                    </a:cubicBezTo>
                    <a:cubicBezTo>
                      <a:pt x="2151" y="7233"/>
                      <a:pt x="2338" y="7177"/>
                      <a:pt x="2528" y="7047"/>
                    </a:cubicBezTo>
                    <a:cubicBezTo>
                      <a:pt x="3881" y="6128"/>
                      <a:pt x="8413" y="2259"/>
                      <a:pt x="6454" y="118"/>
                    </a:cubicBezTo>
                    <a:cubicBezTo>
                      <a:pt x="6380" y="37"/>
                      <a:pt x="6284" y="0"/>
                      <a:pt x="6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3" name="Google Shape;2703;p62"/>
              <p:cNvSpPr/>
              <p:nvPr/>
            </p:nvSpPr>
            <p:spPr>
              <a:xfrm flipH="1">
                <a:off x="2246982" y="1645482"/>
                <a:ext cx="264179" cy="250524"/>
              </a:xfrm>
              <a:custGeom>
                <a:avLst/>
                <a:gdLst/>
                <a:ahLst/>
                <a:cxnLst/>
                <a:rect l="l" t="t" r="r" b="b"/>
                <a:pathLst>
                  <a:path w="3347" h="3174" extrusionOk="0">
                    <a:moveTo>
                      <a:pt x="3346" y="1"/>
                    </a:moveTo>
                    <a:lnTo>
                      <a:pt x="3346" y="1"/>
                    </a:lnTo>
                    <a:cubicBezTo>
                      <a:pt x="1443" y="598"/>
                      <a:pt x="1" y="3174"/>
                      <a:pt x="1" y="3174"/>
                    </a:cubicBezTo>
                    <a:cubicBezTo>
                      <a:pt x="1258" y="1868"/>
                      <a:pt x="2185" y="1001"/>
                      <a:pt x="3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4" name="Google Shape;2704;p62"/>
              <p:cNvSpPr/>
              <p:nvPr/>
            </p:nvSpPr>
            <p:spPr>
              <a:xfrm flipH="1">
                <a:off x="2043187" y="1569234"/>
                <a:ext cx="632624" cy="538382"/>
              </a:xfrm>
              <a:custGeom>
                <a:avLst/>
                <a:gdLst/>
                <a:ahLst/>
                <a:cxnLst/>
                <a:rect l="l" t="t" r="r" b="b"/>
                <a:pathLst>
                  <a:path w="8015" h="6821" extrusionOk="0">
                    <a:moveTo>
                      <a:pt x="6673" y="1"/>
                    </a:moveTo>
                    <a:lnTo>
                      <a:pt x="6673" y="1"/>
                    </a:lnTo>
                    <a:cubicBezTo>
                      <a:pt x="6179" y="2042"/>
                      <a:pt x="3357" y="4409"/>
                      <a:pt x="2338" y="5101"/>
                    </a:cubicBezTo>
                    <a:cubicBezTo>
                      <a:pt x="2148" y="5230"/>
                      <a:pt x="1962" y="5286"/>
                      <a:pt x="1782" y="5286"/>
                    </a:cubicBezTo>
                    <a:cubicBezTo>
                      <a:pt x="1222" y="5286"/>
                      <a:pt x="724" y="4745"/>
                      <a:pt x="397" y="4161"/>
                    </a:cubicBezTo>
                    <a:cubicBezTo>
                      <a:pt x="304" y="4229"/>
                      <a:pt x="238" y="4286"/>
                      <a:pt x="214" y="4330"/>
                    </a:cubicBezTo>
                    <a:cubicBezTo>
                      <a:pt x="1" y="4710"/>
                      <a:pt x="865" y="6821"/>
                      <a:pt x="1971" y="6821"/>
                    </a:cubicBezTo>
                    <a:cubicBezTo>
                      <a:pt x="2151" y="6821"/>
                      <a:pt x="2338" y="6765"/>
                      <a:pt x="2528" y="6635"/>
                    </a:cubicBezTo>
                    <a:cubicBezTo>
                      <a:pt x="3821" y="5757"/>
                      <a:pt x="8014" y="2185"/>
                      <a:pt x="6673"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5" name="Google Shape;2705;p62"/>
              <p:cNvSpPr/>
              <p:nvPr/>
            </p:nvSpPr>
            <p:spPr>
              <a:xfrm flipH="1">
                <a:off x="2237431" y="1795608"/>
                <a:ext cx="240263" cy="229844"/>
              </a:xfrm>
              <a:custGeom>
                <a:avLst/>
                <a:gdLst/>
                <a:ahLst/>
                <a:cxnLst/>
                <a:rect l="l" t="t" r="r" b="b"/>
                <a:pathLst>
                  <a:path w="3044" h="2912" extrusionOk="0">
                    <a:moveTo>
                      <a:pt x="3043" y="0"/>
                    </a:moveTo>
                    <a:cubicBezTo>
                      <a:pt x="2068" y="1012"/>
                      <a:pt x="1235" y="1817"/>
                      <a:pt x="0" y="2912"/>
                    </a:cubicBezTo>
                    <a:cubicBezTo>
                      <a:pt x="0" y="2912"/>
                      <a:pt x="2290" y="1663"/>
                      <a:pt x="3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6" name="Google Shape;2706;p62"/>
              <p:cNvSpPr/>
              <p:nvPr/>
            </p:nvSpPr>
            <p:spPr>
              <a:xfrm flipH="1">
                <a:off x="1234695" y="540053"/>
                <a:ext cx="376338" cy="1765585"/>
              </a:xfrm>
              <a:custGeom>
                <a:avLst/>
                <a:gdLst/>
                <a:ahLst/>
                <a:cxnLst/>
                <a:rect l="l" t="t" r="r" b="b"/>
                <a:pathLst>
                  <a:path w="4768" h="22369" extrusionOk="0">
                    <a:moveTo>
                      <a:pt x="1262" y="0"/>
                    </a:moveTo>
                    <a:lnTo>
                      <a:pt x="1262" y="0"/>
                    </a:lnTo>
                    <a:cubicBezTo>
                      <a:pt x="550" y="1666"/>
                      <a:pt x="1351" y="10651"/>
                      <a:pt x="1451" y="13106"/>
                    </a:cubicBezTo>
                    <a:cubicBezTo>
                      <a:pt x="1550" y="15560"/>
                      <a:pt x="315" y="20099"/>
                      <a:pt x="1" y="22368"/>
                    </a:cubicBezTo>
                    <a:cubicBezTo>
                      <a:pt x="1" y="22368"/>
                      <a:pt x="1547" y="18293"/>
                      <a:pt x="2802" y="17135"/>
                    </a:cubicBezTo>
                    <a:cubicBezTo>
                      <a:pt x="4767" y="15322"/>
                      <a:pt x="3907" y="12319"/>
                      <a:pt x="3924" y="10512"/>
                    </a:cubicBezTo>
                    <a:cubicBezTo>
                      <a:pt x="3942" y="8706"/>
                      <a:pt x="1727" y="45"/>
                      <a:pt x="1727" y="45"/>
                    </a:cubicBezTo>
                    <a:lnTo>
                      <a:pt x="1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7" name="Google Shape;2707;p62"/>
              <p:cNvSpPr/>
              <p:nvPr/>
            </p:nvSpPr>
            <p:spPr>
              <a:xfrm flipH="1">
                <a:off x="1248824" y="581570"/>
                <a:ext cx="362289" cy="1724068"/>
              </a:xfrm>
              <a:custGeom>
                <a:avLst/>
                <a:gdLst/>
                <a:ahLst/>
                <a:cxnLst/>
                <a:rect l="l" t="t" r="r" b="b"/>
                <a:pathLst>
                  <a:path w="4590" h="21843" extrusionOk="0">
                    <a:moveTo>
                      <a:pt x="1122" y="0"/>
                    </a:moveTo>
                    <a:cubicBezTo>
                      <a:pt x="672" y="2516"/>
                      <a:pt x="2083" y="11132"/>
                      <a:pt x="2176" y="13395"/>
                    </a:cubicBezTo>
                    <a:cubicBezTo>
                      <a:pt x="2275" y="15849"/>
                      <a:pt x="316" y="19573"/>
                      <a:pt x="0" y="21842"/>
                    </a:cubicBezTo>
                    <a:cubicBezTo>
                      <a:pt x="0" y="21842"/>
                      <a:pt x="1547" y="17767"/>
                      <a:pt x="2802" y="16609"/>
                    </a:cubicBezTo>
                    <a:cubicBezTo>
                      <a:pt x="4590" y="14960"/>
                      <a:pt x="4040" y="12326"/>
                      <a:pt x="3938" y="10503"/>
                    </a:cubicBezTo>
                    <a:lnTo>
                      <a:pt x="3938" y="10503"/>
                    </a:lnTo>
                    <a:cubicBezTo>
                      <a:pt x="3839" y="10653"/>
                      <a:pt x="3725" y="10741"/>
                      <a:pt x="3598" y="10759"/>
                    </a:cubicBezTo>
                    <a:cubicBezTo>
                      <a:pt x="3583" y="10761"/>
                      <a:pt x="3568" y="10762"/>
                      <a:pt x="3553" y="10762"/>
                    </a:cubicBezTo>
                    <a:cubicBezTo>
                      <a:pt x="2757" y="10762"/>
                      <a:pt x="1753" y="8041"/>
                      <a:pt x="1293" y="4597"/>
                    </a:cubicBezTo>
                    <a:cubicBezTo>
                      <a:pt x="1056" y="2818"/>
                      <a:pt x="1007" y="1190"/>
                      <a:pt x="1122"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8" name="Google Shape;2708;p62"/>
              <p:cNvSpPr/>
              <p:nvPr/>
            </p:nvSpPr>
            <p:spPr>
              <a:xfrm flipH="1">
                <a:off x="1475123" y="539500"/>
                <a:ext cx="830186" cy="736417"/>
              </a:xfrm>
              <a:custGeom>
                <a:avLst/>
                <a:gdLst/>
                <a:ahLst/>
                <a:cxnLst/>
                <a:rect l="l" t="t" r="r" b="b"/>
                <a:pathLst>
                  <a:path w="10518" h="9330" extrusionOk="0">
                    <a:moveTo>
                      <a:pt x="10154" y="1"/>
                    </a:moveTo>
                    <a:lnTo>
                      <a:pt x="115" y="5581"/>
                    </a:lnTo>
                    <a:lnTo>
                      <a:pt x="0" y="5703"/>
                    </a:lnTo>
                    <a:lnTo>
                      <a:pt x="5040" y="9330"/>
                    </a:lnTo>
                    <a:cubicBezTo>
                      <a:pt x="5040" y="9330"/>
                      <a:pt x="10381" y="848"/>
                      <a:pt x="10449" y="633"/>
                    </a:cubicBezTo>
                    <a:cubicBezTo>
                      <a:pt x="10517" y="417"/>
                      <a:pt x="10154" y="1"/>
                      <a:pt x="10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9" name="Google Shape;2709;p62"/>
              <p:cNvSpPr/>
              <p:nvPr/>
            </p:nvSpPr>
            <p:spPr>
              <a:xfrm flipH="1">
                <a:off x="1806626" y="751667"/>
                <a:ext cx="153598" cy="524253"/>
              </a:xfrm>
              <a:custGeom>
                <a:avLst/>
                <a:gdLst/>
                <a:ahLst/>
                <a:cxnLst/>
                <a:rect l="l" t="t" r="r" b="b"/>
                <a:pathLst>
                  <a:path w="1946" h="6642" extrusionOk="0">
                    <a:moveTo>
                      <a:pt x="945" y="1"/>
                    </a:moveTo>
                    <a:lnTo>
                      <a:pt x="0" y="527"/>
                    </a:lnTo>
                    <a:lnTo>
                      <a:pt x="296" y="6372"/>
                    </a:lnTo>
                    <a:lnTo>
                      <a:pt x="668" y="6642"/>
                    </a:lnTo>
                    <a:cubicBezTo>
                      <a:pt x="668" y="6642"/>
                      <a:pt x="1208" y="5784"/>
                      <a:pt x="1946" y="4608"/>
                    </a:cubicBezTo>
                    <a:lnTo>
                      <a:pt x="9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0" name="Google Shape;2710;p62"/>
              <p:cNvSpPr/>
              <p:nvPr/>
            </p:nvSpPr>
            <p:spPr>
              <a:xfrm flipH="1">
                <a:off x="1641029" y="648504"/>
                <a:ext cx="132760" cy="354554"/>
              </a:xfrm>
              <a:custGeom>
                <a:avLst/>
                <a:gdLst/>
                <a:ahLst/>
                <a:cxnLst/>
                <a:rect l="l" t="t" r="r" b="b"/>
                <a:pathLst>
                  <a:path w="1682" h="4492" extrusionOk="0">
                    <a:moveTo>
                      <a:pt x="937" y="0"/>
                    </a:moveTo>
                    <a:lnTo>
                      <a:pt x="1" y="520"/>
                    </a:lnTo>
                    <a:lnTo>
                      <a:pt x="477" y="4491"/>
                    </a:lnTo>
                    <a:cubicBezTo>
                      <a:pt x="875" y="3856"/>
                      <a:pt x="1289" y="3196"/>
                      <a:pt x="1682" y="2565"/>
                    </a:cubicBezTo>
                    <a:lnTo>
                      <a:pt x="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1" name="Google Shape;2711;p62"/>
              <p:cNvSpPr/>
              <p:nvPr/>
            </p:nvSpPr>
            <p:spPr>
              <a:xfrm flipH="1">
                <a:off x="1491612" y="543447"/>
                <a:ext cx="103793" cy="204034"/>
              </a:xfrm>
              <a:custGeom>
                <a:avLst/>
                <a:gdLst/>
                <a:ahLst/>
                <a:cxnLst/>
                <a:rect l="l" t="t" r="r" b="b"/>
                <a:pathLst>
                  <a:path w="1315" h="2585" extrusionOk="0">
                    <a:moveTo>
                      <a:pt x="1073" y="1"/>
                    </a:moveTo>
                    <a:lnTo>
                      <a:pt x="1" y="595"/>
                    </a:lnTo>
                    <a:lnTo>
                      <a:pt x="240" y="2584"/>
                    </a:lnTo>
                    <a:cubicBezTo>
                      <a:pt x="724" y="1803"/>
                      <a:pt x="1117" y="1166"/>
                      <a:pt x="1315" y="832"/>
                    </a:cubicBezTo>
                    <a:lnTo>
                      <a:pt x="10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2" name="Google Shape;2712;p62"/>
              <p:cNvSpPr/>
              <p:nvPr/>
            </p:nvSpPr>
            <p:spPr>
              <a:xfrm flipH="1">
                <a:off x="1478358" y="564600"/>
                <a:ext cx="707765" cy="711317"/>
              </a:xfrm>
              <a:custGeom>
                <a:avLst/>
                <a:gdLst/>
                <a:ahLst/>
                <a:cxnLst/>
                <a:rect l="l" t="t" r="r" b="b"/>
                <a:pathLst>
                  <a:path w="8967" h="9012" extrusionOk="0">
                    <a:moveTo>
                      <a:pt x="8865" y="0"/>
                    </a:moveTo>
                    <a:cubicBezTo>
                      <a:pt x="8065" y="1223"/>
                      <a:pt x="6691" y="2632"/>
                      <a:pt x="4960" y="3904"/>
                    </a:cubicBezTo>
                    <a:cubicBezTo>
                      <a:pt x="3189" y="5207"/>
                      <a:pt x="1403" y="6102"/>
                      <a:pt x="1" y="6470"/>
                    </a:cubicBezTo>
                    <a:lnTo>
                      <a:pt x="3530" y="9012"/>
                    </a:lnTo>
                    <a:cubicBezTo>
                      <a:pt x="3530" y="9012"/>
                      <a:pt x="8871" y="531"/>
                      <a:pt x="8939" y="315"/>
                    </a:cubicBezTo>
                    <a:cubicBezTo>
                      <a:pt x="8966" y="229"/>
                      <a:pt x="8924" y="111"/>
                      <a:pt x="8865"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3" name="Google Shape;2713;p62"/>
              <p:cNvSpPr/>
              <p:nvPr/>
            </p:nvSpPr>
            <p:spPr>
              <a:xfrm flipH="1">
                <a:off x="2018321" y="968332"/>
                <a:ext cx="379338" cy="489208"/>
              </a:xfrm>
              <a:custGeom>
                <a:avLst/>
                <a:gdLst/>
                <a:ahLst/>
                <a:cxnLst/>
                <a:rect l="l" t="t" r="r" b="b"/>
                <a:pathLst>
                  <a:path w="4806" h="6198" extrusionOk="0">
                    <a:moveTo>
                      <a:pt x="1462" y="1"/>
                    </a:moveTo>
                    <a:cubicBezTo>
                      <a:pt x="1" y="1"/>
                      <a:pt x="13" y="3494"/>
                      <a:pt x="1560" y="5444"/>
                    </a:cubicBezTo>
                    <a:cubicBezTo>
                      <a:pt x="1918" y="5894"/>
                      <a:pt x="2514" y="6197"/>
                      <a:pt x="3103" y="6197"/>
                    </a:cubicBezTo>
                    <a:cubicBezTo>
                      <a:pt x="3657" y="6197"/>
                      <a:pt x="4204" y="5931"/>
                      <a:pt x="4543" y="5269"/>
                    </a:cubicBezTo>
                    <a:cubicBezTo>
                      <a:pt x="4806" y="4752"/>
                      <a:pt x="4168" y="2191"/>
                      <a:pt x="2969" y="866"/>
                    </a:cubicBezTo>
                    <a:cubicBezTo>
                      <a:pt x="2360" y="256"/>
                      <a:pt x="1857" y="1"/>
                      <a:pt x="1462" y="1"/>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4" name="Google Shape;2714;p62"/>
              <p:cNvSpPr/>
              <p:nvPr/>
            </p:nvSpPr>
            <p:spPr>
              <a:xfrm flipH="1">
                <a:off x="1845857" y="938575"/>
                <a:ext cx="444218" cy="549747"/>
              </a:xfrm>
              <a:custGeom>
                <a:avLst/>
                <a:gdLst/>
                <a:ahLst/>
                <a:cxnLst/>
                <a:rect l="l" t="t" r="r" b="b"/>
                <a:pathLst>
                  <a:path w="5628" h="6965" extrusionOk="0">
                    <a:moveTo>
                      <a:pt x="1146" y="0"/>
                    </a:moveTo>
                    <a:cubicBezTo>
                      <a:pt x="675" y="0"/>
                      <a:pt x="329" y="271"/>
                      <a:pt x="234" y="906"/>
                    </a:cubicBezTo>
                    <a:cubicBezTo>
                      <a:pt x="1" y="2447"/>
                      <a:pt x="974" y="6196"/>
                      <a:pt x="1813" y="6627"/>
                    </a:cubicBezTo>
                    <a:cubicBezTo>
                      <a:pt x="2272" y="6863"/>
                      <a:pt x="2701" y="6964"/>
                      <a:pt x="3091" y="6964"/>
                    </a:cubicBezTo>
                    <a:cubicBezTo>
                      <a:pt x="4685" y="6964"/>
                      <a:pt x="5628" y="5273"/>
                      <a:pt x="5290" y="4148"/>
                    </a:cubicBezTo>
                    <a:cubicBezTo>
                      <a:pt x="4650" y="2013"/>
                      <a:pt x="2430" y="0"/>
                      <a:pt x="1146"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5" name="Google Shape;2715;p62"/>
              <p:cNvSpPr/>
              <p:nvPr/>
            </p:nvSpPr>
            <p:spPr>
              <a:xfrm flipH="1">
                <a:off x="1845857" y="1047105"/>
                <a:ext cx="422118" cy="441219"/>
              </a:xfrm>
              <a:custGeom>
                <a:avLst/>
                <a:gdLst/>
                <a:ahLst/>
                <a:cxnLst/>
                <a:rect l="l" t="t" r="r" b="b"/>
                <a:pathLst>
                  <a:path w="5348" h="5590" extrusionOk="0">
                    <a:moveTo>
                      <a:pt x="3284" y="1"/>
                    </a:moveTo>
                    <a:lnTo>
                      <a:pt x="3284" y="1"/>
                    </a:lnTo>
                    <a:cubicBezTo>
                      <a:pt x="3547" y="708"/>
                      <a:pt x="3461" y="1435"/>
                      <a:pt x="2992" y="1874"/>
                    </a:cubicBezTo>
                    <a:cubicBezTo>
                      <a:pt x="2726" y="2122"/>
                      <a:pt x="2375" y="2241"/>
                      <a:pt x="1997" y="2241"/>
                    </a:cubicBezTo>
                    <a:cubicBezTo>
                      <a:pt x="1398" y="2241"/>
                      <a:pt x="728" y="1943"/>
                      <a:pt x="208" y="1385"/>
                    </a:cubicBezTo>
                    <a:cubicBezTo>
                      <a:pt x="134" y="1305"/>
                      <a:pt x="66" y="1222"/>
                      <a:pt x="1" y="1134"/>
                    </a:cubicBezTo>
                    <a:lnTo>
                      <a:pt x="1" y="1134"/>
                    </a:lnTo>
                    <a:cubicBezTo>
                      <a:pt x="233" y="2840"/>
                      <a:pt x="918" y="4936"/>
                      <a:pt x="1533" y="5252"/>
                    </a:cubicBezTo>
                    <a:cubicBezTo>
                      <a:pt x="1992" y="5488"/>
                      <a:pt x="2421" y="5589"/>
                      <a:pt x="2811" y="5589"/>
                    </a:cubicBezTo>
                    <a:cubicBezTo>
                      <a:pt x="4405" y="5589"/>
                      <a:pt x="5348" y="3898"/>
                      <a:pt x="5010" y="2773"/>
                    </a:cubicBezTo>
                    <a:cubicBezTo>
                      <a:pt x="4705" y="1751"/>
                      <a:pt x="4037" y="760"/>
                      <a:pt x="3284" y="1"/>
                    </a:cubicBezTo>
                    <a:close/>
                  </a:path>
                </a:pathLst>
              </a:custGeom>
              <a:solidFill>
                <a:srgbClr val="84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6" name="Google Shape;2716;p62"/>
              <p:cNvSpPr/>
              <p:nvPr/>
            </p:nvSpPr>
            <p:spPr>
              <a:xfrm flipH="1">
                <a:off x="817014" y="3846078"/>
                <a:ext cx="2321884" cy="729076"/>
              </a:xfrm>
              <a:custGeom>
                <a:avLst/>
                <a:gdLst/>
                <a:ahLst/>
                <a:cxnLst/>
                <a:rect l="l" t="t" r="r" b="b"/>
                <a:pathLst>
                  <a:path w="29417" h="9237" extrusionOk="0">
                    <a:moveTo>
                      <a:pt x="5592" y="0"/>
                    </a:moveTo>
                    <a:cubicBezTo>
                      <a:pt x="4735" y="0"/>
                      <a:pt x="4071" y="203"/>
                      <a:pt x="4005" y="809"/>
                    </a:cubicBezTo>
                    <a:cubicBezTo>
                      <a:pt x="3809" y="2628"/>
                      <a:pt x="1" y="9237"/>
                      <a:pt x="1" y="9237"/>
                    </a:cubicBezTo>
                    <a:lnTo>
                      <a:pt x="29417" y="9237"/>
                    </a:lnTo>
                    <a:lnTo>
                      <a:pt x="9784" y="809"/>
                    </a:lnTo>
                    <a:cubicBezTo>
                      <a:pt x="9784" y="809"/>
                      <a:pt x="7304" y="0"/>
                      <a:pt x="5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7" name="Google Shape;2717;p62"/>
              <p:cNvSpPr/>
              <p:nvPr/>
            </p:nvSpPr>
            <p:spPr>
              <a:xfrm flipH="1">
                <a:off x="817013" y="3846078"/>
                <a:ext cx="2199779" cy="729076"/>
              </a:xfrm>
              <a:custGeom>
                <a:avLst/>
                <a:gdLst/>
                <a:ahLst/>
                <a:cxnLst/>
                <a:rect l="l" t="t" r="r" b="b"/>
                <a:pathLst>
                  <a:path w="27870" h="9237" extrusionOk="0">
                    <a:moveTo>
                      <a:pt x="4045" y="0"/>
                    </a:moveTo>
                    <a:cubicBezTo>
                      <a:pt x="3188" y="0"/>
                      <a:pt x="2524" y="203"/>
                      <a:pt x="2458" y="809"/>
                    </a:cubicBezTo>
                    <a:cubicBezTo>
                      <a:pt x="2348" y="1837"/>
                      <a:pt x="1080" y="4400"/>
                      <a:pt x="0" y="6431"/>
                    </a:cubicBezTo>
                    <a:cubicBezTo>
                      <a:pt x="1099" y="5308"/>
                      <a:pt x="2469" y="3408"/>
                      <a:pt x="3111" y="2611"/>
                    </a:cubicBezTo>
                    <a:cubicBezTo>
                      <a:pt x="3970" y="3902"/>
                      <a:pt x="7463" y="7825"/>
                      <a:pt x="10688" y="9237"/>
                    </a:cubicBezTo>
                    <a:lnTo>
                      <a:pt x="27870" y="9237"/>
                    </a:lnTo>
                    <a:lnTo>
                      <a:pt x="8237" y="809"/>
                    </a:lnTo>
                    <a:cubicBezTo>
                      <a:pt x="8237" y="809"/>
                      <a:pt x="5757" y="0"/>
                      <a:pt x="4045"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8" name="Google Shape;2718;p62"/>
              <p:cNvSpPr/>
              <p:nvPr/>
            </p:nvSpPr>
            <p:spPr>
              <a:xfrm flipH="1">
                <a:off x="786229" y="2412139"/>
                <a:ext cx="2152342" cy="2163077"/>
              </a:xfrm>
              <a:custGeom>
                <a:avLst/>
                <a:gdLst/>
                <a:ahLst/>
                <a:cxnLst/>
                <a:rect l="l" t="t" r="r" b="b"/>
                <a:pathLst>
                  <a:path w="27269" h="27405" extrusionOk="0">
                    <a:moveTo>
                      <a:pt x="6761" y="0"/>
                    </a:moveTo>
                    <a:lnTo>
                      <a:pt x="1" y="22613"/>
                    </a:lnTo>
                    <a:lnTo>
                      <a:pt x="2279" y="20189"/>
                    </a:lnTo>
                    <a:cubicBezTo>
                      <a:pt x="5318" y="27239"/>
                      <a:pt x="25271" y="27404"/>
                      <a:pt x="27130" y="27404"/>
                    </a:cubicBezTo>
                    <a:cubicBezTo>
                      <a:pt x="27221" y="27404"/>
                      <a:pt x="27269" y="27404"/>
                      <a:pt x="27269" y="27404"/>
                    </a:cubicBezTo>
                    <a:cubicBezTo>
                      <a:pt x="27269" y="27404"/>
                      <a:pt x="22676" y="25198"/>
                      <a:pt x="20111" y="14973"/>
                    </a:cubicBezTo>
                    <a:cubicBezTo>
                      <a:pt x="16596" y="966"/>
                      <a:pt x="11148" y="482"/>
                      <a:pt x="11148" y="482"/>
                    </a:cubicBezTo>
                    <a:lnTo>
                      <a:pt x="67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9" name="Google Shape;2719;p62"/>
              <p:cNvSpPr/>
              <p:nvPr/>
            </p:nvSpPr>
            <p:spPr>
              <a:xfrm flipH="1">
                <a:off x="786224" y="2412139"/>
                <a:ext cx="1675526" cy="2163077"/>
              </a:xfrm>
              <a:custGeom>
                <a:avLst/>
                <a:gdLst/>
                <a:ahLst/>
                <a:cxnLst/>
                <a:rect l="l" t="t" r="r" b="b"/>
                <a:pathLst>
                  <a:path w="21228" h="27405" extrusionOk="0">
                    <a:moveTo>
                      <a:pt x="720" y="0"/>
                    </a:moveTo>
                    <a:lnTo>
                      <a:pt x="646" y="2615"/>
                    </a:lnTo>
                    <a:cubicBezTo>
                      <a:pt x="530" y="5943"/>
                      <a:pt x="1" y="12407"/>
                      <a:pt x="7901" y="26228"/>
                    </a:cubicBezTo>
                    <a:cubicBezTo>
                      <a:pt x="13906" y="27357"/>
                      <a:pt x="20101" y="27404"/>
                      <a:pt x="21091" y="27404"/>
                    </a:cubicBezTo>
                    <a:cubicBezTo>
                      <a:pt x="21181" y="27404"/>
                      <a:pt x="21228" y="27404"/>
                      <a:pt x="21228" y="27404"/>
                    </a:cubicBezTo>
                    <a:cubicBezTo>
                      <a:pt x="21228" y="27404"/>
                      <a:pt x="16635" y="25198"/>
                      <a:pt x="14070" y="14973"/>
                    </a:cubicBezTo>
                    <a:cubicBezTo>
                      <a:pt x="10555" y="966"/>
                      <a:pt x="5107" y="484"/>
                      <a:pt x="5107" y="484"/>
                    </a:cubicBezTo>
                    <a:lnTo>
                      <a:pt x="720"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0" name="Google Shape;2720;p62"/>
              <p:cNvSpPr/>
              <p:nvPr/>
            </p:nvSpPr>
            <p:spPr>
              <a:xfrm flipH="1">
                <a:off x="2334833" y="2405903"/>
                <a:ext cx="334663" cy="779671"/>
              </a:xfrm>
              <a:custGeom>
                <a:avLst/>
                <a:gdLst/>
                <a:ahLst/>
                <a:cxnLst/>
                <a:rect l="l" t="t" r="r" b="b"/>
                <a:pathLst>
                  <a:path w="4240" h="9878" extrusionOk="0">
                    <a:moveTo>
                      <a:pt x="3376" y="1"/>
                    </a:moveTo>
                    <a:cubicBezTo>
                      <a:pt x="3376" y="1"/>
                      <a:pt x="790" y="4741"/>
                      <a:pt x="1" y="9878"/>
                    </a:cubicBezTo>
                    <a:cubicBezTo>
                      <a:pt x="1" y="9878"/>
                      <a:pt x="4091" y="2044"/>
                      <a:pt x="4240" y="499"/>
                    </a:cubicBezTo>
                    <a:lnTo>
                      <a:pt x="33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1" name="Google Shape;2721;p62"/>
              <p:cNvSpPr/>
              <p:nvPr/>
            </p:nvSpPr>
            <p:spPr>
              <a:xfrm flipH="1">
                <a:off x="1220024" y="2435660"/>
                <a:ext cx="1339442" cy="1521928"/>
              </a:xfrm>
              <a:custGeom>
                <a:avLst/>
                <a:gdLst/>
                <a:ahLst/>
                <a:cxnLst/>
                <a:rect l="l" t="t" r="r" b="b"/>
                <a:pathLst>
                  <a:path w="16970" h="19282" extrusionOk="0">
                    <a:moveTo>
                      <a:pt x="7580" y="0"/>
                    </a:moveTo>
                    <a:lnTo>
                      <a:pt x="2681" y="307"/>
                    </a:lnTo>
                    <a:cubicBezTo>
                      <a:pt x="1" y="16505"/>
                      <a:pt x="16969" y="19281"/>
                      <a:pt x="16969" y="19281"/>
                    </a:cubicBezTo>
                    <a:cubicBezTo>
                      <a:pt x="16969" y="6334"/>
                      <a:pt x="7580" y="0"/>
                      <a:pt x="7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2" name="Google Shape;2722;p62"/>
              <p:cNvSpPr/>
              <p:nvPr/>
            </p:nvSpPr>
            <p:spPr>
              <a:xfrm flipH="1">
                <a:off x="1778688" y="2510408"/>
                <a:ext cx="477211" cy="623547"/>
              </a:xfrm>
              <a:custGeom>
                <a:avLst/>
                <a:gdLst/>
                <a:ahLst/>
                <a:cxnLst/>
                <a:rect l="l" t="t" r="r" b="b"/>
                <a:pathLst>
                  <a:path w="6046" h="7900" extrusionOk="0">
                    <a:moveTo>
                      <a:pt x="2257" y="1"/>
                    </a:moveTo>
                    <a:lnTo>
                      <a:pt x="0" y="698"/>
                    </a:lnTo>
                    <a:cubicBezTo>
                      <a:pt x="0" y="698"/>
                      <a:pt x="3816" y="3411"/>
                      <a:pt x="6045" y="7899"/>
                    </a:cubicBezTo>
                    <a:cubicBezTo>
                      <a:pt x="6045" y="7899"/>
                      <a:pt x="5374" y="2929"/>
                      <a:pt x="2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3" name="Google Shape;2723;p62"/>
              <p:cNvSpPr/>
              <p:nvPr/>
            </p:nvSpPr>
            <p:spPr>
              <a:xfrm flipH="1">
                <a:off x="1220021" y="2410718"/>
                <a:ext cx="993650" cy="1546870"/>
              </a:xfrm>
              <a:custGeom>
                <a:avLst/>
                <a:gdLst/>
                <a:ahLst/>
                <a:cxnLst/>
                <a:rect l="l" t="t" r="r" b="b"/>
                <a:pathLst>
                  <a:path w="12589" h="19598" extrusionOk="0">
                    <a:moveTo>
                      <a:pt x="1533" y="0"/>
                    </a:moveTo>
                    <a:lnTo>
                      <a:pt x="0" y="516"/>
                    </a:lnTo>
                    <a:cubicBezTo>
                      <a:pt x="2412" y="1946"/>
                      <a:pt x="4957" y="4762"/>
                      <a:pt x="6782" y="8302"/>
                    </a:cubicBezTo>
                    <a:cubicBezTo>
                      <a:pt x="8812" y="12237"/>
                      <a:pt x="9426" y="16051"/>
                      <a:pt x="8650" y="18426"/>
                    </a:cubicBezTo>
                    <a:cubicBezTo>
                      <a:pt x="10888" y="19318"/>
                      <a:pt x="12588" y="19597"/>
                      <a:pt x="12588" y="19597"/>
                    </a:cubicBezTo>
                    <a:cubicBezTo>
                      <a:pt x="12588" y="6650"/>
                      <a:pt x="3199" y="316"/>
                      <a:pt x="3199" y="316"/>
                    </a:cubicBezTo>
                    <a:lnTo>
                      <a:pt x="1533"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4" name="Google Shape;2724;p62"/>
              <p:cNvSpPr/>
              <p:nvPr/>
            </p:nvSpPr>
            <p:spPr>
              <a:xfrm flipH="1">
                <a:off x="1271959" y="2608598"/>
                <a:ext cx="1140302" cy="1259881"/>
              </a:xfrm>
              <a:custGeom>
                <a:avLst/>
                <a:gdLst/>
                <a:ahLst/>
                <a:cxnLst/>
                <a:rect l="l" t="t" r="r" b="b"/>
                <a:pathLst>
                  <a:path w="14447" h="15962" extrusionOk="0">
                    <a:moveTo>
                      <a:pt x="1544" y="1"/>
                    </a:moveTo>
                    <a:lnTo>
                      <a:pt x="1340" y="15"/>
                    </a:lnTo>
                    <a:cubicBezTo>
                      <a:pt x="1" y="13797"/>
                      <a:pt x="14447" y="15961"/>
                      <a:pt x="14447" y="15961"/>
                    </a:cubicBezTo>
                    <a:cubicBezTo>
                      <a:pt x="14447" y="15615"/>
                      <a:pt x="14436" y="15272"/>
                      <a:pt x="14418" y="14935"/>
                    </a:cubicBezTo>
                    <a:cubicBezTo>
                      <a:pt x="10474" y="13821"/>
                      <a:pt x="1910" y="10274"/>
                      <a:pt x="1544" y="1"/>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5" name="Google Shape;2725;p62"/>
              <p:cNvSpPr/>
              <p:nvPr/>
            </p:nvSpPr>
            <p:spPr>
              <a:xfrm flipH="1">
                <a:off x="2073019" y="1508694"/>
                <a:ext cx="330006" cy="448243"/>
              </a:xfrm>
              <a:custGeom>
                <a:avLst/>
                <a:gdLst/>
                <a:ahLst/>
                <a:cxnLst/>
                <a:rect l="l" t="t" r="r" b="b"/>
                <a:pathLst>
                  <a:path w="4181" h="5679" extrusionOk="0">
                    <a:moveTo>
                      <a:pt x="2391" y="1"/>
                    </a:moveTo>
                    <a:cubicBezTo>
                      <a:pt x="1463" y="1"/>
                      <a:pt x="587" y="813"/>
                      <a:pt x="309" y="2236"/>
                    </a:cubicBezTo>
                    <a:cubicBezTo>
                      <a:pt x="0" y="3815"/>
                      <a:pt x="542" y="5537"/>
                      <a:pt x="1622" y="5669"/>
                    </a:cubicBezTo>
                    <a:cubicBezTo>
                      <a:pt x="1675" y="5675"/>
                      <a:pt x="1728" y="5678"/>
                      <a:pt x="1780" y="5678"/>
                    </a:cubicBezTo>
                    <a:cubicBezTo>
                      <a:pt x="2821" y="5678"/>
                      <a:pt x="3804" y="4429"/>
                      <a:pt x="3994" y="2872"/>
                    </a:cubicBezTo>
                    <a:cubicBezTo>
                      <a:pt x="4180" y="1333"/>
                      <a:pt x="3512" y="86"/>
                      <a:pt x="2522" y="6"/>
                    </a:cubicBezTo>
                    <a:cubicBezTo>
                      <a:pt x="2478" y="2"/>
                      <a:pt x="2435" y="1"/>
                      <a:pt x="2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6" name="Google Shape;2726;p62"/>
              <p:cNvSpPr/>
              <p:nvPr/>
            </p:nvSpPr>
            <p:spPr>
              <a:xfrm flipH="1">
                <a:off x="2081306" y="1535610"/>
                <a:ext cx="287226" cy="390151"/>
              </a:xfrm>
              <a:custGeom>
                <a:avLst/>
                <a:gdLst/>
                <a:ahLst/>
                <a:cxnLst/>
                <a:rect l="l" t="t" r="r" b="b"/>
                <a:pathLst>
                  <a:path w="3639" h="4943" extrusionOk="0">
                    <a:moveTo>
                      <a:pt x="2082" y="0"/>
                    </a:moveTo>
                    <a:cubicBezTo>
                      <a:pt x="1273" y="0"/>
                      <a:pt x="511" y="708"/>
                      <a:pt x="269" y="1946"/>
                    </a:cubicBezTo>
                    <a:cubicBezTo>
                      <a:pt x="0" y="3322"/>
                      <a:pt x="470" y="4820"/>
                      <a:pt x="1412" y="4935"/>
                    </a:cubicBezTo>
                    <a:cubicBezTo>
                      <a:pt x="1458" y="4940"/>
                      <a:pt x="1503" y="4943"/>
                      <a:pt x="1549" y="4943"/>
                    </a:cubicBezTo>
                    <a:cubicBezTo>
                      <a:pt x="2455" y="4943"/>
                      <a:pt x="3311" y="3857"/>
                      <a:pt x="3476" y="2499"/>
                    </a:cubicBezTo>
                    <a:cubicBezTo>
                      <a:pt x="3639" y="1160"/>
                      <a:pt x="3057" y="75"/>
                      <a:pt x="2195" y="5"/>
                    </a:cubicBezTo>
                    <a:cubicBezTo>
                      <a:pt x="2157" y="2"/>
                      <a:pt x="2119" y="0"/>
                      <a:pt x="2082" y="0"/>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7" name="Google Shape;2727;p62"/>
              <p:cNvSpPr/>
              <p:nvPr/>
            </p:nvSpPr>
            <p:spPr>
              <a:xfrm flipH="1">
                <a:off x="1956835" y="2443632"/>
                <a:ext cx="511230" cy="278939"/>
              </a:xfrm>
              <a:custGeom>
                <a:avLst/>
                <a:gdLst/>
                <a:ahLst/>
                <a:cxnLst/>
                <a:rect l="l" t="t" r="r" b="b"/>
                <a:pathLst>
                  <a:path w="6477" h="3534" extrusionOk="0">
                    <a:moveTo>
                      <a:pt x="6477" y="0"/>
                    </a:moveTo>
                    <a:lnTo>
                      <a:pt x="498" y="99"/>
                    </a:lnTo>
                    <a:cubicBezTo>
                      <a:pt x="0" y="1680"/>
                      <a:pt x="700" y="3533"/>
                      <a:pt x="700" y="3533"/>
                    </a:cubicBezTo>
                    <a:cubicBezTo>
                      <a:pt x="1641" y="2888"/>
                      <a:pt x="4307" y="971"/>
                      <a:pt x="6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8" name="Google Shape;2728;p62"/>
              <p:cNvSpPr/>
              <p:nvPr/>
            </p:nvSpPr>
            <p:spPr>
              <a:xfrm flipH="1">
                <a:off x="1949810" y="1548396"/>
                <a:ext cx="484236" cy="996176"/>
              </a:xfrm>
              <a:custGeom>
                <a:avLst/>
                <a:gdLst/>
                <a:ahLst/>
                <a:cxnLst/>
                <a:rect l="l" t="t" r="r" b="b"/>
                <a:pathLst>
                  <a:path w="6135" h="12621" extrusionOk="0">
                    <a:moveTo>
                      <a:pt x="3617" y="0"/>
                    </a:moveTo>
                    <a:cubicBezTo>
                      <a:pt x="3165" y="0"/>
                      <a:pt x="2722" y="106"/>
                      <a:pt x="2443" y="254"/>
                    </a:cubicBezTo>
                    <a:cubicBezTo>
                      <a:pt x="1090" y="974"/>
                      <a:pt x="0" y="3725"/>
                      <a:pt x="0" y="3725"/>
                    </a:cubicBezTo>
                    <a:cubicBezTo>
                      <a:pt x="2374" y="6429"/>
                      <a:pt x="653" y="8472"/>
                      <a:pt x="80" y="11454"/>
                    </a:cubicBezTo>
                    <a:cubicBezTo>
                      <a:pt x="151" y="11909"/>
                      <a:pt x="448" y="12485"/>
                      <a:pt x="815" y="12609"/>
                    </a:cubicBezTo>
                    <a:cubicBezTo>
                      <a:pt x="990" y="12617"/>
                      <a:pt x="1166" y="12621"/>
                      <a:pt x="1343" y="12621"/>
                    </a:cubicBezTo>
                    <a:cubicBezTo>
                      <a:pt x="2843" y="12621"/>
                      <a:pt x="4453" y="12328"/>
                      <a:pt x="6135" y="11338"/>
                    </a:cubicBezTo>
                    <a:cubicBezTo>
                      <a:pt x="6135" y="11338"/>
                      <a:pt x="2194" y="8940"/>
                      <a:pt x="4809" y="4488"/>
                    </a:cubicBezTo>
                    <a:cubicBezTo>
                      <a:pt x="5857" y="2705"/>
                      <a:pt x="5515" y="1559"/>
                      <a:pt x="5104" y="721"/>
                    </a:cubicBezTo>
                    <a:cubicBezTo>
                      <a:pt x="4843" y="190"/>
                      <a:pt x="4223" y="0"/>
                      <a:pt x="36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9" name="Google Shape;2729;p62"/>
              <p:cNvSpPr/>
              <p:nvPr/>
            </p:nvSpPr>
            <p:spPr>
              <a:xfrm flipH="1">
                <a:off x="1949810" y="1605148"/>
                <a:ext cx="481631" cy="934689"/>
              </a:xfrm>
              <a:custGeom>
                <a:avLst/>
                <a:gdLst/>
                <a:ahLst/>
                <a:cxnLst/>
                <a:rect l="l" t="t" r="r" b="b"/>
                <a:pathLst>
                  <a:path w="6102" h="11842" extrusionOk="0">
                    <a:moveTo>
                      <a:pt x="5071" y="1"/>
                    </a:moveTo>
                    <a:cubicBezTo>
                      <a:pt x="4387" y="1493"/>
                      <a:pt x="3435" y="3431"/>
                      <a:pt x="3165" y="3490"/>
                    </a:cubicBezTo>
                    <a:cubicBezTo>
                      <a:pt x="3133" y="3496"/>
                      <a:pt x="3083" y="3500"/>
                      <a:pt x="3017" y="3500"/>
                    </a:cubicBezTo>
                    <a:cubicBezTo>
                      <a:pt x="2462" y="3500"/>
                      <a:pt x="802" y="3274"/>
                      <a:pt x="1" y="3045"/>
                    </a:cubicBezTo>
                    <a:lnTo>
                      <a:pt x="1" y="3045"/>
                    </a:lnTo>
                    <a:cubicBezTo>
                      <a:pt x="1086" y="4301"/>
                      <a:pt x="1292" y="5414"/>
                      <a:pt x="1143" y="6548"/>
                    </a:cubicBezTo>
                    <a:cubicBezTo>
                      <a:pt x="1261" y="6282"/>
                      <a:pt x="1444" y="6153"/>
                      <a:pt x="1649" y="6153"/>
                    </a:cubicBezTo>
                    <a:cubicBezTo>
                      <a:pt x="2473" y="6153"/>
                      <a:pt x="3658" y="8226"/>
                      <a:pt x="2448" y="11842"/>
                    </a:cubicBezTo>
                    <a:cubicBezTo>
                      <a:pt x="3487" y="11819"/>
                      <a:pt x="4793" y="11390"/>
                      <a:pt x="6102" y="10619"/>
                    </a:cubicBezTo>
                    <a:cubicBezTo>
                      <a:pt x="6102" y="10619"/>
                      <a:pt x="2161" y="8221"/>
                      <a:pt x="4776" y="3768"/>
                    </a:cubicBezTo>
                    <a:cubicBezTo>
                      <a:pt x="5824" y="1986"/>
                      <a:pt x="5482" y="838"/>
                      <a:pt x="507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0" name="Google Shape;2730;p62"/>
              <p:cNvSpPr/>
              <p:nvPr/>
            </p:nvSpPr>
            <p:spPr>
              <a:xfrm flipH="1">
                <a:off x="2082726" y="1391481"/>
                <a:ext cx="133076" cy="204429"/>
              </a:xfrm>
              <a:custGeom>
                <a:avLst/>
                <a:gdLst/>
                <a:ahLst/>
                <a:cxnLst/>
                <a:rect l="l" t="t" r="r" b="b"/>
                <a:pathLst>
                  <a:path w="1686" h="2590" extrusionOk="0">
                    <a:moveTo>
                      <a:pt x="1686" y="0"/>
                    </a:moveTo>
                    <a:lnTo>
                      <a:pt x="268" y="342"/>
                    </a:lnTo>
                    <a:lnTo>
                      <a:pt x="0" y="2289"/>
                    </a:lnTo>
                    <a:cubicBezTo>
                      <a:pt x="0" y="2289"/>
                      <a:pt x="17" y="2590"/>
                      <a:pt x="567" y="2590"/>
                    </a:cubicBezTo>
                    <a:cubicBezTo>
                      <a:pt x="797" y="2590"/>
                      <a:pt x="1120" y="2538"/>
                      <a:pt x="1572" y="2389"/>
                    </a:cubicBezTo>
                    <a:lnTo>
                      <a:pt x="1686"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1" name="Google Shape;2731;p62"/>
              <p:cNvSpPr/>
              <p:nvPr/>
            </p:nvSpPr>
            <p:spPr>
              <a:xfrm flipH="1">
                <a:off x="2079884" y="1478937"/>
                <a:ext cx="148467" cy="128024"/>
              </a:xfrm>
              <a:custGeom>
                <a:avLst/>
                <a:gdLst/>
                <a:ahLst/>
                <a:cxnLst/>
                <a:rect l="l" t="t" r="r" b="b"/>
                <a:pathLst>
                  <a:path w="1881" h="1622" extrusionOk="0">
                    <a:moveTo>
                      <a:pt x="1881" y="0"/>
                    </a:moveTo>
                    <a:lnTo>
                      <a:pt x="1881" y="0"/>
                    </a:lnTo>
                    <a:cubicBezTo>
                      <a:pt x="1881" y="0"/>
                      <a:pt x="410" y="503"/>
                      <a:pt x="139" y="503"/>
                    </a:cubicBezTo>
                    <a:cubicBezTo>
                      <a:pt x="134" y="503"/>
                      <a:pt x="130" y="503"/>
                      <a:pt x="126" y="502"/>
                    </a:cubicBezTo>
                    <a:lnTo>
                      <a:pt x="0" y="1130"/>
                    </a:lnTo>
                    <a:cubicBezTo>
                      <a:pt x="0" y="1130"/>
                      <a:pt x="67" y="1621"/>
                      <a:pt x="655" y="1621"/>
                    </a:cubicBezTo>
                    <a:cubicBezTo>
                      <a:pt x="929" y="1621"/>
                      <a:pt x="1316" y="1514"/>
                      <a:pt x="1863" y="1201"/>
                    </a:cubicBezTo>
                    <a:lnTo>
                      <a:pt x="1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2" name="Google Shape;2732;p62"/>
              <p:cNvSpPr/>
              <p:nvPr/>
            </p:nvSpPr>
            <p:spPr>
              <a:xfrm flipH="1">
                <a:off x="1863142" y="1528743"/>
                <a:ext cx="330164" cy="448243"/>
              </a:xfrm>
              <a:custGeom>
                <a:avLst/>
                <a:gdLst/>
                <a:ahLst/>
                <a:cxnLst/>
                <a:rect l="l" t="t" r="r" b="b"/>
                <a:pathLst>
                  <a:path w="4183" h="5679" extrusionOk="0">
                    <a:moveTo>
                      <a:pt x="2392" y="0"/>
                    </a:moveTo>
                    <a:cubicBezTo>
                      <a:pt x="1464" y="0"/>
                      <a:pt x="588" y="813"/>
                      <a:pt x="311" y="2236"/>
                    </a:cubicBezTo>
                    <a:cubicBezTo>
                      <a:pt x="1" y="3815"/>
                      <a:pt x="542" y="5537"/>
                      <a:pt x="1623" y="5669"/>
                    </a:cubicBezTo>
                    <a:cubicBezTo>
                      <a:pt x="1676" y="5675"/>
                      <a:pt x="1728" y="5678"/>
                      <a:pt x="1781" y="5678"/>
                    </a:cubicBezTo>
                    <a:cubicBezTo>
                      <a:pt x="2823" y="5678"/>
                      <a:pt x="3805" y="4429"/>
                      <a:pt x="3995" y="2872"/>
                    </a:cubicBezTo>
                    <a:cubicBezTo>
                      <a:pt x="4182" y="1333"/>
                      <a:pt x="3513" y="86"/>
                      <a:pt x="2522" y="6"/>
                    </a:cubicBezTo>
                    <a:cubicBezTo>
                      <a:pt x="2479" y="2"/>
                      <a:pt x="2435" y="0"/>
                      <a:pt x="2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3" name="Google Shape;2733;p62"/>
              <p:cNvSpPr/>
              <p:nvPr/>
            </p:nvSpPr>
            <p:spPr>
              <a:xfrm flipH="1">
                <a:off x="1918788" y="1528743"/>
                <a:ext cx="272230" cy="440982"/>
              </a:xfrm>
              <a:custGeom>
                <a:avLst/>
                <a:gdLst/>
                <a:ahLst/>
                <a:cxnLst/>
                <a:rect l="l" t="t" r="r" b="b"/>
                <a:pathLst>
                  <a:path w="3449" h="5587" extrusionOk="0">
                    <a:moveTo>
                      <a:pt x="2363" y="0"/>
                    </a:moveTo>
                    <a:cubicBezTo>
                      <a:pt x="1435" y="0"/>
                      <a:pt x="559" y="813"/>
                      <a:pt x="282" y="2236"/>
                    </a:cubicBezTo>
                    <a:cubicBezTo>
                      <a:pt x="1" y="3667"/>
                      <a:pt x="421" y="5212"/>
                      <a:pt x="1307" y="5587"/>
                    </a:cubicBezTo>
                    <a:cubicBezTo>
                      <a:pt x="802" y="4934"/>
                      <a:pt x="604" y="3765"/>
                      <a:pt x="818" y="2665"/>
                    </a:cubicBezTo>
                    <a:cubicBezTo>
                      <a:pt x="1096" y="1242"/>
                      <a:pt x="1972" y="430"/>
                      <a:pt x="2901" y="430"/>
                    </a:cubicBezTo>
                    <a:cubicBezTo>
                      <a:pt x="2944" y="430"/>
                      <a:pt x="2988" y="432"/>
                      <a:pt x="3032" y="435"/>
                    </a:cubicBezTo>
                    <a:cubicBezTo>
                      <a:pt x="3177" y="447"/>
                      <a:pt x="3317" y="487"/>
                      <a:pt x="3449" y="549"/>
                    </a:cubicBezTo>
                    <a:cubicBezTo>
                      <a:pt x="3195" y="233"/>
                      <a:pt x="2868" y="36"/>
                      <a:pt x="2493" y="6"/>
                    </a:cubicBezTo>
                    <a:cubicBezTo>
                      <a:pt x="2450" y="2"/>
                      <a:pt x="2406" y="0"/>
                      <a:pt x="2363" y="0"/>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4" name="Google Shape;2734;p62"/>
              <p:cNvSpPr/>
              <p:nvPr/>
            </p:nvSpPr>
            <p:spPr>
              <a:xfrm flipH="1">
                <a:off x="1772609" y="1609489"/>
                <a:ext cx="404437" cy="680534"/>
              </a:xfrm>
              <a:custGeom>
                <a:avLst/>
                <a:gdLst/>
                <a:ahLst/>
                <a:cxnLst/>
                <a:rect l="l" t="t" r="r" b="b"/>
                <a:pathLst>
                  <a:path w="5124" h="8622" extrusionOk="0">
                    <a:moveTo>
                      <a:pt x="2218" y="1"/>
                    </a:moveTo>
                    <a:cubicBezTo>
                      <a:pt x="1286" y="1"/>
                      <a:pt x="994" y="3866"/>
                      <a:pt x="1000" y="4401"/>
                    </a:cubicBezTo>
                    <a:cubicBezTo>
                      <a:pt x="1007" y="4952"/>
                      <a:pt x="403" y="6850"/>
                      <a:pt x="241" y="7166"/>
                    </a:cubicBezTo>
                    <a:cubicBezTo>
                      <a:pt x="0" y="7636"/>
                      <a:pt x="1206" y="8622"/>
                      <a:pt x="2139" y="8622"/>
                    </a:cubicBezTo>
                    <a:cubicBezTo>
                      <a:pt x="2525" y="8622"/>
                      <a:pt x="2865" y="8453"/>
                      <a:pt x="3036" y="8008"/>
                    </a:cubicBezTo>
                    <a:cubicBezTo>
                      <a:pt x="3618" y="6490"/>
                      <a:pt x="5124" y="736"/>
                      <a:pt x="2307" y="12"/>
                    </a:cubicBezTo>
                    <a:cubicBezTo>
                      <a:pt x="2277" y="4"/>
                      <a:pt x="2247" y="1"/>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5" name="Google Shape;2735;p62"/>
              <p:cNvSpPr/>
              <p:nvPr/>
            </p:nvSpPr>
            <p:spPr>
              <a:xfrm flipH="1">
                <a:off x="1801340" y="1649665"/>
                <a:ext cx="375786" cy="640359"/>
              </a:xfrm>
              <a:custGeom>
                <a:avLst/>
                <a:gdLst/>
                <a:ahLst/>
                <a:cxnLst/>
                <a:rect l="l" t="t" r="r" b="b"/>
                <a:pathLst>
                  <a:path w="4761" h="8113" extrusionOk="0">
                    <a:moveTo>
                      <a:pt x="3179" y="1"/>
                    </a:moveTo>
                    <a:cubicBezTo>
                      <a:pt x="3376" y="711"/>
                      <a:pt x="3329" y="1370"/>
                      <a:pt x="3265" y="2456"/>
                    </a:cubicBezTo>
                    <a:cubicBezTo>
                      <a:pt x="3142" y="4548"/>
                      <a:pt x="2630" y="6536"/>
                      <a:pt x="1945" y="6536"/>
                    </a:cubicBezTo>
                    <a:cubicBezTo>
                      <a:pt x="1938" y="6536"/>
                      <a:pt x="1931" y="6536"/>
                      <a:pt x="1924" y="6536"/>
                    </a:cubicBezTo>
                    <a:cubicBezTo>
                      <a:pt x="1441" y="6507"/>
                      <a:pt x="1069" y="5645"/>
                      <a:pt x="930" y="4410"/>
                    </a:cubicBezTo>
                    <a:cubicBezTo>
                      <a:pt x="768" y="5192"/>
                      <a:pt x="369" y="6409"/>
                      <a:pt x="242" y="6657"/>
                    </a:cubicBezTo>
                    <a:cubicBezTo>
                      <a:pt x="0" y="7127"/>
                      <a:pt x="1206" y="8113"/>
                      <a:pt x="2140" y="8113"/>
                    </a:cubicBezTo>
                    <a:cubicBezTo>
                      <a:pt x="2526" y="8113"/>
                      <a:pt x="2866" y="7944"/>
                      <a:pt x="3037" y="7499"/>
                    </a:cubicBezTo>
                    <a:cubicBezTo>
                      <a:pt x="3546" y="6171"/>
                      <a:pt x="4760" y="1612"/>
                      <a:pt x="3179"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6" name="Google Shape;2736;p62"/>
              <p:cNvSpPr/>
              <p:nvPr/>
            </p:nvSpPr>
            <p:spPr>
              <a:xfrm flipH="1">
                <a:off x="1971591" y="2140142"/>
                <a:ext cx="155019" cy="129287"/>
              </a:xfrm>
              <a:custGeom>
                <a:avLst/>
                <a:gdLst/>
                <a:ahLst/>
                <a:cxnLst/>
                <a:rect l="l" t="t" r="r" b="b"/>
                <a:pathLst>
                  <a:path w="1964" h="1638" extrusionOk="0">
                    <a:moveTo>
                      <a:pt x="771" y="1"/>
                    </a:moveTo>
                    <a:cubicBezTo>
                      <a:pt x="649" y="1"/>
                      <a:pt x="532" y="26"/>
                      <a:pt x="429" y="80"/>
                    </a:cubicBezTo>
                    <a:cubicBezTo>
                      <a:pt x="55" y="273"/>
                      <a:pt x="1" y="761"/>
                      <a:pt x="306" y="1170"/>
                    </a:cubicBezTo>
                    <a:cubicBezTo>
                      <a:pt x="527" y="1465"/>
                      <a:pt x="876" y="1637"/>
                      <a:pt x="1193" y="1637"/>
                    </a:cubicBezTo>
                    <a:cubicBezTo>
                      <a:pt x="1315" y="1637"/>
                      <a:pt x="1432" y="1612"/>
                      <a:pt x="1535" y="1558"/>
                    </a:cubicBezTo>
                    <a:cubicBezTo>
                      <a:pt x="1909" y="1365"/>
                      <a:pt x="1963" y="876"/>
                      <a:pt x="1658" y="468"/>
                    </a:cubicBezTo>
                    <a:cubicBezTo>
                      <a:pt x="1437" y="173"/>
                      <a:pt x="1088" y="1"/>
                      <a:pt x="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7" name="Google Shape;2737;p62"/>
              <p:cNvSpPr/>
              <p:nvPr/>
            </p:nvSpPr>
            <p:spPr>
              <a:xfrm flipH="1">
                <a:off x="2506979" y="1884800"/>
                <a:ext cx="128498" cy="145152"/>
              </a:xfrm>
              <a:custGeom>
                <a:avLst/>
                <a:gdLst/>
                <a:ahLst/>
                <a:cxnLst/>
                <a:rect l="l" t="t" r="r" b="b"/>
                <a:pathLst>
                  <a:path w="1628" h="1839" extrusionOk="0">
                    <a:moveTo>
                      <a:pt x="678" y="0"/>
                    </a:moveTo>
                    <a:cubicBezTo>
                      <a:pt x="278" y="0"/>
                      <a:pt x="1" y="385"/>
                      <a:pt x="54" y="876"/>
                    </a:cubicBezTo>
                    <a:cubicBezTo>
                      <a:pt x="108" y="1383"/>
                      <a:pt x="492" y="1814"/>
                      <a:pt x="912" y="1838"/>
                    </a:cubicBezTo>
                    <a:cubicBezTo>
                      <a:pt x="924" y="1839"/>
                      <a:pt x="937" y="1839"/>
                      <a:pt x="949" y="1839"/>
                    </a:cubicBezTo>
                    <a:cubicBezTo>
                      <a:pt x="1350" y="1839"/>
                      <a:pt x="1627" y="1456"/>
                      <a:pt x="1574" y="963"/>
                    </a:cubicBezTo>
                    <a:cubicBezTo>
                      <a:pt x="1518" y="455"/>
                      <a:pt x="1133" y="24"/>
                      <a:pt x="714" y="1"/>
                    </a:cubicBezTo>
                    <a:cubicBezTo>
                      <a:pt x="702" y="0"/>
                      <a:pt x="690" y="0"/>
                      <a:pt x="6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8" name="Google Shape;2738;p62"/>
              <p:cNvSpPr/>
              <p:nvPr/>
            </p:nvSpPr>
            <p:spPr>
              <a:xfrm flipH="1">
                <a:off x="1998273" y="1882117"/>
                <a:ext cx="422433" cy="368130"/>
              </a:xfrm>
              <a:custGeom>
                <a:avLst/>
                <a:gdLst/>
                <a:ahLst/>
                <a:cxnLst/>
                <a:rect l="l" t="t" r="r" b="b"/>
                <a:pathLst>
                  <a:path w="5352" h="4664" extrusionOk="0">
                    <a:moveTo>
                      <a:pt x="200" y="0"/>
                    </a:moveTo>
                    <a:cubicBezTo>
                      <a:pt x="200" y="0"/>
                      <a:pt x="199" y="0"/>
                      <a:pt x="199" y="0"/>
                    </a:cubicBezTo>
                    <a:cubicBezTo>
                      <a:pt x="94" y="26"/>
                      <a:pt x="1" y="405"/>
                      <a:pt x="1" y="405"/>
                    </a:cubicBezTo>
                    <a:cubicBezTo>
                      <a:pt x="1" y="405"/>
                      <a:pt x="4011" y="4664"/>
                      <a:pt x="4557" y="4664"/>
                    </a:cubicBezTo>
                    <a:cubicBezTo>
                      <a:pt x="4558" y="4664"/>
                      <a:pt x="4559" y="4664"/>
                      <a:pt x="4560" y="4664"/>
                    </a:cubicBezTo>
                    <a:cubicBezTo>
                      <a:pt x="5093" y="4649"/>
                      <a:pt x="5352" y="4318"/>
                      <a:pt x="5177" y="3654"/>
                    </a:cubicBezTo>
                    <a:cubicBezTo>
                      <a:pt x="5053" y="3186"/>
                      <a:pt x="341"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9" name="Google Shape;2739;p62"/>
              <p:cNvSpPr/>
              <p:nvPr/>
            </p:nvSpPr>
            <p:spPr>
              <a:xfrm flipH="1">
                <a:off x="1998273" y="1889299"/>
                <a:ext cx="422433" cy="360947"/>
              </a:xfrm>
              <a:custGeom>
                <a:avLst/>
                <a:gdLst/>
                <a:ahLst/>
                <a:cxnLst/>
                <a:rect l="l" t="t" r="r" b="b"/>
                <a:pathLst>
                  <a:path w="5352" h="4573" extrusionOk="0">
                    <a:moveTo>
                      <a:pt x="114" y="0"/>
                    </a:moveTo>
                    <a:cubicBezTo>
                      <a:pt x="49" y="121"/>
                      <a:pt x="1" y="314"/>
                      <a:pt x="1" y="314"/>
                    </a:cubicBezTo>
                    <a:cubicBezTo>
                      <a:pt x="1" y="314"/>
                      <a:pt x="4012" y="4573"/>
                      <a:pt x="4555" y="4573"/>
                    </a:cubicBezTo>
                    <a:cubicBezTo>
                      <a:pt x="4556" y="4573"/>
                      <a:pt x="4557" y="4573"/>
                      <a:pt x="4558" y="4573"/>
                    </a:cubicBezTo>
                    <a:cubicBezTo>
                      <a:pt x="5092" y="4558"/>
                      <a:pt x="5352" y="4227"/>
                      <a:pt x="5177" y="3563"/>
                    </a:cubicBezTo>
                    <a:cubicBezTo>
                      <a:pt x="5166" y="3524"/>
                      <a:pt x="5122" y="3465"/>
                      <a:pt x="5054" y="3392"/>
                    </a:cubicBezTo>
                    <a:cubicBezTo>
                      <a:pt x="5025" y="3758"/>
                      <a:pt x="4782" y="3946"/>
                      <a:pt x="4386" y="3956"/>
                    </a:cubicBezTo>
                    <a:cubicBezTo>
                      <a:pt x="4385" y="3956"/>
                      <a:pt x="4384" y="3956"/>
                      <a:pt x="4383" y="3956"/>
                    </a:cubicBezTo>
                    <a:cubicBezTo>
                      <a:pt x="3928" y="3956"/>
                      <a:pt x="1043" y="972"/>
                      <a:pt x="114"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0" name="Google Shape;2740;p62"/>
              <p:cNvSpPr/>
              <p:nvPr/>
            </p:nvSpPr>
            <p:spPr>
              <a:xfrm flipH="1">
                <a:off x="2510847" y="1530795"/>
                <a:ext cx="196536" cy="460557"/>
              </a:xfrm>
              <a:custGeom>
                <a:avLst/>
                <a:gdLst/>
                <a:ahLst/>
                <a:cxnLst/>
                <a:rect l="l" t="t" r="r" b="b"/>
                <a:pathLst>
                  <a:path w="2490" h="5835" extrusionOk="0">
                    <a:moveTo>
                      <a:pt x="367" y="1"/>
                    </a:moveTo>
                    <a:cubicBezTo>
                      <a:pt x="249" y="1"/>
                      <a:pt x="0" y="176"/>
                      <a:pt x="0" y="176"/>
                    </a:cubicBezTo>
                    <a:cubicBezTo>
                      <a:pt x="0" y="176"/>
                      <a:pt x="791" y="5387"/>
                      <a:pt x="1232" y="5674"/>
                    </a:cubicBezTo>
                    <a:cubicBezTo>
                      <a:pt x="1394" y="5779"/>
                      <a:pt x="1550" y="5834"/>
                      <a:pt x="1696" y="5834"/>
                    </a:cubicBezTo>
                    <a:cubicBezTo>
                      <a:pt x="1946" y="5834"/>
                      <a:pt x="2164" y="5671"/>
                      <a:pt x="2317" y="5318"/>
                    </a:cubicBezTo>
                    <a:cubicBezTo>
                      <a:pt x="2490" y="4921"/>
                      <a:pt x="496" y="45"/>
                      <a:pt x="396" y="6"/>
                    </a:cubicBezTo>
                    <a:cubicBezTo>
                      <a:pt x="388" y="2"/>
                      <a:pt x="378" y="1"/>
                      <a:pt x="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1" name="Google Shape;2741;p62"/>
              <p:cNvSpPr/>
              <p:nvPr/>
            </p:nvSpPr>
            <p:spPr>
              <a:xfrm flipH="1">
                <a:off x="2522055" y="1537741"/>
                <a:ext cx="185328" cy="453532"/>
              </a:xfrm>
              <a:custGeom>
                <a:avLst/>
                <a:gdLst/>
                <a:ahLst/>
                <a:cxnLst/>
                <a:rect l="l" t="t" r="r" b="b"/>
                <a:pathLst>
                  <a:path w="2348" h="5746" extrusionOk="0">
                    <a:moveTo>
                      <a:pt x="136" y="1"/>
                    </a:moveTo>
                    <a:cubicBezTo>
                      <a:pt x="61" y="45"/>
                      <a:pt x="0" y="87"/>
                      <a:pt x="0" y="87"/>
                    </a:cubicBezTo>
                    <a:cubicBezTo>
                      <a:pt x="0" y="87"/>
                      <a:pt x="789" y="5298"/>
                      <a:pt x="1232" y="5585"/>
                    </a:cubicBezTo>
                    <a:cubicBezTo>
                      <a:pt x="1394" y="5690"/>
                      <a:pt x="1551" y="5745"/>
                      <a:pt x="1697" y="5745"/>
                    </a:cubicBezTo>
                    <a:cubicBezTo>
                      <a:pt x="1947" y="5745"/>
                      <a:pt x="2165" y="5582"/>
                      <a:pt x="2317" y="5228"/>
                    </a:cubicBezTo>
                    <a:cubicBezTo>
                      <a:pt x="2348" y="5162"/>
                      <a:pt x="2313" y="4962"/>
                      <a:pt x="2236" y="4681"/>
                    </a:cubicBezTo>
                    <a:cubicBezTo>
                      <a:pt x="2095" y="4892"/>
                      <a:pt x="1920" y="4991"/>
                      <a:pt x="1724" y="4991"/>
                    </a:cubicBezTo>
                    <a:cubicBezTo>
                      <a:pt x="1579" y="4991"/>
                      <a:pt x="1422" y="4936"/>
                      <a:pt x="1261" y="4832"/>
                    </a:cubicBezTo>
                    <a:cubicBezTo>
                      <a:pt x="918" y="4608"/>
                      <a:pt x="366" y="1417"/>
                      <a:pt x="136"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2" name="Google Shape;2742;p62"/>
              <p:cNvSpPr/>
              <p:nvPr/>
            </p:nvSpPr>
            <p:spPr>
              <a:xfrm flipH="1">
                <a:off x="1508829" y="3718593"/>
                <a:ext cx="605314" cy="825924"/>
              </a:xfrm>
              <a:custGeom>
                <a:avLst/>
                <a:gdLst/>
                <a:ahLst/>
                <a:cxnLst/>
                <a:rect l="l" t="t" r="r" b="b"/>
                <a:pathLst>
                  <a:path w="7669" h="10464" extrusionOk="0">
                    <a:moveTo>
                      <a:pt x="1" y="1"/>
                    </a:moveTo>
                    <a:lnTo>
                      <a:pt x="1" y="1"/>
                    </a:lnTo>
                    <a:cubicBezTo>
                      <a:pt x="467" y="3441"/>
                      <a:pt x="3584" y="9768"/>
                      <a:pt x="3584" y="9768"/>
                    </a:cubicBezTo>
                    <a:lnTo>
                      <a:pt x="7668" y="10463"/>
                    </a:lnTo>
                    <a:cubicBezTo>
                      <a:pt x="3226" y="7525"/>
                      <a:pt x="2" y="4"/>
                      <a:pt x="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3" name="Google Shape;2743;p62"/>
              <p:cNvSpPr/>
              <p:nvPr/>
            </p:nvSpPr>
            <p:spPr>
              <a:xfrm flipH="1">
                <a:off x="1869928" y="2438975"/>
                <a:ext cx="143889" cy="63618"/>
              </a:xfrm>
              <a:custGeom>
                <a:avLst/>
                <a:gdLst/>
                <a:ahLst/>
                <a:cxnLst/>
                <a:rect l="l" t="t" r="r" b="b"/>
                <a:pathLst>
                  <a:path w="1823" h="806" extrusionOk="0">
                    <a:moveTo>
                      <a:pt x="722" y="0"/>
                    </a:moveTo>
                    <a:lnTo>
                      <a:pt x="0" y="489"/>
                    </a:lnTo>
                    <a:cubicBezTo>
                      <a:pt x="0" y="489"/>
                      <a:pt x="462" y="806"/>
                      <a:pt x="884" y="806"/>
                    </a:cubicBezTo>
                    <a:cubicBezTo>
                      <a:pt x="1018" y="806"/>
                      <a:pt x="1148" y="774"/>
                      <a:pt x="1258" y="690"/>
                    </a:cubicBezTo>
                    <a:cubicBezTo>
                      <a:pt x="1822" y="259"/>
                      <a:pt x="722" y="0"/>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4" name="Google Shape;2744;p62"/>
              <p:cNvSpPr/>
              <p:nvPr/>
            </p:nvSpPr>
            <p:spPr>
              <a:xfrm flipH="1">
                <a:off x="1926522" y="2474415"/>
                <a:ext cx="151861" cy="65749"/>
              </a:xfrm>
              <a:custGeom>
                <a:avLst/>
                <a:gdLst/>
                <a:ahLst/>
                <a:cxnLst/>
                <a:rect l="l" t="t" r="r" b="b"/>
                <a:pathLst>
                  <a:path w="1924" h="833" extrusionOk="0">
                    <a:moveTo>
                      <a:pt x="874" y="0"/>
                    </a:moveTo>
                    <a:lnTo>
                      <a:pt x="1" y="390"/>
                    </a:lnTo>
                    <a:cubicBezTo>
                      <a:pt x="1" y="390"/>
                      <a:pt x="543" y="832"/>
                      <a:pt x="1016" y="832"/>
                    </a:cubicBezTo>
                    <a:cubicBezTo>
                      <a:pt x="1116" y="832"/>
                      <a:pt x="1214" y="812"/>
                      <a:pt x="1302" y="764"/>
                    </a:cubicBezTo>
                    <a:cubicBezTo>
                      <a:pt x="1923" y="422"/>
                      <a:pt x="874"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5" name="Google Shape;2745;p62"/>
              <p:cNvSpPr/>
              <p:nvPr/>
            </p:nvSpPr>
            <p:spPr>
              <a:xfrm flipH="1">
                <a:off x="2007031" y="2502830"/>
                <a:ext cx="143653" cy="72695"/>
              </a:xfrm>
              <a:custGeom>
                <a:avLst/>
                <a:gdLst/>
                <a:ahLst/>
                <a:cxnLst/>
                <a:rect l="l" t="t" r="r" b="b"/>
                <a:pathLst>
                  <a:path w="1820" h="921" extrusionOk="0">
                    <a:moveTo>
                      <a:pt x="950" y="0"/>
                    </a:moveTo>
                    <a:lnTo>
                      <a:pt x="1" y="315"/>
                    </a:lnTo>
                    <a:cubicBezTo>
                      <a:pt x="1" y="315"/>
                      <a:pt x="482" y="921"/>
                      <a:pt x="968" y="921"/>
                    </a:cubicBezTo>
                    <a:cubicBezTo>
                      <a:pt x="1030" y="921"/>
                      <a:pt x="1092" y="911"/>
                      <a:pt x="1152" y="889"/>
                    </a:cubicBezTo>
                    <a:cubicBezTo>
                      <a:pt x="1819" y="647"/>
                      <a:pt x="950" y="0"/>
                      <a:pt x="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6" name="Google Shape;2746;p62"/>
              <p:cNvSpPr/>
              <p:nvPr/>
            </p:nvSpPr>
            <p:spPr>
              <a:xfrm flipH="1">
                <a:off x="2097722" y="2527615"/>
                <a:ext cx="138049" cy="71905"/>
              </a:xfrm>
              <a:custGeom>
                <a:avLst/>
                <a:gdLst/>
                <a:ahLst/>
                <a:cxnLst/>
                <a:rect l="l" t="t" r="r" b="b"/>
                <a:pathLst>
                  <a:path w="1749" h="911" extrusionOk="0">
                    <a:moveTo>
                      <a:pt x="1121" y="1"/>
                    </a:moveTo>
                    <a:lnTo>
                      <a:pt x="1" y="155"/>
                    </a:lnTo>
                    <a:cubicBezTo>
                      <a:pt x="1" y="155"/>
                      <a:pt x="453" y="911"/>
                      <a:pt x="1018" y="911"/>
                    </a:cubicBezTo>
                    <a:cubicBezTo>
                      <a:pt x="1025" y="911"/>
                      <a:pt x="1032" y="911"/>
                      <a:pt x="1039" y="911"/>
                    </a:cubicBezTo>
                    <a:cubicBezTo>
                      <a:pt x="1748" y="885"/>
                      <a:pt x="1121" y="1"/>
                      <a:pt x="1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7" name="Google Shape;2747;p62"/>
              <p:cNvSpPr/>
              <p:nvPr/>
            </p:nvSpPr>
            <p:spPr>
              <a:xfrm flipH="1">
                <a:off x="2192124" y="2539691"/>
                <a:ext cx="128340" cy="70011"/>
              </a:xfrm>
              <a:custGeom>
                <a:avLst/>
                <a:gdLst/>
                <a:ahLst/>
                <a:cxnLst/>
                <a:rect l="l" t="t" r="r" b="b"/>
                <a:pathLst>
                  <a:path w="1626" h="887" extrusionOk="0">
                    <a:moveTo>
                      <a:pt x="1137" y="0"/>
                    </a:moveTo>
                    <a:lnTo>
                      <a:pt x="0" y="62"/>
                    </a:lnTo>
                    <a:cubicBezTo>
                      <a:pt x="0" y="62"/>
                      <a:pt x="296" y="887"/>
                      <a:pt x="883" y="887"/>
                    </a:cubicBezTo>
                    <a:cubicBezTo>
                      <a:pt x="895" y="887"/>
                      <a:pt x="906" y="887"/>
                      <a:pt x="918" y="886"/>
                    </a:cubicBezTo>
                    <a:cubicBezTo>
                      <a:pt x="1625" y="847"/>
                      <a:pt x="1137" y="0"/>
                      <a:pt x="1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8" name="Google Shape;2748;p62"/>
              <p:cNvSpPr/>
              <p:nvPr/>
            </p:nvSpPr>
            <p:spPr>
              <a:xfrm flipH="1">
                <a:off x="2282341" y="2542138"/>
                <a:ext cx="101741" cy="69616"/>
              </a:xfrm>
              <a:custGeom>
                <a:avLst/>
                <a:gdLst/>
                <a:ahLst/>
                <a:cxnLst/>
                <a:rect l="l" t="t" r="r" b="b"/>
                <a:pathLst>
                  <a:path w="1289" h="882" extrusionOk="0">
                    <a:moveTo>
                      <a:pt x="93" y="1"/>
                    </a:moveTo>
                    <a:cubicBezTo>
                      <a:pt x="93" y="1"/>
                      <a:pt x="1" y="816"/>
                      <a:pt x="610" y="878"/>
                    </a:cubicBezTo>
                    <a:cubicBezTo>
                      <a:pt x="636" y="880"/>
                      <a:pt x="661" y="882"/>
                      <a:pt x="685" y="882"/>
                    </a:cubicBezTo>
                    <a:cubicBezTo>
                      <a:pt x="1289" y="882"/>
                      <a:pt x="964" y="37"/>
                      <a:pt x="964" y="37"/>
                    </a:cubicBezTo>
                    <a:lnTo>
                      <a:pt x="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9" name="Google Shape;2749;p62"/>
              <p:cNvSpPr/>
              <p:nvPr/>
            </p:nvSpPr>
            <p:spPr>
              <a:xfrm flipH="1">
                <a:off x="2364429" y="2502909"/>
                <a:ext cx="90138" cy="75220"/>
              </a:xfrm>
              <a:custGeom>
                <a:avLst/>
                <a:gdLst/>
                <a:ahLst/>
                <a:cxnLst/>
                <a:rect l="l" t="t" r="r" b="b"/>
                <a:pathLst>
                  <a:path w="1142" h="953" extrusionOk="0">
                    <a:moveTo>
                      <a:pt x="529" y="1"/>
                    </a:moveTo>
                    <a:cubicBezTo>
                      <a:pt x="529" y="1"/>
                      <a:pt x="0" y="238"/>
                      <a:pt x="233" y="803"/>
                    </a:cubicBezTo>
                    <a:cubicBezTo>
                      <a:pt x="278" y="912"/>
                      <a:pt x="353" y="953"/>
                      <a:pt x="442" y="953"/>
                    </a:cubicBezTo>
                    <a:cubicBezTo>
                      <a:pt x="724" y="953"/>
                      <a:pt x="1142" y="534"/>
                      <a:pt x="1142" y="534"/>
                    </a:cubicBezTo>
                    <a:lnTo>
                      <a:pt x="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0" name="Google Shape;2750;p62"/>
              <p:cNvSpPr/>
              <p:nvPr/>
            </p:nvSpPr>
            <p:spPr>
              <a:xfrm flipH="1">
                <a:off x="2406815" y="2447421"/>
                <a:ext cx="57461" cy="71905"/>
              </a:xfrm>
              <a:custGeom>
                <a:avLst/>
                <a:gdLst/>
                <a:ahLst/>
                <a:cxnLst/>
                <a:rect l="l" t="t" r="r" b="b"/>
                <a:pathLst>
                  <a:path w="728" h="911" extrusionOk="0">
                    <a:moveTo>
                      <a:pt x="463" y="1"/>
                    </a:moveTo>
                    <a:cubicBezTo>
                      <a:pt x="463" y="1"/>
                      <a:pt x="191" y="153"/>
                      <a:pt x="34" y="744"/>
                    </a:cubicBezTo>
                    <a:cubicBezTo>
                      <a:pt x="1" y="870"/>
                      <a:pt x="76" y="910"/>
                      <a:pt x="189" y="910"/>
                    </a:cubicBezTo>
                    <a:cubicBezTo>
                      <a:pt x="396" y="910"/>
                      <a:pt x="728" y="772"/>
                      <a:pt x="728" y="772"/>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1" name="Google Shape;2751;p62"/>
              <p:cNvSpPr/>
              <p:nvPr/>
            </p:nvSpPr>
            <p:spPr>
              <a:xfrm flipH="1">
                <a:off x="1853352" y="1735621"/>
                <a:ext cx="78377" cy="449901"/>
              </a:xfrm>
              <a:custGeom>
                <a:avLst/>
                <a:gdLst/>
                <a:ahLst/>
                <a:cxnLst/>
                <a:rect l="l" t="t" r="r" b="b"/>
                <a:pathLst>
                  <a:path w="993" h="5700" extrusionOk="0">
                    <a:moveTo>
                      <a:pt x="527" y="0"/>
                    </a:moveTo>
                    <a:lnTo>
                      <a:pt x="527" y="0"/>
                    </a:lnTo>
                    <a:cubicBezTo>
                      <a:pt x="409" y="1908"/>
                      <a:pt x="270" y="3475"/>
                      <a:pt x="0" y="5699"/>
                    </a:cubicBezTo>
                    <a:cubicBezTo>
                      <a:pt x="0" y="5699"/>
                      <a:pt x="992" y="2385"/>
                      <a:pt x="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2" name="Google Shape;2752;p62"/>
              <p:cNvSpPr/>
              <p:nvPr/>
            </p:nvSpPr>
            <p:spPr>
              <a:xfrm flipH="1">
                <a:off x="1901027" y="1688815"/>
                <a:ext cx="112160" cy="448954"/>
              </a:xfrm>
              <a:custGeom>
                <a:avLst/>
                <a:gdLst/>
                <a:ahLst/>
                <a:cxnLst/>
                <a:rect l="l" t="t" r="r" b="b"/>
                <a:pathLst>
                  <a:path w="1421" h="5688" extrusionOk="0">
                    <a:moveTo>
                      <a:pt x="745" y="0"/>
                    </a:moveTo>
                    <a:lnTo>
                      <a:pt x="745" y="0"/>
                    </a:lnTo>
                    <a:cubicBezTo>
                      <a:pt x="579" y="1902"/>
                      <a:pt x="382" y="3468"/>
                      <a:pt x="0" y="5687"/>
                    </a:cubicBezTo>
                    <a:cubicBezTo>
                      <a:pt x="0" y="5687"/>
                      <a:pt x="1421" y="2368"/>
                      <a:pt x="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3" name="Google Shape;2753;p62"/>
              <p:cNvSpPr/>
              <p:nvPr/>
            </p:nvSpPr>
            <p:spPr>
              <a:xfrm flipH="1">
                <a:off x="1997243" y="1656374"/>
                <a:ext cx="93927" cy="401122"/>
              </a:xfrm>
              <a:custGeom>
                <a:avLst/>
                <a:gdLst/>
                <a:ahLst/>
                <a:cxnLst/>
                <a:rect l="l" t="t" r="r" b="b"/>
                <a:pathLst>
                  <a:path w="1190" h="5082" extrusionOk="0">
                    <a:moveTo>
                      <a:pt x="1189" y="0"/>
                    </a:moveTo>
                    <a:cubicBezTo>
                      <a:pt x="1" y="1863"/>
                      <a:pt x="373" y="5081"/>
                      <a:pt x="373" y="5081"/>
                    </a:cubicBezTo>
                    <a:cubicBezTo>
                      <a:pt x="612" y="3075"/>
                      <a:pt x="846" y="1678"/>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4" name="Google Shape;2754;p62"/>
              <p:cNvSpPr/>
              <p:nvPr/>
            </p:nvSpPr>
            <p:spPr>
              <a:xfrm flipH="1">
                <a:off x="2390161" y="1826707"/>
                <a:ext cx="108766" cy="79088"/>
              </a:xfrm>
              <a:custGeom>
                <a:avLst/>
                <a:gdLst/>
                <a:ahLst/>
                <a:cxnLst/>
                <a:rect l="l" t="t" r="r" b="b"/>
                <a:pathLst>
                  <a:path w="1378" h="1002" extrusionOk="0">
                    <a:moveTo>
                      <a:pt x="249" y="1"/>
                    </a:moveTo>
                    <a:cubicBezTo>
                      <a:pt x="143" y="1"/>
                      <a:pt x="1" y="540"/>
                      <a:pt x="26" y="578"/>
                    </a:cubicBezTo>
                    <a:cubicBezTo>
                      <a:pt x="104" y="690"/>
                      <a:pt x="716" y="810"/>
                      <a:pt x="1125" y="1002"/>
                    </a:cubicBezTo>
                    <a:lnTo>
                      <a:pt x="1377" y="817"/>
                    </a:lnTo>
                    <a:cubicBezTo>
                      <a:pt x="1082" y="619"/>
                      <a:pt x="576" y="107"/>
                      <a:pt x="258" y="2"/>
                    </a:cubicBezTo>
                    <a:cubicBezTo>
                      <a:pt x="255" y="1"/>
                      <a:pt x="252" y="1"/>
                      <a:pt x="249"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5" name="Google Shape;2755;p62"/>
              <p:cNvSpPr/>
              <p:nvPr/>
            </p:nvSpPr>
            <p:spPr>
              <a:xfrm flipH="1">
                <a:off x="2467355" y="1862384"/>
                <a:ext cx="59434" cy="15865"/>
              </a:xfrm>
              <a:custGeom>
                <a:avLst/>
                <a:gdLst/>
                <a:ahLst/>
                <a:cxnLst/>
                <a:rect l="l" t="t" r="r" b="b"/>
                <a:pathLst>
                  <a:path w="753" h="201" extrusionOk="0">
                    <a:moveTo>
                      <a:pt x="181" y="0"/>
                    </a:moveTo>
                    <a:cubicBezTo>
                      <a:pt x="90" y="0"/>
                      <a:pt x="21" y="15"/>
                      <a:pt x="11" y="61"/>
                    </a:cubicBezTo>
                    <a:cubicBezTo>
                      <a:pt x="1" y="126"/>
                      <a:pt x="394" y="152"/>
                      <a:pt x="530" y="200"/>
                    </a:cubicBezTo>
                    <a:cubicBezTo>
                      <a:pt x="530" y="200"/>
                      <a:pt x="752" y="63"/>
                      <a:pt x="509" y="31"/>
                    </a:cubicBezTo>
                    <a:cubicBezTo>
                      <a:pt x="413" y="19"/>
                      <a:pt x="284" y="0"/>
                      <a:pt x="181"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6" name="Google Shape;2756;p62"/>
              <p:cNvSpPr/>
              <p:nvPr/>
            </p:nvSpPr>
            <p:spPr>
              <a:xfrm flipH="1">
                <a:off x="2455910" y="1813605"/>
                <a:ext cx="67880" cy="28020"/>
              </a:xfrm>
              <a:custGeom>
                <a:avLst/>
                <a:gdLst/>
                <a:ahLst/>
                <a:cxnLst/>
                <a:rect l="l" t="t" r="r" b="b"/>
                <a:pathLst>
                  <a:path w="860" h="355" extrusionOk="0">
                    <a:moveTo>
                      <a:pt x="113" y="0"/>
                    </a:moveTo>
                    <a:cubicBezTo>
                      <a:pt x="67" y="0"/>
                      <a:pt x="35" y="13"/>
                      <a:pt x="25" y="43"/>
                    </a:cubicBezTo>
                    <a:cubicBezTo>
                      <a:pt x="1" y="116"/>
                      <a:pt x="425" y="285"/>
                      <a:pt x="554" y="354"/>
                    </a:cubicBezTo>
                    <a:cubicBezTo>
                      <a:pt x="554" y="354"/>
                      <a:pt x="859" y="326"/>
                      <a:pt x="661" y="199"/>
                    </a:cubicBezTo>
                    <a:cubicBezTo>
                      <a:pt x="561" y="137"/>
                      <a:pt x="264" y="0"/>
                      <a:pt x="11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7" name="Google Shape;2757;p62"/>
              <p:cNvSpPr/>
              <p:nvPr/>
            </p:nvSpPr>
            <p:spPr>
              <a:xfrm flipH="1">
                <a:off x="2429705" y="1797582"/>
                <a:ext cx="61250" cy="68038"/>
              </a:xfrm>
              <a:custGeom>
                <a:avLst/>
                <a:gdLst/>
                <a:ahLst/>
                <a:cxnLst/>
                <a:rect l="l" t="t" r="r" b="b"/>
                <a:pathLst>
                  <a:path w="776" h="862" extrusionOk="0">
                    <a:moveTo>
                      <a:pt x="176" y="1"/>
                    </a:moveTo>
                    <a:cubicBezTo>
                      <a:pt x="174" y="1"/>
                      <a:pt x="172" y="1"/>
                      <a:pt x="170" y="1"/>
                    </a:cubicBezTo>
                    <a:cubicBezTo>
                      <a:pt x="0" y="22"/>
                      <a:pt x="558" y="488"/>
                      <a:pt x="359" y="586"/>
                    </a:cubicBezTo>
                    <a:cubicBezTo>
                      <a:pt x="359" y="586"/>
                      <a:pt x="649" y="862"/>
                      <a:pt x="741" y="862"/>
                    </a:cubicBezTo>
                    <a:cubicBezTo>
                      <a:pt x="765" y="862"/>
                      <a:pt x="776" y="843"/>
                      <a:pt x="764" y="795"/>
                    </a:cubicBezTo>
                    <a:cubicBezTo>
                      <a:pt x="704" y="555"/>
                      <a:pt x="317" y="1"/>
                      <a:pt x="17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8" name="Google Shape;2758;p62"/>
              <p:cNvSpPr/>
              <p:nvPr/>
            </p:nvSpPr>
            <p:spPr>
              <a:xfrm flipH="1">
                <a:off x="2466329" y="1834521"/>
                <a:ext cx="69301" cy="23205"/>
              </a:xfrm>
              <a:custGeom>
                <a:avLst/>
                <a:gdLst/>
                <a:ahLst/>
                <a:cxnLst/>
                <a:rect l="l" t="t" r="r" b="b"/>
                <a:pathLst>
                  <a:path w="878" h="294" extrusionOk="0">
                    <a:moveTo>
                      <a:pt x="106" y="1"/>
                    </a:moveTo>
                    <a:cubicBezTo>
                      <a:pt x="54" y="1"/>
                      <a:pt x="18" y="12"/>
                      <a:pt x="13" y="41"/>
                    </a:cubicBezTo>
                    <a:cubicBezTo>
                      <a:pt x="1" y="109"/>
                      <a:pt x="460" y="244"/>
                      <a:pt x="596" y="293"/>
                    </a:cubicBezTo>
                    <a:cubicBezTo>
                      <a:pt x="596" y="293"/>
                      <a:pt x="878" y="185"/>
                      <a:pt x="645" y="120"/>
                    </a:cubicBezTo>
                    <a:cubicBezTo>
                      <a:pt x="534" y="90"/>
                      <a:pt x="254" y="1"/>
                      <a:pt x="10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9" name="Google Shape;2759;p62"/>
              <p:cNvSpPr/>
              <p:nvPr/>
            </p:nvSpPr>
            <p:spPr>
              <a:xfrm flipH="1">
                <a:off x="2295207" y="1865068"/>
                <a:ext cx="140259" cy="117369"/>
              </a:xfrm>
              <a:custGeom>
                <a:avLst/>
                <a:gdLst/>
                <a:ahLst/>
                <a:cxnLst/>
                <a:rect l="l" t="t" r="r" b="b"/>
                <a:pathLst>
                  <a:path w="1777" h="1487" extrusionOk="0">
                    <a:moveTo>
                      <a:pt x="303" y="0"/>
                    </a:moveTo>
                    <a:lnTo>
                      <a:pt x="0" y="504"/>
                    </a:lnTo>
                    <a:lnTo>
                      <a:pt x="756" y="1486"/>
                    </a:lnTo>
                    <a:cubicBezTo>
                      <a:pt x="1776" y="1374"/>
                      <a:pt x="1470" y="532"/>
                      <a:pt x="1470" y="532"/>
                    </a:cubicBezTo>
                    <a:lnTo>
                      <a:pt x="3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0" name="Google Shape;2760;p62"/>
              <p:cNvSpPr/>
              <p:nvPr/>
            </p:nvSpPr>
            <p:spPr>
              <a:xfrm flipH="1">
                <a:off x="2622533" y="1522270"/>
                <a:ext cx="92506" cy="128656"/>
              </a:xfrm>
              <a:custGeom>
                <a:avLst/>
                <a:gdLst/>
                <a:ahLst/>
                <a:cxnLst/>
                <a:rect l="l" t="t" r="r" b="b"/>
                <a:pathLst>
                  <a:path w="1172" h="1630" extrusionOk="0">
                    <a:moveTo>
                      <a:pt x="540" y="0"/>
                    </a:moveTo>
                    <a:lnTo>
                      <a:pt x="0" y="230"/>
                    </a:lnTo>
                    <a:lnTo>
                      <a:pt x="34" y="1468"/>
                    </a:lnTo>
                    <a:cubicBezTo>
                      <a:pt x="238" y="1585"/>
                      <a:pt x="408" y="1630"/>
                      <a:pt x="549" y="1630"/>
                    </a:cubicBezTo>
                    <a:cubicBezTo>
                      <a:pt x="1025" y="1630"/>
                      <a:pt x="1172" y="1117"/>
                      <a:pt x="1172" y="1117"/>
                    </a:cubicBezTo>
                    <a:lnTo>
                      <a:pt x="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1" name="Google Shape;2761;p62"/>
              <p:cNvSpPr/>
              <p:nvPr/>
            </p:nvSpPr>
            <p:spPr>
              <a:xfrm flipH="1">
                <a:off x="2171759" y="1592045"/>
                <a:ext cx="116027" cy="169778"/>
              </a:xfrm>
              <a:custGeom>
                <a:avLst/>
                <a:gdLst/>
                <a:ahLst/>
                <a:cxnLst/>
                <a:rect l="l" t="t" r="r" b="b"/>
                <a:pathLst>
                  <a:path w="1470" h="2151" extrusionOk="0">
                    <a:moveTo>
                      <a:pt x="1057" y="0"/>
                    </a:moveTo>
                    <a:lnTo>
                      <a:pt x="1" y="2150"/>
                    </a:lnTo>
                    <a:lnTo>
                      <a:pt x="181" y="2150"/>
                    </a:lnTo>
                    <a:lnTo>
                      <a:pt x="1470" y="91"/>
                    </a:lnTo>
                    <a:lnTo>
                      <a:pt x="10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2" name="Google Shape;2762;p62"/>
              <p:cNvSpPr/>
              <p:nvPr/>
            </p:nvSpPr>
            <p:spPr>
              <a:xfrm flipH="1">
                <a:off x="2097923" y="1435969"/>
                <a:ext cx="232686" cy="286121"/>
              </a:xfrm>
              <a:custGeom>
                <a:avLst/>
                <a:gdLst/>
                <a:ahLst/>
                <a:cxnLst/>
                <a:rect l="l" t="t" r="r" b="b"/>
                <a:pathLst>
                  <a:path w="2948" h="3625" extrusionOk="0">
                    <a:moveTo>
                      <a:pt x="2912" y="0"/>
                    </a:moveTo>
                    <a:lnTo>
                      <a:pt x="1495" y="342"/>
                    </a:lnTo>
                    <a:lnTo>
                      <a:pt x="1337" y="1489"/>
                    </a:lnTo>
                    <a:cubicBezTo>
                      <a:pt x="1306" y="1488"/>
                      <a:pt x="1276" y="1487"/>
                      <a:pt x="1246" y="1487"/>
                    </a:cubicBezTo>
                    <a:cubicBezTo>
                      <a:pt x="798" y="1487"/>
                      <a:pt x="363" y="1675"/>
                      <a:pt x="0" y="2031"/>
                    </a:cubicBezTo>
                    <a:cubicBezTo>
                      <a:pt x="147" y="2874"/>
                      <a:pt x="726" y="3544"/>
                      <a:pt x="1255" y="3616"/>
                    </a:cubicBezTo>
                    <a:cubicBezTo>
                      <a:pt x="1294" y="3622"/>
                      <a:pt x="1339" y="3624"/>
                      <a:pt x="1390" y="3624"/>
                    </a:cubicBezTo>
                    <a:cubicBezTo>
                      <a:pt x="1527" y="3624"/>
                      <a:pt x="1705" y="3606"/>
                      <a:pt x="1909" y="3580"/>
                    </a:cubicBezTo>
                    <a:cubicBezTo>
                      <a:pt x="2213" y="2918"/>
                      <a:pt x="2339" y="2525"/>
                      <a:pt x="2934" y="2056"/>
                    </a:cubicBezTo>
                    <a:lnTo>
                      <a:pt x="2948" y="1108"/>
                    </a:lnTo>
                    <a:lnTo>
                      <a:pt x="2857" y="1140"/>
                    </a:lnTo>
                    <a:lnTo>
                      <a:pt x="2912"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3" name="Google Shape;2763;p62"/>
              <p:cNvSpPr/>
              <p:nvPr/>
            </p:nvSpPr>
            <p:spPr>
              <a:xfrm flipH="1">
                <a:off x="2030081" y="1010718"/>
                <a:ext cx="369235" cy="531278"/>
              </a:xfrm>
              <a:custGeom>
                <a:avLst/>
                <a:gdLst/>
                <a:ahLst/>
                <a:cxnLst/>
                <a:rect l="l" t="t" r="r" b="b"/>
                <a:pathLst>
                  <a:path w="4678" h="6731" extrusionOk="0">
                    <a:moveTo>
                      <a:pt x="1891" y="1"/>
                    </a:moveTo>
                    <a:cubicBezTo>
                      <a:pt x="1303" y="1"/>
                      <a:pt x="811" y="409"/>
                      <a:pt x="576" y="879"/>
                    </a:cubicBezTo>
                    <a:cubicBezTo>
                      <a:pt x="245" y="1543"/>
                      <a:pt x="334" y="2583"/>
                      <a:pt x="310" y="2803"/>
                    </a:cubicBezTo>
                    <a:cubicBezTo>
                      <a:pt x="257" y="3287"/>
                      <a:pt x="0" y="3914"/>
                      <a:pt x="86" y="4490"/>
                    </a:cubicBezTo>
                    <a:cubicBezTo>
                      <a:pt x="215" y="5346"/>
                      <a:pt x="605" y="6059"/>
                      <a:pt x="1229" y="6731"/>
                    </a:cubicBezTo>
                    <a:cubicBezTo>
                      <a:pt x="1229" y="6731"/>
                      <a:pt x="1232" y="6731"/>
                      <a:pt x="1237" y="6731"/>
                    </a:cubicBezTo>
                    <a:cubicBezTo>
                      <a:pt x="1389" y="6731"/>
                      <a:pt x="3698" y="6685"/>
                      <a:pt x="4328" y="3946"/>
                    </a:cubicBezTo>
                    <a:cubicBezTo>
                      <a:pt x="4677" y="2428"/>
                      <a:pt x="3562" y="788"/>
                      <a:pt x="2656" y="232"/>
                    </a:cubicBezTo>
                    <a:cubicBezTo>
                      <a:pt x="2392" y="70"/>
                      <a:pt x="2134" y="1"/>
                      <a:pt x="189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4" name="Google Shape;2764;p62"/>
              <p:cNvSpPr/>
              <p:nvPr/>
            </p:nvSpPr>
            <p:spPr>
              <a:xfrm flipH="1">
                <a:off x="1955650" y="973621"/>
                <a:ext cx="383205" cy="422828"/>
              </a:xfrm>
              <a:custGeom>
                <a:avLst/>
                <a:gdLst/>
                <a:ahLst/>
                <a:cxnLst/>
                <a:rect l="l" t="t" r="r" b="b"/>
                <a:pathLst>
                  <a:path w="4855" h="5357" extrusionOk="0">
                    <a:moveTo>
                      <a:pt x="1549" y="0"/>
                    </a:moveTo>
                    <a:cubicBezTo>
                      <a:pt x="1440" y="0"/>
                      <a:pt x="1337" y="19"/>
                      <a:pt x="1240" y="56"/>
                    </a:cubicBezTo>
                    <a:cubicBezTo>
                      <a:pt x="1" y="543"/>
                      <a:pt x="1411" y="1564"/>
                      <a:pt x="2286" y="2511"/>
                    </a:cubicBezTo>
                    <a:cubicBezTo>
                      <a:pt x="3003" y="3288"/>
                      <a:pt x="3307" y="4189"/>
                      <a:pt x="3186" y="5356"/>
                    </a:cubicBezTo>
                    <a:lnTo>
                      <a:pt x="3890" y="5016"/>
                    </a:lnTo>
                    <a:cubicBezTo>
                      <a:pt x="4855" y="2550"/>
                      <a:pt x="2841" y="0"/>
                      <a:pt x="1549"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5" name="Google Shape;2765;p62"/>
              <p:cNvSpPr/>
              <p:nvPr/>
            </p:nvSpPr>
            <p:spPr>
              <a:xfrm flipH="1">
                <a:off x="1992902" y="1167870"/>
                <a:ext cx="131497" cy="228581"/>
              </a:xfrm>
              <a:custGeom>
                <a:avLst/>
                <a:gdLst/>
                <a:ahLst/>
                <a:cxnLst/>
                <a:rect l="l" t="t" r="r" b="b"/>
                <a:pathLst>
                  <a:path w="1666" h="2896" extrusionOk="0">
                    <a:moveTo>
                      <a:pt x="1459" y="0"/>
                    </a:moveTo>
                    <a:cubicBezTo>
                      <a:pt x="1426" y="64"/>
                      <a:pt x="1205" y="273"/>
                      <a:pt x="1155" y="325"/>
                    </a:cubicBezTo>
                    <a:cubicBezTo>
                      <a:pt x="955" y="541"/>
                      <a:pt x="658" y="643"/>
                      <a:pt x="317" y="643"/>
                    </a:cubicBezTo>
                    <a:cubicBezTo>
                      <a:pt x="215" y="643"/>
                      <a:pt x="109" y="634"/>
                      <a:pt x="0" y="616"/>
                    </a:cubicBezTo>
                    <a:lnTo>
                      <a:pt x="0" y="616"/>
                    </a:lnTo>
                    <a:cubicBezTo>
                      <a:pt x="402" y="1261"/>
                      <a:pt x="562" y="2000"/>
                      <a:pt x="469" y="2895"/>
                    </a:cubicBezTo>
                    <a:lnTo>
                      <a:pt x="1173" y="2555"/>
                    </a:lnTo>
                    <a:cubicBezTo>
                      <a:pt x="1497" y="1730"/>
                      <a:pt x="1666" y="747"/>
                      <a:pt x="1459" y="0"/>
                    </a:cubicBezTo>
                    <a:close/>
                  </a:path>
                </a:pathLst>
              </a:custGeom>
              <a:solidFill>
                <a:srgbClr val="84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6" name="Google Shape;2766;p62"/>
              <p:cNvSpPr/>
              <p:nvPr/>
            </p:nvSpPr>
            <p:spPr>
              <a:xfrm flipH="1">
                <a:off x="1962514" y="1327863"/>
                <a:ext cx="151625" cy="109160"/>
              </a:xfrm>
              <a:custGeom>
                <a:avLst/>
                <a:gdLst/>
                <a:ahLst/>
                <a:cxnLst/>
                <a:rect l="l" t="t" r="r" b="b"/>
                <a:pathLst>
                  <a:path w="1921" h="1383" extrusionOk="0">
                    <a:moveTo>
                      <a:pt x="910" y="0"/>
                    </a:moveTo>
                    <a:cubicBezTo>
                      <a:pt x="787" y="0"/>
                      <a:pt x="673" y="34"/>
                      <a:pt x="584" y="114"/>
                    </a:cubicBezTo>
                    <a:cubicBezTo>
                      <a:pt x="333" y="339"/>
                      <a:pt x="0" y="806"/>
                      <a:pt x="41" y="1186"/>
                    </a:cubicBezTo>
                    <a:cubicBezTo>
                      <a:pt x="55" y="1317"/>
                      <a:pt x="284" y="1383"/>
                      <a:pt x="577" y="1383"/>
                    </a:cubicBezTo>
                    <a:cubicBezTo>
                      <a:pt x="1134" y="1383"/>
                      <a:pt x="1921" y="1146"/>
                      <a:pt x="1911" y="667"/>
                    </a:cubicBezTo>
                    <a:cubicBezTo>
                      <a:pt x="1906" y="429"/>
                      <a:pt x="1349" y="0"/>
                      <a:pt x="91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7" name="Google Shape;2767;p62"/>
              <p:cNvSpPr/>
              <p:nvPr/>
            </p:nvSpPr>
            <p:spPr>
              <a:xfrm flipH="1">
                <a:off x="2004584" y="1352647"/>
                <a:ext cx="94558" cy="68038"/>
              </a:xfrm>
              <a:custGeom>
                <a:avLst/>
                <a:gdLst/>
                <a:ahLst/>
                <a:cxnLst/>
                <a:rect l="l" t="t" r="r" b="b"/>
                <a:pathLst>
                  <a:path w="1198" h="862" extrusionOk="0">
                    <a:moveTo>
                      <a:pt x="568" y="0"/>
                    </a:moveTo>
                    <a:cubicBezTo>
                      <a:pt x="491" y="0"/>
                      <a:pt x="421" y="21"/>
                      <a:pt x="365" y="71"/>
                    </a:cubicBezTo>
                    <a:cubicBezTo>
                      <a:pt x="208" y="211"/>
                      <a:pt x="1" y="503"/>
                      <a:pt x="25" y="739"/>
                    </a:cubicBezTo>
                    <a:cubicBezTo>
                      <a:pt x="34" y="821"/>
                      <a:pt x="177" y="862"/>
                      <a:pt x="360" y="862"/>
                    </a:cubicBezTo>
                    <a:cubicBezTo>
                      <a:pt x="707" y="862"/>
                      <a:pt x="1198" y="714"/>
                      <a:pt x="1192" y="415"/>
                    </a:cubicBezTo>
                    <a:cubicBezTo>
                      <a:pt x="1189" y="266"/>
                      <a:pt x="841" y="0"/>
                      <a:pt x="568"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8" name="Google Shape;2768;p62"/>
              <p:cNvSpPr/>
              <p:nvPr/>
            </p:nvSpPr>
            <p:spPr>
              <a:xfrm flipH="1">
                <a:off x="2056283" y="1379326"/>
                <a:ext cx="49410" cy="42622"/>
              </a:xfrm>
              <a:custGeom>
                <a:avLst/>
                <a:gdLst/>
                <a:ahLst/>
                <a:cxnLst/>
                <a:rect l="l" t="t" r="r" b="b"/>
                <a:pathLst>
                  <a:path w="626" h="540" extrusionOk="0">
                    <a:moveTo>
                      <a:pt x="240" y="1"/>
                    </a:moveTo>
                    <a:cubicBezTo>
                      <a:pt x="200" y="1"/>
                      <a:pt x="165" y="14"/>
                      <a:pt x="141" y="47"/>
                    </a:cubicBezTo>
                    <a:cubicBezTo>
                      <a:pt x="76" y="136"/>
                      <a:pt x="0" y="321"/>
                      <a:pt x="37" y="467"/>
                    </a:cubicBezTo>
                    <a:cubicBezTo>
                      <a:pt x="49" y="516"/>
                      <a:pt x="118" y="539"/>
                      <a:pt x="205" y="539"/>
                    </a:cubicBezTo>
                    <a:cubicBezTo>
                      <a:pt x="380" y="539"/>
                      <a:pt x="625" y="441"/>
                      <a:pt x="593" y="251"/>
                    </a:cubicBezTo>
                    <a:cubicBezTo>
                      <a:pt x="577" y="160"/>
                      <a:pt x="378" y="1"/>
                      <a:pt x="240"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9" name="Google Shape;2769;p62"/>
              <p:cNvSpPr/>
              <p:nvPr/>
            </p:nvSpPr>
            <p:spPr>
              <a:xfrm flipH="1">
                <a:off x="2142003" y="1168186"/>
                <a:ext cx="122973" cy="46174"/>
              </a:xfrm>
              <a:custGeom>
                <a:avLst/>
                <a:gdLst/>
                <a:ahLst/>
                <a:cxnLst/>
                <a:rect l="l" t="t" r="r" b="b"/>
                <a:pathLst>
                  <a:path w="1558" h="585" extrusionOk="0">
                    <a:moveTo>
                      <a:pt x="595" y="1"/>
                    </a:moveTo>
                    <a:cubicBezTo>
                      <a:pt x="157" y="1"/>
                      <a:pt x="0" y="293"/>
                      <a:pt x="0" y="293"/>
                    </a:cubicBezTo>
                    <a:cubicBezTo>
                      <a:pt x="198" y="228"/>
                      <a:pt x="376" y="201"/>
                      <a:pt x="538" y="201"/>
                    </a:cubicBezTo>
                    <a:cubicBezTo>
                      <a:pt x="960" y="201"/>
                      <a:pt x="1274" y="387"/>
                      <a:pt x="1557" y="585"/>
                    </a:cubicBezTo>
                    <a:cubicBezTo>
                      <a:pt x="1557" y="585"/>
                      <a:pt x="1353" y="113"/>
                      <a:pt x="777" y="16"/>
                    </a:cubicBezTo>
                    <a:cubicBezTo>
                      <a:pt x="712" y="5"/>
                      <a:pt x="651" y="1"/>
                      <a:pt x="595" y="1"/>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0" name="Google Shape;2770;p62"/>
              <p:cNvSpPr/>
              <p:nvPr/>
            </p:nvSpPr>
            <p:spPr>
              <a:xfrm flipH="1">
                <a:off x="2289524" y="1167712"/>
                <a:ext cx="94163" cy="52962"/>
              </a:xfrm>
              <a:custGeom>
                <a:avLst/>
                <a:gdLst/>
                <a:ahLst/>
                <a:cxnLst/>
                <a:rect l="l" t="t" r="r" b="b"/>
                <a:pathLst>
                  <a:path w="1193" h="671" extrusionOk="0">
                    <a:moveTo>
                      <a:pt x="693" y="0"/>
                    </a:moveTo>
                    <a:cubicBezTo>
                      <a:pt x="640" y="0"/>
                      <a:pt x="582" y="8"/>
                      <a:pt x="522" y="27"/>
                    </a:cubicBezTo>
                    <a:cubicBezTo>
                      <a:pt x="108" y="152"/>
                      <a:pt x="0" y="671"/>
                      <a:pt x="0" y="671"/>
                    </a:cubicBezTo>
                    <a:cubicBezTo>
                      <a:pt x="211" y="422"/>
                      <a:pt x="439" y="198"/>
                      <a:pt x="813" y="198"/>
                    </a:cubicBezTo>
                    <a:cubicBezTo>
                      <a:pt x="925" y="198"/>
                      <a:pt x="1051" y="218"/>
                      <a:pt x="1193" y="264"/>
                    </a:cubicBezTo>
                    <a:cubicBezTo>
                      <a:pt x="1193" y="264"/>
                      <a:pt x="1004" y="0"/>
                      <a:pt x="693"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1" name="Google Shape;2771;p62"/>
              <p:cNvSpPr/>
              <p:nvPr/>
            </p:nvSpPr>
            <p:spPr>
              <a:xfrm flipH="1">
                <a:off x="2284945" y="1325022"/>
                <a:ext cx="36466" cy="55567"/>
              </a:xfrm>
              <a:custGeom>
                <a:avLst/>
                <a:gdLst/>
                <a:ahLst/>
                <a:cxnLst/>
                <a:rect l="l" t="t" r="r" b="b"/>
                <a:pathLst>
                  <a:path w="462" h="704" extrusionOk="0">
                    <a:moveTo>
                      <a:pt x="377" y="0"/>
                    </a:moveTo>
                    <a:cubicBezTo>
                      <a:pt x="177" y="150"/>
                      <a:pt x="0" y="321"/>
                      <a:pt x="3" y="437"/>
                    </a:cubicBezTo>
                    <a:cubicBezTo>
                      <a:pt x="8" y="699"/>
                      <a:pt x="461" y="703"/>
                      <a:pt x="461" y="703"/>
                    </a:cubicBezTo>
                    <a:lnTo>
                      <a:pt x="458" y="684"/>
                    </a:lnTo>
                    <a:cubicBezTo>
                      <a:pt x="325" y="667"/>
                      <a:pt x="106" y="611"/>
                      <a:pt x="102" y="428"/>
                    </a:cubicBezTo>
                    <a:cubicBezTo>
                      <a:pt x="100" y="328"/>
                      <a:pt x="226" y="192"/>
                      <a:pt x="386" y="64"/>
                    </a:cubicBezTo>
                    <a:lnTo>
                      <a:pt x="377"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2" name="Google Shape;2772;p62"/>
              <p:cNvSpPr/>
              <p:nvPr/>
            </p:nvSpPr>
            <p:spPr>
              <a:xfrm flipH="1">
                <a:off x="2289524" y="1239381"/>
                <a:ext cx="81061" cy="27468"/>
              </a:xfrm>
              <a:custGeom>
                <a:avLst/>
                <a:gdLst/>
                <a:ahLst/>
                <a:cxnLst/>
                <a:rect l="l" t="t" r="r" b="b"/>
                <a:pathLst>
                  <a:path w="1027" h="348" extrusionOk="0">
                    <a:moveTo>
                      <a:pt x="454" y="0"/>
                    </a:moveTo>
                    <a:cubicBezTo>
                      <a:pt x="442" y="0"/>
                      <a:pt x="430" y="1"/>
                      <a:pt x="418" y="1"/>
                    </a:cubicBezTo>
                    <a:cubicBezTo>
                      <a:pt x="40" y="23"/>
                      <a:pt x="1" y="348"/>
                      <a:pt x="1" y="348"/>
                    </a:cubicBezTo>
                    <a:cubicBezTo>
                      <a:pt x="177" y="210"/>
                      <a:pt x="342" y="160"/>
                      <a:pt x="499" y="160"/>
                    </a:cubicBezTo>
                    <a:cubicBezTo>
                      <a:pt x="687" y="160"/>
                      <a:pt x="862" y="233"/>
                      <a:pt x="1027" y="313"/>
                    </a:cubicBezTo>
                    <a:cubicBezTo>
                      <a:pt x="1027" y="313"/>
                      <a:pt x="811"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3" name="Google Shape;2773;p62"/>
              <p:cNvSpPr/>
              <p:nvPr/>
            </p:nvSpPr>
            <p:spPr>
              <a:xfrm flipH="1">
                <a:off x="2302626" y="1243407"/>
                <a:ext cx="61013" cy="74668"/>
              </a:xfrm>
              <a:custGeom>
                <a:avLst/>
                <a:gdLst/>
                <a:ahLst/>
                <a:cxnLst/>
                <a:rect l="l" t="t" r="r" b="b"/>
                <a:pathLst>
                  <a:path w="773" h="946" extrusionOk="0">
                    <a:moveTo>
                      <a:pt x="366" y="0"/>
                    </a:moveTo>
                    <a:cubicBezTo>
                      <a:pt x="346" y="0"/>
                      <a:pt x="325" y="3"/>
                      <a:pt x="304" y="8"/>
                    </a:cubicBezTo>
                    <a:cubicBezTo>
                      <a:pt x="117" y="55"/>
                      <a:pt x="0" y="300"/>
                      <a:pt x="46" y="557"/>
                    </a:cubicBezTo>
                    <a:cubicBezTo>
                      <a:pt x="85" y="784"/>
                      <a:pt x="238" y="945"/>
                      <a:pt x="405" y="945"/>
                    </a:cubicBezTo>
                    <a:cubicBezTo>
                      <a:pt x="425" y="945"/>
                      <a:pt x="446" y="943"/>
                      <a:pt x="467" y="938"/>
                    </a:cubicBezTo>
                    <a:cubicBezTo>
                      <a:pt x="655" y="892"/>
                      <a:pt x="773" y="647"/>
                      <a:pt x="727" y="390"/>
                    </a:cubicBezTo>
                    <a:cubicBezTo>
                      <a:pt x="687" y="162"/>
                      <a:pt x="532" y="0"/>
                      <a:pt x="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4" name="Google Shape;2774;p62"/>
              <p:cNvSpPr/>
              <p:nvPr/>
            </p:nvSpPr>
            <p:spPr>
              <a:xfrm flipH="1">
                <a:off x="2163471" y="1235987"/>
                <a:ext cx="86744" cy="38834"/>
              </a:xfrm>
              <a:custGeom>
                <a:avLst/>
                <a:gdLst/>
                <a:ahLst/>
                <a:cxnLst/>
                <a:rect l="l" t="t" r="r" b="b"/>
                <a:pathLst>
                  <a:path w="1099" h="492" extrusionOk="0">
                    <a:moveTo>
                      <a:pt x="391" y="1"/>
                    </a:moveTo>
                    <a:cubicBezTo>
                      <a:pt x="98" y="1"/>
                      <a:pt x="1" y="226"/>
                      <a:pt x="1" y="226"/>
                    </a:cubicBezTo>
                    <a:cubicBezTo>
                      <a:pt x="127" y="181"/>
                      <a:pt x="243" y="161"/>
                      <a:pt x="349" y="161"/>
                    </a:cubicBezTo>
                    <a:cubicBezTo>
                      <a:pt x="657" y="161"/>
                      <a:pt x="890" y="322"/>
                      <a:pt x="1098" y="492"/>
                    </a:cubicBezTo>
                    <a:cubicBezTo>
                      <a:pt x="1098" y="492"/>
                      <a:pt x="943" y="105"/>
                      <a:pt x="536" y="17"/>
                    </a:cubicBezTo>
                    <a:cubicBezTo>
                      <a:pt x="483" y="6"/>
                      <a:pt x="435"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5" name="Google Shape;2775;p62"/>
              <p:cNvSpPr/>
              <p:nvPr/>
            </p:nvSpPr>
            <p:spPr>
              <a:xfrm flipH="1">
                <a:off x="2182257" y="1241118"/>
                <a:ext cx="64012" cy="73642"/>
              </a:xfrm>
              <a:custGeom>
                <a:avLst/>
                <a:gdLst/>
                <a:ahLst/>
                <a:cxnLst/>
                <a:rect l="l" t="t" r="r" b="b"/>
                <a:pathLst>
                  <a:path w="811" h="933" extrusionOk="0">
                    <a:moveTo>
                      <a:pt x="425" y="0"/>
                    </a:moveTo>
                    <a:cubicBezTo>
                      <a:pt x="221" y="0"/>
                      <a:pt x="42" y="196"/>
                      <a:pt x="22" y="447"/>
                    </a:cubicBezTo>
                    <a:cubicBezTo>
                      <a:pt x="1" y="702"/>
                      <a:pt x="156" y="920"/>
                      <a:pt x="368" y="932"/>
                    </a:cubicBezTo>
                    <a:cubicBezTo>
                      <a:pt x="374" y="932"/>
                      <a:pt x="380" y="932"/>
                      <a:pt x="386" y="932"/>
                    </a:cubicBezTo>
                    <a:cubicBezTo>
                      <a:pt x="591" y="932"/>
                      <a:pt x="771" y="738"/>
                      <a:pt x="790" y="487"/>
                    </a:cubicBezTo>
                    <a:cubicBezTo>
                      <a:pt x="811" y="230"/>
                      <a:pt x="655" y="11"/>
                      <a:pt x="444" y="1"/>
                    </a:cubicBezTo>
                    <a:cubicBezTo>
                      <a:pt x="438" y="0"/>
                      <a:pt x="431"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6" name="Google Shape;2776;p62"/>
              <p:cNvSpPr/>
              <p:nvPr/>
            </p:nvSpPr>
            <p:spPr>
              <a:xfrm flipH="1">
                <a:off x="2226853" y="1412477"/>
                <a:ext cx="103319" cy="52331"/>
              </a:xfrm>
              <a:custGeom>
                <a:avLst/>
                <a:gdLst/>
                <a:ahLst/>
                <a:cxnLst/>
                <a:rect l="l" t="t" r="r" b="b"/>
                <a:pathLst>
                  <a:path w="1309" h="663" extrusionOk="0">
                    <a:moveTo>
                      <a:pt x="1" y="0"/>
                    </a:moveTo>
                    <a:cubicBezTo>
                      <a:pt x="1" y="0"/>
                      <a:pt x="279" y="663"/>
                      <a:pt x="666" y="663"/>
                    </a:cubicBezTo>
                    <a:cubicBezTo>
                      <a:pt x="671" y="663"/>
                      <a:pt x="676" y="663"/>
                      <a:pt x="681" y="663"/>
                    </a:cubicBezTo>
                    <a:cubicBezTo>
                      <a:pt x="1074" y="646"/>
                      <a:pt x="1309" y="19"/>
                      <a:pt x="1309" y="1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7" name="Google Shape;2777;p62"/>
              <p:cNvSpPr/>
              <p:nvPr/>
            </p:nvSpPr>
            <p:spPr>
              <a:xfrm flipH="1">
                <a:off x="2234588" y="1415082"/>
                <a:ext cx="87928" cy="28967"/>
              </a:xfrm>
              <a:custGeom>
                <a:avLst/>
                <a:gdLst/>
                <a:ahLst/>
                <a:cxnLst/>
                <a:rect l="l" t="t" r="r" b="b"/>
                <a:pathLst>
                  <a:path w="1114" h="367" extrusionOk="0">
                    <a:moveTo>
                      <a:pt x="1" y="1"/>
                    </a:moveTo>
                    <a:lnTo>
                      <a:pt x="1" y="1"/>
                    </a:lnTo>
                    <a:cubicBezTo>
                      <a:pt x="60" y="132"/>
                      <a:pt x="135" y="255"/>
                      <a:pt x="226" y="366"/>
                    </a:cubicBezTo>
                    <a:lnTo>
                      <a:pt x="911" y="366"/>
                    </a:lnTo>
                    <a:cubicBezTo>
                      <a:pt x="995" y="259"/>
                      <a:pt x="1063" y="141"/>
                      <a:pt x="1113" y="16"/>
                    </a:cubicBezTo>
                    <a:lnTo>
                      <a:pt x="1" y="1"/>
                    </a:lnTo>
                    <a:close/>
                  </a:path>
                </a:pathLst>
              </a:custGeom>
              <a:solidFill>
                <a:srgbClr val="FFF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8" name="Google Shape;2778;p62"/>
              <p:cNvSpPr/>
              <p:nvPr/>
            </p:nvSpPr>
            <p:spPr>
              <a:xfrm flipH="1">
                <a:off x="2358354" y="2495648"/>
                <a:ext cx="313589" cy="809664"/>
              </a:xfrm>
              <a:custGeom>
                <a:avLst/>
                <a:gdLst/>
                <a:ahLst/>
                <a:cxnLst/>
                <a:rect l="l" t="t" r="r" b="b"/>
                <a:pathLst>
                  <a:path w="3973" h="10258" extrusionOk="0">
                    <a:moveTo>
                      <a:pt x="3042" y="0"/>
                    </a:moveTo>
                    <a:lnTo>
                      <a:pt x="0" y="10257"/>
                    </a:lnTo>
                    <a:cubicBezTo>
                      <a:pt x="0" y="10257"/>
                      <a:pt x="3507" y="3904"/>
                      <a:pt x="3973" y="1181"/>
                    </a:cubicBezTo>
                    <a:lnTo>
                      <a:pt x="3042"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
        <p:nvSpPr>
          <p:cNvPr id="93" name="Subtitle 4"/>
          <p:cNvSpPr>
            <a:spLocks noGrp="1"/>
          </p:cNvSpPr>
          <p:nvPr>
            <p:ph type="subTitle" idx="4294967295"/>
          </p:nvPr>
        </p:nvSpPr>
        <p:spPr>
          <a:xfrm>
            <a:off x="2677274" y="2208542"/>
            <a:ext cx="5234061" cy="584200"/>
          </a:xfrm>
        </p:spPr>
        <p:txBody>
          <a:bodyPr/>
          <a:lstStyle/>
          <a:p>
            <a:pPr marL="139700" indent="0" algn="ctr">
              <a:lnSpc>
                <a:spcPct val="150000"/>
              </a:lnSpc>
              <a:buClr>
                <a:schemeClr val="dk2"/>
              </a:buClr>
              <a:buSzPts val="3600"/>
              <a:buNone/>
            </a:pPr>
            <a:r>
              <a:rPr lang="en-US" sz="5400" b="1">
                <a:solidFill>
                  <a:schemeClr val="lt1"/>
                </a:solidFill>
                <a:latin typeface="+mj-lt"/>
                <a:ea typeface="Rakkas"/>
                <a:cs typeface="Rakkas"/>
                <a:sym typeface="Rakkas"/>
              </a:rPr>
              <a:t>ĐỌC HIỂU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91"/>
                                        </p:tgtEl>
                                        <p:attrNameLst>
                                          <p:attrName>style.visibility</p:attrName>
                                        </p:attrNameLst>
                                      </p:cBhvr>
                                      <p:to>
                                        <p:strVal val="visible"/>
                                      </p:to>
                                    </p:set>
                                    <p:animEffect transition="in" filter="fade">
                                      <p:cBhvr>
                                        <p:cTn id="7" dur="500"/>
                                        <p:tgtEl>
                                          <p:spTgt spid="26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
                                            <p:txEl>
                                              <p:pRg st="0" end="0"/>
                                            </p:txEl>
                                          </p:spTgt>
                                        </p:tgtEl>
                                        <p:attrNameLst>
                                          <p:attrName>style.visibility</p:attrName>
                                        </p:attrNameLst>
                                      </p:cBhvr>
                                      <p:to>
                                        <p:strVal val="visible"/>
                                      </p:to>
                                    </p:set>
                                    <p:animEffect transition="in" filter="fade">
                                      <p:cBhvr>
                                        <p:cTn id="10" dur="500"/>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1" grpId="0" animBg="1"/>
      <p:bldP spid="9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grpSp>
        <p:nvGrpSpPr>
          <p:cNvPr id="934" name="Google Shape;934;p40"/>
          <p:cNvGrpSpPr/>
          <p:nvPr/>
        </p:nvGrpSpPr>
        <p:grpSpPr>
          <a:xfrm>
            <a:off x="102438" y="8203"/>
            <a:ext cx="1020075" cy="1033404"/>
            <a:chOff x="476250" y="314652"/>
            <a:chExt cx="1092977" cy="1107259"/>
          </a:xfrm>
        </p:grpSpPr>
        <p:sp>
          <p:nvSpPr>
            <p:cNvPr id="935" name="Google Shape;935;p40"/>
            <p:cNvSpPr/>
            <p:nvPr/>
          </p:nvSpPr>
          <p:spPr>
            <a:xfrm rot="-574491">
              <a:off x="858251" y="325849"/>
              <a:ext cx="146404" cy="140540"/>
            </a:xfrm>
            <a:custGeom>
              <a:avLst/>
              <a:gdLst/>
              <a:ahLst/>
              <a:cxnLst/>
              <a:rect l="l" t="t" r="r" b="b"/>
              <a:pathLst>
                <a:path w="2821" h="2708" extrusionOk="0">
                  <a:moveTo>
                    <a:pt x="1470" y="1"/>
                  </a:moveTo>
                  <a:cubicBezTo>
                    <a:pt x="1466" y="1"/>
                    <a:pt x="1462" y="1"/>
                    <a:pt x="1459" y="1"/>
                  </a:cubicBezTo>
                  <a:cubicBezTo>
                    <a:pt x="912" y="1"/>
                    <a:pt x="419" y="330"/>
                    <a:pt x="210" y="837"/>
                  </a:cubicBezTo>
                  <a:cubicBezTo>
                    <a:pt x="0" y="1343"/>
                    <a:pt x="116" y="1925"/>
                    <a:pt x="503" y="2312"/>
                  </a:cubicBezTo>
                  <a:cubicBezTo>
                    <a:pt x="762" y="2571"/>
                    <a:pt x="1108" y="2708"/>
                    <a:pt x="1461" y="2708"/>
                  </a:cubicBezTo>
                  <a:cubicBezTo>
                    <a:pt x="1635" y="2708"/>
                    <a:pt x="1811" y="2674"/>
                    <a:pt x="1979" y="2605"/>
                  </a:cubicBezTo>
                  <a:cubicBezTo>
                    <a:pt x="2484" y="2397"/>
                    <a:pt x="2815" y="1902"/>
                    <a:pt x="2815" y="1355"/>
                  </a:cubicBezTo>
                  <a:cubicBezTo>
                    <a:pt x="2821" y="608"/>
                    <a:pt x="2216" y="1"/>
                    <a:pt x="1470" y="1"/>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0"/>
            <p:cNvSpPr/>
            <p:nvPr/>
          </p:nvSpPr>
          <p:spPr>
            <a:xfrm rot="-574491">
              <a:off x="858251" y="325849"/>
              <a:ext cx="146404" cy="140540"/>
            </a:xfrm>
            <a:custGeom>
              <a:avLst/>
              <a:gdLst/>
              <a:ahLst/>
              <a:cxnLst/>
              <a:rect l="l" t="t" r="r" b="b"/>
              <a:pathLst>
                <a:path w="2821" h="2708" extrusionOk="0">
                  <a:moveTo>
                    <a:pt x="1470" y="1"/>
                  </a:moveTo>
                  <a:cubicBezTo>
                    <a:pt x="1466" y="1"/>
                    <a:pt x="1462" y="1"/>
                    <a:pt x="1459" y="1"/>
                  </a:cubicBezTo>
                  <a:cubicBezTo>
                    <a:pt x="912" y="1"/>
                    <a:pt x="419" y="330"/>
                    <a:pt x="210" y="837"/>
                  </a:cubicBezTo>
                  <a:cubicBezTo>
                    <a:pt x="0" y="1343"/>
                    <a:pt x="116" y="1925"/>
                    <a:pt x="503" y="2312"/>
                  </a:cubicBezTo>
                  <a:cubicBezTo>
                    <a:pt x="762" y="2571"/>
                    <a:pt x="1108" y="2708"/>
                    <a:pt x="1461" y="2708"/>
                  </a:cubicBezTo>
                  <a:cubicBezTo>
                    <a:pt x="1635" y="2708"/>
                    <a:pt x="1811" y="2674"/>
                    <a:pt x="1979" y="2605"/>
                  </a:cubicBezTo>
                  <a:cubicBezTo>
                    <a:pt x="2484" y="2397"/>
                    <a:pt x="2815" y="1902"/>
                    <a:pt x="2815" y="1355"/>
                  </a:cubicBezTo>
                  <a:cubicBezTo>
                    <a:pt x="2821" y="608"/>
                    <a:pt x="2216" y="1"/>
                    <a:pt x="1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0"/>
            <p:cNvSpPr/>
            <p:nvPr/>
          </p:nvSpPr>
          <p:spPr>
            <a:xfrm rot="-574491">
              <a:off x="941738" y="332509"/>
              <a:ext cx="57192" cy="81791"/>
            </a:xfrm>
            <a:custGeom>
              <a:avLst/>
              <a:gdLst/>
              <a:ahLst/>
              <a:cxnLst/>
              <a:rect l="l" t="t" r="r" b="b"/>
              <a:pathLst>
                <a:path w="1102" h="1576" extrusionOk="0">
                  <a:moveTo>
                    <a:pt x="1" y="0"/>
                  </a:moveTo>
                  <a:lnTo>
                    <a:pt x="1" y="0"/>
                  </a:lnTo>
                  <a:cubicBezTo>
                    <a:pt x="353" y="287"/>
                    <a:pt x="594" y="664"/>
                    <a:pt x="648" y="1114"/>
                  </a:cubicBezTo>
                  <a:cubicBezTo>
                    <a:pt x="666" y="1267"/>
                    <a:pt x="671" y="1421"/>
                    <a:pt x="662" y="1575"/>
                  </a:cubicBezTo>
                  <a:cubicBezTo>
                    <a:pt x="1101" y="1024"/>
                    <a:pt x="692" y="8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0"/>
            <p:cNvSpPr/>
            <p:nvPr/>
          </p:nvSpPr>
          <p:spPr>
            <a:xfrm rot="-574491">
              <a:off x="537040" y="430020"/>
              <a:ext cx="942000" cy="809816"/>
            </a:xfrm>
            <a:custGeom>
              <a:avLst/>
              <a:gdLst/>
              <a:ahLst/>
              <a:cxnLst/>
              <a:rect l="l" t="t" r="r" b="b"/>
              <a:pathLst>
                <a:path w="18151" h="15604" extrusionOk="0">
                  <a:moveTo>
                    <a:pt x="9077" y="1"/>
                  </a:moveTo>
                  <a:cubicBezTo>
                    <a:pt x="7909" y="1"/>
                    <a:pt x="6740" y="148"/>
                    <a:pt x="5599" y="442"/>
                  </a:cubicBezTo>
                  <a:cubicBezTo>
                    <a:pt x="5084" y="573"/>
                    <a:pt x="4579" y="741"/>
                    <a:pt x="4088" y="947"/>
                  </a:cubicBezTo>
                  <a:cubicBezTo>
                    <a:pt x="2478" y="1628"/>
                    <a:pt x="1011" y="2860"/>
                    <a:pt x="467" y="4523"/>
                  </a:cubicBezTo>
                  <a:cubicBezTo>
                    <a:pt x="0" y="5947"/>
                    <a:pt x="256" y="7521"/>
                    <a:pt x="798" y="8918"/>
                  </a:cubicBezTo>
                  <a:cubicBezTo>
                    <a:pt x="1793" y="11487"/>
                    <a:pt x="3785" y="13676"/>
                    <a:pt x="6295" y="14813"/>
                  </a:cubicBezTo>
                  <a:cubicBezTo>
                    <a:pt x="7178" y="15214"/>
                    <a:pt x="8115" y="15480"/>
                    <a:pt x="9075" y="15604"/>
                  </a:cubicBezTo>
                  <a:cubicBezTo>
                    <a:pt x="9398" y="15561"/>
                    <a:pt x="9719" y="15502"/>
                    <a:pt x="10036" y="15430"/>
                  </a:cubicBezTo>
                  <a:cubicBezTo>
                    <a:pt x="10662" y="15285"/>
                    <a:pt x="11271" y="15079"/>
                    <a:pt x="11855" y="14813"/>
                  </a:cubicBezTo>
                  <a:cubicBezTo>
                    <a:pt x="12190" y="14662"/>
                    <a:pt x="12515" y="14491"/>
                    <a:pt x="12831" y="14304"/>
                  </a:cubicBezTo>
                  <a:cubicBezTo>
                    <a:pt x="14369" y="13391"/>
                    <a:pt x="15658" y="12068"/>
                    <a:pt x="16571" y="10526"/>
                  </a:cubicBezTo>
                  <a:cubicBezTo>
                    <a:pt x="16875" y="10014"/>
                    <a:pt x="17137" y="9475"/>
                    <a:pt x="17353" y="8919"/>
                  </a:cubicBezTo>
                  <a:cubicBezTo>
                    <a:pt x="17895" y="7522"/>
                    <a:pt x="18151" y="5949"/>
                    <a:pt x="17687" y="4523"/>
                  </a:cubicBezTo>
                  <a:cubicBezTo>
                    <a:pt x="17141" y="2860"/>
                    <a:pt x="15676" y="1628"/>
                    <a:pt x="14065" y="947"/>
                  </a:cubicBezTo>
                  <a:cubicBezTo>
                    <a:pt x="13574" y="741"/>
                    <a:pt x="13069" y="573"/>
                    <a:pt x="12553" y="442"/>
                  </a:cubicBezTo>
                  <a:cubicBezTo>
                    <a:pt x="11413" y="148"/>
                    <a:pt x="10245" y="1"/>
                    <a:pt x="9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0"/>
            <p:cNvSpPr/>
            <p:nvPr/>
          </p:nvSpPr>
          <p:spPr>
            <a:xfrm rot="-574491">
              <a:off x="835842" y="585671"/>
              <a:ext cx="153203" cy="443624"/>
            </a:xfrm>
            <a:custGeom>
              <a:avLst/>
              <a:gdLst/>
              <a:ahLst/>
              <a:cxnLst/>
              <a:rect l="l" t="t" r="r" b="b"/>
              <a:pathLst>
                <a:path w="2952" h="8548" extrusionOk="0">
                  <a:moveTo>
                    <a:pt x="1357" y="0"/>
                  </a:moveTo>
                  <a:cubicBezTo>
                    <a:pt x="864" y="1048"/>
                    <a:pt x="442" y="2141"/>
                    <a:pt x="224" y="3277"/>
                  </a:cubicBezTo>
                  <a:cubicBezTo>
                    <a:pt x="7" y="4416"/>
                    <a:pt x="1" y="5608"/>
                    <a:pt x="327" y="6721"/>
                  </a:cubicBezTo>
                  <a:lnTo>
                    <a:pt x="2951" y="8547"/>
                  </a:lnTo>
                  <a:cubicBezTo>
                    <a:pt x="2466" y="7167"/>
                    <a:pt x="1981" y="5782"/>
                    <a:pt x="1657" y="4355"/>
                  </a:cubicBezTo>
                  <a:cubicBezTo>
                    <a:pt x="1334" y="2928"/>
                    <a:pt x="1177" y="1451"/>
                    <a:pt x="1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rot="-574491">
              <a:off x="1069075" y="555264"/>
              <a:ext cx="147079" cy="435268"/>
            </a:xfrm>
            <a:custGeom>
              <a:avLst/>
              <a:gdLst/>
              <a:ahLst/>
              <a:cxnLst/>
              <a:rect l="l" t="t" r="r" b="b"/>
              <a:pathLst>
                <a:path w="2834" h="8387" extrusionOk="0">
                  <a:moveTo>
                    <a:pt x="771" y="1"/>
                  </a:moveTo>
                  <a:lnTo>
                    <a:pt x="771" y="1"/>
                  </a:lnTo>
                  <a:cubicBezTo>
                    <a:pt x="1361" y="2710"/>
                    <a:pt x="1087" y="5600"/>
                    <a:pt x="0" y="8149"/>
                  </a:cubicBezTo>
                  <a:lnTo>
                    <a:pt x="2615" y="8386"/>
                  </a:lnTo>
                  <a:cubicBezTo>
                    <a:pt x="2819" y="6929"/>
                    <a:pt x="2833" y="5437"/>
                    <a:pt x="2550" y="3993"/>
                  </a:cubicBezTo>
                  <a:cubicBezTo>
                    <a:pt x="2269" y="2549"/>
                    <a:pt x="1686" y="1154"/>
                    <a:pt x="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0"/>
            <p:cNvSpPr/>
            <p:nvPr/>
          </p:nvSpPr>
          <p:spPr>
            <a:xfrm rot="-574491">
              <a:off x="1258904" y="572679"/>
              <a:ext cx="125853" cy="421983"/>
            </a:xfrm>
            <a:custGeom>
              <a:avLst/>
              <a:gdLst/>
              <a:ahLst/>
              <a:cxnLst/>
              <a:rect l="l" t="t" r="r" b="b"/>
              <a:pathLst>
                <a:path w="2425" h="8131" extrusionOk="0">
                  <a:moveTo>
                    <a:pt x="809" y="1"/>
                  </a:moveTo>
                  <a:lnTo>
                    <a:pt x="809" y="1"/>
                  </a:lnTo>
                  <a:cubicBezTo>
                    <a:pt x="1040" y="1382"/>
                    <a:pt x="1273" y="2776"/>
                    <a:pt x="1226" y="4176"/>
                  </a:cubicBezTo>
                  <a:cubicBezTo>
                    <a:pt x="1178" y="5576"/>
                    <a:pt x="830" y="7001"/>
                    <a:pt x="0" y="8131"/>
                  </a:cubicBezTo>
                  <a:lnTo>
                    <a:pt x="1908" y="8014"/>
                  </a:lnTo>
                  <a:cubicBezTo>
                    <a:pt x="2232" y="6654"/>
                    <a:pt x="2425" y="5249"/>
                    <a:pt x="2295" y="3857"/>
                  </a:cubicBezTo>
                  <a:cubicBezTo>
                    <a:pt x="2165" y="2465"/>
                    <a:pt x="1696" y="1082"/>
                    <a:pt x="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rot="-574491">
              <a:off x="538262" y="444617"/>
              <a:ext cx="860053" cy="801980"/>
            </a:xfrm>
            <a:custGeom>
              <a:avLst/>
              <a:gdLst/>
              <a:ahLst/>
              <a:cxnLst/>
              <a:rect l="l" t="t" r="r" b="b"/>
              <a:pathLst>
                <a:path w="16572" h="15453" extrusionOk="0">
                  <a:moveTo>
                    <a:pt x="7036" y="0"/>
                  </a:moveTo>
                  <a:cubicBezTo>
                    <a:pt x="6552" y="71"/>
                    <a:pt x="6073" y="168"/>
                    <a:pt x="5599" y="291"/>
                  </a:cubicBezTo>
                  <a:cubicBezTo>
                    <a:pt x="5084" y="422"/>
                    <a:pt x="4579" y="590"/>
                    <a:pt x="4088" y="796"/>
                  </a:cubicBezTo>
                  <a:cubicBezTo>
                    <a:pt x="2478" y="1477"/>
                    <a:pt x="1011" y="2709"/>
                    <a:pt x="467" y="4372"/>
                  </a:cubicBezTo>
                  <a:cubicBezTo>
                    <a:pt x="0" y="5796"/>
                    <a:pt x="256" y="7370"/>
                    <a:pt x="798" y="8767"/>
                  </a:cubicBezTo>
                  <a:cubicBezTo>
                    <a:pt x="1793" y="11336"/>
                    <a:pt x="3785" y="13525"/>
                    <a:pt x="6295" y="14662"/>
                  </a:cubicBezTo>
                  <a:cubicBezTo>
                    <a:pt x="7178" y="15063"/>
                    <a:pt x="8115" y="15329"/>
                    <a:pt x="9075" y="15453"/>
                  </a:cubicBezTo>
                  <a:cubicBezTo>
                    <a:pt x="9398" y="15410"/>
                    <a:pt x="9719" y="15351"/>
                    <a:pt x="10036" y="15279"/>
                  </a:cubicBezTo>
                  <a:cubicBezTo>
                    <a:pt x="10990" y="14961"/>
                    <a:pt x="11923" y="14585"/>
                    <a:pt x="12831" y="14153"/>
                  </a:cubicBezTo>
                  <a:cubicBezTo>
                    <a:pt x="14369" y="13240"/>
                    <a:pt x="15658" y="11917"/>
                    <a:pt x="16571" y="10377"/>
                  </a:cubicBezTo>
                  <a:lnTo>
                    <a:pt x="16571" y="10377"/>
                  </a:lnTo>
                  <a:cubicBezTo>
                    <a:pt x="15405" y="10621"/>
                    <a:pt x="14209" y="10738"/>
                    <a:pt x="13013" y="10738"/>
                  </a:cubicBezTo>
                  <a:cubicBezTo>
                    <a:pt x="12027" y="10738"/>
                    <a:pt x="11041" y="10659"/>
                    <a:pt x="10069" y="10505"/>
                  </a:cubicBezTo>
                  <a:cubicBezTo>
                    <a:pt x="8053" y="10189"/>
                    <a:pt x="6002" y="9510"/>
                    <a:pt x="4581" y="8049"/>
                  </a:cubicBezTo>
                  <a:cubicBezTo>
                    <a:pt x="3158" y="6585"/>
                    <a:pt x="2558" y="4186"/>
                    <a:pt x="3624" y="2446"/>
                  </a:cubicBezTo>
                  <a:cubicBezTo>
                    <a:pt x="4367" y="1232"/>
                    <a:pt x="5723" y="56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rot="-574491">
              <a:off x="1037564" y="674360"/>
              <a:ext cx="482496" cy="631598"/>
            </a:xfrm>
            <a:custGeom>
              <a:avLst/>
              <a:gdLst/>
              <a:ahLst/>
              <a:cxnLst/>
              <a:rect l="l" t="t" r="r" b="b"/>
              <a:pathLst>
                <a:path w="9297" h="12170" extrusionOk="0">
                  <a:moveTo>
                    <a:pt x="3754" y="0"/>
                  </a:moveTo>
                  <a:lnTo>
                    <a:pt x="1" y="5311"/>
                  </a:lnTo>
                  <a:lnTo>
                    <a:pt x="1" y="12169"/>
                  </a:lnTo>
                  <a:lnTo>
                    <a:pt x="7564" y="12169"/>
                  </a:lnTo>
                  <a:lnTo>
                    <a:pt x="7611" y="11864"/>
                  </a:lnTo>
                  <a:lnTo>
                    <a:pt x="7670" y="11468"/>
                  </a:lnTo>
                  <a:lnTo>
                    <a:pt x="7916" y="9826"/>
                  </a:lnTo>
                  <a:lnTo>
                    <a:pt x="8022" y="9123"/>
                  </a:lnTo>
                  <a:lnTo>
                    <a:pt x="8087" y="8693"/>
                  </a:lnTo>
                  <a:lnTo>
                    <a:pt x="8844" y="3656"/>
                  </a:lnTo>
                  <a:lnTo>
                    <a:pt x="8844" y="3654"/>
                  </a:lnTo>
                  <a:lnTo>
                    <a:pt x="9296" y="647"/>
                  </a:lnTo>
                  <a:lnTo>
                    <a:pt x="5556" y="5311"/>
                  </a:lnTo>
                  <a:lnTo>
                    <a:pt x="37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rot="-574491">
              <a:off x="1167766" y="679714"/>
              <a:ext cx="136180" cy="363338"/>
            </a:xfrm>
            <a:custGeom>
              <a:avLst/>
              <a:gdLst/>
              <a:ahLst/>
              <a:cxnLst/>
              <a:rect l="l" t="t" r="r" b="b"/>
              <a:pathLst>
                <a:path w="2624" h="7001" extrusionOk="0">
                  <a:moveTo>
                    <a:pt x="821" y="0"/>
                  </a:moveTo>
                  <a:lnTo>
                    <a:pt x="0" y="7001"/>
                  </a:lnTo>
                  <a:lnTo>
                    <a:pt x="2623" y="5311"/>
                  </a:lnTo>
                  <a:lnTo>
                    <a:pt x="8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rot="-574491">
              <a:off x="1221433" y="692542"/>
              <a:ext cx="298829" cy="582192"/>
            </a:xfrm>
            <a:custGeom>
              <a:avLst/>
              <a:gdLst/>
              <a:ahLst/>
              <a:cxnLst/>
              <a:rect l="l" t="t" r="r" b="b"/>
              <a:pathLst>
                <a:path w="5758" h="11218" extrusionOk="0">
                  <a:moveTo>
                    <a:pt x="5757" y="0"/>
                  </a:moveTo>
                  <a:lnTo>
                    <a:pt x="1109" y="8476"/>
                  </a:lnTo>
                  <a:lnTo>
                    <a:pt x="1" y="11170"/>
                  </a:lnTo>
                  <a:lnTo>
                    <a:pt x="4072" y="11217"/>
                  </a:lnTo>
                  <a:lnTo>
                    <a:pt x="57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rot="-574491">
              <a:off x="1424094" y="832541"/>
              <a:ext cx="83919" cy="269351"/>
            </a:xfrm>
            <a:custGeom>
              <a:avLst/>
              <a:gdLst/>
              <a:ahLst/>
              <a:cxnLst/>
              <a:rect l="l" t="t" r="r" b="b"/>
              <a:pathLst>
                <a:path w="1617" h="5190" extrusionOk="0">
                  <a:moveTo>
                    <a:pt x="1373" y="0"/>
                  </a:moveTo>
                  <a:lnTo>
                    <a:pt x="1" y="3089"/>
                  </a:lnTo>
                  <a:lnTo>
                    <a:pt x="521" y="5190"/>
                  </a:lnTo>
                  <a:lnTo>
                    <a:pt x="1617" y="3459"/>
                  </a:lnTo>
                  <a:lnTo>
                    <a:pt x="13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rot="-574491">
              <a:off x="1424182" y="833590"/>
              <a:ext cx="71308" cy="269351"/>
            </a:xfrm>
            <a:custGeom>
              <a:avLst/>
              <a:gdLst/>
              <a:ahLst/>
              <a:cxnLst/>
              <a:rect l="l" t="t" r="r" b="b"/>
              <a:pathLst>
                <a:path w="1374" h="5190" extrusionOk="0">
                  <a:moveTo>
                    <a:pt x="1373" y="0"/>
                  </a:moveTo>
                  <a:lnTo>
                    <a:pt x="1" y="3089"/>
                  </a:lnTo>
                  <a:lnTo>
                    <a:pt x="521" y="5190"/>
                  </a:lnTo>
                  <a:lnTo>
                    <a:pt x="654" y="3016"/>
                  </a:lnTo>
                  <a:lnTo>
                    <a:pt x="13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0"/>
            <p:cNvSpPr/>
            <p:nvPr/>
          </p:nvSpPr>
          <p:spPr>
            <a:xfrm rot="-574491">
              <a:off x="1470745" y="882627"/>
              <a:ext cx="24288" cy="161922"/>
            </a:xfrm>
            <a:custGeom>
              <a:avLst/>
              <a:gdLst/>
              <a:ahLst/>
              <a:cxnLst/>
              <a:rect l="l" t="t" r="r" b="b"/>
              <a:pathLst>
                <a:path w="468" h="3120" extrusionOk="0">
                  <a:moveTo>
                    <a:pt x="348" y="1"/>
                  </a:moveTo>
                  <a:lnTo>
                    <a:pt x="0" y="3119"/>
                  </a:lnTo>
                  <a:lnTo>
                    <a:pt x="467" y="2339"/>
                  </a:lnTo>
                  <a:lnTo>
                    <a:pt x="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rot="-574491">
              <a:off x="1125284" y="841282"/>
              <a:ext cx="133118" cy="264420"/>
            </a:xfrm>
            <a:custGeom>
              <a:avLst/>
              <a:gdLst/>
              <a:ahLst/>
              <a:cxnLst/>
              <a:rect l="l" t="t" r="r" b="b"/>
              <a:pathLst>
                <a:path w="2565" h="5095" extrusionOk="0">
                  <a:moveTo>
                    <a:pt x="1526" y="0"/>
                  </a:moveTo>
                  <a:lnTo>
                    <a:pt x="1" y="3143"/>
                  </a:lnTo>
                  <a:lnTo>
                    <a:pt x="987" y="5095"/>
                  </a:lnTo>
                  <a:lnTo>
                    <a:pt x="2565" y="3454"/>
                  </a:lnTo>
                  <a:lnTo>
                    <a:pt x="1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rot="-574491">
              <a:off x="1125659" y="845762"/>
              <a:ext cx="79248" cy="264420"/>
            </a:xfrm>
            <a:custGeom>
              <a:avLst/>
              <a:gdLst/>
              <a:ahLst/>
              <a:cxnLst/>
              <a:rect l="l" t="t" r="r" b="b"/>
              <a:pathLst>
                <a:path w="1527" h="5095" extrusionOk="0">
                  <a:moveTo>
                    <a:pt x="1526" y="0"/>
                  </a:moveTo>
                  <a:lnTo>
                    <a:pt x="1" y="3143"/>
                  </a:lnTo>
                  <a:lnTo>
                    <a:pt x="987" y="5095"/>
                  </a:lnTo>
                  <a:lnTo>
                    <a:pt x="786" y="3143"/>
                  </a:lnTo>
                  <a:lnTo>
                    <a:pt x="15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rot="-574491">
              <a:off x="1192835" y="880620"/>
              <a:ext cx="48836" cy="181228"/>
            </a:xfrm>
            <a:custGeom>
              <a:avLst/>
              <a:gdLst/>
              <a:ahLst/>
              <a:cxnLst/>
              <a:rect l="l" t="t" r="r" b="b"/>
              <a:pathLst>
                <a:path w="941" h="3492" extrusionOk="0">
                  <a:moveTo>
                    <a:pt x="223" y="1"/>
                  </a:moveTo>
                  <a:lnTo>
                    <a:pt x="1" y="3491"/>
                  </a:lnTo>
                  <a:lnTo>
                    <a:pt x="1" y="3491"/>
                  </a:lnTo>
                  <a:lnTo>
                    <a:pt x="941" y="2365"/>
                  </a:ln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0"/>
            <p:cNvSpPr/>
            <p:nvPr/>
          </p:nvSpPr>
          <p:spPr>
            <a:xfrm rot="-574491">
              <a:off x="1067262" y="1149336"/>
              <a:ext cx="434749" cy="36588"/>
            </a:xfrm>
            <a:custGeom>
              <a:avLst/>
              <a:gdLst/>
              <a:ahLst/>
              <a:cxnLst/>
              <a:rect l="l" t="t" r="r" b="b"/>
              <a:pathLst>
                <a:path w="8377" h="705" extrusionOk="0">
                  <a:moveTo>
                    <a:pt x="0" y="0"/>
                  </a:moveTo>
                  <a:lnTo>
                    <a:pt x="0" y="705"/>
                  </a:lnTo>
                  <a:lnTo>
                    <a:pt x="8331" y="705"/>
                  </a:lnTo>
                  <a:cubicBezTo>
                    <a:pt x="8355" y="705"/>
                    <a:pt x="8377" y="684"/>
                    <a:pt x="8377" y="659"/>
                  </a:cubicBezTo>
                  <a:lnTo>
                    <a:pt x="8377" y="46"/>
                  </a:lnTo>
                  <a:cubicBezTo>
                    <a:pt x="8377" y="20"/>
                    <a:pt x="8355" y="0"/>
                    <a:pt x="8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0"/>
            <p:cNvSpPr/>
            <p:nvPr/>
          </p:nvSpPr>
          <p:spPr>
            <a:xfrm rot="-574491">
              <a:off x="1087511" y="1270830"/>
              <a:ext cx="414613" cy="36640"/>
            </a:xfrm>
            <a:custGeom>
              <a:avLst/>
              <a:gdLst/>
              <a:ahLst/>
              <a:cxnLst/>
              <a:rect l="l" t="t" r="r" b="b"/>
              <a:pathLst>
                <a:path w="7989" h="706" extrusionOk="0">
                  <a:moveTo>
                    <a:pt x="1" y="1"/>
                  </a:moveTo>
                  <a:lnTo>
                    <a:pt x="1" y="705"/>
                  </a:lnTo>
                  <a:lnTo>
                    <a:pt x="7945" y="705"/>
                  </a:lnTo>
                  <a:cubicBezTo>
                    <a:pt x="7969" y="705"/>
                    <a:pt x="7989" y="686"/>
                    <a:pt x="7989" y="662"/>
                  </a:cubicBezTo>
                  <a:lnTo>
                    <a:pt x="7989" y="46"/>
                  </a:lnTo>
                  <a:cubicBezTo>
                    <a:pt x="7989" y="22"/>
                    <a:pt x="7969" y="1"/>
                    <a:pt x="7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rot="-574491">
              <a:off x="1383753" y="1182188"/>
              <a:ext cx="57243" cy="55064"/>
            </a:xfrm>
            <a:custGeom>
              <a:avLst/>
              <a:gdLst/>
              <a:ahLst/>
              <a:cxnLst/>
              <a:rect l="l" t="t" r="r" b="b"/>
              <a:pathLst>
                <a:path w="1103" h="1061" extrusionOk="0">
                  <a:moveTo>
                    <a:pt x="531" y="0"/>
                  </a:moveTo>
                  <a:cubicBezTo>
                    <a:pt x="237" y="0"/>
                    <a:pt x="0" y="236"/>
                    <a:pt x="0" y="529"/>
                  </a:cubicBezTo>
                  <a:cubicBezTo>
                    <a:pt x="0" y="744"/>
                    <a:pt x="129" y="938"/>
                    <a:pt x="327" y="1019"/>
                  </a:cubicBezTo>
                  <a:cubicBezTo>
                    <a:pt x="393" y="1047"/>
                    <a:pt x="462" y="1060"/>
                    <a:pt x="531" y="1060"/>
                  </a:cubicBezTo>
                  <a:cubicBezTo>
                    <a:pt x="668" y="1060"/>
                    <a:pt x="804" y="1007"/>
                    <a:pt x="906" y="906"/>
                  </a:cubicBezTo>
                  <a:cubicBezTo>
                    <a:pt x="1057" y="755"/>
                    <a:pt x="1102" y="526"/>
                    <a:pt x="1021" y="327"/>
                  </a:cubicBezTo>
                  <a:cubicBezTo>
                    <a:pt x="939" y="129"/>
                    <a:pt x="745"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rot="-574491">
              <a:off x="1274440" y="1200621"/>
              <a:ext cx="57295" cy="55064"/>
            </a:xfrm>
            <a:custGeom>
              <a:avLst/>
              <a:gdLst/>
              <a:ahLst/>
              <a:cxnLst/>
              <a:rect l="l" t="t" r="r" b="b"/>
              <a:pathLst>
                <a:path w="1104" h="1061" extrusionOk="0">
                  <a:moveTo>
                    <a:pt x="531" y="0"/>
                  </a:moveTo>
                  <a:cubicBezTo>
                    <a:pt x="239" y="0"/>
                    <a:pt x="2" y="236"/>
                    <a:pt x="2" y="529"/>
                  </a:cubicBezTo>
                  <a:cubicBezTo>
                    <a:pt x="0" y="744"/>
                    <a:pt x="129" y="938"/>
                    <a:pt x="328" y="1019"/>
                  </a:cubicBezTo>
                  <a:cubicBezTo>
                    <a:pt x="394" y="1047"/>
                    <a:pt x="464" y="1060"/>
                    <a:pt x="532" y="1060"/>
                  </a:cubicBezTo>
                  <a:cubicBezTo>
                    <a:pt x="670" y="1060"/>
                    <a:pt x="805" y="1007"/>
                    <a:pt x="906" y="906"/>
                  </a:cubicBezTo>
                  <a:cubicBezTo>
                    <a:pt x="1057" y="755"/>
                    <a:pt x="1104" y="526"/>
                    <a:pt x="1020" y="328"/>
                  </a:cubicBezTo>
                  <a:cubicBezTo>
                    <a:pt x="939" y="129"/>
                    <a:pt x="745"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rot="-574491">
              <a:off x="1165177" y="1219046"/>
              <a:ext cx="57347" cy="55064"/>
            </a:xfrm>
            <a:custGeom>
              <a:avLst/>
              <a:gdLst/>
              <a:ahLst/>
              <a:cxnLst/>
              <a:rect l="l" t="t" r="r" b="b"/>
              <a:pathLst>
                <a:path w="1105" h="1061" extrusionOk="0">
                  <a:moveTo>
                    <a:pt x="531" y="0"/>
                  </a:moveTo>
                  <a:cubicBezTo>
                    <a:pt x="239" y="0"/>
                    <a:pt x="2" y="236"/>
                    <a:pt x="2" y="529"/>
                  </a:cubicBezTo>
                  <a:cubicBezTo>
                    <a:pt x="1" y="744"/>
                    <a:pt x="131" y="938"/>
                    <a:pt x="329" y="1019"/>
                  </a:cubicBezTo>
                  <a:cubicBezTo>
                    <a:pt x="395" y="1047"/>
                    <a:pt x="464" y="1060"/>
                    <a:pt x="533" y="1060"/>
                  </a:cubicBezTo>
                  <a:cubicBezTo>
                    <a:pt x="670" y="1060"/>
                    <a:pt x="805" y="1007"/>
                    <a:pt x="906" y="906"/>
                  </a:cubicBezTo>
                  <a:cubicBezTo>
                    <a:pt x="1059" y="755"/>
                    <a:pt x="1104" y="526"/>
                    <a:pt x="1021" y="327"/>
                  </a:cubicBezTo>
                  <a:cubicBezTo>
                    <a:pt x="939" y="129"/>
                    <a:pt x="746"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rot="-574491">
              <a:off x="561929" y="754592"/>
              <a:ext cx="482392" cy="631598"/>
            </a:xfrm>
            <a:custGeom>
              <a:avLst/>
              <a:gdLst/>
              <a:ahLst/>
              <a:cxnLst/>
              <a:rect l="l" t="t" r="r" b="b"/>
              <a:pathLst>
                <a:path w="9295" h="12170" extrusionOk="0">
                  <a:moveTo>
                    <a:pt x="5543" y="0"/>
                  </a:moveTo>
                  <a:lnTo>
                    <a:pt x="3741" y="5311"/>
                  </a:lnTo>
                  <a:lnTo>
                    <a:pt x="1" y="647"/>
                  </a:lnTo>
                  <a:lnTo>
                    <a:pt x="1687" y="11864"/>
                  </a:lnTo>
                  <a:lnTo>
                    <a:pt x="1732" y="12169"/>
                  </a:lnTo>
                  <a:lnTo>
                    <a:pt x="9295" y="12169"/>
                  </a:lnTo>
                  <a:lnTo>
                    <a:pt x="9295" y="5311"/>
                  </a:lnTo>
                  <a:lnTo>
                    <a:pt x="55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rot="-574491">
              <a:off x="733430" y="752972"/>
              <a:ext cx="136180" cy="363338"/>
            </a:xfrm>
            <a:custGeom>
              <a:avLst/>
              <a:gdLst/>
              <a:ahLst/>
              <a:cxnLst/>
              <a:rect l="l" t="t" r="r" b="b"/>
              <a:pathLst>
                <a:path w="2624" h="7001" extrusionOk="0">
                  <a:moveTo>
                    <a:pt x="1803" y="0"/>
                  </a:moveTo>
                  <a:lnTo>
                    <a:pt x="1" y="5311"/>
                  </a:lnTo>
                  <a:lnTo>
                    <a:pt x="2624" y="7001"/>
                  </a:lnTo>
                  <a:lnTo>
                    <a:pt x="1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0"/>
            <p:cNvSpPr/>
            <p:nvPr/>
          </p:nvSpPr>
          <p:spPr>
            <a:xfrm rot="-574491">
              <a:off x="564683" y="803314"/>
              <a:ext cx="298829" cy="582192"/>
            </a:xfrm>
            <a:custGeom>
              <a:avLst/>
              <a:gdLst/>
              <a:ahLst/>
              <a:cxnLst/>
              <a:rect l="l" t="t" r="r" b="b"/>
              <a:pathLst>
                <a:path w="5758" h="11218" extrusionOk="0">
                  <a:moveTo>
                    <a:pt x="1" y="0"/>
                  </a:moveTo>
                  <a:lnTo>
                    <a:pt x="1687" y="11217"/>
                  </a:lnTo>
                  <a:lnTo>
                    <a:pt x="5757" y="11170"/>
                  </a:lnTo>
                  <a:lnTo>
                    <a:pt x="4649" y="847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0"/>
            <p:cNvSpPr/>
            <p:nvPr/>
          </p:nvSpPr>
          <p:spPr>
            <a:xfrm rot="-574491">
              <a:off x="576814" y="975448"/>
              <a:ext cx="83919" cy="269351"/>
            </a:xfrm>
            <a:custGeom>
              <a:avLst/>
              <a:gdLst/>
              <a:ahLst/>
              <a:cxnLst/>
              <a:rect l="l" t="t" r="r" b="b"/>
              <a:pathLst>
                <a:path w="1617" h="5190" extrusionOk="0">
                  <a:moveTo>
                    <a:pt x="244" y="0"/>
                  </a:moveTo>
                  <a:lnTo>
                    <a:pt x="1" y="3459"/>
                  </a:lnTo>
                  <a:lnTo>
                    <a:pt x="1097" y="5190"/>
                  </a:lnTo>
                  <a:lnTo>
                    <a:pt x="1617" y="3089"/>
                  </a:lnTo>
                  <a:lnTo>
                    <a:pt x="2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rot="-574491">
              <a:off x="589338" y="974400"/>
              <a:ext cx="71308" cy="269351"/>
            </a:xfrm>
            <a:custGeom>
              <a:avLst/>
              <a:gdLst/>
              <a:ahLst/>
              <a:cxnLst/>
              <a:rect l="l" t="t" r="r" b="b"/>
              <a:pathLst>
                <a:path w="1374" h="5190" extrusionOk="0">
                  <a:moveTo>
                    <a:pt x="1" y="0"/>
                  </a:moveTo>
                  <a:lnTo>
                    <a:pt x="721" y="3016"/>
                  </a:lnTo>
                  <a:lnTo>
                    <a:pt x="854" y="5190"/>
                  </a:lnTo>
                  <a:lnTo>
                    <a:pt x="1374" y="308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rot="-574491">
              <a:off x="589535" y="1031262"/>
              <a:ext cx="24236" cy="161922"/>
            </a:xfrm>
            <a:custGeom>
              <a:avLst/>
              <a:gdLst/>
              <a:ahLst/>
              <a:cxnLst/>
              <a:rect l="l" t="t" r="r" b="b"/>
              <a:pathLst>
                <a:path w="467" h="3120" extrusionOk="0">
                  <a:moveTo>
                    <a:pt x="120" y="1"/>
                  </a:moveTo>
                  <a:lnTo>
                    <a:pt x="1" y="2339"/>
                  </a:lnTo>
                  <a:lnTo>
                    <a:pt x="467" y="3119"/>
                  </a:lnTo>
                  <a:lnTo>
                    <a:pt x="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rot="-574491">
              <a:off x="813311" y="893901"/>
              <a:ext cx="133118" cy="264420"/>
            </a:xfrm>
            <a:custGeom>
              <a:avLst/>
              <a:gdLst/>
              <a:ahLst/>
              <a:cxnLst/>
              <a:rect l="l" t="t" r="r" b="b"/>
              <a:pathLst>
                <a:path w="2565" h="5095" extrusionOk="0">
                  <a:moveTo>
                    <a:pt x="1039" y="0"/>
                  </a:moveTo>
                  <a:lnTo>
                    <a:pt x="0" y="3454"/>
                  </a:lnTo>
                  <a:lnTo>
                    <a:pt x="1579" y="5095"/>
                  </a:lnTo>
                  <a:lnTo>
                    <a:pt x="2564" y="3143"/>
                  </a:lnTo>
                  <a:lnTo>
                    <a:pt x="10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rot="-574491">
              <a:off x="866808" y="889421"/>
              <a:ext cx="79248" cy="264420"/>
            </a:xfrm>
            <a:custGeom>
              <a:avLst/>
              <a:gdLst/>
              <a:ahLst/>
              <a:cxnLst/>
              <a:rect l="l" t="t" r="r" b="b"/>
              <a:pathLst>
                <a:path w="1527" h="5095" extrusionOk="0">
                  <a:moveTo>
                    <a:pt x="1" y="0"/>
                  </a:moveTo>
                  <a:lnTo>
                    <a:pt x="742" y="3143"/>
                  </a:lnTo>
                  <a:lnTo>
                    <a:pt x="541" y="5095"/>
                  </a:lnTo>
                  <a:lnTo>
                    <a:pt x="1526" y="314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rot="-574491">
              <a:off x="830709" y="941698"/>
              <a:ext cx="48836" cy="181228"/>
            </a:xfrm>
            <a:custGeom>
              <a:avLst/>
              <a:gdLst/>
              <a:ahLst/>
              <a:cxnLst/>
              <a:rect l="l" t="t" r="r" b="b"/>
              <a:pathLst>
                <a:path w="941" h="3492" extrusionOk="0">
                  <a:moveTo>
                    <a:pt x="718" y="1"/>
                  </a:moveTo>
                  <a:lnTo>
                    <a:pt x="0" y="2365"/>
                  </a:lnTo>
                  <a:lnTo>
                    <a:pt x="941" y="3491"/>
                  </a:lnTo>
                  <a:lnTo>
                    <a:pt x="7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rot="-574491">
              <a:off x="638503" y="1221644"/>
              <a:ext cx="434853" cy="36588"/>
            </a:xfrm>
            <a:custGeom>
              <a:avLst/>
              <a:gdLst/>
              <a:ahLst/>
              <a:cxnLst/>
              <a:rect l="l" t="t" r="r" b="b"/>
              <a:pathLst>
                <a:path w="8379" h="705" extrusionOk="0">
                  <a:moveTo>
                    <a:pt x="46" y="0"/>
                  </a:moveTo>
                  <a:cubicBezTo>
                    <a:pt x="20" y="0"/>
                    <a:pt x="1" y="22"/>
                    <a:pt x="1" y="46"/>
                  </a:cubicBezTo>
                  <a:lnTo>
                    <a:pt x="1" y="661"/>
                  </a:lnTo>
                  <a:cubicBezTo>
                    <a:pt x="1" y="685"/>
                    <a:pt x="20" y="705"/>
                    <a:pt x="46" y="705"/>
                  </a:cubicBezTo>
                  <a:lnTo>
                    <a:pt x="8378" y="705"/>
                  </a:lnTo>
                  <a:lnTo>
                    <a:pt x="8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rot="-574491">
              <a:off x="678815" y="1339764"/>
              <a:ext cx="414613" cy="36640"/>
            </a:xfrm>
            <a:custGeom>
              <a:avLst/>
              <a:gdLst/>
              <a:ahLst/>
              <a:cxnLst/>
              <a:rect l="l" t="t" r="r" b="b"/>
              <a:pathLst>
                <a:path w="7989" h="706" extrusionOk="0">
                  <a:moveTo>
                    <a:pt x="44" y="1"/>
                  </a:moveTo>
                  <a:cubicBezTo>
                    <a:pt x="20" y="2"/>
                    <a:pt x="1" y="22"/>
                    <a:pt x="1" y="46"/>
                  </a:cubicBezTo>
                  <a:lnTo>
                    <a:pt x="1" y="662"/>
                  </a:lnTo>
                  <a:cubicBezTo>
                    <a:pt x="1" y="686"/>
                    <a:pt x="20" y="705"/>
                    <a:pt x="46" y="705"/>
                  </a:cubicBezTo>
                  <a:lnTo>
                    <a:pt x="7988" y="705"/>
                  </a:lnTo>
                  <a:lnTo>
                    <a:pt x="79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rot="-574491">
              <a:off x="722609" y="1293785"/>
              <a:ext cx="55012" cy="55168"/>
            </a:xfrm>
            <a:custGeom>
              <a:avLst/>
              <a:gdLst/>
              <a:ahLst/>
              <a:cxnLst/>
              <a:rect l="l" t="t" r="r" b="b"/>
              <a:pathLst>
                <a:path w="1060" h="1063" extrusionOk="0">
                  <a:moveTo>
                    <a:pt x="531" y="1"/>
                  </a:moveTo>
                  <a:cubicBezTo>
                    <a:pt x="238" y="1"/>
                    <a:pt x="0" y="238"/>
                    <a:pt x="0" y="531"/>
                  </a:cubicBezTo>
                  <a:cubicBezTo>
                    <a:pt x="0" y="825"/>
                    <a:pt x="238" y="1062"/>
                    <a:pt x="531" y="1062"/>
                  </a:cubicBezTo>
                  <a:cubicBezTo>
                    <a:pt x="823" y="1062"/>
                    <a:pt x="1060" y="825"/>
                    <a:pt x="1060" y="531"/>
                  </a:cubicBezTo>
                  <a:cubicBezTo>
                    <a:pt x="1060" y="238"/>
                    <a:pt x="823" y="1"/>
                    <a:pt x="5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rot="-574491">
              <a:off x="822654" y="1276227"/>
              <a:ext cx="64353" cy="55064"/>
            </a:xfrm>
            <a:custGeom>
              <a:avLst/>
              <a:gdLst/>
              <a:ahLst/>
              <a:cxnLst/>
              <a:rect l="l" t="t" r="r" b="b"/>
              <a:pathLst>
                <a:path w="1240" h="1061" extrusionOk="0">
                  <a:moveTo>
                    <a:pt x="709" y="0"/>
                  </a:moveTo>
                  <a:cubicBezTo>
                    <a:pt x="236" y="0"/>
                    <a:pt x="0" y="572"/>
                    <a:pt x="334" y="906"/>
                  </a:cubicBezTo>
                  <a:cubicBezTo>
                    <a:pt x="435" y="1007"/>
                    <a:pt x="570" y="1060"/>
                    <a:pt x="708" y="1060"/>
                  </a:cubicBezTo>
                  <a:cubicBezTo>
                    <a:pt x="777" y="1060"/>
                    <a:pt x="846" y="1047"/>
                    <a:pt x="912" y="1019"/>
                  </a:cubicBezTo>
                  <a:cubicBezTo>
                    <a:pt x="1110" y="938"/>
                    <a:pt x="1240" y="744"/>
                    <a:pt x="1238" y="529"/>
                  </a:cubicBezTo>
                  <a:cubicBezTo>
                    <a:pt x="1238" y="236"/>
                    <a:pt x="1001" y="0"/>
                    <a:pt x="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rot="-574491">
              <a:off x="931813" y="1257807"/>
              <a:ext cx="64457" cy="55064"/>
            </a:xfrm>
            <a:custGeom>
              <a:avLst/>
              <a:gdLst/>
              <a:ahLst/>
              <a:cxnLst/>
              <a:rect l="l" t="t" r="r" b="b"/>
              <a:pathLst>
                <a:path w="1242" h="1061" extrusionOk="0">
                  <a:moveTo>
                    <a:pt x="711" y="0"/>
                  </a:moveTo>
                  <a:cubicBezTo>
                    <a:pt x="238" y="0"/>
                    <a:pt x="0" y="572"/>
                    <a:pt x="336" y="906"/>
                  </a:cubicBezTo>
                  <a:cubicBezTo>
                    <a:pt x="437" y="1007"/>
                    <a:pt x="572" y="1060"/>
                    <a:pt x="709" y="1060"/>
                  </a:cubicBezTo>
                  <a:cubicBezTo>
                    <a:pt x="778" y="1060"/>
                    <a:pt x="847" y="1047"/>
                    <a:pt x="913" y="1019"/>
                  </a:cubicBezTo>
                  <a:cubicBezTo>
                    <a:pt x="1111" y="938"/>
                    <a:pt x="1241" y="744"/>
                    <a:pt x="1240" y="529"/>
                  </a:cubicBezTo>
                  <a:cubicBezTo>
                    <a:pt x="1240" y="236"/>
                    <a:pt x="1003"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rot="-574491">
              <a:off x="1043891" y="1238908"/>
              <a:ext cx="64405" cy="55064"/>
            </a:xfrm>
            <a:custGeom>
              <a:avLst/>
              <a:gdLst/>
              <a:ahLst/>
              <a:cxnLst/>
              <a:rect l="l" t="t" r="r" b="b"/>
              <a:pathLst>
                <a:path w="1241" h="1061" extrusionOk="0">
                  <a:moveTo>
                    <a:pt x="710" y="0"/>
                  </a:moveTo>
                  <a:cubicBezTo>
                    <a:pt x="238" y="0"/>
                    <a:pt x="1" y="572"/>
                    <a:pt x="336" y="906"/>
                  </a:cubicBezTo>
                  <a:cubicBezTo>
                    <a:pt x="437" y="1007"/>
                    <a:pt x="572" y="1060"/>
                    <a:pt x="710" y="1060"/>
                  </a:cubicBezTo>
                  <a:cubicBezTo>
                    <a:pt x="778" y="1060"/>
                    <a:pt x="848" y="1047"/>
                    <a:pt x="914" y="1019"/>
                  </a:cubicBezTo>
                  <a:cubicBezTo>
                    <a:pt x="1112" y="938"/>
                    <a:pt x="1240" y="744"/>
                    <a:pt x="1240" y="529"/>
                  </a:cubicBezTo>
                  <a:cubicBezTo>
                    <a:pt x="1240" y="236"/>
                    <a:pt x="1003" y="0"/>
                    <a:pt x="7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0"/>
            <p:cNvSpPr/>
            <p:nvPr/>
          </p:nvSpPr>
          <p:spPr>
            <a:xfrm rot="-574491">
              <a:off x="827300" y="716055"/>
              <a:ext cx="389598" cy="404389"/>
            </a:xfrm>
            <a:custGeom>
              <a:avLst/>
              <a:gdLst/>
              <a:ahLst/>
              <a:cxnLst/>
              <a:rect l="l" t="t" r="r" b="b"/>
              <a:pathLst>
                <a:path w="7507" h="7792" extrusionOk="0">
                  <a:moveTo>
                    <a:pt x="1" y="0"/>
                  </a:moveTo>
                  <a:lnTo>
                    <a:pt x="3390" y="7792"/>
                  </a:lnTo>
                  <a:lnTo>
                    <a:pt x="3753" y="7102"/>
                  </a:lnTo>
                  <a:lnTo>
                    <a:pt x="7506" y="0"/>
                  </a:lnTo>
                  <a:lnTo>
                    <a:pt x="3753" y="531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p:nvPr/>
          </p:nvSpPr>
          <p:spPr>
            <a:xfrm rot="-574491">
              <a:off x="1173825" y="432027"/>
              <a:ext cx="235254" cy="260113"/>
            </a:xfrm>
            <a:custGeom>
              <a:avLst/>
              <a:gdLst/>
              <a:ahLst/>
              <a:cxnLst/>
              <a:rect l="l" t="t" r="r" b="b"/>
              <a:pathLst>
                <a:path w="4533" h="5012" extrusionOk="0">
                  <a:moveTo>
                    <a:pt x="1" y="1"/>
                  </a:moveTo>
                  <a:lnTo>
                    <a:pt x="1" y="1"/>
                  </a:lnTo>
                  <a:cubicBezTo>
                    <a:pt x="2311" y="917"/>
                    <a:pt x="4533" y="5012"/>
                    <a:pt x="4533" y="5012"/>
                  </a:cubicBezTo>
                  <a:cubicBezTo>
                    <a:pt x="3778" y="58"/>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rot="-574491">
              <a:off x="1083228" y="465579"/>
              <a:ext cx="190362" cy="306406"/>
            </a:xfrm>
            <a:custGeom>
              <a:avLst/>
              <a:gdLst/>
              <a:ahLst/>
              <a:cxnLst/>
              <a:rect l="l" t="t" r="r" b="b"/>
              <a:pathLst>
                <a:path w="3668" h="5904" extrusionOk="0">
                  <a:moveTo>
                    <a:pt x="0" y="1"/>
                  </a:moveTo>
                  <a:lnTo>
                    <a:pt x="0" y="1"/>
                  </a:lnTo>
                  <a:cubicBezTo>
                    <a:pt x="2044" y="1416"/>
                    <a:pt x="3287" y="5904"/>
                    <a:pt x="3287" y="5904"/>
                  </a:cubicBezTo>
                  <a:cubicBezTo>
                    <a:pt x="3668" y="908"/>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rot="-574491">
              <a:off x="985096" y="511450"/>
              <a:ext cx="146923" cy="324726"/>
            </a:xfrm>
            <a:custGeom>
              <a:avLst/>
              <a:gdLst/>
              <a:ahLst/>
              <a:cxnLst/>
              <a:rect l="l" t="t" r="r" b="b"/>
              <a:pathLst>
                <a:path w="2831" h="6257" extrusionOk="0">
                  <a:moveTo>
                    <a:pt x="1" y="1"/>
                  </a:moveTo>
                  <a:lnTo>
                    <a:pt x="1" y="1"/>
                  </a:lnTo>
                  <a:cubicBezTo>
                    <a:pt x="1252" y="1949"/>
                    <a:pt x="713" y="6256"/>
                    <a:pt x="713" y="6256"/>
                  </a:cubicBezTo>
                  <a:cubicBezTo>
                    <a:pt x="2830" y="2095"/>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rot="-574491">
              <a:off x="662534" y="524637"/>
              <a:ext cx="164101" cy="312789"/>
            </a:xfrm>
            <a:custGeom>
              <a:avLst/>
              <a:gdLst/>
              <a:ahLst/>
              <a:cxnLst/>
              <a:rect l="l" t="t" r="r" b="b"/>
              <a:pathLst>
                <a:path w="3162" h="6027" extrusionOk="0">
                  <a:moveTo>
                    <a:pt x="3162" y="1"/>
                  </a:moveTo>
                  <a:cubicBezTo>
                    <a:pt x="3161" y="1"/>
                    <a:pt x="1" y="1552"/>
                    <a:pt x="1337" y="6026"/>
                  </a:cubicBezTo>
                  <a:cubicBezTo>
                    <a:pt x="1339" y="6026"/>
                    <a:pt x="1580" y="1692"/>
                    <a:pt x="3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rot="-574491">
              <a:off x="673293" y="1192308"/>
              <a:ext cx="775875" cy="11158"/>
            </a:xfrm>
            <a:custGeom>
              <a:avLst/>
              <a:gdLst/>
              <a:ahLst/>
              <a:cxnLst/>
              <a:rect l="l" t="t" r="r" b="b"/>
              <a:pathLst>
                <a:path w="14950" h="215" extrusionOk="0">
                  <a:moveTo>
                    <a:pt x="4746" y="0"/>
                  </a:moveTo>
                  <a:cubicBezTo>
                    <a:pt x="3161" y="0"/>
                    <a:pt x="1578" y="12"/>
                    <a:pt x="0" y="37"/>
                  </a:cubicBezTo>
                  <a:cubicBezTo>
                    <a:pt x="3403" y="154"/>
                    <a:pt x="6834" y="214"/>
                    <a:pt x="10255" y="214"/>
                  </a:cubicBezTo>
                  <a:cubicBezTo>
                    <a:pt x="11823" y="214"/>
                    <a:pt x="13389" y="202"/>
                    <a:pt x="14949" y="176"/>
                  </a:cubicBezTo>
                  <a:cubicBezTo>
                    <a:pt x="11564" y="57"/>
                    <a:pt x="8151" y="0"/>
                    <a:pt x="4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rot="-574491">
              <a:off x="693802" y="1313902"/>
              <a:ext cx="775875" cy="11158"/>
            </a:xfrm>
            <a:custGeom>
              <a:avLst/>
              <a:gdLst/>
              <a:ahLst/>
              <a:cxnLst/>
              <a:rect l="l" t="t" r="r" b="b"/>
              <a:pathLst>
                <a:path w="14950" h="215" extrusionOk="0">
                  <a:moveTo>
                    <a:pt x="4746" y="0"/>
                  </a:moveTo>
                  <a:cubicBezTo>
                    <a:pt x="3161" y="0"/>
                    <a:pt x="1578" y="13"/>
                    <a:pt x="0" y="37"/>
                  </a:cubicBezTo>
                  <a:cubicBezTo>
                    <a:pt x="3413" y="154"/>
                    <a:pt x="6854" y="214"/>
                    <a:pt x="10284" y="214"/>
                  </a:cubicBezTo>
                  <a:cubicBezTo>
                    <a:pt x="11842" y="214"/>
                    <a:pt x="13399" y="202"/>
                    <a:pt x="14949" y="176"/>
                  </a:cubicBezTo>
                  <a:cubicBezTo>
                    <a:pt x="11564" y="58"/>
                    <a:pt x="8151" y="0"/>
                    <a:pt x="4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708;p42"/>
          <p:cNvSpPr txBox="1">
            <a:spLocks/>
          </p:cNvSpPr>
          <p:nvPr/>
        </p:nvSpPr>
        <p:spPr>
          <a:xfrm>
            <a:off x="685138" y="1287885"/>
            <a:ext cx="7729992" cy="3549158"/>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endParaRPr lang="en-US" sz="2000" b="1">
              <a:solidFill>
                <a:schemeClr val="accent1">
                  <a:lumMod val="50000"/>
                </a:schemeClr>
              </a:solidFill>
              <a:latin typeface="+mn-lt"/>
            </a:endParaRPr>
          </a:p>
          <a:p>
            <a:pPr>
              <a:lnSpc>
                <a:spcPct val="150000"/>
              </a:lnSpc>
              <a:spcAft>
                <a:spcPts val="600"/>
              </a:spcAft>
            </a:pPr>
            <a:r>
              <a:rPr lang="vi-VN" sz="2000" b="1">
                <a:solidFill>
                  <a:schemeClr val="accent1">
                    <a:lumMod val="50000"/>
                  </a:schemeClr>
                </a:solidFill>
                <a:latin typeface="+mn-lt"/>
              </a:rPr>
              <a:t>Câu 1. </a:t>
            </a:r>
            <a:r>
              <a:rPr lang="vi-VN" sz="2000">
                <a:solidFill>
                  <a:schemeClr val="accent1">
                    <a:lumMod val="50000"/>
                  </a:schemeClr>
                </a:solidFill>
                <a:latin typeface="+mn-lt"/>
              </a:rPr>
              <a:t>Tìm những chi tiết nói lên quyết tâm bảo vệ đất nước của ba nàng công chúa.</a:t>
            </a:r>
          </a:p>
          <a:p>
            <a:pPr>
              <a:lnSpc>
                <a:spcPct val="150000"/>
              </a:lnSpc>
              <a:spcAft>
                <a:spcPts val="600"/>
              </a:spcAft>
            </a:pPr>
            <a:r>
              <a:rPr lang="vi-VN" sz="2000" b="1">
                <a:solidFill>
                  <a:schemeClr val="accent1">
                    <a:lumMod val="50000"/>
                  </a:schemeClr>
                </a:solidFill>
                <a:latin typeface="+mn-lt"/>
              </a:rPr>
              <a:t>Câu 2. </a:t>
            </a:r>
            <a:r>
              <a:rPr lang="vi-VN" sz="2000">
                <a:solidFill>
                  <a:schemeClr val="accent1">
                    <a:lumMod val="50000"/>
                  </a:schemeClr>
                </a:solidFill>
                <a:latin typeface="+mn-lt"/>
              </a:rPr>
              <a:t>Vì sao vua cha không muốn cho các con gái ra trận? </a:t>
            </a:r>
            <a:endParaRPr lang="en-US" sz="2000">
              <a:solidFill>
                <a:schemeClr val="accent1">
                  <a:lumMod val="50000"/>
                </a:schemeClr>
              </a:solidFill>
              <a:latin typeface="+mn-lt"/>
            </a:endParaRPr>
          </a:p>
          <a:p>
            <a:pPr>
              <a:lnSpc>
                <a:spcPct val="150000"/>
              </a:lnSpc>
              <a:spcAft>
                <a:spcPts val="600"/>
              </a:spcAft>
            </a:pPr>
            <a:r>
              <a:rPr lang="vi-VN" sz="2000" b="1">
                <a:solidFill>
                  <a:schemeClr val="accent1">
                    <a:lumMod val="50000"/>
                  </a:schemeClr>
                </a:solidFill>
                <a:latin typeface="+mn-lt"/>
              </a:rPr>
              <a:t>Câu 3. </a:t>
            </a:r>
            <a:r>
              <a:rPr lang="vi-VN" sz="2000">
                <a:solidFill>
                  <a:schemeClr val="accent1">
                    <a:lumMod val="50000"/>
                  </a:schemeClr>
                </a:solidFill>
                <a:latin typeface="+mn-lt"/>
              </a:rPr>
              <a:t>Ba nàng công chúa đã trổ tài như thế nào để dẹp yên quân giặc? </a:t>
            </a:r>
          </a:p>
          <a:p>
            <a:pPr>
              <a:lnSpc>
                <a:spcPct val="150000"/>
              </a:lnSpc>
              <a:spcAft>
                <a:spcPts val="600"/>
              </a:spcAft>
            </a:pPr>
            <a:r>
              <a:rPr lang="vi-VN" sz="2000" b="1">
                <a:solidFill>
                  <a:schemeClr val="accent1">
                    <a:lumMod val="50000"/>
                  </a:schemeClr>
                </a:solidFill>
                <a:latin typeface="+mn-lt"/>
              </a:rPr>
              <a:t>Câu 4. </a:t>
            </a:r>
            <a:r>
              <a:rPr lang="vi-VN" sz="2000">
                <a:solidFill>
                  <a:schemeClr val="accent1">
                    <a:lumMod val="50000"/>
                  </a:schemeClr>
                </a:solidFill>
                <a:latin typeface="+mn-lt"/>
              </a:rPr>
              <a:t>Kết thúc câu chuyện gọi cho em suy nghĩ gì?</a:t>
            </a:r>
          </a:p>
        </p:txBody>
      </p:sp>
      <p:sp>
        <p:nvSpPr>
          <p:cNvPr id="62" name="Arrow: Pentagon 18">
            <a:extLst>
              <a:ext uri="{FF2B5EF4-FFF2-40B4-BE49-F238E27FC236}">
                <a16:creationId xmlns:a16="http://schemas.microsoft.com/office/drawing/2014/main" id="{ED9E9F7A-14C3-7A04-524B-A681E3CB78F7}"/>
              </a:ext>
            </a:extLst>
          </p:cNvPr>
          <p:cNvSpPr/>
          <p:nvPr/>
        </p:nvSpPr>
        <p:spPr>
          <a:xfrm>
            <a:off x="932454" y="1041607"/>
            <a:ext cx="3655449" cy="598040"/>
          </a:xfrm>
          <a:prstGeom prst="homePlate">
            <a:avLst>
              <a:gd name="adj" fmla="val 95860"/>
            </a:avLst>
          </a:prstGeom>
          <a:solidFill>
            <a:schemeClr val="accent3"/>
          </a:solidFill>
          <a:ln w="28575">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Arial" panose="020B0604020202020204" pitchFamily="34" charset="0"/>
                <a:cs typeface="Arial" panose="020B0604020202020204" pitchFamily="34" charset="0"/>
              </a:rPr>
              <a:t>Thảo luận nhóm đôi</a:t>
            </a:r>
            <a:endParaRPr lang="en-US" sz="2400" b="1" dirty="0">
              <a:solidFill>
                <a:srgbClr val="FFFFFF"/>
              </a:solidFill>
              <a:latin typeface="Arial" panose="020B0604020202020204" pitchFamily="34" charset="0"/>
              <a:cs typeface="Arial" panose="020B0604020202020204" pitchFamily="34" charset="0"/>
            </a:endParaRPr>
          </a:p>
        </p:txBody>
      </p:sp>
      <p:grpSp>
        <p:nvGrpSpPr>
          <p:cNvPr id="979" name="Google Shape;979;p40"/>
          <p:cNvGrpSpPr/>
          <p:nvPr/>
        </p:nvGrpSpPr>
        <p:grpSpPr>
          <a:xfrm rot="1095233">
            <a:off x="7912312" y="3866166"/>
            <a:ext cx="1023376" cy="1240933"/>
            <a:chOff x="6387125" y="3461817"/>
            <a:chExt cx="1207109" cy="1323619"/>
          </a:xfrm>
        </p:grpSpPr>
        <p:sp>
          <p:nvSpPr>
            <p:cNvPr id="980" name="Google Shape;980;p40"/>
            <p:cNvSpPr/>
            <p:nvPr/>
          </p:nvSpPr>
          <p:spPr>
            <a:xfrm rot="-569661">
              <a:off x="6476572" y="3538722"/>
              <a:ext cx="1028214" cy="1169924"/>
            </a:xfrm>
            <a:custGeom>
              <a:avLst/>
              <a:gdLst/>
              <a:ahLst/>
              <a:cxnLst/>
              <a:rect l="l" t="t" r="r" b="b"/>
              <a:pathLst>
                <a:path w="17704" h="20144" extrusionOk="0">
                  <a:moveTo>
                    <a:pt x="1" y="0"/>
                  </a:moveTo>
                  <a:cubicBezTo>
                    <a:pt x="1" y="10721"/>
                    <a:pt x="3112" y="15487"/>
                    <a:pt x="8852" y="20143"/>
                  </a:cubicBezTo>
                  <a:cubicBezTo>
                    <a:pt x="14761" y="15532"/>
                    <a:pt x="17704" y="9877"/>
                    <a:pt x="177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rot="-569661">
              <a:off x="6523621" y="3534697"/>
              <a:ext cx="980822" cy="1169924"/>
            </a:xfrm>
            <a:custGeom>
              <a:avLst/>
              <a:gdLst/>
              <a:ahLst/>
              <a:cxnLst/>
              <a:rect l="l" t="t" r="r" b="b"/>
              <a:pathLst>
                <a:path w="16888" h="20144" extrusionOk="0">
                  <a:moveTo>
                    <a:pt x="16888" y="1"/>
                  </a:moveTo>
                  <a:lnTo>
                    <a:pt x="16300" y="2"/>
                  </a:lnTo>
                  <a:cubicBezTo>
                    <a:pt x="16309" y="672"/>
                    <a:pt x="16276" y="1341"/>
                    <a:pt x="16202" y="2008"/>
                  </a:cubicBezTo>
                  <a:cubicBezTo>
                    <a:pt x="15497" y="8216"/>
                    <a:pt x="11365" y="12946"/>
                    <a:pt x="6803" y="12946"/>
                  </a:cubicBezTo>
                  <a:cubicBezTo>
                    <a:pt x="6586" y="12946"/>
                    <a:pt x="6368" y="12935"/>
                    <a:pt x="6149" y="12913"/>
                  </a:cubicBezTo>
                  <a:cubicBezTo>
                    <a:pt x="3504" y="12649"/>
                    <a:pt x="1315" y="10818"/>
                    <a:pt x="1" y="8145"/>
                  </a:cubicBezTo>
                  <a:lnTo>
                    <a:pt x="1" y="8145"/>
                  </a:lnTo>
                  <a:cubicBezTo>
                    <a:pt x="1272" y="13548"/>
                    <a:pt x="4004" y="16875"/>
                    <a:pt x="8036" y="20144"/>
                  </a:cubicBezTo>
                  <a:cubicBezTo>
                    <a:pt x="13945" y="15533"/>
                    <a:pt x="16888" y="9878"/>
                    <a:pt x="16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rot="-569661">
              <a:off x="6480072" y="3580864"/>
              <a:ext cx="517243" cy="1169924"/>
            </a:xfrm>
            <a:custGeom>
              <a:avLst/>
              <a:gdLst/>
              <a:ahLst/>
              <a:cxnLst/>
              <a:rect l="l" t="t" r="r" b="b"/>
              <a:pathLst>
                <a:path w="8906" h="20144" extrusionOk="0">
                  <a:moveTo>
                    <a:pt x="1" y="0"/>
                  </a:moveTo>
                  <a:cubicBezTo>
                    <a:pt x="1" y="10721"/>
                    <a:pt x="3112" y="15487"/>
                    <a:pt x="8852" y="20143"/>
                  </a:cubicBezTo>
                  <a:cubicBezTo>
                    <a:pt x="8870" y="20130"/>
                    <a:pt x="8888" y="20114"/>
                    <a:pt x="8906" y="20101"/>
                  </a:cubicBezTo>
                  <a:lnTo>
                    <a:pt x="89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rot="-569661">
              <a:off x="6982176" y="3582365"/>
              <a:ext cx="16785" cy="1077348"/>
            </a:xfrm>
            <a:custGeom>
              <a:avLst/>
              <a:gdLst/>
              <a:ahLst/>
              <a:cxnLst/>
              <a:rect l="l" t="t" r="r" b="b"/>
              <a:pathLst>
                <a:path w="289" h="18550" extrusionOk="0">
                  <a:moveTo>
                    <a:pt x="1" y="1"/>
                  </a:moveTo>
                  <a:lnTo>
                    <a:pt x="1" y="18549"/>
                  </a:lnTo>
                  <a:lnTo>
                    <a:pt x="288" y="18549"/>
                  </a:lnTo>
                  <a:lnTo>
                    <a:pt x="2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rot="-569661">
              <a:off x="7029958" y="3768734"/>
              <a:ext cx="310485" cy="100185"/>
            </a:xfrm>
            <a:custGeom>
              <a:avLst/>
              <a:gdLst/>
              <a:ahLst/>
              <a:cxnLst/>
              <a:rect l="l" t="t" r="r" b="b"/>
              <a:pathLst>
                <a:path w="5346" h="1725" extrusionOk="0">
                  <a:moveTo>
                    <a:pt x="3422" y="0"/>
                  </a:moveTo>
                  <a:cubicBezTo>
                    <a:pt x="3076" y="0"/>
                    <a:pt x="3116" y="875"/>
                    <a:pt x="3116" y="875"/>
                  </a:cubicBezTo>
                  <a:lnTo>
                    <a:pt x="2107" y="973"/>
                  </a:lnTo>
                  <a:cubicBezTo>
                    <a:pt x="2107" y="973"/>
                    <a:pt x="2327" y="33"/>
                    <a:pt x="1914" y="33"/>
                  </a:cubicBezTo>
                  <a:cubicBezTo>
                    <a:pt x="1909" y="33"/>
                    <a:pt x="1903" y="33"/>
                    <a:pt x="1897" y="33"/>
                  </a:cubicBezTo>
                  <a:cubicBezTo>
                    <a:pt x="1463" y="59"/>
                    <a:pt x="1637" y="933"/>
                    <a:pt x="1637" y="933"/>
                  </a:cubicBezTo>
                  <a:lnTo>
                    <a:pt x="644" y="1126"/>
                  </a:lnTo>
                  <a:cubicBezTo>
                    <a:pt x="644" y="1126"/>
                    <a:pt x="648" y="246"/>
                    <a:pt x="372" y="246"/>
                  </a:cubicBezTo>
                  <a:cubicBezTo>
                    <a:pt x="357" y="246"/>
                    <a:pt x="342" y="249"/>
                    <a:pt x="325" y="254"/>
                  </a:cubicBezTo>
                  <a:cubicBezTo>
                    <a:pt x="0" y="358"/>
                    <a:pt x="278" y="1262"/>
                    <a:pt x="278" y="1262"/>
                  </a:cubicBezTo>
                  <a:lnTo>
                    <a:pt x="429" y="1725"/>
                  </a:lnTo>
                  <a:lnTo>
                    <a:pt x="4871" y="1575"/>
                  </a:lnTo>
                  <a:cubicBezTo>
                    <a:pt x="4871" y="1575"/>
                    <a:pt x="5345" y="493"/>
                    <a:pt x="5143" y="308"/>
                  </a:cubicBezTo>
                  <a:cubicBezTo>
                    <a:pt x="5121" y="289"/>
                    <a:pt x="5098" y="280"/>
                    <a:pt x="5072" y="280"/>
                  </a:cubicBezTo>
                  <a:cubicBezTo>
                    <a:pt x="4855" y="280"/>
                    <a:pt x="4512" y="904"/>
                    <a:pt x="4512" y="904"/>
                  </a:cubicBezTo>
                  <a:lnTo>
                    <a:pt x="3630" y="884"/>
                  </a:lnTo>
                  <a:cubicBezTo>
                    <a:pt x="3630" y="884"/>
                    <a:pt x="3888" y="107"/>
                    <a:pt x="3480" y="8"/>
                  </a:cubicBezTo>
                  <a:cubicBezTo>
                    <a:pt x="3460" y="2"/>
                    <a:pt x="3441" y="0"/>
                    <a:pt x="3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rot="-569661">
              <a:off x="6548895" y="3849202"/>
              <a:ext cx="310485" cy="100185"/>
            </a:xfrm>
            <a:custGeom>
              <a:avLst/>
              <a:gdLst/>
              <a:ahLst/>
              <a:cxnLst/>
              <a:rect l="l" t="t" r="r" b="b"/>
              <a:pathLst>
                <a:path w="5346" h="1725" extrusionOk="0">
                  <a:moveTo>
                    <a:pt x="3423" y="0"/>
                  </a:moveTo>
                  <a:cubicBezTo>
                    <a:pt x="3075" y="0"/>
                    <a:pt x="3116" y="875"/>
                    <a:pt x="3116" y="875"/>
                  </a:cubicBezTo>
                  <a:lnTo>
                    <a:pt x="2108" y="973"/>
                  </a:lnTo>
                  <a:cubicBezTo>
                    <a:pt x="2108" y="973"/>
                    <a:pt x="2327" y="33"/>
                    <a:pt x="1915" y="33"/>
                  </a:cubicBezTo>
                  <a:cubicBezTo>
                    <a:pt x="1909" y="33"/>
                    <a:pt x="1904" y="33"/>
                    <a:pt x="1898" y="33"/>
                  </a:cubicBezTo>
                  <a:cubicBezTo>
                    <a:pt x="1463" y="59"/>
                    <a:pt x="1636" y="933"/>
                    <a:pt x="1636" y="933"/>
                  </a:cubicBezTo>
                  <a:lnTo>
                    <a:pt x="645" y="1126"/>
                  </a:lnTo>
                  <a:cubicBezTo>
                    <a:pt x="645" y="1126"/>
                    <a:pt x="649" y="246"/>
                    <a:pt x="371" y="246"/>
                  </a:cubicBezTo>
                  <a:cubicBezTo>
                    <a:pt x="356" y="246"/>
                    <a:pt x="341" y="249"/>
                    <a:pt x="324" y="254"/>
                  </a:cubicBezTo>
                  <a:cubicBezTo>
                    <a:pt x="1" y="358"/>
                    <a:pt x="277" y="1262"/>
                    <a:pt x="277" y="1262"/>
                  </a:cubicBezTo>
                  <a:lnTo>
                    <a:pt x="430" y="1725"/>
                  </a:lnTo>
                  <a:lnTo>
                    <a:pt x="4870" y="1575"/>
                  </a:lnTo>
                  <a:cubicBezTo>
                    <a:pt x="4870" y="1575"/>
                    <a:pt x="5346" y="493"/>
                    <a:pt x="5143" y="308"/>
                  </a:cubicBezTo>
                  <a:cubicBezTo>
                    <a:pt x="5122" y="289"/>
                    <a:pt x="5098" y="280"/>
                    <a:pt x="5072" y="280"/>
                  </a:cubicBezTo>
                  <a:cubicBezTo>
                    <a:pt x="4855" y="280"/>
                    <a:pt x="4513" y="904"/>
                    <a:pt x="4513" y="904"/>
                  </a:cubicBezTo>
                  <a:lnTo>
                    <a:pt x="3632" y="884"/>
                  </a:lnTo>
                  <a:cubicBezTo>
                    <a:pt x="3632" y="884"/>
                    <a:pt x="3889" y="107"/>
                    <a:pt x="3481" y="8"/>
                  </a:cubicBezTo>
                  <a:cubicBezTo>
                    <a:pt x="3460" y="2"/>
                    <a:pt x="3441" y="0"/>
                    <a:pt x="3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rot="-569661">
              <a:off x="6862250" y="4184423"/>
              <a:ext cx="310601" cy="100301"/>
            </a:xfrm>
            <a:custGeom>
              <a:avLst/>
              <a:gdLst/>
              <a:ahLst/>
              <a:cxnLst/>
              <a:rect l="l" t="t" r="r" b="b"/>
              <a:pathLst>
                <a:path w="5348" h="1727" extrusionOk="0">
                  <a:moveTo>
                    <a:pt x="3425" y="1"/>
                  </a:moveTo>
                  <a:cubicBezTo>
                    <a:pt x="3078" y="1"/>
                    <a:pt x="3118" y="877"/>
                    <a:pt x="3118" y="877"/>
                  </a:cubicBezTo>
                  <a:lnTo>
                    <a:pt x="2109" y="975"/>
                  </a:lnTo>
                  <a:cubicBezTo>
                    <a:pt x="2109" y="975"/>
                    <a:pt x="2329" y="35"/>
                    <a:pt x="1916" y="35"/>
                  </a:cubicBezTo>
                  <a:cubicBezTo>
                    <a:pt x="1910" y="35"/>
                    <a:pt x="1905" y="35"/>
                    <a:pt x="1899" y="35"/>
                  </a:cubicBezTo>
                  <a:cubicBezTo>
                    <a:pt x="1464" y="61"/>
                    <a:pt x="1638" y="935"/>
                    <a:pt x="1638" y="935"/>
                  </a:cubicBezTo>
                  <a:lnTo>
                    <a:pt x="646" y="1128"/>
                  </a:lnTo>
                  <a:cubicBezTo>
                    <a:pt x="646" y="1128"/>
                    <a:pt x="650" y="248"/>
                    <a:pt x="372" y="248"/>
                  </a:cubicBezTo>
                  <a:cubicBezTo>
                    <a:pt x="358" y="248"/>
                    <a:pt x="342" y="250"/>
                    <a:pt x="325" y="256"/>
                  </a:cubicBezTo>
                  <a:cubicBezTo>
                    <a:pt x="0" y="360"/>
                    <a:pt x="279" y="1264"/>
                    <a:pt x="279" y="1264"/>
                  </a:cubicBezTo>
                  <a:lnTo>
                    <a:pt x="430" y="1727"/>
                  </a:lnTo>
                  <a:lnTo>
                    <a:pt x="4871" y="1577"/>
                  </a:lnTo>
                  <a:cubicBezTo>
                    <a:pt x="4871" y="1577"/>
                    <a:pt x="5347" y="495"/>
                    <a:pt x="5145" y="310"/>
                  </a:cubicBezTo>
                  <a:cubicBezTo>
                    <a:pt x="5123" y="291"/>
                    <a:pt x="5099" y="282"/>
                    <a:pt x="5074" y="282"/>
                  </a:cubicBezTo>
                  <a:cubicBezTo>
                    <a:pt x="4856" y="282"/>
                    <a:pt x="4514" y="906"/>
                    <a:pt x="4514" y="906"/>
                  </a:cubicBezTo>
                  <a:lnTo>
                    <a:pt x="3632" y="886"/>
                  </a:lnTo>
                  <a:cubicBezTo>
                    <a:pt x="3632" y="886"/>
                    <a:pt x="3890" y="109"/>
                    <a:pt x="3482" y="8"/>
                  </a:cubicBezTo>
                  <a:cubicBezTo>
                    <a:pt x="3462" y="3"/>
                    <a:pt x="3443" y="1"/>
                    <a:pt x="3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rot="-569661">
              <a:off x="6509038" y="3576985"/>
              <a:ext cx="963573" cy="1095468"/>
            </a:xfrm>
            <a:custGeom>
              <a:avLst/>
              <a:gdLst/>
              <a:ahLst/>
              <a:cxnLst/>
              <a:rect l="l" t="t" r="r" b="b"/>
              <a:pathLst>
                <a:path w="16591" h="18862" extrusionOk="0">
                  <a:moveTo>
                    <a:pt x="16348" y="227"/>
                  </a:moveTo>
                  <a:cubicBezTo>
                    <a:pt x="16329" y="8763"/>
                    <a:pt x="13990" y="14090"/>
                    <a:pt x="8297" y="18563"/>
                  </a:cubicBezTo>
                  <a:cubicBezTo>
                    <a:pt x="3215" y="14422"/>
                    <a:pt x="265" y="10066"/>
                    <a:pt x="243" y="227"/>
                  </a:cubicBezTo>
                  <a:close/>
                  <a:moveTo>
                    <a:pt x="1" y="0"/>
                  </a:moveTo>
                  <a:lnTo>
                    <a:pt x="1" y="113"/>
                  </a:lnTo>
                  <a:cubicBezTo>
                    <a:pt x="1" y="10169"/>
                    <a:pt x="3014" y="14579"/>
                    <a:pt x="8217" y="18798"/>
                  </a:cubicBezTo>
                  <a:lnTo>
                    <a:pt x="8294" y="18861"/>
                  </a:lnTo>
                  <a:lnTo>
                    <a:pt x="8373" y="18801"/>
                  </a:lnTo>
                  <a:cubicBezTo>
                    <a:pt x="14209" y="14246"/>
                    <a:pt x="16590" y="8833"/>
                    <a:pt x="16590" y="113"/>
                  </a:cubicBezTo>
                  <a:lnTo>
                    <a:pt x="16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9"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pic>
        <p:nvPicPr>
          <p:cNvPr id="130"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31"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5" name="Rounded Rectangular Callout 4"/>
          <p:cNvSpPr/>
          <p:nvPr/>
        </p:nvSpPr>
        <p:spPr>
          <a:xfrm>
            <a:off x="2568271" y="989614"/>
            <a:ext cx="6042992" cy="1379875"/>
          </a:xfrm>
          <a:prstGeom prst="wedgeRoundRectCallout">
            <a:avLst>
              <a:gd name="adj1" fmla="val -56787"/>
              <a:gd name="adj2" fmla="val -31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vi-VN" sz="2000">
                <a:solidFill>
                  <a:schemeClr val="accent1">
                    <a:lumMod val="50000"/>
                  </a:schemeClr>
                </a:solidFill>
              </a:rPr>
              <a:t>Tìm những chi tiết nói lên quyết tâm bảo vệ đất nước của ba nàng công chúa.</a:t>
            </a:r>
          </a:p>
        </p:txBody>
      </p:sp>
      <p:sp>
        <p:nvSpPr>
          <p:cNvPr id="134" name="Rounded Rectangular Callout 133"/>
          <p:cNvSpPr/>
          <p:nvPr/>
        </p:nvSpPr>
        <p:spPr>
          <a:xfrm>
            <a:off x="406841" y="2953987"/>
            <a:ext cx="6170212" cy="1920163"/>
          </a:xfrm>
          <a:prstGeom prst="wedgeRoundRectCallout">
            <a:avLst>
              <a:gd name="adj1" fmla="val 57904"/>
              <a:gd name="adj2" fmla="val -110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accent1">
                    <a:lumMod val="50000"/>
                  </a:schemeClr>
                </a:solidFill>
              </a:rPr>
              <a:t>Ba nàng công chúa cùng nhau đến xin vua cha cho ra trận. Dù vua không cho phép nhưng ba nàng vẫn lẳng lặng ra trận.</a:t>
            </a:r>
          </a:p>
        </p:txBody>
      </p:sp>
      <p:sp>
        <p:nvSpPr>
          <p:cNvPr id="6" name="Flowchart: Connector 5"/>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6"/>
                </a:solidFill>
              </a:rPr>
              <a:t>?</a:t>
            </a:r>
          </a:p>
        </p:txBody>
      </p:sp>
      <p:sp>
        <p:nvSpPr>
          <p:cNvPr id="139" name="Flowchart: Connector 138"/>
          <p:cNvSpPr/>
          <p:nvPr/>
        </p:nvSpPr>
        <p:spPr>
          <a:xfrm>
            <a:off x="207703" y="2659789"/>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136" name="Google Shape;8151;p82"/>
          <p:cNvGrpSpPr/>
          <p:nvPr/>
        </p:nvGrpSpPr>
        <p:grpSpPr>
          <a:xfrm>
            <a:off x="310110" y="2765538"/>
            <a:ext cx="391914" cy="376897"/>
            <a:chOff x="5223609" y="3731112"/>
            <a:chExt cx="371782" cy="274285"/>
          </a:xfrm>
          <a:solidFill>
            <a:schemeClr val="accent2">
              <a:lumMod val="40000"/>
              <a:lumOff val="60000"/>
            </a:schemeClr>
          </a:solidFill>
        </p:grpSpPr>
        <p:sp>
          <p:nvSpPr>
            <p:cNvPr id="137"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anim calcmode="lin" valueType="num">
                                      <p:cBhvr>
                                        <p:cTn id="30" dur="500" fill="hold"/>
                                        <p:tgtEl>
                                          <p:spTgt spid="134"/>
                                        </p:tgtEl>
                                        <p:attrNameLst>
                                          <p:attrName>ppt_x</p:attrName>
                                        </p:attrNameLst>
                                      </p:cBhvr>
                                      <p:tavLst>
                                        <p:tav tm="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anim calcmode="lin" valueType="num">
                                      <p:cBhvr>
                                        <p:cTn id="35" dur="500" fill="hold"/>
                                        <p:tgtEl>
                                          <p:spTgt spid="139"/>
                                        </p:tgtEl>
                                        <p:attrNameLst>
                                          <p:attrName>ppt_x</p:attrName>
                                        </p:attrNameLst>
                                      </p:cBhvr>
                                      <p:tavLst>
                                        <p:tav tm="0">
                                          <p:val>
                                            <p:strVal val="#ppt_x"/>
                                          </p:val>
                                        </p:tav>
                                        <p:tav tm="100000">
                                          <p:val>
                                            <p:strVal val="#ppt_x"/>
                                          </p:val>
                                        </p:tav>
                                      </p:tavLst>
                                    </p:anim>
                                    <p:anim calcmode="lin" valueType="num">
                                      <p:cBhvr>
                                        <p:cTn id="36"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4" grpId="0" animBg="1"/>
      <p:bldP spid="6" grpId="0" animBg="1"/>
      <p:bldP spid="1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9"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pic>
        <p:nvPicPr>
          <p:cNvPr id="130"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31"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5" name="Rounded Rectangular Callout 4"/>
          <p:cNvSpPr/>
          <p:nvPr/>
        </p:nvSpPr>
        <p:spPr>
          <a:xfrm>
            <a:off x="2568271" y="989614"/>
            <a:ext cx="6042992" cy="1379875"/>
          </a:xfrm>
          <a:prstGeom prst="wedgeRoundRectCallout">
            <a:avLst>
              <a:gd name="adj1" fmla="val -56787"/>
              <a:gd name="adj2" fmla="val -31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50000"/>
              </a:lnSpc>
              <a:spcAft>
                <a:spcPts val="600"/>
              </a:spcAft>
            </a:pPr>
            <a:r>
              <a:rPr lang="vi-VN" sz="2200">
                <a:solidFill>
                  <a:schemeClr val="accent1">
                    <a:lumMod val="50000"/>
                  </a:schemeClr>
                </a:solidFill>
              </a:rPr>
              <a:t>Vì sao vua cha không muốn cho các con gái ra trận? </a:t>
            </a:r>
          </a:p>
        </p:txBody>
      </p:sp>
      <p:sp>
        <p:nvSpPr>
          <p:cNvPr id="134" name="Rounded Rectangular Callout 133"/>
          <p:cNvSpPr/>
          <p:nvPr/>
        </p:nvSpPr>
        <p:spPr>
          <a:xfrm>
            <a:off x="406841" y="2953987"/>
            <a:ext cx="6170212" cy="1920163"/>
          </a:xfrm>
          <a:prstGeom prst="wedgeRoundRectCallout">
            <a:avLst>
              <a:gd name="adj1" fmla="val 57904"/>
              <a:gd name="adj2" fmla="val -110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chemeClr val="accent1">
                    <a:lumMod val="50000"/>
                  </a:schemeClr>
                </a:solidFill>
              </a:rPr>
              <a:t>Vì nhà vua cho rằng ba nàng là phụ nữ yếu đuối, mảnh mai, không đánh được giặc.</a:t>
            </a:r>
            <a:endParaRPr lang="en-US" sz="2200">
              <a:solidFill>
                <a:schemeClr val="accent1">
                  <a:lumMod val="50000"/>
                </a:schemeClr>
              </a:solidFill>
            </a:endParaRPr>
          </a:p>
        </p:txBody>
      </p:sp>
      <p:sp>
        <p:nvSpPr>
          <p:cNvPr id="6" name="Flowchart: Connector 5"/>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6"/>
                </a:solidFill>
              </a:rPr>
              <a:t>?</a:t>
            </a:r>
          </a:p>
        </p:txBody>
      </p:sp>
      <p:sp>
        <p:nvSpPr>
          <p:cNvPr id="139" name="Flowchart: Connector 138"/>
          <p:cNvSpPr/>
          <p:nvPr/>
        </p:nvSpPr>
        <p:spPr>
          <a:xfrm>
            <a:off x="207703" y="2659789"/>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136" name="Google Shape;8151;p82"/>
          <p:cNvGrpSpPr/>
          <p:nvPr/>
        </p:nvGrpSpPr>
        <p:grpSpPr>
          <a:xfrm>
            <a:off x="310110" y="2765538"/>
            <a:ext cx="391914" cy="376897"/>
            <a:chOff x="5223609" y="3731112"/>
            <a:chExt cx="371782" cy="274285"/>
          </a:xfrm>
          <a:solidFill>
            <a:schemeClr val="accent2">
              <a:lumMod val="40000"/>
              <a:lumOff val="60000"/>
            </a:schemeClr>
          </a:solidFill>
        </p:grpSpPr>
        <p:sp>
          <p:nvSpPr>
            <p:cNvPr id="137"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2195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anim calcmode="lin" valueType="num">
                                      <p:cBhvr>
                                        <p:cTn id="30" dur="500" fill="hold"/>
                                        <p:tgtEl>
                                          <p:spTgt spid="134"/>
                                        </p:tgtEl>
                                        <p:attrNameLst>
                                          <p:attrName>ppt_x</p:attrName>
                                        </p:attrNameLst>
                                      </p:cBhvr>
                                      <p:tavLst>
                                        <p:tav tm="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anim calcmode="lin" valueType="num">
                                      <p:cBhvr>
                                        <p:cTn id="35" dur="500" fill="hold"/>
                                        <p:tgtEl>
                                          <p:spTgt spid="139"/>
                                        </p:tgtEl>
                                        <p:attrNameLst>
                                          <p:attrName>ppt_x</p:attrName>
                                        </p:attrNameLst>
                                      </p:cBhvr>
                                      <p:tavLst>
                                        <p:tav tm="0">
                                          <p:val>
                                            <p:strVal val="#ppt_x"/>
                                          </p:val>
                                        </p:tav>
                                        <p:tav tm="100000">
                                          <p:val>
                                            <p:strVal val="#ppt_x"/>
                                          </p:val>
                                        </p:tav>
                                      </p:tavLst>
                                    </p:anim>
                                    <p:anim calcmode="lin" valueType="num">
                                      <p:cBhvr>
                                        <p:cTn id="36"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4" grpId="0" animBg="1"/>
      <p:bldP spid="6" grpId="0" animBg="1"/>
      <p:bldP spid="1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9"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pic>
        <p:nvPicPr>
          <p:cNvPr id="130"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31"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5" name="Rounded Rectangular Callout 4"/>
          <p:cNvSpPr/>
          <p:nvPr/>
        </p:nvSpPr>
        <p:spPr>
          <a:xfrm>
            <a:off x="2568271" y="989614"/>
            <a:ext cx="6042992" cy="1379875"/>
          </a:xfrm>
          <a:prstGeom prst="wedgeRoundRectCallout">
            <a:avLst>
              <a:gd name="adj1" fmla="val -56787"/>
              <a:gd name="adj2" fmla="val -31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50000"/>
              </a:lnSpc>
              <a:spcAft>
                <a:spcPts val="600"/>
              </a:spcAft>
            </a:pPr>
            <a:r>
              <a:rPr lang="vi-VN" sz="2000">
                <a:solidFill>
                  <a:schemeClr val="accent1">
                    <a:lumMod val="50000"/>
                  </a:schemeClr>
                </a:solidFill>
              </a:rPr>
              <a:t>Ba nàng công chúa đã trổ tài như thế nào để dẹp yên quân giặc? </a:t>
            </a:r>
          </a:p>
        </p:txBody>
      </p:sp>
      <p:sp>
        <p:nvSpPr>
          <p:cNvPr id="134" name="Rounded Rectangular Callout 133"/>
          <p:cNvSpPr/>
          <p:nvPr/>
        </p:nvSpPr>
        <p:spPr>
          <a:xfrm>
            <a:off x="406841" y="2765538"/>
            <a:ext cx="6170212" cy="2239845"/>
          </a:xfrm>
          <a:prstGeom prst="wedgeRoundRectCallout">
            <a:avLst>
              <a:gd name="adj1" fmla="val 57904"/>
              <a:gd name="adj2" fmla="val -110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900">
                <a:solidFill>
                  <a:schemeClr val="accent1">
                    <a:lumMod val="50000"/>
                  </a:schemeClr>
                </a:solidFill>
              </a:rPr>
              <a:t>    </a:t>
            </a:r>
            <a:r>
              <a:rPr lang="vi-VN" sz="1900">
                <a:solidFill>
                  <a:schemeClr val="accent1">
                    <a:lumMod val="50000"/>
                  </a:schemeClr>
                </a:solidFill>
              </a:rPr>
              <a:t>Công chúa cả đàn và hát làm quân giặc quên chiến đấu, cùng hát hò nhảy múa. Công chúa út kể chuyện làm cho quân giặc nhớ nhà, nhớ quê hương, không muốn đánh nhau. Công chúa hai vẽ ngựa, lương thực cung cấp cho quân giặc về nước.</a:t>
            </a:r>
            <a:endParaRPr lang="en-US" sz="1900">
              <a:solidFill>
                <a:schemeClr val="accent1">
                  <a:lumMod val="50000"/>
                </a:schemeClr>
              </a:solidFill>
            </a:endParaRPr>
          </a:p>
        </p:txBody>
      </p:sp>
      <p:sp>
        <p:nvSpPr>
          <p:cNvPr id="6" name="Flowchart: Connector 5"/>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6"/>
                </a:solidFill>
              </a:rPr>
              <a:t>?</a:t>
            </a:r>
          </a:p>
        </p:txBody>
      </p:sp>
      <p:sp>
        <p:nvSpPr>
          <p:cNvPr id="139" name="Flowchart: Connector 138"/>
          <p:cNvSpPr/>
          <p:nvPr/>
        </p:nvSpPr>
        <p:spPr>
          <a:xfrm>
            <a:off x="207703" y="2659789"/>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136" name="Google Shape;8151;p82"/>
          <p:cNvGrpSpPr/>
          <p:nvPr/>
        </p:nvGrpSpPr>
        <p:grpSpPr>
          <a:xfrm>
            <a:off x="310110" y="2765538"/>
            <a:ext cx="391914" cy="376897"/>
            <a:chOff x="5223609" y="3731112"/>
            <a:chExt cx="371782" cy="274285"/>
          </a:xfrm>
          <a:solidFill>
            <a:schemeClr val="accent2">
              <a:lumMod val="40000"/>
              <a:lumOff val="60000"/>
            </a:schemeClr>
          </a:solidFill>
        </p:grpSpPr>
        <p:sp>
          <p:nvSpPr>
            <p:cNvPr id="137"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480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anim calcmode="lin" valueType="num">
                                      <p:cBhvr>
                                        <p:cTn id="30" dur="500" fill="hold"/>
                                        <p:tgtEl>
                                          <p:spTgt spid="134"/>
                                        </p:tgtEl>
                                        <p:attrNameLst>
                                          <p:attrName>ppt_x</p:attrName>
                                        </p:attrNameLst>
                                      </p:cBhvr>
                                      <p:tavLst>
                                        <p:tav tm="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anim calcmode="lin" valueType="num">
                                      <p:cBhvr>
                                        <p:cTn id="35" dur="500" fill="hold"/>
                                        <p:tgtEl>
                                          <p:spTgt spid="139"/>
                                        </p:tgtEl>
                                        <p:attrNameLst>
                                          <p:attrName>ppt_x</p:attrName>
                                        </p:attrNameLst>
                                      </p:cBhvr>
                                      <p:tavLst>
                                        <p:tav tm="0">
                                          <p:val>
                                            <p:strVal val="#ppt_x"/>
                                          </p:val>
                                        </p:tav>
                                        <p:tav tm="100000">
                                          <p:val>
                                            <p:strVal val="#ppt_x"/>
                                          </p:val>
                                        </p:tav>
                                      </p:tavLst>
                                    </p:anim>
                                    <p:anim calcmode="lin" valueType="num">
                                      <p:cBhvr>
                                        <p:cTn id="36"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4" grpId="0" animBg="1"/>
      <p:bldP spid="6" grpId="0" animBg="1"/>
      <p:bldP spid="1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9"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pic>
        <p:nvPicPr>
          <p:cNvPr id="130"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31"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5" name="Rounded Rectangular Callout 4"/>
          <p:cNvSpPr/>
          <p:nvPr/>
        </p:nvSpPr>
        <p:spPr>
          <a:xfrm>
            <a:off x="2568271" y="989614"/>
            <a:ext cx="6042992" cy="1379875"/>
          </a:xfrm>
          <a:prstGeom prst="wedgeRoundRectCallout">
            <a:avLst>
              <a:gd name="adj1" fmla="val -56787"/>
              <a:gd name="adj2" fmla="val -31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50000"/>
              </a:lnSpc>
              <a:spcAft>
                <a:spcPts val="600"/>
              </a:spcAft>
            </a:pPr>
            <a:r>
              <a:rPr lang="vi-VN" sz="2000">
                <a:solidFill>
                  <a:schemeClr val="accent1">
                    <a:lumMod val="50000"/>
                  </a:schemeClr>
                </a:solidFill>
              </a:rPr>
              <a:t>Kết thúc câu chuyện gọi cho em suy nghĩ gì?</a:t>
            </a:r>
          </a:p>
        </p:txBody>
      </p:sp>
      <p:sp>
        <p:nvSpPr>
          <p:cNvPr id="134" name="Rounded Rectangular Callout 133"/>
          <p:cNvSpPr/>
          <p:nvPr/>
        </p:nvSpPr>
        <p:spPr>
          <a:xfrm>
            <a:off x="406841" y="2765538"/>
            <a:ext cx="6170212" cy="2239845"/>
          </a:xfrm>
          <a:prstGeom prst="wedgeRoundRectCallout">
            <a:avLst>
              <a:gd name="adj1" fmla="val 57904"/>
              <a:gd name="adj2" fmla="val -110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accent1">
                    <a:lumMod val="50000"/>
                  </a:schemeClr>
                </a:solidFill>
              </a:rPr>
              <a:t>   </a:t>
            </a:r>
            <a:r>
              <a:rPr lang="vi-VN" sz="2200">
                <a:solidFill>
                  <a:schemeClr val="accent1">
                    <a:lumMod val="50000"/>
                  </a:schemeClr>
                </a:solidFill>
              </a:rPr>
              <a:t>Bằng tài năng của mình, ba nàng công chúa làm cho vương quốc sạch bóng giặc, các nước láng giềng và người dân sống chan hoà, thân ái.</a:t>
            </a:r>
            <a:endParaRPr lang="en-US" sz="2200">
              <a:solidFill>
                <a:schemeClr val="accent1">
                  <a:lumMod val="50000"/>
                </a:schemeClr>
              </a:solidFill>
            </a:endParaRPr>
          </a:p>
        </p:txBody>
      </p:sp>
      <p:sp>
        <p:nvSpPr>
          <p:cNvPr id="6" name="Flowchart: Connector 5"/>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6"/>
                </a:solidFill>
              </a:rPr>
              <a:t>?</a:t>
            </a:r>
          </a:p>
        </p:txBody>
      </p:sp>
      <p:sp>
        <p:nvSpPr>
          <p:cNvPr id="139" name="Flowchart: Connector 138"/>
          <p:cNvSpPr/>
          <p:nvPr/>
        </p:nvSpPr>
        <p:spPr>
          <a:xfrm>
            <a:off x="207703" y="2659789"/>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136" name="Google Shape;8151;p82"/>
          <p:cNvGrpSpPr/>
          <p:nvPr/>
        </p:nvGrpSpPr>
        <p:grpSpPr>
          <a:xfrm>
            <a:off x="310110" y="2765538"/>
            <a:ext cx="391914" cy="376897"/>
            <a:chOff x="5223609" y="3731112"/>
            <a:chExt cx="371782" cy="274285"/>
          </a:xfrm>
          <a:solidFill>
            <a:schemeClr val="accent2">
              <a:lumMod val="40000"/>
              <a:lumOff val="60000"/>
            </a:schemeClr>
          </a:solidFill>
        </p:grpSpPr>
        <p:sp>
          <p:nvSpPr>
            <p:cNvPr id="137"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019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anim calcmode="lin" valueType="num">
                                      <p:cBhvr>
                                        <p:cTn id="30" dur="500" fill="hold"/>
                                        <p:tgtEl>
                                          <p:spTgt spid="134"/>
                                        </p:tgtEl>
                                        <p:attrNameLst>
                                          <p:attrName>ppt_x</p:attrName>
                                        </p:attrNameLst>
                                      </p:cBhvr>
                                      <p:tavLst>
                                        <p:tav tm="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anim calcmode="lin" valueType="num">
                                      <p:cBhvr>
                                        <p:cTn id="35" dur="500" fill="hold"/>
                                        <p:tgtEl>
                                          <p:spTgt spid="139"/>
                                        </p:tgtEl>
                                        <p:attrNameLst>
                                          <p:attrName>ppt_x</p:attrName>
                                        </p:attrNameLst>
                                      </p:cBhvr>
                                      <p:tavLst>
                                        <p:tav tm="0">
                                          <p:val>
                                            <p:strVal val="#ppt_x"/>
                                          </p:val>
                                        </p:tav>
                                        <p:tav tm="100000">
                                          <p:val>
                                            <p:strVal val="#ppt_x"/>
                                          </p:val>
                                        </p:tav>
                                      </p:tavLst>
                                    </p:anim>
                                    <p:anim calcmode="lin" valueType="num">
                                      <p:cBhvr>
                                        <p:cTn id="36"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4" grpId="0" animBg="1"/>
      <p:bldP spid="6" grpId="0" animBg="1"/>
      <p:bldP spid="1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5" name="Google Shape;1385;p44"/>
          <p:cNvSpPr txBox="1">
            <a:spLocks noGrp="1"/>
          </p:cNvSpPr>
          <p:nvPr>
            <p:ph type="subTitle" idx="1"/>
          </p:nvPr>
        </p:nvSpPr>
        <p:spPr>
          <a:xfrm>
            <a:off x="1509264" y="1368124"/>
            <a:ext cx="2939958" cy="365700"/>
          </a:xfrm>
          <a:prstGeom prst="rect">
            <a:avLst/>
          </a:prstGeom>
        </p:spPr>
        <p:txBody>
          <a:bodyPr spcFirstLastPara="1" wrap="square" lIns="91425" tIns="91425" rIns="91425" bIns="91425" anchor="t" anchorCtr="0">
            <a:noAutofit/>
          </a:bodyPr>
          <a:lstStyle/>
          <a:p>
            <a:pPr marL="0" lvl="0" indent="0">
              <a:lnSpc>
                <a:spcPct val="150000"/>
              </a:lnSpc>
            </a:pPr>
            <a:r>
              <a:rPr lang="en-US" sz="1600">
                <a:latin typeface="+mj-lt"/>
              </a:rPr>
              <a:t>Tại sao ba nàng công chúa lẳng lặng từ biệt cha?</a:t>
            </a:r>
            <a:endParaRPr sz="1600">
              <a:latin typeface="+mj-lt"/>
            </a:endParaRPr>
          </a:p>
        </p:txBody>
      </p:sp>
      <p:sp>
        <p:nvSpPr>
          <p:cNvPr id="1386" name="Google Shape;1386;p44"/>
          <p:cNvSpPr txBox="1">
            <a:spLocks noGrp="1"/>
          </p:cNvSpPr>
          <p:nvPr>
            <p:ph type="subTitle" idx="2"/>
          </p:nvPr>
        </p:nvSpPr>
        <p:spPr>
          <a:xfrm>
            <a:off x="5861413" y="1385590"/>
            <a:ext cx="3109494" cy="365700"/>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Ba nàng công chúa xinh đẹp và giỏi giang như thế nào?</a:t>
            </a:r>
            <a:endParaRPr sz="1600">
              <a:latin typeface="+mn-lt"/>
            </a:endParaRPr>
          </a:p>
        </p:txBody>
      </p:sp>
      <p:sp>
        <p:nvSpPr>
          <p:cNvPr id="1387" name="Google Shape;1387;p44"/>
          <p:cNvSpPr txBox="1">
            <a:spLocks noGrp="1"/>
          </p:cNvSpPr>
          <p:nvPr>
            <p:ph type="subTitle" idx="3"/>
          </p:nvPr>
        </p:nvSpPr>
        <p:spPr>
          <a:xfrm>
            <a:off x="1501247" y="3059673"/>
            <a:ext cx="2942259" cy="365700"/>
          </a:xfrm>
          <a:prstGeom prst="rect">
            <a:avLst/>
          </a:prstGeom>
        </p:spPr>
        <p:txBody>
          <a:bodyPr spcFirstLastPara="1" wrap="square" lIns="91425" tIns="91425" rIns="91425" bIns="91425" anchor="t" anchorCtr="0">
            <a:noAutofit/>
          </a:bodyPr>
          <a:lstStyle/>
          <a:p>
            <a:pPr marL="0" lvl="0" indent="0" algn="just">
              <a:lnSpc>
                <a:spcPct val="150000"/>
              </a:lnSpc>
            </a:pPr>
            <a:r>
              <a:rPr lang="vi-VN" sz="1600" spc="-10">
                <a:latin typeface="+mn-lt"/>
              </a:rPr>
              <a:t>Hãy tưởng tượng</a:t>
            </a:r>
            <a:r>
              <a:rPr lang="en-US" sz="1600" spc="-10">
                <a:latin typeface="+mn-lt"/>
              </a:rPr>
              <a:t>,</a:t>
            </a:r>
            <a:r>
              <a:rPr lang="vi-VN" sz="1600" spc="-10">
                <a:latin typeface="+mn-lt"/>
              </a:rPr>
              <a:t> khi giặc đầu hàng và xin đức vua cấp thêm ngựa xe lương thực để chúng rút quân, chúng sẽ nói gì</a:t>
            </a:r>
            <a:r>
              <a:rPr lang="en-US" sz="1600" spc="-10">
                <a:latin typeface="+mn-lt"/>
              </a:rPr>
              <a:t>?</a:t>
            </a:r>
            <a:endParaRPr sz="1600" spc="-10">
              <a:latin typeface="+mn-lt"/>
            </a:endParaRPr>
          </a:p>
        </p:txBody>
      </p:sp>
      <p:sp>
        <p:nvSpPr>
          <p:cNvPr id="1388" name="Google Shape;1388;p44"/>
          <p:cNvSpPr txBox="1">
            <a:spLocks noGrp="1"/>
          </p:cNvSpPr>
          <p:nvPr>
            <p:ph type="subTitle" idx="4"/>
          </p:nvPr>
        </p:nvSpPr>
        <p:spPr>
          <a:xfrm>
            <a:off x="5843069" y="3059676"/>
            <a:ext cx="2718300" cy="365700"/>
          </a:xfrm>
          <a:prstGeom prst="rect">
            <a:avLst/>
          </a:prstGeom>
        </p:spPr>
        <p:txBody>
          <a:bodyPr spcFirstLastPara="1" wrap="square" lIns="91425" tIns="91425" rIns="91425" bIns="91425" anchor="t" anchorCtr="0">
            <a:noAutofit/>
          </a:bodyPr>
          <a:lstStyle/>
          <a:p>
            <a:pPr marL="0" lvl="0" indent="0">
              <a:lnSpc>
                <a:spcPct val="150000"/>
              </a:lnSpc>
            </a:pPr>
            <a:r>
              <a:rPr lang="en-US" sz="1600">
                <a:latin typeface="+mj-lt"/>
              </a:rPr>
              <a:t>Theo bạn, nội dung của câu chuyện là gì?</a:t>
            </a:r>
            <a:endParaRPr sz="1600">
              <a:latin typeface="+mj-lt"/>
            </a:endParaRPr>
          </a:p>
        </p:txBody>
      </p:sp>
      <p:sp>
        <p:nvSpPr>
          <p:cNvPr id="1389" name="Google Shape;1389;p44"/>
          <p:cNvSpPr txBox="1">
            <a:spLocks noGrp="1"/>
          </p:cNvSpPr>
          <p:nvPr>
            <p:ph type="subTitle" idx="5"/>
          </p:nvPr>
        </p:nvSpPr>
        <p:spPr>
          <a:xfrm>
            <a:off x="1509266" y="1149633"/>
            <a:ext cx="2718300" cy="36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b="1">
                <a:latin typeface="+mj-lt"/>
              </a:rPr>
              <a:t>Câu 1:</a:t>
            </a:r>
            <a:endParaRPr sz="2000" b="1">
              <a:latin typeface="+mj-lt"/>
            </a:endParaRPr>
          </a:p>
        </p:txBody>
      </p:sp>
      <p:sp>
        <p:nvSpPr>
          <p:cNvPr id="1390" name="Google Shape;1390;p44"/>
          <p:cNvSpPr txBox="1">
            <a:spLocks noGrp="1"/>
          </p:cNvSpPr>
          <p:nvPr>
            <p:ph type="subTitle" idx="6"/>
          </p:nvPr>
        </p:nvSpPr>
        <p:spPr>
          <a:xfrm>
            <a:off x="1501249" y="2842698"/>
            <a:ext cx="2718300" cy="365700"/>
          </a:xfrm>
          <a:prstGeom prst="rect">
            <a:avLst/>
          </a:prstGeom>
        </p:spPr>
        <p:txBody>
          <a:bodyPr spcFirstLastPara="1" wrap="square" lIns="91425" tIns="91425" rIns="91425" bIns="91425" anchor="b" anchorCtr="0">
            <a:noAutofit/>
          </a:bodyPr>
          <a:lstStyle/>
          <a:p>
            <a:pPr marL="0" indent="0"/>
            <a:r>
              <a:rPr lang="en" sz="2000" b="1">
                <a:latin typeface="+mj-lt"/>
              </a:rPr>
              <a:t>Câu 3:</a:t>
            </a:r>
            <a:endParaRPr sz="2000" b="1">
              <a:latin typeface="+mj-lt"/>
            </a:endParaRPr>
          </a:p>
        </p:txBody>
      </p:sp>
      <p:sp>
        <p:nvSpPr>
          <p:cNvPr id="1391" name="Google Shape;1391;p44"/>
          <p:cNvSpPr txBox="1">
            <a:spLocks noGrp="1"/>
          </p:cNvSpPr>
          <p:nvPr>
            <p:ph type="subTitle" idx="7"/>
          </p:nvPr>
        </p:nvSpPr>
        <p:spPr>
          <a:xfrm>
            <a:off x="5861413" y="1169800"/>
            <a:ext cx="2718300" cy="365700"/>
          </a:xfrm>
          <a:prstGeom prst="rect">
            <a:avLst/>
          </a:prstGeom>
        </p:spPr>
        <p:txBody>
          <a:bodyPr spcFirstLastPara="1" wrap="square" lIns="91425" tIns="91425" rIns="91425" bIns="91425" anchor="b" anchorCtr="0">
            <a:noAutofit/>
          </a:bodyPr>
          <a:lstStyle/>
          <a:p>
            <a:pPr marL="0" indent="0"/>
            <a:r>
              <a:rPr lang="en" sz="2000" b="1">
                <a:latin typeface="+mj-lt"/>
              </a:rPr>
              <a:t>Câu 2:</a:t>
            </a:r>
            <a:endParaRPr sz="2000" b="1">
              <a:latin typeface="+mj-lt"/>
            </a:endParaRPr>
          </a:p>
        </p:txBody>
      </p:sp>
      <p:sp>
        <p:nvSpPr>
          <p:cNvPr id="1392" name="Google Shape;1392;p44"/>
          <p:cNvSpPr txBox="1">
            <a:spLocks noGrp="1"/>
          </p:cNvSpPr>
          <p:nvPr>
            <p:ph type="subTitle" idx="8"/>
          </p:nvPr>
        </p:nvSpPr>
        <p:spPr>
          <a:xfrm>
            <a:off x="5843069" y="2842700"/>
            <a:ext cx="2718300" cy="365700"/>
          </a:xfrm>
          <a:prstGeom prst="rect">
            <a:avLst/>
          </a:prstGeom>
        </p:spPr>
        <p:txBody>
          <a:bodyPr spcFirstLastPara="1" wrap="square" lIns="91425" tIns="91425" rIns="91425" bIns="91425" anchor="b" anchorCtr="0">
            <a:noAutofit/>
          </a:bodyPr>
          <a:lstStyle/>
          <a:p>
            <a:pPr marL="0" indent="0"/>
            <a:r>
              <a:rPr lang="en" sz="2000" b="1">
                <a:latin typeface="+mj-lt"/>
              </a:rPr>
              <a:t>Câu 4:</a:t>
            </a:r>
            <a:endParaRPr sz="2000" b="1">
              <a:latin typeface="+mj-lt"/>
            </a:endParaRPr>
          </a:p>
        </p:txBody>
      </p:sp>
      <p:sp>
        <p:nvSpPr>
          <p:cNvPr id="1393" name="Google Shape;1393;p44"/>
          <p:cNvSpPr/>
          <p:nvPr/>
        </p:nvSpPr>
        <p:spPr>
          <a:xfrm>
            <a:off x="421343" y="1149631"/>
            <a:ext cx="1091847" cy="1069939"/>
          </a:xfrm>
          <a:prstGeom prst="rect">
            <a:avLst/>
          </a:pr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94" name="Google Shape;1394;p44"/>
          <p:cNvSpPr/>
          <p:nvPr/>
        </p:nvSpPr>
        <p:spPr>
          <a:xfrm>
            <a:off x="413326" y="2843887"/>
            <a:ext cx="1091847" cy="1069939"/>
          </a:xfrm>
          <a:prstGeom prst="rect">
            <a:avLst/>
          </a:pr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95" name="Google Shape;1395;p44"/>
          <p:cNvSpPr/>
          <p:nvPr/>
        </p:nvSpPr>
        <p:spPr>
          <a:xfrm>
            <a:off x="4769565" y="1170395"/>
            <a:ext cx="1091847" cy="1069939"/>
          </a:xfrm>
          <a:prstGeom prst="rect">
            <a:avLst/>
          </a:pr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96" name="Google Shape;1396;p44"/>
          <p:cNvSpPr/>
          <p:nvPr/>
        </p:nvSpPr>
        <p:spPr>
          <a:xfrm>
            <a:off x="4761548" y="2843887"/>
            <a:ext cx="1091847" cy="1069939"/>
          </a:xfrm>
          <a:prstGeom prst="rect">
            <a:avLst/>
          </a:pr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469" name="Google Shape;1469;p44"/>
          <p:cNvGrpSpPr/>
          <p:nvPr/>
        </p:nvGrpSpPr>
        <p:grpSpPr>
          <a:xfrm>
            <a:off x="5012848" y="3096441"/>
            <a:ext cx="624009" cy="605165"/>
            <a:chOff x="848568" y="3980920"/>
            <a:chExt cx="375792" cy="373800"/>
          </a:xfrm>
        </p:grpSpPr>
        <p:sp>
          <p:nvSpPr>
            <p:cNvPr id="1470" name="Google Shape;1470;p44"/>
            <p:cNvSpPr/>
            <p:nvPr/>
          </p:nvSpPr>
          <p:spPr>
            <a:xfrm>
              <a:off x="848568" y="4046274"/>
              <a:ext cx="308446" cy="308446"/>
            </a:xfrm>
            <a:custGeom>
              <a:avLst/>
              <a:gdLst/>
              <a:ahLst/>
              <a:cxnLst/>
              <a:rect l="l" t="t" r="r" b="b"/>
              <a:pathLst>
                <a:path w="11766" h="11766" extrusionOk="0">
                  <a:moveTo>
                    <a:pt x="5876" y="1"/>
                  </a:moveTo>
                  <a:cubicBezTo>
                    <a:pt x="2628" y="1"/>
                    <a:pt x="0" y="2628"/>
                    <a:pt x="0" y="5876"/>
                  </a:cubicBezTo>
                  <a:cubicBezTo>
                    <a:pt x="0" y="9138"/>
                    <a:pt x="2628" y="11765"/>
                    <a:pt x="5876" y="11765"/>
                  </a:cubicBezTo>
                  <a:cubicBezTo>
                    <a:pt x="9124" y="11765"/>
                    <a:pt x="11765" y="9138"/>
                    <a:pt x="11765" y="5876"/>
                  </a:cubicBezTo>
                  <a:cubicBezTo>
                    <a:pt x="11765" y="2628"/>
                    <a:pt x="9124" y="1"/>
                    <a:pt x="5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1" name="Google Shape;1471;p44"/>
            <p:cNvSpPr/>
            <p:nvPr/>
          </p:nvSpPr>
          <p:spPr>
            <a:xfrm>
              <a:off x="1002582" y="4194231"/>
              <a:ext cx="154039" cy="12531"/>
            </a:xfrm>
            <a:custGeom>
              <a:avLst/>
              <a:gdLst/>
              <a:ahLst/>
              <a:cxnLst/>
              <a:rect l="l" t="t" r="r" b="b"/>
              <a:pathLst>
                <a:path w="5876" h="478" extrusionOk="0">
                  <a:moveTo>
                    <a:pt x="1" y="1"/>
                  </a:moveTo>
                  <a:lnTo>
                    <a:pt x="1" y="477"/>
                  </a:lnTo>
                  <a:lnTo>
                    <a:pt x="5876" y="477"/>
                  </a:lnTo>
                  <a:lnTo>
                    <a:pt x="5876" y="246"/>
                  </a:lnTo>
                  <a:lnTo>
                    <a:pt x="5876" y="1"/>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2" name="Google Shape;1472;p44"/>
            <p:cNvSpPr/>
            <p:nvPr/>
          </p:nvSpPr>
          <p:spPr>
            <a:xfrm>
              <a:off x="1132005" y="3980920"/>
              <a:ext cx="92355" cy="89970"/>
            </a:xfrm>
            <a:custGeom>
              <a:avLst/>
              <a:gdLst/>
              <a:ahLst/>
              <a:cxnLst/>
              <a:rect l="l" t="t" r="r" b="b"/>
              <a:pathLst>
                <a:path w="3523" h="3432" extrusionOk="0">
                  <a:moveTo>
                    <a:pt x="2126" y="1"/>
                  </a:moveTo>
                  <a:cubicBezTo>
                    <a:pt x="2069" y="1"/>
                    <a:pt x="2010" y="22"/>
                    <a:pt x="1964" y="68"/>
                  </a:cubicBezTo>
                  <a:lnTo>
                    <a:pt x="217" y="1815"/>
                  </a:lnTo>
                  <a:cubicBezTo>
                    <a:pt x="87" y="1945"/>
                    <a:pt x="1" y="2118"/>
                    <a:pt x="15" y="2306"/>
                  </a:cubicBezTo>
                  <a:lnTo>
                    <a:pt x="1" y="3432"/>
                  </a:lnTo>
                  <a:lnTo>
                    <a:pt x="1127" y="3432"/>
                  </a:lnTo>
                  <a:cubicBezTo>
                    <a:pt x="1314" y="3432"/>
                    <a:pt x="1487" y="3360"/>
                    <a:pt x="1632" y="3230"/>
                  </a:cubicBezTo>
                  <a:lnTo>
                    <a:pt x="3364" y="1483"/>
                  </a:lnTo>
                  <a:cubicBezTo>
                    <a:pt x="3523" y="1339"/>
                    <a:pt x="3422" y="1079"/>
                    <a:pt x="3205" y="1079"/>
                  </a:cubicBezTo>
                  <a:lnTo>
                    <a:pt x="2368" y="1079"/>
                  </a:lnTo>
                  <a:lnTo>
                    <a:pt x="2368" y="242"/>
                  </a:lnTo>
                  <a:cubicBezTo>
                    <a:pt x="2368" y="95"/>
                    <a:pt x="2248" y="1"/>
                    <a:pt x="2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3" name="Google Shape;1473;p44"/>
            <p:cNvSpPr/>
            <p:nvPr/>
          </p:nvSpPr>
          <p:spPr>
            <a:xfrm>
              <a:off x="1132005" y="3980920"/>
              <a:ext cx="62103" cy="89970"/>
            </a:xfrm>
            <a:custGeom>
              <a:avLst/>
              <a:gdLst/>
              <a:ahLst/>
              <a:cxnLst/>
              <a:rect l="l" t="t" r="r" b="b"/>
              <a:pathLst>
                <a:path w="2369" h="3432" extrusionOk="0">
                  <a:moveTo>
                    <a:pt x="2126" y="1"/>
                  </a:moveTo>
                  <a:cubicBezTo>
                    <a:pt x="2069" y="1"/>
                    <a:pt x="2010" y="22"/>
                    <a:pt x="1964" y="68"/>
                  </a:cubicBezTo>
                  <a:lnTo>
                    <a:pt x="217" y="1815"/>
                  </a:lnTo>
                  <a:cubicBezTo>
                    <a:pt x="87" y="1945"/>
                    <a:pt x="1" y="2118"/>
                    <a:pt x="15" y="2306"/>
                  </a:cubicBezTo>
                  <a:lnTo>
                    <a:pt x="15" y="3432"/>
                  </a:lnTo>
                  <a:lnTo>
                    <a:pt x="2354" y="1093"/>
                  </a:lnTo>
                  <a:lnTo>
                    <a:pt x="2354" y="242"/>
                  </a:lnTo>
                  <a:lnTo>
                    <a:pt x="2368" y="242"/>
                  </a:lnTo>
                  <a:cubicBezTo>
                    <a:pt x="2368" y="95"/>
                    <a:pt x="2248" y="1"/>
                    <a:pt x="2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4" name="Google Shape;1474;p44"/>
            <p:cNvSpPr/>
            <p:nvPr/>
          </p:nvSpPr>
          <p:spPr>
            <a:xfrm>
              <a:off x="885663" y="4083368"/>
              <a:ext cx="234257" cy="234257"/>
            </a:xfrm>
            <a:custGeom>
              <a:avLst/>
              <a:gdLst/>
              <a:ahLst/>
              <a:cxnLst/>
              <a:rect l="l" t="t" r="r" b="b"/>
              <a:pathLst>
                <a:path w="8936" h="8936" extrusionOk="0">
                  <a:moveTo>
                    <a:pt x="4461" y="0"/>
                  </a:moveTo>
                  <a:cubicBezTo>
                    <a:pt x="1992" y="0"/>
                    <a:pt x="0" y="1992"/>
                    <a:pt x="0" y="4461"/>
                  </a:cubicBezTo>
                  <a:cubicBezTo>
                    <a:pt x="0" y="6944"/>
                    <a:pt x="1992" y="8936"/>
                    <a:pt x="4461" y="8936"/>
                  </a:cubicBezTo>
                  <a:cubicBezTo>
                    <a:pt x="6929" y="8936"/>
                    <a:pt x="8936" y="6944"/>
                    <a:pt x="8936" y="4461"/>
                  </a:cubicBezTo>
                  <a:cubicBezTo>
                    <a:pt x="8936" y="1992"/>
                    <a:pt x="6929" y="0"/>
                    <a:pt x="4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5" name="Google Shape;1475;p44"/>
            <p:cNvSpPr/>
            <p:nvPr/>
          </p:nvSpPr>
          <p:spPr>
            <a:xfrm>
              <a:off x="1002582" y="4194231"/>
              <a:ext cx="117338" cy="12531"/>
            </a:xfrm>
            <a:custGeom>
              <a:avLst/>
              <a:gdLst/>
              <a:ahLst/>
              <a:cxnLst/>
              <a:rect l="l" t="t" r="r" b="b"/>
              <a:pathLst>
                <a:path w="4476" h="478" extrusionOk="0">
                  <a:moveTo>
                    <a:pt x="1" y="1"/>
                  </a:moveTo>
                  <a:lnTo>
                    <a:pt x="1" y="477"/>
                  </a:lnTo>
                  <a:lnTo>
                    <a:pt x="4461" y="477"/>
                  </a:lnTo>
                  <a:cubicBezTo>
                    <a:pt x="4461" y="390"/>
                    <a:pt x="4476" y="318"/>
                    <a:pt x="4476" y="246"/>
                  </a:cubicBezTo>
                  <a:cubicBezTo>
                    <a:pt x="4476" y="160"/>
                    <a:pt x="4476" y="87"/>
                    <a:pt x="446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6" name="Google Shape;1476;p44"/>
            <p:cNvSpPr/>
            <p:nvPr/>
          </p:nvSpPr>
          <p:spPr>
            <a:xfrm>
              <a:off x="916308" y="4114013"/>
              <a:ext cx="172573" cy="172967"/>
            </a:xfrm>
            <a:custGeom>
              <a:avLst/>
              <a:gdLst/>
              <a:ahLst/>
              <a:cxnLst/>
              <a:rect l="l" t="t" r="r" b="b"/>
              <a:pathLst>
                <a:path w="6583" h="6598" extrusionOk="0">
                  <a:moveTo>
                    <a:pt x="3292" y="0"/>
                  </a:moveTo>
                  <a:cubicBezTo>
                    <a:pt x="1473" y="0"/>
                    <a:pt x="0" y="1487"/>
                    <a:pt x="0" y="3292"/>
                  </a:cubicBezTo>
                  <a:cubicBezTo>
                    <a:pt x="0" y="5111"/>
                    <a:pt x="1473" y="6597"/>
                    <a:pt x="3292" y="6597"/>
                  </a:cubicBezTo>
                  <a:cubicBezTo>
                    <a:pt x="5111" y="6597"/>
                    <a:pt x="6583" y="5111"/>
                    <a:pt x="6583" y="3292"/>
                  </a:cubicBezTo>
                  <a:cubicBezTo>
                    <a:pt x="6583" y="1487"/>
                    <a:pt x="5111" y="0"/>
                    <a:pt x="3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7" name="Google Shape;1477;p44"/>
            <p:cNvSpPr/>
            <p:nvPr/>
          </p:nvSpPr>
          <p:spPr>
            <a:xfrm>
              <a:off x="1002582" y="4194231"/>
              <a:ext cx="86693" cy="12531"/>
            </a:xfrm>
            <a:custGeom>
              <a:avLst/>
              <a:gdLst/>
              <a:ahLst/>
              <a:cxnLst/>
              <a:rect l="l" t="t" r="r" b="b"/>
              <a:pathLst>
                <a:path w="3307" h="478" extrusionOk="0">
                  <a:moveTo>
                    <a:pt x="1" y="1"/>
                  </a:moveTo>
                  <a:lnTo>
                    <a:pt x="1" y="477"/>
                  </a:lnTo>
                  <a:lnTo>
                    <a:pt x="3292" y="477"/>
                  </a:lnTo>
                  <a:cubicBezTo>
                    <a:pt x="3292" y="390"/>
                    <a:pt x="3306" y="318"/>
                    <a:pt x="3306" y="246"/>
                  </a:cubicBezTo>
                  <a:cubicBezTo>
                    <a:pt x="3306" y="160"/>
                    <a:pt x="3306" y="87"/>
                    <a:pt x="329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8" name="Google Shape;1478;p44"/>
            <p:cNvSpPr/>
            <p:nvPr/>
          </p:nvSpPr>
          <p:spPr>
            <a:xfrm>
              <a:off x="953402" y="4151107"/>
              <a:ext cx="98778" cy="98778"/>
            </a:xfrm>
            <a:custGeom>
              <a:avLst/>
              <a:gdLst/>
              <a:ahLst/>
              <a:cxnLst/>
              <a:rect l="l" t="t" r="r" b="b"/>
              <a:pathLst>
                <a:path w="3768" h="3768" extrusionOk="0">
                  <a:moveTo>
                    <a:pt x="1877" y="0"/>
                  </a:moveTo>
                  <a:cubicBezTo>
                    <a:pt x="837" y="0"/>
                    <a:pt x="0" y="837"/>
                    <a:pt x="0" y="1877"/>
                  </a:cubicBezTo>
                  <a:cubicBezTo>
                    <a:pt x="0" y="2930"/>
                    <a:pt x="837" y="3768"/>
                    <a:pt x="1877" y="3768"/>
                  </a:cubicBezTo>
                  <a:cubicBezTo>
                    <a:pt x="2916" y="3768"/>
                    <a:pt x="3768" y="2930"/>
                    <a:pt x="3768" y="1877"/>
                  </a:cubicBezTo>
                  <a:cubicBezTo>
                    <a:pt x="3768" y="837"/>
                    <a:pt x="2916" y="0"/>
                    <a:pt x="1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9" name="Google Shape;1479;p44"/>
            <p:cNvSpPr/>
            <p:nvPr/>
          </p:nvSpPr>
          <p:spPr>
            <a:xfrm>
              <a:off x="1002582" y="4194231"/>
              <a:ext cx="49599" cy="12531"/>
            </a:xfrm>
            <a:custGeom>
              <a:avLst/>
              <a:gdLst/>
              <a:ahLst/>
              <a:cxnLst/>
              <a:rect l="l" t="t" r="r" b="b"/>
              <a:pathLst>
                <a:path w="1892" h="478" extrusionOk="0">
                  <a:moveTo>
                    <a:pt x="1" y="1"/>
                  </a:moveTo>
                  <a:lnTo>
                    <a:pt x="1" y="477"/>
                  </a:lnTo>
                  <a:lnTo>
                    <a:pt x="1877" y="477"/>
                  </a:lnTo>
                  <a:cubicBezTo>
                    <a:pt x="1892" y="318"/>
                    <a:pt x="1892" y="160"/>
                    <a:pt x="1877"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0" name="Google Shape;1480;p44"/>
            <p:cNvSpPr/>
            <p:nvPr/>
          </p:nvSpPr>
          <p:spPr>
            <a:xfrm>
              <a:off x="984048" y="4182120"/>
              <a:ext cx="37120" cy="36753"/>
            </a:xfrm>
            <a:custGeom>
              <a:avLst/>
              <a:gdLst/>
              <a:ahLst/>
              <a:cxnLst/>
              <a:rect l="l" t="t" r="r" b="b"/>
              <a:pathLst>
                <a:path w="1416" h="1402" extrusionOk="0">
                  <a:moveTo>
                    <a:pt x="708" y="1"/>
                  </a:moveTo>
                  <a:cubicBezTo>
                    <a:pt x="318" y="1"/>
                    <a:pt x="0" y="318"/>
                    <a:pt x="0" y="694"/>
                  </a:cubicBezTo>
                  <a:cubicBezTo>
                    <a:pt x="0" y="1083"/>
                    <a:pt x="318" y="1401"/>
                    <a:pt x="708" y="1401"/>
                  </a:cubicBezTo>
                  <a:cubicBezTo>
                    <a:pt x="1097" y="1401"/>
                    <a:pt x="1415" y="1083"/>
                    <a:pt x="1415" y="694"/>
                  </a:cubicBezTo>
                  <a:cubicBezTo>
                    <a:pt x="1415" y="318"/>
                    <a:pt x="1097" y="1"/>
                    <a:pt x="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1" name="Google Shape;1481;p44"/>
            <p:cNvSpPr/>
            <p:nvPr/>
          </p:nvSpPr>
          <p:spPr>
            <a:xfrm>
              <a:off x="1002582" y="4194231"/>
              <a:ext cx="18953" cy="12531"/>
            </a:xfrm>
            <a:custGeom>
              <a:avLst/>
              <a:gdLst/>
              <a:ahLst/>
              <a:cxnLst/>
              <a:rect l="l" t="t" r="r" b="b"/>
              <a:pathLst>
                <a:path w="723" h="478" extrusionOk="0">
                  <a:moveTo>
                    <a:pt x="1" y="1"/>
                  </a:moveTo>
                  <a:lnTo>
                    <a:pt x="1" y="477"/>
                  </a:lnTo>
                  <a:lnTo>
                    <a:pt x="679" y="477"/>
                  </a:lnTo>
                  <a:cubicBezTo>
                    <a:pt x="722" y="318"/>
                    <a:pt x="722" y="160"/>
                    <a:pt x="679"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2" name="Google Shape;1482;p44"/>
            <p:cNvSpPr/>
            <p:nvPr/>
          </p:nvSpPr>
          <p:spPr>
            <a:xfrm>
              <a:off x="993747" y="4165106"/>
              <a:ext cx="44434" cy="41603"/>
            </a:xfrm>
            <a:custGeom>
              <a:avLst/>
              <a:gdLst/>
              <a:ahLst/>
              <a:cxnLst/>
              <a:rect l="l" t="t" r="r" b="b"/>
              <a:pathLst>
                <a:path w="1695" h="1587" extrusionOk="0">
                  <a:moveTo>
                    <a:pt x="1348" y="0"/>
                  </a:moveTo>
                  <a:lnTo>
                    <a:pt x="179" y="1184"/>
                  </a:lnTo>
                  <a:cubicBezTo>
                    <a:pt x="1" y="1351"/>
                    <a:pt x="157" y="1586"/>
                    <a:pt x="344" y="1586"/>
                  </a:cubicBezTo>
                  <a:cubicBezTo>
                    <a:pt x="400" y="1586"/>
                    <a:pt x="458" y="1566"/>
                    <a:pt x="511" y="1516"/>
                  </a:cubicBezTo>
                  <a:lnTo>
                    <a:pt x="1695" y="332"/>
                  </a:lnTo>
                  <a:lnTo>
                    <a:pt x="13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3" name="Google Shape;1483;p44"/>
            <p:cNvSpPr/>
            <p:nvPr/>
          </p:nvSpPr>
          <p:spPr>
            <a:xfrm>
              <a:off x="1022374" y="3993713"/>
              <a:ext cx="189718" cy="185052"/>
            </a:xfrm>
            <a:custGeom>
              <a:avLst/>
              <a:gdLst/>
              <a:ahLst/>
              <a:cxnLst/>
              <a:rect l="l" t="t" r="r" b="b"/>
              <a:pathLst>
                <a:path w="7237" h="7059" extrusionOk="0">
                  <a:moveTo>
                    <a:pt x="6897" y="1"/>
                  </a:moveTo>
                  <a:cubicBezTo>
                    <a:pt x="6843" y="1"/>
                    <a:pt x="6787" y="22"/>
                    <a:pt x="6738" y="71"/>
                  </a:cubicBezTo>
                  <a:lnTo>
                    <a:pt x="141" y="6668"/>
                  </a:lnTo>
                  <a:cubicBezTo>
                    <a:pt x="0" y="6809"/>
                    <a:pt x="92" y="7058"/>
                    <a:pt x="297" y="7058"/>
                  </a:cubicBezTo>
                  <a:cubicBezTo>
                    <a:pt x="302" y="7058"/>
                    <a:pt x="308" y="7058"/>
                    <a:pt x="314" y="7058"/>
                  </a:cubicBezTo>
                  <a:cubicBezTo>
                    <a:pt x="372" y="7058"/>
                    <a:pt x="429" y="7043"/>
                    <a:pt x="473" y="6986"/>
                  </a:cubicBezTo>
                  <a:lnTo>
                    <a:pt x="7070" y="403"/>
                  </a:lnTo>
                  <a:cubicBezTo>
                    <a:pt x="7237" y="236"/>
                    <a:pt x="7078" y="1"/>
                    <a:pt x="6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35"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grpSp>
        <p:nvGrpSpPr>
          <p:cNvPr id="136" name="Google Shape;1255;p42"/>
          <p:cNvGrpSpPr/>
          <p:nvPr/>
        </p:nvGrpSpPr>
        <p:grpSpPr>
          <a:xfrm>
            <a:off x="5012848" y="1472829"/>
            <a:ext cx="589209" cy="511699"/>
            <a:chOff x="5757913" y="3227047"/>
            <a:chExt cx="388544" cy="347927"/>
          </a:xfrm>
        </p:grpSpPr>
        <p:sp>
          <p:nvSpPr>
            <p:cNvPr id="137" name="Google Shape;1256;p42"/>
            <p:cNvSpPr/>
            <p:nvPr/>
          </p:nvSpPr>
          <p:spPr>
            <a:xfrm>
              <a:off x="5757913" y="3227047"/>
              <a:ext cx="388544" cy="347927"/>
            </a:xfrm>
            <a:custGeom>
              <a:avLst/>
              <a:gdLst/>
              <a:ahLst/>
              <a:cxnLst/>
              <a:rect l="l" t="t" r="r" b="b"/>
              <a:pathLst>
                <a:path w="14789" h="13243" extrusionOk="0">
                  <a:moveTo>
                    <a:pt x="4050" y="0"/>
                  </a:moveTo>
                  <a:cubicBezTo>
                    <a:pt x="3523" y="0"/>
                    <a:pt x="2993" y="103"/>
                    <a:pt x="2490" y="314"/>
                  </a:cubicBezTo>
                  <a:cubicBezTo>
                    <a:pt x="978" y="952"/>
                    <a:pt x="0" y="2436"/>
                    <a:pt x="14" y="4073"/>
                  </a:cubicBezTo>
                  <a:cubicBezTo>
                    <a:pt x="14" y="8283"/>
                    <a:pt x="5431" y="12105"/>
                    <a:pt x="6985" y="13118"/>
                  </a:cubicBezTo>
                  <a:cubicBezTo>
                    <a:pt x="7110" y="13201"/>
                    <a:pt x="7254" y="13243"/>
                    <a:pt x="7398" y="13243"/>
                  </a:cubicBezTo>
                  <a:cubicBezTo>
                    <a:pt x="7542" y="13243"/>
                    <a:pt x="7686" y="13201"/>
                    <a:pt x="7810" y="13118"/>
                  </a:cubicBezTo>
                  <a:cubicBezTo>
                    <a:pt x="9364" y="12105"/>
                    <a:pt x="14781" y="8283"/>
                    <a:pt x="14781" y="4073"/>
                  </a:cubicBezTo>
                  <a:cubicBezTo>
                    <a:pt x="14788" y="1833"/>
                    <a:pt x="12971" y="8"/>
                    <a:pt x="10731" y="1"/>
                  </a:cubicBezTo>
                  <a:cubicBezTo>
                    <a:pt x="9662" y="1"/>
                    <a:pt x="8643" y="424"/>
                    <a:pt x="7887" y="1174"/>
                  </a:cubicBezTo>
                  <a:cubicBezTo>
                    <a:pt x="7752" y="1309"/>
                    <a:pt x="7575" y="1376"/>
                    <a:pt x="7397" y="1376"/>
                  </a:cubicBezTo>
                  <a:cubicBezTo>
                    <a:pt x="7219" y="1376"/>
                    <a:pt x="7041" y="1309"/>
                    <a:pt x="6902" y="1174"/>
                  </a:cubicBezTo>
                  <a:cubicBezTo>
                    <a:pt x="6131" y="407"/>
                    <a:pt x="5098" y="0"/>
                    <a:pt x="4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57;p42"/>
            <p:cNvSpPr/>
            <p:nvPr/>
          </p:nvSpPr>
          <p:spPr>
            <a:xfrm>
              <a:off x="5758097" y="3227074"/>
              <a:ext cx="194101" cy="347743"/>
            </a:xfrm>
            <a:custGeom>
              <a:avLst/>
              <a:gdLst/>
              <a:ahLst/>
              <a:cxnLst/>
              <a:rect l="l" t="t" r="r" b="b"/>
              <a:pathLst>
                <a:path w="7388" h="13236" extrusionOk="0">
                  <a:moveTo>
                    <a:pt x="4058" y="0"/>
                  </a:moveTo>
                  <a:cubicBezTo>
                    <a:pt x="1811" y="7"/>
                    <a:pt x="0" y="1832"/>
                    <a:pt x="7" y="4072"/>
                  </a:cubicBezTo>
                  <a:cubicBezTo>
                    <a:pt x="7" y="8282"/>
                    <a:pt x="5424" y="12104"/>
                    <a:pt x="6978" y="13117"/>
                  </a:cubicBezTo>
                  <a:cubicBezTo>
                    <a:pt x="7088" y="13188"/>
                    <a:pt x="7223" y="13235"/>
                    <a:pt x="7360" y="13235"/>
                  </a:cubicBezTo>
                  <a:cubicBezTo>
                    <a:pt x="7369" y="13235"/>
                    <a:pt x="7378" y="13235"/>
                    <a:pt x="7387" y="13235"/>
                  </a:cubicBezTo>
                  <a:cubicBezTo>
                    <a:pt x="1859" y="5688"/>
                    <a:pt x="3829" y="1457"/>
                    <a:pt x="5702" y="354"/>
                  </a:cubicBezTo>
                  <a:cubicBezTo>
                    <a:pt x="5182" y="118"/>
                    <a:pt x="4620" y="0"/>
                    <a:pt x="40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258;p42"/>
          <p:cNvGrpSpPr/>
          <p:nvPr/>
        </p:nvGrpSpPr>
        <p:grpSpPr>
          <a:xfrm>
            <a:off x="649226" y="1469085"/>
            <a:ext cx="582402" cy="395391"/>
            <a:chOff x="6584505" y="4499885"/>
            <a:chExt cx="378902" cy="264065"/>
          </a:xfrm>
        </p:grpSpPr>
        <p:sp>
          <p:nvSpPr>
            <p:cNvPr id="140" name="Google Shape;1259;p42"/>
            <p:cNvSpPr/>
            <p:nvPr/>
          </p:nvSpPr>
          <p:spPr>
            <a:xfrm>
              <a:off x="6584505" y="4499885"/>
              <a:ext cx="378902" cy="235638"/>
            </a:xfrm>
            <a:custGeom>
              <a:avLst/>
              <a:gdLst/>
              <a:ahLst/>
              <a:cxnLst/>
              <a:rect l="l" t="t" r="r" b="b"/>
              <a:pathLst>
                <a:path w="14422" h="8969" extrusionOk="0">
                  <a:moveTo>
                    <a:pt x="7319" y="0"/>
                  </a:moveTo>
                  <a:cubicBezTo>
                    <a:pt x="6514" y="0"/>
                    <a:pt x="6112" y="964"/>
                    <a:pt x="6674" y="1533"/>
                  </a:cubicBezTo>
                  <a:lnTo>
                    <a:pt x="3691" y="4821"/>
                  </a:lnTo>
                  <a:lnTo>
                    <a:pt x="1888" y="3274"/>
                  </a:lnTo>
                  <a:cubicBezTo>
                    <a:pt x="1888" y="3232"/>
                    <a:pt x="1895" y="3198"/>
                    <a:pt x="1895" y="3163"/>
                  </a:cubicBezTo>
                  <a:cubicBezTo>
                    <a:pt x="1895" y="2670"/>
                    <a:pt x="1489" y="2334"/>
                    <a:pt x="1059" y="2334"/>
                  </a:cubicBezTo>
                  <a:cubicBezTo>
                    <a:pt x="879" y="2334"/>
                    <a:pt x="695" y="2394"/>
                    <a:pt x="535" y="2525"/>
                  </a:cubicBezTo>
                  <a:cubicBezTo>
                    <a:pt x="1" y="2976"/>
                    <a:pt x="223" y="3850"/>
                    <a:pt x="917" y="3974"/>
                  </a:cubicBezTo>
                  <a:lnTo>
                    <a:pt x="917" y="8760"/>
                  </a:lnTo>
                  <a:cubicBezTo>
                    <a:pt x="917" y="8871"/>
                    <a:pt x="1007" y="8969"/>
                    <a:pt x="1125" y="8969"/>
                  </a:cubicBezTo>
                  <a:lnTo>
                    <a:pt x="13506" y="8969"/>
                  </a:lnTo>
                  <a:cubicBezTo>
                    <a:pt x="13624" y="8969"/>
                    <a:pt x="13714" y="8871"/>
                    <a:pt x="13714" y="8760"/>
                  </a:cubicBezTo>
                  <a:lnTo>
                    <a:pt x="13714" y="3974"/>
                  </a:lnTo>
                  <a:cubicBezTo>
                    <a:pt x="14130" y="3891"/>
                    <a:pt x="14421" y="3510"/>
                    <a:pt x="14380" y="3087"/>
                  </a:cubicBezTo>
                  <a:cubicBezTo>
                    <a:pt x="14345" y="2664"/>
                    <a:pt x="13991" y="2338"/>
                    <a:pt x="13561" y="2338"/>
                  </a:cubicBezTo>
                  <a:cubicBezTo>
                    <a:pt x="13062" y="2338"/>
                    <a:pt x="12680" y="2775"/>
                    <a:pt x="12743" y="3274"/>
                  </a:cubicBezTo>
                  <a:lnTo>
                    <a:pt x="10939" y="4821"/>
                  </a:lnTo>
                  <a:lnTo>
                    <a:pt x="7957" y="1533"/>
                  </a:lnTo>
                  <a:cubicBezTo>
                    <a:pt x="8519" y="964"/>
                    <a:pt x="8116" y="0"/>
                    <a:pt x="7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60;p42"/>
            <p:cNvSpPr/>
            <p:nvPr/>
          </p:nvSpPr>
          <p:spPr>
            <a:xfrm>
              <a:off x="6919453" y="4561100"/>
              <a:ext cx="43034" cy="174423"/>
            </a:xfrm>
            <a:custGeom>
              <a:avLst/>
              <a:gdLst/>
              <a:ahLst/>
              <a:cxnLst/>
              <a:rect l="l" t="t" r="r" b="b"/>
              <a:pathLst>
                <a:path w="1638" h="6639" extrusionOk="0">
                  <a:moveTo>
                    <a:pt x="812" y="0"/>
                  </a:moveTo>
                  <a:cubicBezTo>
                    <a:pt x="414" y="0"/>
                    <a:pt x="68" y="287"/>
                    <a:pt x="1" y="687"/>
                  </a:cubicBezTo>
                  <a:lnTo>
                    <a:pt x="1" y="6639"/>
                  </a:lnTo>
                  <a:lnTo>
                    <a:pt x="757" y="6639"/>
                  </a:lnTo>
                  <a:cubicBezTo>
                    <a:pt x="868" y="6632"/>
                    <a:pt x="965" y="6541"/>
                    <a:pt x="965" y="6430"/>
                  </a:cubicBezTo>
                  <a:lnTo>
                    <a:pt x="965" y="1644"/>
                  </a:lnTo>
                  <a:cubicBezTo>
                    <a:pt x="1325" y="1575"/>
                    <a:pt x="1596" y="1284"/>
                    <a:pt x="1631" y="923"/>
                  </a:cubicBezTo>
                  <a:lnTo>
                    <a:pt x="1638" y="743"/>
                  </a:lnTo>
                  <a:cubicBezTo>
                    <a:pt x="1589" y="334"/>
                    <a:pt x="1256" y="14"/>
                    <a:pt x="840" y="1"/>
                  </a:cubicBezTo>
                  <a:cubicBezTo>
                    <a:pt x="831" y="0"/>
                    <a:pt x="821" y="0"/>
                    <a:pt x="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261;p42"/>
            <p:cNvSpPr/>
            <p:nvPr/>
          </p:nvSpPr>
          <p:spPr>
            <a:xfrm>
              <a:off x="6733208" y="4639471"/>
              <a:ext cx="76033" cy="64972"/>
            </a:xfrm>
            <a:custGeom>
              <a:avLst/>
              <a:gdLst/>
              <a:ahLst/>
              <a:cxnLst/>
              <a:rect l="l" t="t" r="r" b="b"/>
              <a:pathLst>
                <a:path w="2894" h="2473" extrusionOk="0">
                  <a:moveTo>
                    <a:pt x="1659" y="0"/>
                  </a:moveTo>
                  <a:cubicBezTo>
                    <a:pt x="556" y="0"/>
                    <a:pt x="1" y="1332"/>
                    <a:pt x="785" y="2109"/>
                  </a:cubicBezTo>
                  <a:cubicBezTo>
                    <a:pt x="1036" y="2360"/>
                    <a:pt x="1346" y="2473"/>
                    <a:pt x="1649" y="2473"/>
                  </a:cubicBezTo>
                  <a:cubicBezTo>
                    <a:pt x="2284" y="2473"/>
                    <a:pt x="2893" y="1981"/>
                    <a:pt x="2893" y="1235"/>
                  </a:cubicBezTo>
                  <a:cubicBezTo>
                    <a:pt x="2893" y="555"/>
                    <a:pt x="2338" y="0"/>
                    <a:pt x="1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262;p42"/>
            <p:cNvSpPr/>
            <p:nvPr/>
          </p:nvSpPr>
          <p:spPr>
            <a:xfrm>
              <a:off x="6585425" y="4661145"/>
              <a:ext cx="50496" cy="43245"/>
            </a:xfrm>
            <a:custGeom>
              <a:avLst/>
              <a:gdLst/>
              <a:ahLst/>
              <a:cxnLst/>
              <a:rect l="l" t="t" r="r" b="b"/>
              <a:pathLst>
                <a:path w="1922" h="1646" extrusionOk="0">
                  <a:moveTo>
                    <a:pt x="1103" y="1"/>
                  </a:moveTo>
                  <a:cubicBezTo>
                    <a:pt x="368" y="1"/>
                    <a:pt x="1"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263;p42"/>
            <p:cNvSpPr/>
            <p:nvPr/>
          </p:nvSpPr>
          <p:spPr>
            <a:xfrm>
              <a:off x="6661247" y="4661145"/>
              <a:ext cx="50496" cy="43245"/>
            </a:xfrm>
            <a:custGeom>
              <a:avLst/>
              <a:gdLst/>
              <a:ahLst/>
              <a:cxnLst/>
              <a:rect l="l" t="t" r="r" b="b"/>
              <a:pathLst>
                <a:path w="1922" h="1646" extrusionOk="0">
                  <a:moveTo>
                    <a:pt x="1103" y="1"/>
                  </a:moveTo>
                  <a:cubicBezTo>
                    <a:pt x="368" y="1"/>
                    <a:pt x="0" y="881"/>
                    <a:pt x="520" y="1402"/>
                  </a:cubicBezTo>
                  <a:cubicBezTo>
                    <a:pt x="686" y="1570"/>
                    <a:pt x="892" y="1645"/>
                    <a:pt x="1094" y="1645"/>
                  </a:cubicBezTo>
                  <a:cubicBezTo>
                    <a:pt x="1515" y="1645"/>
                    <a:pt x="1921" y="1316"/>
                    <a:pt x="1921" y="819"/>
                  </a:cubicBezTo>
                  <a:cubicBezTo>
                    <a:pt x="1921" y="368"/>
                    <a:pt x="1554" y="1"/>
                    <a:pt x="1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264;p42"/>
            <p:cNvSpPr/>
            <p:nvPr/>
          </p:nvSpPr>
          <p:spPr>
            <a:xfrm>
              <a:off x="6910153" y="4661145"/>
              <a:ext cx="50522" cy="43245"/>
            </a:xfrm>
            <a:custGeom>
              <a:avLst/>
              <a:gdLst/>
              <a:ahLst/>
              <a:cxnLst/>
              <a:rect l="l" t="t" r="r" b="b"/>
              <a:pathLst>
                <a:path w="1923" h="1646" extrusionOk="0">
                  <a:moveTo>
                    <a:pt x="1104" y="1"/>
                  </a:moveTo>
                  <a:cubicBezTo>
                    <a:pt x="369" y="1"/>
                    <a:pt x="1" y="881"/>
                    <a:pt x="521" y="1402"/>
                  </a:cubicBezTo>
                  <a:cubicBezTo>
                    <a:pt x="687" y="1570"/>
                    <a:pt x="893" y="1645"/>
                    <a:pt x="1094" y="1645"/>
                  </a:cubicBezTo>
                  <a:cubicBezTo>
                    <a:pt x="1516" y="1645"/>
                    <a:pt x="1922" y="1316"/>
                    <a:pt x="1922" y="819"/>
                  </a:cubicBezTo>
                  <a:cubicBezTo>
                    <a:pt x="1922" y="368"/>
                    <a:pt x="1555" y="1"/>
                    <a:pt x="1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265;p42"/>
            <p:cNvSpPr/>
            <p:nvPr/>
          </p:nvSpPr>
          <p:spPr>
            <a:xfrm>
              <a:off x="6834357" y="4661145"/>
              <a:ext cx="50496" cy="43245"/>
            </a:xfrm>
            <a:custGeom>
              <a:avLst/>
              <a:gdLst/>
              <a:ahLst/>
              <a:cxnLst/>
              <a:rect l="l" t="t" r="r" b="b"/>
              <a:pathLst>
                <a:path w="1922" h="1646" extrusionOk="0">
                  <a:moveTo>
                    <a:pt x="1103" y="1"/>
                  </a:moveTo>
                  <a:cubicBezTo>
                    <a:pt x="368" y="1"/>
                    <a:pt x="0"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266;p42"/>
            <p:cNvSpPr/>
            <p:nvPr/>
          </p:nvSpPr>
          <p:spPr>
            <a:xfrm>
              <a:off x="6767467" y="4639471"/>
              <a:ext cx="44138" cy="64919"/>
            </a:xfrm>
            <a:custGeom>
              <a:avLst/>
              <a:gdLst/>
              <a:ahLst/>
              <a:cxnLst/>
              <a:rect l="l" t="t" r="r" b="b"/>
              <a:pathLst>
                <a:path w="1680" h="2471" extrusionOk="0">
                  <a:moveTo>
                    <a:pt x="355" y="0"/>
                  </a:moveTo>
                  <a:cubicBezTo>
                    <a:pt x="230" y="0"/>
                    <a:pt x="112" y="14"/>
                    <a:pt x="1" y="49"/>
                  </a:cubicBezTo>
                  <a:cubicBezTo>
                    <a:pt x="1173" y="402"/>
                    <a:pt x="1173" y="2067"/>
                    <a:pt x="1" y="2421"/>
                  </a:cubicBezTo>
                  <a:cubicBezTo>
                    <a:pt x="117" y="2454"/>
                    <a:pt x="233" y="2470"/>
                    <a:pt x="348" y="2470"/>
                  </a:cubicBezTo>
                  <a:cubicBezTo>
                    <a:pt x="944" y="2470"/>
                    <a:pt x="1481" y="2038"/>
                    <a:pt x="1568" y="1415"/>
                  </a:cubicBezTo>
                  <a:cubicBezTo>
                    <a:pt x="1679" y="666"/>
                    <a:pt x="1104" y="0"/>
                    <a:pt x="3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267;p42"/>
            <p:cNvSpPr/>
            <p:nvPr/>
          </p:nvSpPr>
          <p:spPr>
            <a:xfrm>
              <a:off x="6605103" y="4661145"/>
              <a:ext cx="33392" cy="43192"/>
            </a:xfrm>
            <a:custGeom>
              <a:avLst/>
              <a:gdLst/>
              <a:ahLst/>
              <a:cxnLst/>
              <a:rect l="l" t="t" r="r" b="b"/>
              <a:pathLst>
                <a:path w="1271" h="1644" extrusionOk="0">
                  <a:moveTo>
                    <a:pt x="354" y="1"/>
                  </a:moveTo>
                  <a:cubicBezTo>
                    <a:pt x="230" y="1"/>
                    <a:pt x="112" y="28"/>
                    <a:pt x="1" y="77"/>
                  </a:cubicBezTo>
                  <a:cubicBezTo>
                    <a:pt x="625" y="375"/>
                    <a:pt x="625" y="1263"/>
                    <a:pt x="1" y="1561"/>
                  </a:cubicBezTo>
                  <a:cubicBezTo>
                    <a:pt x="116" y="1617"/>
                    <a:pt x="237" y="1643"/>
                    <a:pt x="355" y="1643"/>
                  </a:cubicBezTo>
                  <a:cubicBezTo>
                    <a:pt x="723" y="1643"/>
                    <a:pt x="1068" y="1393"/>
                    <a:pt x="1152" y="999"/>
                  </a:cubicBezTo>
                  <a:cubicBezTo>
                    <a:pt x="1270" y="486"/>
                    <a:pt x="882"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268;p42"/>
            <p:cNvSpPr/>
            <p:nvPr/>
          </p:nvSpPr>
          <p:spPr>
            <a:xfrm>
              <a:off x="6680925" y="4661145"/>
              <a:ext cx="33366" cy="43192"/>
            </a:xfrm>
            <a:custGeom>
              <a:avLst/>
              <a:gdLst/>
              <a:ahLst/>
              <a:cxnLst/>
              <a:rect l="l" t="t" r="r" b="b"/>
              <a:pathLst>
                <a:path w="1270" h="1644" extrusionOk="0">
                  <a:moveTo>
                    <a:pt x="354" y="1"/>
                  </a:moveTo>
                  <a:cubicBezTo>
                    <a:pt x="229" y="1"/>
                    <a:pt x="104" y="28"/>
                    <a:pt x="0" y="77"/>
                  </a:cubicBezTo>
                  <a:cubicBezTo>
                    <a:pt x="624" y="375"/>
                    <a:pt x="624" y="1263"/>
                    <a:pt x="0" y="1561"/>
                  </a:cubicBezTo>
                  <a:cubicBezTo>
                    <a:pt x="115" y="1617"/>
                    <a:pt x="236" y="1643"/>
                    <a:pt x="354" y="1643"/>
                  </a:cubicBezTo>
                  <a:cubicBezTo>
                    <a:pt x="720" y="1643"/>
                    <a:pt x="1062" y="1393"/>
                    <a:pt x="1152" y="999"/>
                  </a:cubicBezTo>
                  <a:cubicBezTo>
                    <a:pt x="1270" y="486"/>
                    <a:pt x="881"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269;p42"/>
            <p:cNvSpPr/>
            <p:nvPr/>
          </p:nvSpPr>
          <p:spPr>
            <a:xfrm>
              <a:off x="6929857" y="4661145"/>
              <a:ext cx="33366" cy="43192"/>
            </a:xfrm>
            <a:custGeom>
              <a:avLst/>
              <a:gdLst/>
              <a:ahLst/>
              <a:cxnLst/>
              <a:rect l="l" t="t" r="r" b="b"/>
              <a:pathLst>
                <a:path w="1270" h="1644" extrusionOk="0">
                  <a:moveTo>
                    <a:pt x="354" y="1"/>
                  </a:moveTo>
                  <a:cubicBezTo>
                    <a:pt x="229" y="1"/>
                    <a:pt x="104" y="28"/>
                    <a:pt x="0" y="77"/>
                  </a:cubicBezTo>
                  <a:cubicBezTo>
                    <a:pt x="624" y="375"/>
                    <a:pt x="624" y="1263"/>
                    <a:pt x="0" y="1561"/>
                  </a:cubicBezTo>
                  <a:cubicBezTo>
                    <a:pt x="115" y="1617"/>
                    <a:pt x="236" y="1643"/>
                    <a:pt x="354" y="1643"/>
                  </a:cubicBezTo>
                  <a:cubicBezTo>
                    <a:pt x="719" y="1643"/>
                    <a:pt x="1062" y="1393"/>
                    <a:pt x="1151" y="999"/>
                  </a:cubicBezTo>
                  <a:cubicBezTo>
                    <a:pt x="1269" y="486"/>
                    <a:pt x="881"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70;p42"/>
            <p:cNvSpPr/>
            <p:nvPr/>
          </p:nvSpPr>
          <p:spPr>
            <a:xfrm>
              <a:off x="6854035" y="4661145"/>
              <a:ext cx="33366" cy="43192"/>
            </a:xfrm>
            <a:custGeom>
              <a:avLst/>
              <a:gdLst/>
              <a:ahLst/>
              <a:cxnLst/>
              <a:rect l="l" t="t" r="r" b="b"/>
              <a:pathLst>
                <a:path w="1270" h="1644" extrusionOk="0">
                  <a:moveTo>
                    <a:pt x="354" y="1"/>
                  </a:moveTo>
                  <a:cubicBezTo>
                    <a:pt x="229" y="1"/>
                    <a:pt x="112" y="28"/>
                    <a:pt x="1" y="77"/>
                  </a:cubicBezTo>
                  <a:cubicBezTo>
                    <a:pt x="625" y="375"/>
                    <a:pt x="625" y="1263"/>
                    <a:pt x="1" y="1561"/>
                  </a:cubicBezTo>
                  <a:cubicBezTo>
                    <a:pt x="116" y="1617"/>
                    <a:pt x="237" y="1643"/>
                    <a:pt x="355" y="1643"/>
                  </a:cubicBezTo>
                  <a:cubicBezTo>
                    <a:pt x="723" y="1643"/>
                    <a:pt x="1068" y="1393"/>
                    <a:pt x="1152" y="999"/>
                  </a:cubicBezTo>
                  <a:cubicBezTo>
                    <a:pt x="1270" y="486"/>
                    <a:pt x="881"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271;p42"/>
            <p:cNvSpPr/>
            <p:nvPr/>
          </p:nvSpPr>
          <p:spPr>
            <a:xfrm>
              <a:off x="6594173" y="4724383"/>
              <a:ext cx="365030" cy="39566"/>
            </a:xfrm>
            <a:custGeom>
              <a:avLst/>
              <a:gdLst/>
              <a:ahLst/>
              <a:cxnLst/>
              <a:rect l="l" t="t" r="r" b="b"/>
              <a:pathLst>
                <a:path w="13894" h="1506" extrusionOk="0">
                  <a:moveTo>
                    <a:pt x="757" y="0"/>
                  </a:moveTo>
                  <a:cubicBezTo>
                    <a:pt x="340" y="0"/>
                    <a:pt x="1" y="340"/>
                    <a:pt x="1" y="756"/>
                  </a:cubicBezTo>
                  <a:cubicBezTo>
                    <a:pt x="1" y="1173"/>
                    <a:pt x="340" y="1506"/>
                    <a:pt x="757" y="1506"/>
                  </a:cubicBezTo>
                  <a:lnTo>
                    <a:pt x="13138" y="1506"/>
                  </a:lnTo>
                  <a:cubicBezTo>
                    <a:pt x="13554" y="1506"/>
                    <a:pt x="13894" y="1173"/>
                    <a:pt x="13894" y="756"/>
                  </a:cubicBezTo>
                  <a:cubicBezTo>
                    <a:pt x="13894" y="340"/>
                    <a:pt x="13554" y="0"/>
                    <a:pt x="13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272;p42"/>
            <p:cNvSpPr/>
            <p:nvPr/>
          </p:nvSpPr>
          <p:spPr>
            <a:xfrm>
              <a:off x="6914908" y="4724383"/>
              <a:ext cx="44295" cy="39566"/>
            </a:xfrm>
            <a:custGeom>
              <a:avLst/>
              <a:gdLst/>
              <a:ahLst/>
              <a:cxnLst/>
              <a:rect l="l" t="t" r="r" b="b"/>
              <a:pathLst>
                <a:path w="1686" h="1506" extrusionOk="0">
                  <a:moveTo>
                    <a:pt x="0" y="0"/>
                  </a:moveTo>
                  <a:cubicBezTo>
                    <a:pt x="416" y="0"/>
                    <a:pt x="749" y="340"/>
                    <a:pt x="749" y="756"/>
                  </a:cubicBezTo>
                  <a:cubicBezTo>
                    <a:pt x="749" y="1173"/>
                    <a:pt x="416" y="1506"/>
                    <a:pt x="0" y="1506"/>
                  </a:cubicBezTo>
                  <a:lnTo>
                    <a:pt x="930" y="1506"/>
                  </a:lnTo>
                  <a:cubicBezTo>
                    <a:pt x="1346" y="1506"/>
                    <a:pt x="1686" y="1173"/>
                    <a:pt x="1686" y="756"/>
                  </a:cubicBezTo>
                  <a:cubicBezTo>
                    <a:pt x="1686" y="340"/>
                    <a:pt x="1346"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304;p43"/>
          <p:cNvGrpSpPr/>
          <p:nvPr/>
        </p:nvGrpSpPr>
        <p:grpSpPr>
          <a:xfrm>
            <a:off x="621338" y="3088808"/>
            <a:ext cx="582365" cy="564835"/>
            <a:chOff x="6757423" y="2100725"/>
            <a:chExt cx="384031" cy="384057"/>
          </a:xfrm>
        </p:grpSpPr>
        <p:sp>
          <p:nvSpPr>
            <p:cNvPr id="155" name="Google Shape;1305;p43"/>
            <p:cNvSpPr/>
            <p:nvPr/>
          </p:nvSpPr>
          <p:spPr>
            <a:xfrm>
              <a:off x="6757423" y="2100725"/>
              <a:ext cx="145446" cy="70090"/>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306;p43"/>
            <p:cNvSpPr/>
            <p:nvPr/>
          </p:nvSpPr>
          <p:spPr>
            <a:xfrm>
              <a:off x="6786659" y="2141603"/>
              <a:ext cx="64294" cy="29212"/>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07;p43"/>
            <p:cNvSpPr/>
            <p:nvPr/>
          </p:nvSpPr>
          <p:spPr>
            <a:xfrm>
              <a:off x="6798334" y="2100725"/>
              <a:ext cx="261296" cy="384057"/>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08;p43"/>
            <p:cNvSpPr/>
            <p:nvPr/>
          </p:nvSpPr>
          <p:spPr>
            <a:xfrm>
              <a:off x="6839245" y="2397505"/>
              <a:ext cx="220385" cy="87278"/>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09;p43"/>
            <p:cNvSpPr/>
            <p:nvPr/>
          </p:nvSpPr>
          <p:spPr>
            <a:xfrm>
              <a:off x="6797991" y="2100725"/>
              <a:ext cx="253726" cy="16844"/>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10;p43"/>
            <p:cNvSpPr/>
            <p:nvPr/>
          </p:nvSpPr>
          <p:spPr>
            <a:xfrm>
              <a:off x="6880157" y="2414349"/>
              <a:ext cx="261296" cy="70433"/>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11;p43"/>
            <p:cNvSpPr/>
            <p:nvPr/>
          </p:nvSpPr>
          <p:spPr>
            <a:xfrm>
              <a:off x="6880157" y="2468951"/>
              <a:ext cx="252696" cy="15832"/>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12;p43"/>
            <p:cNvSpPr/>
            <p:nvPr/>
          </p:nvSpPr>
          <p:spPr>
            <a:xfrm>
              <a:off x="6862285" y="2414349"/>
              <a:ext cx="58800" cy="2955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13;p43"/>
            <p:cNvSpPr/>
            <p:nvPr/>
          </p:nvSpPr>
          <p:spPr>
            <a:xfrm>
              <a:off x="6864345" y="2162989"/>
              <a:ext cx="173963" cy="27415"/>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314;p43"/>
            <p:cNvSpPr/>
            <p:nvPr/>
          </p:nvSpPr>
          <p:spPr>
            <a:xfrm>
              <a:off x="6864345" y="2203099"/>
              <a:ext cx="173963" cy="27481"/>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315;p43"/>
            <p:cNvSpPr/>
            <p:nvPr/>
          </p:nvSpPr>
          <p:spPr>
            <a:xfrm>
              <a:off x="6864345" y="2243274"/>
              <a:ext cx="173963" cy="27497"/>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16;p43"/>
            <p:cNvSpPr/>
            <p:nvPr/>
          </p:nvSpPr>
          <p:spPr>
            <a:xfrm>
              <a:off x="6979508" y="2179392"/>
              <a:ext cx="160571" cy="160423"/>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17;p43"/>
            <p:cNvSpPr/>
            <p:nvPr/>
          </p:nvSpPr>
          <p:spPr>
            <a:xfrm>
              <a:off x="6948228" y="2232295"/>
              <a:ext cx="138906" cy="138775"/>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5">
                                            <p:txEl>
                                              <p:pRg st="0" end="0"/>
                                            </p:txEl>
                                          </p:spTgt>
                                        </p:tgtEl>
                                        <p:attrNameLst>
                                          <p:attrName>style.visibility</p:attrName>
                                        </p:attrNameLst>
                                      </p:cBhvr>
                                      <p:to>
                                        <p:strVal val="visible"/>
                                      </p:to>
                                    </p:set>
                                    <p:animEffect transition="in" filter="fade">
                                      <p:cBhvr>
                                        <p:cTn id="7" dur="500"/>
                                        <p:tgtEl>
                                          <p:spTgt spid="138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89">
                                            <p:txEl>
                                              <p:pRg st="0" end="0"/>
                                            </p:txEl>
                                          </p:spTgt>
                                        </p:tgtEl>
                                        <p:attrNameLst>
                                          <p:attrName>style.visibility</p:attrName>
                                        </p:attrNameLst>
                                      </p:cBhvr>
                                      <p:to>
                                        <p:strVal val="visible"/>
                                      </p:to>
                                    </p:set>
                                    <p:animEffect transition="in" filter="fade">
                                      <p:cBhvr>
                                        <p:cTn id="10" dur="500"/>
                                        <p:tgtEl>
                                          <p:spTgt spid="138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93"/>
                                        </p:tgtEl>
                                        <p:attrNameLst>
                                          <p:attrName>style.visibility</p:attrName>
                                        </p:attrNameLst>
                                      </p:cBhvr>
                                      <p:to>
                                        <p:strVal val="visible"/>
                                      </p:to>
                                    </p:set>
                                    <p:animEffect transition="in" filter="fade">
                                      <p:cBhvr>
                                        <p:cTn id="13" dur="500"/>
                                        <p:tgtEl>
                                          <p:spTgt spid="1393"/>
                                        </p:tgtEl>
                                      </p:cBhvr>
                                    </p:animEffect>
                                  </p:childTnLst>
                                </p:cTn>
                              </p:par>
                              <p:par>
                                <p:cTn id="14" presetID="10" presetClass="entr" presetSubtype="0" fill="hold"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fade">
                                      <p:cBhvr>
                                        <p:cTn id="16" dur="500"/>
                                        <p:tgtEl>
                                          <p:spTgt spid="1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86">
                                            <p:txEl>
                                              <p:pRg st="0" end="0"/>
                                            </p:txEl>
                                          </p:spTgt>
                                        </p:tgtEl>
                                        <p:attrNameLst>
                                          <p:attrName>style.visibility</p:attrName>
                                        </p:attrNameLst>
                                      </p:cBhvr>
                                      <p:to>
                                        <p:strVal val="visible"/>
                                      </p:to>
                                    </p:set>
                                    <p:animEffect transition="in" filter="fade">
                                      <p:cBhvr>
                                        <p:cTn id="21" dur="500"/>
                                        <p:tgtEl>
                                          <p:spTgt spid="1386">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91">
                                            <p:txEl>
                                              <p:pRg st="0" end="0"/>
                                            </p:txEl>
                                          </p:spTgt>
                                        </p:tgtEl>
                                        <p:attrNameLst>
                                          <p:attrName>style.visibility</p:attrName>
                                        </p:attrNameLst>
                                      </p:cBhvr>
                                      <p:to>
                                        <p:strVal val="visible"/>
                                      </p:to>
                                    </p:set>
                                    <p:animEffect transition="in" filter="fade">
                                      <p:cBhvr>
                                        <p:cTn id="24" dur="500"/>
                                        <p:tgtEl>
                                          <p:spTgt spid="1391">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95"/>
                                        </p:tgtEl>
                                        <p:attrNameLst>
                                          <p:attrName>style.visibility</p:attrName>
                                        </p:attrNameLst>
                                      </p:cBhvr>
                                      <p:to>
                                        <p:strVal val="visible"/>
                                      </p:to>
                                    </p:set>
                                    <p:animEffect transition="in" filter="fade">
                                      <p:cBhvr>
                                        <p:cTn id="27" dur="500"/>
                                        <p:tgtEl>
                                          <p:spTgt spid="1395"/>
                                        </p:tgtEl>
                                      </p:cBhvr>
                                    </p:animEffect>
                                  </p:childTnLst>
                                </p:cTn>
                              </p:par>
                              <p:par>
                                <p:cTn id="28" presetID="10" presetClass="entr" presetSubtype="0" fill="hold" nodeType="with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fade">
                                      <p:cBhvr>
                                        <p:cTn id="30" dur="500"/>
                                        <p:tgtEl>
                                          <p:spTgt spid="1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87">
                                            <p:txEl>
                                              <p:pRg st="0" end="0"/>
                                            </p:txEl>
                                          </p:spTgt>
                                        </p:tgtEl>
                                        <p:attrNameLst>
                                          <p:attrName>style.visibility</p:attrName>
                                        </p:attrNameLst>
                                      </p:cBhvr>
                                      <p:to>
                                        <p:strVal val="visible"/>
                                      </p:to>
                                    </p:set>
                                    <p:animEffect transition="in" filter="fade">
                                      <p:cBhvr>
                                        <p:cTn id="35" dur="500"/>
                                        <p:tgtEl>
                                          <p:spTgt spid="1387">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90">
                                            <p:txEl>
                                              <p:pRg st="0" end="0"/>
                                            </p:txEl>
                                          </p:spTgt>
                                        </p:tgtEl>
                                        <p:attrNameLst>
                                          <p:attrName>style.visibility</p:attrName>
                                        </p:attrNameLst>
                                      </p:cBhvr>
                                      <p:to>
                                        <p:strVal val="visible"/>
                                      </p:to>
                                    </p:set>
                                    <p:animEffect transition="in" filter="fade">
                                      <p:cBhvr>
                                        <p:cTn id="38" dur="500"/>
                                        <p:tgtEl>
                                          <p:spTgt spid="1390">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94"/>
                                        </p:tgtEl>
                                        <p:attrNameLst>
                                          <p:attrName>style.visibility</p:attrName>
                                        </p:attrNameLst>
                                      </p:cBhvr>
                                      <p:to>
                                        <p:strVal val="visible"/>
                                      </p:to>
                                    </p:set>
                                    <p:animEffect transition="in" filter="fade">
                                      <p:cBhvr>
                                        <p:cTn id="41" dur="500"/>
                                        <p:tgtEl>
                                          <p:spTgt spid="1394"/>
                                        </p:tgtEl>
                                      </p:cBhvr>
                                    </p:animEffect>
                                  </p:childTnLst>
                                </p:cTn>
                              </p:par>
                              <p:par>
                                <p:cTn id="42" presetID="10" presetClass="entr" presetSubtype="0" fill="hold" nodeType="withEffect">
                                  <p:stCondLst>
                                    <p:cond delay="0"/>
                                  </p:stCondLst>
                                  <p:childTnLst>
                                    <p:set>
                                      <p:cBhvr>
                                        <p:cTn id="43" dur="1" fill="hold">
                                          <p:stCondLst>
                                            <p:cond delay="0"/>
                                          </p:stCondLst>
                                        </p:cTn>
                                        <p:tgtEl>
                                          <p:spTgt spid="154"/>
                                        </p:tgtEl>
                                        <p:attrNameLst>
                                          <p:attrName>style.visibility</p:attrName>
                                        </p:attrNameLst>
                                      </p:cBhvr>
                                      <p:to>
                                        <p:strVal val="visible"/>
                                      </p:to>
                                    </p:set>
                                    <p:animEffect transition="in" filter="fade">
                                      <p:cBhvr>
                                        <p:cTn id="44" dur="500"/>
                                        <p:tgtEl>
                                          <p:spTgt spid="15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96"/>
                                        </p:tgtEl>
                                        <p:attrNameLst>
                                          <p:attrName>style.visibility</p:attrName>
                                        </p:attrNameLst>
                                      </p:cBhvr>
                                      <p:to>
                                        <p:strVal val="visible"/>
                                      </p:to>
                                    </p:set>
                                    <p:animEffect transition="in" filter="fade">
                                      <p:cBhvr>
                                        <p:cTn id="49" dur="500"/>
                                        <p:tgtEl>
                                          <p:spTgt spid="139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88">
                                            <p:txEl>
                                              <p:pRg st="0" end="0"/>
                                            </p:txEl>
                                          </p:spTgt>
                                        </p:tgtEl>
                                        <p:attrNameLst>
                                          <p:attrName>style.visibility</p:attrName>
                                        </p:attrNameLst>
                                      </p:cBhvr>
                                      <p:to>
                                        <p:strVal val="visible"/>
                                      </p:to>
                                    </p:set>
                                    <p:animEffect transition="in" filter="fade">
                                      <p:cBhvr>
                                        <p:cTn id="52" dur="500"/>
                                        <p:tgtEl>
                                          <p:spTgt spid="1388">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92">
                                            <p:txEl>
                                              <p:pRg st="0" end="0"/>
                                            </p:txEl>
                                          </p:spTgt>
                                        </p:tgtEl>
                                        <p:attrNameLst>
                                          <p:attrName>style.visibility</p:attrName>
                                        </p:attrNameLst>
                                      </p:cBhvr>
                                      <p:to>
                                        <p:strVal val="visible"/>
                                      </p:to>
                                    </p:set>
                                    <p:animEffect transition="in" filter="fade">
                                      <p:cBhvr>
                                        <p:cTn id="55" dur="500"/>
                                        <p:tgtEl>
                                          <p:spTgt spid="13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 grpId="0" build="p"/>
      <p:bldP spid="1386" grpId="0" build="p"/>
      <p:bldP spid="1387" grpId="0" build="p"/>
      <p:bldP spid="1388" grpId="0" build="p"/>
      <p:bldP spid="1389" grpId="0" build="p"/>
      <p:bldP spid="1390" grpId="0" build="p"/>
      <p:bldP spid="1391" grpId="0" build="p"/>
      <p:bldP spid="1392" grpId="0" build="p"/>
      <p:bldP spid="1393" grpId="0" animBg="1"/>
      <p:bldP spid="1394" grpId="0" animBg="1"/>
      <p:bldP spid="1395" grpId="0" animBg="1"/>
      <p:bldP spid="13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39"/>
          <p:cNvSpPr txBox="1">
            <a:spLocks noGrp="1"/>
          </p:cNvSpPr>
          <p:nvPr>
            <p:ph type="title"/>
          </p:nvPr>
        </p:nvSpPr>
        <p:spPr>
          <a:xfrm>
            <a:off x="1475656" y="1956493"/>
            <a:ext cx="6098486" cy="2152800"/>
          </a:xfrm>
          <a:prstGeom prst="rect">
            <a:avLst/>
          </a:prstGeom>
        </p:spPr>
        <p:txBody>
          <a:bodyPr spcFirstLastPara="1" wrap="square" lIns="91425" tIns="91425" rIns="91425" bIns="91425" anchor="ctr" anchorCtr="0">
            <a:noAutofit/>
          </a:bodyPr>
          <a:lstStyle/>
          <a:p>
            <a:pPr lvl="0">
              <a:lnSpc>
                <a:spcPct val="150000"/>
              </a:lnSpc>
            </a:pPr>
            <a:r>
              <a:rPr lang="en-US" sz="5400" b="1">
                <a:latin typeface="+mj-lt"/>
              </a:rPr>
              <a:t>ĐỌC</a:t>
            </a:r>
            <a:br>
              <a:rPr lang="en-US" sz="5400" b="1">
                <a:latin typeface="+mj-lt"/>
              </a:rPr>
            </a:br>
            <a:r>
              <a:rPr lang="en-US" sz="5400" b="1">
                <a:latin typeface="+mj-lt"/>
              </a:rPr>
              <a:t>NÂNG CAO</a:t>
            </a:r>
          </a:p>
        </p:txBody>
      </p:sp>
      <p:sp>
        <p:nvSpPr>
          <p:cNvPr id="847" name="Google Shape;847;p39"/>
          <p:cNvSpPr txBox="1">
            <a:spLocks noGrp="1"/>
          </p:cNvSpPr>
          <p:nvPr>
            <p:ph type="title" idx="2"/>
          </p:nvPr>
        </p:nvSpPr>
        <p:spPr>
          <a:xfrm>
            <a:off x="4023754" y="754725"/>
            <a:ext cx="1096493" cy="90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03</a:t>
            </a:r>
            <a:endParaRPr b="1">
              <a:latin typeface="+mj-lt"/>
            </a:endParaRPr>
          </a:p>
        </p:txBody>
      </p:sp>
      <p:grpSp>
        <p:nvGrpSpPr>
          <p:cNvPr id="849" name="Google Shape;849;p39"/>
          <p:cNvGrpSpPr/>
          <p:nvPr/>
        </p:nvGrpSpPr>
        <p:grpSpPr>
          <a:xfrm rot="121718">
            <a:off x="7557018" y="429986"/>
            <a:ext cx="956375" cy="4004330"/>
            <a:chOff x="7696397" y="562290"/>
            <a:chExt cx="956350" cy="4004223"/>
          </a:xfrm>
        </p:grpSpPr>
        <p:sp>
          <p:nvSpPr>
            <p:cNvPr id="850" name="Google Shape;850;p39"/>
            <p:cNvSpPr/>
            <p:nvPr/>
          </p:nvSpPr>
          <p:spPr>
            <a:xfrm rot="-10304944" flipH="1">
              <a:off x="7871173" y="3914159"/>
              <a:ext cx="146515" cy="548401"/>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1" name="Google Shape;851;p39"/>
            <p:cNvSpPr/>
            <p:nvPr/>
          </p:nvSpPr>
          <p:spPr>
            <a:xfrm rot="-10304944" flipH="1">
              <a:off x="8104199" y="566906"/>
              <a:ext cx="307871" cy="3376380"/>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2" name="Google Shape;852;p39"/>
            <p:cNvSpPr/>
            <p:nvPr/>
          </p:nvSpPr>
          <p:spPr>
            <a:xfrm rot="-10304944" flipH="1">
              <a:off x="8104484" y="561019"/>
              <a:ext cx="225624" cy="3375203"/>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3" name="Google Shape;853;p39"/>
            <p:cNvSpPr/>
            <p:nvPr/>
          </p:nvSpPr>
          <p:spPr>
            <a:xfrm rot="-10304944" flipH="1">
              <a:off x="7703403" y="3847483"/>
              <a:ext cx="556966" cy="137819"/>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4" name="Google Shape;854;p39"/>
            <p:cNvSpPr/>
            <p:nvPr/>
          </p:nvSpPr>
          <p:spPr>
            <a:xfrm rot="-10304944" flipH="1">
              <a:off x="7759709" y="3860425"/>
              <a:ext cx="455366" cy="59691"/>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5" name="Google Shape;855;p39"/>
            <p:cNvSpPr/>
            <p:nvPr/>
          </p:nvSpPr>
          <p:spPr>
            <a:xfrm rot="-10304944" flipH="1">
              <a:off x="8132317" y="3915604"/>
              <a:ext cx="81136" cy="73421"/>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6" name="Google Shape;856;p39"/>
            <p:cNvSpPr/>
            <p:nvPr/>
          </p:nvSpPr>
          <p:spPr>
            <a:xfrm rot="-10304944" flipH="1">
              <a:off x="7750194" y="3857417"/>
              <a:ext cx="81136" cy="73356"/>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7" name="Google Shape;857;p39"/>
            <p:cNvSpPr/>
            <p:nvPr/>
          </p:nvSpPr>
          <p:spPr>
            <a:xfrm rot="-10304944" flipH="1">
              <a:off x="7855772" y="4125936"/>
              <a:ext cx="144161" cy="334349"/>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8" name="Google Shape;858;p39"/>
            <p:cNvSpPr/>
            <p:nvPr/>
          </p:nvSpPr>
          <p:spPr>
            <a:xfrm rot="-10304944" flipH="1">
              <a:off x="7792210" y="4319979"/>
              <a:ext cx="228827" cy="231312"/>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9" name="Google Shape;859;p39"/>
            <p:cNvSpPr/>
            <p:nvPr/>
          </p:nvSpPr>
          <p:spPr>
            <a:xfrm rot="-10304944" flipH="1">
              <a:off x="7859229" y="4387712"/>
              <a:ext cx="94800" cy="95781"/>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860" name="Google Shape;860;p39"/>
          <p:cNvGrpSpPr/>
          <p:nvPr/>
        </p:nvGrpSpPr>
        <p:grpSpPr>
          <a:xfrm flipH="1">
            <a:off x="542059" y="352116"/>
            <a:ext cx="1371571" cy="1014999"/>
            <a:chOff x="7674087" y="3621113"/>
            <a:chExt cx="1363933" cy="1013378"/>
          </a:xfrm>
        </p:grpSpPr>
        <p:sp>
          <p:nvSpPr>
            <p:cNvPr id="861" name="Google Shape;861;p39"/>
            <p:cNvSpPr/>
            <p:nvPr/>
          </p:nvSpPr>
          <p:spPr>
            <a:xfrm rot="888302" flipH="1">
              <a:off x="8554847" y="3962573"/>
              <a:ext cx="271095" cy="351381"/>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2" name="Google Shape;862;p39"/>
            <p:cNvSpPr/>
            <p:nvPr/>
          </p:nvSpPr>
          <p:spPr>
            <a:xfrm rot="888302" flipH="1">
              <a:off x="8140232" y="3834250"/>
              <a:ext cx="436300" cy="364366"/>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3" name="Google Shape;863;p39"/>
            <p:cNvSpPr/>
            <p:nvPr/>
          </p:nvSpPr>
          <p:spPr>
            <a:xfrm rot="888302" flipH="1">
              <a:off x="7872446" y="3782222"/>
              <a:ext cx="271095" cy="351381"/>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4" name="Google Shape;864;p39"/>
            <p:cNvSpPr/>
            <p:nvPr/>
          </p:nvSpPr>
          <p:spPr>
            <a:xfrm rot="888302" flipH="1">
              <a:off x="7756180" y="3707082"/>
              <a:ext cx="578401" cy="717637"/>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5" name="Google Shape;865;p39"/>
            <p:cNvSpPr/>
            <p:nvPr/>
          </p:nvSpPr>
          <p:spPr>
            <a:xfrm rot="888302" flipH="1">
              <a:off x="7999809" y="3708863"/>
              <a:ext cx="150453" cy="364610"/>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6" name="Google Shape;866;p39"/>
            <p:cNvSpPr/>
            <p:nvPr/>
          </p:nvSpPr>
          <p:spPr>
            <a:xfrm rot="888302" flipH="1">
              <a:off x="7741232" y="3822097"/>
              <a:ext cx="393262" cy="576634"/>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7" name="Google Shape;867;p39"/>
            <p:cNvSpPr/>
            <p:nvPr/>
          </p:nvSpPr>
          <p:spPr>
            <a:xfrm rot="888302" flipH="1">
              <a:off x="7751480" y="4203095"/>
              <a:ext cx="542617"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8" name="Google Shape;868;p39"/>
            <p:cNvSpPr/>
            <p:nvPr/>
          </p:nvSpPr>
          <p:spPr>
            <a:xfrm rot="888302" flipH="1">
              <a:off x="7732251" y="4389872"/>
              <a:ext cx="512868"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9" name="Google Shape;869;p39"/>
            <p:cNvSpPr/>
            <p:nvPr/>
          </p:nvSpPr>
          <p:spPr>
            <a:xfrm rot="888302"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0" name="Google Shape;870;p39"/>
            <p:cNvSpPr/>
            <p:nvPr/>
          </p:nvSpPr>
          <p:spPr>
            <a:xfrm rot="888302" flipH="1">
              <a:off x="7747995" y="3693922"/>
              <a:ext cx="134907"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1" name="Google Shape;871;p39"/>
            <p:cNvSpPr/>
            <p:nvPr/>
          </p:nvSpPr>
          <p:spPr>
            <a:xfrm rot="888302" flipH="1">
              <a:off x="7760262" y="3695876"/>
              <a:ext cx="128933" cy="119118"/>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2" name="Google Shape;872;p39"/>
            <p:cNvSpPr/>
            <p:nvPr/>
          </p:nvSpPr>
          <p:spPr>
            <a:xfrm rot="888302" flipH="1">
              <a:off x="8103379" y="3636187"/>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3" name="Google Shape;873;p39"/>
            <p:cNvSpPr/>
            <p:nvPr/>
          </p:nvSpPr>
          <p:spPr>
            <a:xfrm rot="888302" flipH="1">
              <a:off x="8115593" y="3638135"/>
              <a:ext cx="128933"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4" name="Google Shape;874;p39"/>
            <p:cNvSpPr/>
            <p:nvPr/>
          </p:nvSpPr>
          <p:spPr>
            <a:xfrm rot="888302" flipH="1">
              <a:off x="7940241" y="3719549"/>
              <a:ext cx="110157"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5" name="Google Shape;875;p39"/>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6" name="Google Shape;876;p39"/>
            <p:cNvSpPr/>
            <p:nvPr/>
          </p:nvSpPr>
          <p:spPr>
            <a:xfrm rot="888302" flipH="1">
              <a:off x="8361234" y="3775955"/>
              <a:ext cx="110157"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7" name="Google Shape;877;p39"/>
            <p:cNvSpPr/>
            <p:nvPr/>
          </p:nvSpPr>
          <p:spPr>
            <a:xfrm rot="888302" flipH="1">
              <a:off x="8358429" y="3774129"/>
              <a:ext cx="105463" cy="97355"/>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8" name="Google Shape;878;p39"/>
            <p:cNvSpPr/>
            <p:nvPr/>
          </p:nvSpPr>
          <p:spPr>
            <a:xfrm rot="888302" flipH="1">
              <a:off x="7954946"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9" name="Google Shape;879;p39"/>
            <p:cNvSpPr/>
            <p:nvPr/>
          </p:nvSpPr>
          <p:spPr>
            <a:xfrm rot="888302" flipH="1">
              <a:off x="7826458"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0" name="Google Shape;880;p39"/>
            <p:cNvSpPr/>
            <p:nvPr/>
          </p:nvSpPr>
          <p:spPr>
            <a:xfrm rot="888302" flipH="1">
              <a:off x="8315338" y="3854862"/>
              <a:ext cx="578401" cy="717637"/>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1" name="Google Shape;881;p39"/>
            <p:cNvSpPr/>
            <p:nvPr/>
          </p:nvSpPr>
          <p:spPr>
            <a:xfrm rot="888302" flipH="1">
              <a:off x="8589972" y="3864820"/>
              <a:ext cx="150331" cy="364610"/>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2" name="Google Shape;882;p39"/>
            <p:cNvSpPr/>
            <p:nvPr/>
          </p:nvSpPr>
          <p:spPr>
            <a:xfrm rot="888302" flipH="1">
              <a:off x="8479510" y="4017200"/>
              <a:ext cx="393140" cy="576634"/>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3" name="Google Shape;883;p39"/>
            <p:cNvSpPr/>
            <p:nvPr/>
          </p:nvSpPr>
          <p:spPr>
            <a:xfrm rot="888302" flipH="1">
              <a:off x="8275923" y="4341707"/>
              <a:ext cx="542678"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4" name="Google Shape;884;p39"/>
            <p:cNvSpPr/>
            <p:nvPr/>
          </p:nvSpPr>
          <p:spPr>
            <a:xfrm rot="888302" flipH="1">
              <a:off x="7817890" y="4280174"/>
              <a:ext cx="951180"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5" name="Google Shape;885;p39"/>
            <p:cNvSpPr/>
            <p:nvPr/>
          </p:nvSpPr>
          <p:spPr>
            <a:xfrm rot="888302" flipH="1">
              <a:off x="8228063" y="4520924"/>
              <a:ext cx="512990"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6" name="Google Shape;886;p39"/>
            <p:cNvSpPr/>
            <p:nvPr/>
          </p:nvSpPr>
          <p:spPr>
            <a:xfrm rot="888302" flipH="1">
              <a:off x="7769546" y="4463062"/>
              <a:ext cx="951180"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7" name="Google Shape;887;p39"/>
            <p:cNvSpPr/>
            <p:nvPr/>
          </p:nvSpPr>
          <p:spPr>
            <a:xfrm rot="888302"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8" name="Google Shape;888;p39"/>
            <p:cNvSpPr/>
            <p:nvPr/>
          </p:nvSpPr>
          <p:spPr>
            <a:xfrm rot="888302"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9" name="Google Shape;889;p39"/>
            <p:cNvSpPr/>
            <p:nvPr/>
          </p:nvSpPr>
          <p:spPr>
            <a:xfrm rot="888302" flipH="1">
              <a:off x="8888829" y="3995424"/>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0" name="Google Shape;890;p39"/>
            <p:cNvSpPr/>
            <p:nvPr/>
          </p:nvSpPr>
          <p:spPr>
            <a:xfrm rot="888302" flipH="1">
              <a:off x="8885417" y="3993242"/>
              <a:ext cx="128933" cy="119118"/>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1" name="Google Shape;891;p39"/>
            <p:cNvSpPr/>
            <p:nvPr/>
          </p:nvSpPr>
          <p:spPr>
            <a:xfrm rot="888302" flipH="1">
              <a:off x="8608371" y="3769660"/>
              <a:ext cx="134907"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2" name="Google Shape;892;p39"/>
            <p:cNvSpPr/>
            <p:nvPr/>
          </p:nvSpPr>
          <p:spPr>
            <a:xfrm rot="888302" flipH="1">
              <a:off x="8604908" y="3767463"/>
              <a:ext cx="128994"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3" name="Google Shape;893;p39"/>
            <p:cNvSpPr/>
            <p:nvPr/>
          </p:nvSpPr>
          <p:spPr>
            <a:xfrm rot="888302" flipH="1">
              <a:off x="8737986" y="3930392"/>
              <a:ext cx="110218"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4" name="Google Shape;894;p39"/>
            <p:cNvSpPr/>
            <p:nvPr/>
          </p:nvSpPr>
          <p:spPr>
            <a:xfrm rot="888302" flipH="1">
              <a:off x="8735175" y="3928550"/>
              <a:ext cx="105402" cy="97355"/>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5" name="Google Shape;895;p39"/>
            <p:cNvSpPr/>
            <p:nvPr/>
          </p:nvSpPr>
          <p:spPr>
            <a:xfrm rot="888302"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6" name="Google Shape;896;p39"/>
            <p:cNvSpPr/>
            <p:nvPr/>
          </p:nvSpPr>
          <p:spPr>
            <a:xfrm rot="888302"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897" name="Google Shape;897;p39"/>
          <p:cNvGrpSpPr/>
          <p:nvPr/>
        </p:nvGrpSpPr>
        <p:grpSpPr>
          <a:xfrm>
            <a:off x="283488" y="3781354"/>
            <a:ext cx="1854000" cy="1162575"/>
            <a:chOff x="283488" y="3781354"/>
            <a:chExt cx="1854000" cy="1162575"/>
          </a:xfrm>
        </p:grpSpPr>
        <p:sp>
          <p:nvSpPr>
            <p:cNvPr id="898" name="Google Shape;898;p39"/>
            <p:cNvSpPr/>
            <p:nvPr/>
          </p:nvSpPr>
          <p:spPr>
            <a:xfrm rot="391816">
              <a:off x="301742" y="4416504"/>
              <a:ext cx="1817492" cy="425451"/>
            </a:xfrm>
            <a:prstGeom prst="ellipse">
              <a:avLst/>
            </a:prstGeom>
            <a:solidFill>
              <a:srgbClr val="FFBF4D">
                <a:alpha val="2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899" name="Google Shape;899;p39"/>
            <p:cNvGrpSpPr/>
            <p:nvPr/>
          </p:nvGrpSpPr>
          <p:grpSpPr>
            <a:xfrm>
              <a:off x="467470" y="3781354"/>
              <a:ext cx="1520771" cy="1014979"/>
              <a:chOff x="6033873" y="2629015"/>
              <a:chExt cx="855038" cy="570662"/>
            </a:xfrm>
          </p:grpSpPr>
          <p:sp>
            <p:nvSpPr>
              <p:cNvPr id="900" name="Google Shape;900;p39"/>
              <p:cNvSpPr/>
              <p:nvPr/>
            </p:nvSpPr>
            <p:spPr>
              <a:xfrm>
                <a:off x="6039016" y="2629414"/>
                <a:ext cx="144496" cy="171896"/>
              </a:xfrm>
              <a:custGeom>
                <a:avLst/>
                <a:gdLst/>
                <a:ahLst/>
                <a:cxnLst/>
                <a:rect l="l" t="t" r="r" b="b"/>
                <a:pathLst>
                  <a:path w="3259" h="3877" extrusionOk="0">
                    <a:moveTo>
                      <a:pt x="3196" y="1"/>
                    </a:moveTo>
                    <a:cubicBezTo>
                      <a:pt x="2699" y="46"/>
                      <a:pt x="2242" y="353"/>
                      <a:pt x="1778" y="599"/>
                    </a:cubicBezTo>
                    <a:cubicBezTo>
                      <a:pt x="1600" y="693"/>
                      <a:pt x="617" y="1305"/>
                      <a:pt x="286" y="2064"/>
                    </a:cubicBezTo>
                    <a:cubicBezTo>
                      <a:pt x="69" y="2563"/>
                      <a:pt x="1" y="3125"/>
                      <a:pt x="14" y="3650"/>
                    </a:cubicBezTo>
                    <a:cubicBezTo>
                      <a:pt x="125" y="3820"/>
                      <a:pt x="366" y="3876"/>
                      <a:pt x="653" y="3876"/>
                    </a:cubicBezTo>
                    <a:cubicBezTo>
                      <a:pt x="1211" y="3876"/>
                      <a:pt x="1944" y="3665"/>
                      <a:pt x="2241" y="3658"/>
                    </a:cubicBezTo>
                    <a:cubicBezTo>
                      <a:pt x="2445" y="3653"/>
                      <a:pt x="2566" y="3526"/>
                      <a:pt x="2566" y="3351"/>
                    </a:cubicBezTo>
                    <a:cubicBezTo>
                      <a:pt x="2566" y="2689"/>
                      <a:pt x="2256" y="2058"/>
                      <a:pt x="2587" y="1449"/>
                    </a:cubicBezTo>
                    <a:cubicBezTo>
                      <a:pt x="2812" y="1033"/>
                      <a:pt x="3258" y="814"/>
                      <a:pt x="3255" y="232"/>
                    </a:cubicBezTo>
                    <a:cubicBezTo>
                      <a:pt x="3255" y="202"/>
                      <a:pt x="3231" y="107"/>
                      <a:pt x="31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1" name="Google Shape;901;p39"/>
              <p:cNvSpPr/>
              <p:nvPr/>
            </p:nvSpPr>
            <p:spPr>
              <a:xfrm>
                <a:off x="6239552" y="2648745"/>
                <a:ext cx="215126" cy="147422"/>
              </a:xfrm>
              <a:custGeom>
                <a:avLst/>
                <a:gdLst/>
                <a:ahLst/>
                <a:cxnLst/>
                <a:rect l="l" t="t" r="r" b="b"/>
                <a:pathLst>
                  <a:path w="4852" h="3325" extrusionOk="0">
                    <a:moveTo>
                      <a:pt x="2579" y="0"/>
                    </a:moveTo>
                    <a:cubicBezTo>
                      <a:pt x="2347" y="0"/>
                      <a:pt x="2127" y="13"/>
                      <a:pt x="1934" y="41"/>
                    </a:cubicBezTo>
                    <a:cubicBezTo>
                      <a:pt x="1539" y="98"/>
                      <a:pt x="1146" y="222"/>
                      <a:pt x="752" y="222"/>
                    </a:cubicBezTo>
                    <a:cubicBezTo>
                      <a:pt x="619" y="222"/>
                      <a:pt x="487" y="208"/>
                      <a:pt x="354" y="173"/>
                    </a:cubicBezTo>
                    <a:lnTo>
                      <a:pt x="354" y="173"/>
                    </a:lnTo>
                    <a:cubicBezTo>
                      <a:pt x="483" y="431"/>
                      <a:pt x="525" y="730"/>
                      <a:pt x="427" y="953"/>
                    </a:cubicBezTo>
                    <a:cubicBezTo>
                      <a:pt x="129" y="1628"/>
                      <a:pt x="569" y="1846"/>
                      <a:pt x="212" y="2309"/>
                    </a:cubicBezTo>
                    <a:cubicBezTo>
                      <a:pt x="79" y="2537"/>
                      <a:pt x="0" y="2832"/>
                      <a:pt x="103" y="2962"/>
                    </a:cubicBezTo>
                    <a:cubicBezTo>
                      <a:pt x="258" y="3158"/>
                      <a:pt x="795" y="3324"/>
                      <a:pt x="1225" y="3324"/>
                    </a:cubicBezTo>
                    <a:cubicBezTo>
                      <a:pt x="1366" y="3324"/>
                      <a:pt x="1496" y="3306"/>
                      <a:pt x="1597" y="3265"/>
                    </a:cubicBezTo>
                    <a:cubicBezTo>
                      <a:pt x="2040" y="3086"/>
                      <a:pt x="2256" y="2594"/>
                      <a:pt x="2552" y="2221"/>
                    </a:cubicBezTo>
                    <a:cubicBezTo>
                      <a:pt x="2794" y="1917"/>
                      <a:pt x="2971" y="1618"/>
                      <a:pt x="3299" y="1389"/>
                    </a:cubicBezTo>
                    <a:cubicBezTo>
                      <a:pt x="3387" y="1329"/>
                      <a:pt x="3677" y="1229"/>
                      <a:pt x="3997" y="1122"/>
                    </a:cubicBezTo>
                    <a:lnTo>
                      <a:pt x="3990" y="1120"/>
                    </a:lnTo>
                    <a:cubicBezTo>
                      <a:pt x="4279" y="939"/>
                      <a:pt x="4708" y="729"/>
                      <a:pt x="4851" y="398"/>
                    </a:cubicBezTo>
                    <a:cubicBezTo>
                      <a:pt x="4588" y="196"/>
                      <a:pt x="3496" y="0"/>
                      <a:pt x="2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2" name="Google Shape;902;p39"/>
              <p:cNvSpPr/>
              <p:nvPr/>
            </p:nvSpPr>
            <p:spPr>
              <a:xfrm>
                <a:off x="6039681" y="2629015"/>
                <a:ext cx="583038" cy="523759"/>
              </a:xfrm>
              <a:custGeom>
                <a:avLst/>
                <a:gdLst/>
                <a:ahLst/>
                <a:cxnLst/>
                <a:rect l="l" t="t" r="r" b="b"/>
                <a:pathLst>
                  <a:path w="13150" h="11813" extrusionOk="0">
                    <a:moveTo>
                      <a:pt x="3306" y="1"/>
                    </a:moveTo>
                    <a:cubicBezTo>
                      <a:pt x="3264" y="1"/>
                      <a:pt x="3223" y="3"/>
                      <a:pt x="3181" y="7"/>
                    </a:cubicBezTo>
                    <a:cubicBezTo>
                      <a:pt x="3216" y="113"/>
                      <a:pt x="3242" y="209"/>
                      <a:pt x="3242" y="238"/>
                    </a:cubicBezTo>
                    <a:cubicBezTo>
                      <a:pt x="3245" y="822"/>
                      <a:pt x="2799" y="1041"/>
                      <a:pt x="2572" y="1455"/>
                    </a:cubicBezTo>
                    <a:cubicBezTo>
                      <a:pt x="2241" y="2066"/>
                      <a:pt x="2552" y="2696"/>
                      <a:pt x="2552" y="3358"/>
                    </a:cubicBezTo>
                    <a:cubicBezTo>
                      <a:pt x="2552" y="3534"/>
                      <a:pt x="2430" y="3661"/>
                      <a:pt x="2227" y="3665"/>
                    </a:cubicBezTo>
                    <a:cubicBezTo>
                      <a:pt x="1929" y="3672"/>
                      <a:pt x="1198" y="3883"/>
                      <a:pt x="641" y="3883"/>
                    </a:cubicBezTo>
                    <a:cubicBezTo>
                      <a:pt x="352" y="3883"/>
                      <a:pt x="111" y="3827"/>
                      <a:pt x="1" y="3656"/>
                    </a:cubicBezTo>
                    <a:lnTo>
                      <a:pt x="1" y="3656"/>
                    </a:lnTo>
                    <a:cubicBezTo>
                      <a:pt x="14" y="4255"/>
                      <a:pt x="134" y="4802"/>
                      <a:pt x="259" y="5143"/>
                    </a:cubicBezTo>
                    <a:cubicBezTo>
                      <a:pt x="235" y="5459"/>
                      <a:pt x="211" y="5775"/>
                      <a:pt x="191" y="6093"/>
                    </a:cubicBezTo>
                    <a:cubicBezTo>
                      <a:pt x="140" y="6915"/>
                      <a:pt x="64" y="7765"/>
                      <a:pt x="339" y="8558"/>
                    </a:cubicBezTo>
                    <a:cubicBezTo>
                      <a:pt x="797" y="9875"/>
                      <a:pt x="2061" y="10604"/>
                      <a:pt x="3227" y="11214"/>
                    </a:cubicBezTo>
                    <a:cubicBezTo>
                      <a:pt x="3270" y="11237"/>
                      <a:pt x="3316" y="11247"/>
                      <a:pt x="3361" y="11247"/>
                    </a:cubicBezTo>
                    <a:cubicBezTo>
                      <a:pt x="3462" y="11247"/>
                      <a:pt x="3557" y="11193"/>
                      <a:pt x="3604" y="11098"/>
                    </a:cubicBezTo>
                    <a:cubicBezTo>
                      <a:pt x="3671" y="11098"/>
                      <a:pt x="3736" y="11081"/>
                      <a:pt x="3793" y="11050"/>
                    </a:cubicBezTo>
                    <a:cubicBezTo>
                      <a:pt x="3851" y="11018"/>
                      <a:pt x="3912" y="11004"/>
                      <a:pt x="3976" y="11004"/>
                    </a:cubicBezTo>
                    <a:cubicBezTo>
                      <a:pt x="4322" y="11004"/>
                      <a:pt x="4759" y="11421"/>
                      <a:pt x="5208" y="11813"/>
                    </a:cubicBezTo>
                    <a:cubicBezTo>
                      <a:pt x="7057" y="11700"/>
                      <a:pt x="9072" y="11092"/>
                      <a:pt x="10752" y="10298"/>
                    </a:cubicBezTo>
                    <a:cubicBezTo>
                      <a:pt x="11412" y="9987"/>
                      <a:pt x="13136" y="8655"/>
                      <a:pt x="13134" y="8492"/>
                    </a:cubicBezTo>
                    <a:lnTo>
                      <a:pt x="13134" y="8492"/>
                    </a:lnTo>
                    <a:cubicBezTo>
                      <a:pt x="13134" y="8492"/>
                      <a:pt x="13134" y="8492"/>
                      <a:pt x="13134" y="8492"/>
                    </a:cubicBezTo>
                    <a:cubicBezTo>
                      <a:pt x="13133" y="8492"/>
                      <a:pt x="13149" y="6923"/>
                      <a:pt x="13148" y="6773"/>
                    </a:cubicBezTo>
                    <a:cubicBezTo>
                      <a:pt x="13133" y="5580"/>
                      <a:pt x="13034" y="4846"/>
                      <a:pt x="12594" y="4126"/>
                    </a:cubicBezTo>
                    <a:lnTo>
                      <a:pt x="12594" y="4126"/>
                    </a:lnTo>
                    <a:cubicBezTo>
                      <a:pt x="12929" y="4941"/>
                      <a:pt x="12629" y="5570"/>
                      <a:pt x="11960" y="6050"/>
                    </a:cubicBezTo>
                    <a:cubicBezTo>
                      <a:pt x="11737" y="6209"/>
                      <a:pt x="11647" y="6530"/>
                      <a:pt x="11364" y="6581"/>
                    </a:cubicBezTo>
                    <a:cubicBezTo>
                      <a:pt x="10948" y="6658"/>
                      <a:pt x="10561" y="6770"/>
                      <a:pt x="10262" y="7281"/>
                    </a:cubicBezTo>
                    <a:cubicBezTo>
                      <a:pt x="10165" y="7446"/>
                      <a:pt x="9883" y="7361"/>
                      <a:pt x="9718" y="7526"/>
                    </a:cubicBezTo>
                    <a:cubicBezTo>
                      <a:pt x="9471" y="7772"/>
                      <a:pt x="9078" y="8020"/>
                      <a:pt x="8771" y="8170"/>
                    </a:cubicBezTo>
                    <a:cubicBezTo>
                      <a:pt x="7946" y="8572"/>
                      <a:pt x="6085" y="9292"/>
                      <a:pt x="4663" y="9292"/>
                    </a:cubicBezTo>
                    <a:cubicBezTo>
                      <a:pt x="4151" y="9292"/>
                      <a:pt x="3697" y="9199"/>
                      <a:pt x="3367" y="8965"/>
                    </a:cubicBezTo>
                    <a:cubicBezTo>
                      <a:pt x="3304" y="8920"/>
                      <a:pt x="2769" y="8309"/>
                      <a:pt x="2862" y="8304"/>
                    </a:cubicBezTo>
                    <a:cubicBezTo>
                      <a:pt x="3905" y="8251"/>
                      <a:pt x="4846" y="7724"/>
                      <a:pt x="5597" y="7065"/>
                    </a:cubicBezTo>
                    <a:cubicBezTo>
                      <a:pt x="5837" y="6855"/>
                      <a:pt x="6192" y="6453"/>
                      <a:pt x="6492" y="6339"/>
                    </a:cubicBezTo>
                    <a:cubicBezTo>
                      <a:pt x="7632" y="5907"/>
                      <a:pt x="7051" y="5733"/>
                      <a:pt x="7205" y="5280"/>
                    </a:cubicBezTo>
                    <a:cubicBezTo>
                      <a:pt x="7367" y="4799"/>
                      <a:pt x="7887" y="4741"/>
                      <a:pt x="8330" y="4569"/>
                    </a:cubicBezTo>
                    <a:cubicBezTo>
                      <a:pt x="8672" y="4438"/>
                      <a:pt x="9520" y="4309"/>
                      <a:pt x="9609" y="3927"/>
                    </a:cubicBezTo>
                    <a:cubicBezTo>
                      <a:pt x="9686" y="3600"/>
                      <a:pt x="9873" y="3190"/>
                      <a:pt x="9731" y="2885"/>
                    </a:cubicBezTo>
                    <a:cubicBezTo>
                      <a:pt x="9647" y="2705"/>
                      <a:pt x="9242" y="2689"/>
                      <a:pt x="9054" y="2636"/>
                    </a:cubicBezTo>
                    <a:cubicBezTo>
                      <a:pt x="8858" y="2557"/>
                      <a:pt x="8660" y="2512"/>
                      <a:pt x="8455" y="2463"/>
                    </a:cubicBezTo>
                    <a:cubicBezTo>
                      <a:pt x="8315" y="2432"/>
                      <a:pt x="8322" y="2258"/>
                      <a:pt x="8419" y="2185"/>
                    </a:cubicBezTo>
                    <a:cubicBezTo>
                      <a:pt x="8727" y="1952"/>
                      <a:pt x="9078" y="1855"/>
                      <a:pt x="9440" y="1855"/>
                    </a:cubicBezTo>
                    <a:cubicBezTo>
                      <a:pt x="9459" y="1855"/>
                      <a:pt x="9478" y="1855"/>
                      <a:pt x="9497" y="1856"/>
                    </a:cubicBezTo>
                    <a:cubicBezTo>
                      <a:pt x="9174" y="1748"/>
                      <a:pt x="8841" y="1655"/>
                      <a:pt x="8507" y="1565"/>
                    </a:cubicBezTo>
                    <a:cubicBezTo>
                      <a:pt x="8186" y="1673"/>
                      <a:pt x="7896" y="1772"/>
                      <a:pt x="7808" y="1833"/>
                    </a:cubicBezTo>
                    <a:cubicBezTo>
                      <a:pt x="7480" y="2061"/>
                      <a:pt x="7304" y="2360"/>
                      <a:pt x="7060" y="2664"/>
                    </a:cubicBezTo>
                    <a:cubicBezTo>
                      <a:pt x="6764" y="3038"/>
                      <a:pt x="6587" y="3586"/>
                      <a:pt x="6144" y="3766"/>
                    </a:cubicBezTo>
                    <a:cubicBezTo>
                      <a:pt x="6057" y="3802"/>
                      <a:pt x="5945" y="3818"/>
                      <a:pt x="5823" y="3818"/>
                    </a:cubicBezTo>
                    <a:cubicBezTo>
                      <a:pt x="5375" y="3818"/>
                      <a:pt x="4773" y="3609"/>
                      <a:pt x="4611" y="3404"/>
                    </a:cubicBezTo>
                    <a:cubicBezTo>
                      <a:pt x="4508" y="3274"/>
                      <a:pt x="4587" y="2980"/>
                      <a:pt x="4720" y="2752"/>
                    </a:cubicBezTo>
                    <a:cubicBezTo>
                      <a:pt x="5078" y="2289"/>
                      <a:pt x="4637" y="2072"/>
                      <a:pt x="4935" y="1395"/>
                    </a:cubicBezTo>
                    <a:cubicBezTo>
                      <a:pt x="5033" y="1174"/>
                      <a:pt x="4992" y="873"/>
                      <a:pt x="4862" y="615"/>
                    </a:cubicBezTo>
                    <a:cubicBezTo>
                      <a:pt x="4838" y="608"/>
                      <a:pt x="4814" y="602"/>
                      <a:pt x="4790" y="595"/>
                    </a:cubicBezTo>
                    <a:cubicBezTo>
                      <a:pt x="4428" y="477"/>
                      <a:pt x="4134" y="224"/>
                      <a:pt x="3780" y="88"/>
                    </a:cubicBezTo>
                    <a:cubicBezTo>
                      <a:pt x="3628" y="31"/>
                      <a:pt x="3467" y="1"/>
                      <a:pt x="3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3" name="Google Shape;903;p39"/>
              <p:cNvSpPr/>
              <p:nvPr/>
            </p:nvSpPr>
            <p:spPr>
              <a:xfrm>
                <a:off x="6162405" y="2711437"/>
                <a:ext cx="450469" cy="329649"/>
              </a:xfrm>
              <a:custGeom>
                <a:avLst/>
                <a:gdLst/>
                <a:ahLst/>
                <a:cxnLst/>
                <a:rect l="l" t="t" r="r" b="b"/>
                <a:pathLst>
                  <a:path w="10160" h="7435" extrusionOk="0">
                    <a:moveTo>
                      <a:pt x="6663" y="0"/>
                    </a:moveTo>
                    <a:cubicBezTo>
                      <a:pt x="6305" y="0"/>
                      <a:pt x="5956" y="97"/>
                      <a:pt x="5650" y="329"/>
                    </a:cubicBezTo>
                    <a:cubicBezTo>
                      <a:pt x="5554" y="402"/>
                      <a:pt x="5547" y="574"/>
                      <a:pt x="5686" y="607"/>
                    </a:cubicBezTo>
                    <a:cubicBezTo>
                      <a:pt x="5892" y="654"/>
                      <a:pt x="6090" y="701"/>
                      <a:pt x="6285" y="778"/>
                    </a:cubicBezTo>
                    <a:cubicBezTo>
                      <a:pt x="6472" y="833"/>
                      <a:pt x="6879" y="848"/>
                      <a:pt x="6962" y="1028"/>
                    </a:cubicBezTo>
                    <a:cubicBezTo>
                      <a:pt x="7104" y="1333"/>
                      <a:pt x="6916" y="1743"/>
                      <a:pt x="6839" y="2071"/>
                    </a:cubicBezTo>
                    <a:cubicBezTo>
                      <a:pt x="6750" y="2452"/>
                      <a:pt x="5904" y="2579"/>
                      <a:pt x="5560" y="2713"/>
                    </a:cubicBezTo>
                    <a:cubicBezTo>
                      <a:pt x="5118" y="2885"/>
                      <a:pt x="4599" y="2943"/>
                      <a:pt x="4436" y="3424"/>
                    </a:cubicBezTo>
                    <a:cubicBezTo>
                      <a:pt x="4283" y="3877"/>
                      <a:pt x="4862" y="4051"/>
                      <a:pt x="3724" y="4482"/>
                    </a:cubicBezTo>
                    <a:cubicBezTo>
                      <a:pt x="3424" y="4595"/>
                      <a:pt x="3068" y="4997"/>
                      <a:pt x="2827" y="5209"/>
                    </a:cubicBezTo>
                    <a:cubicBezTo>
                      <a:pt x="2078" y="5866"/>
                      <a:pt x="1137" y="6394"/>
                      <a:pt x="93" y="6447"/>
                    </a:cubicBezTo>
                    <a:cubicBezTo>
                      <a:pt x="1" y="6451"/>
                      <a:pt x="536" y="7062"/>
                      <a:pt x="598" y="7108"/>
                    </a:cubicBezTo>
                    <a:cubicBezTo>
                      <a:pt x="927" y="7341"/>
                      <a:pt x="1382" y="7434"/>
                      <a:pt x="1893" y="7434"/>
                    </a:cubicBezTo>
                    <a:cubicBezTo>
                      <a:pt x="3316" y="7434"/>
                      <a:pt x="5178" y="6715"/>
                      <a:pt x="6002" y="6312"/>
                    </a:cubicBezTo>
                    <a:cubicBezTo>
                      <a:pt x="6310" y="6163"/>
                      <a:pt x="6703" y="5916"/>
                      <a:pt x="6948" y="5670"/>
                    </a:cubicBezTo>
                    <a:cubicBezTo>
                      <a:pt x="7113" y="5504"/>
                      <a:pt x="7397" y="5588"/>
                      <a:pt x="7492" y="5424"/>
                    </a:cubicBezTo>
                    <a:cubicBezTo>
                      <a:pt x="7792" y="4913"/>
                      <a:pt x="8179" y="4801"/>
                      <a:pt x="8594" y="4725"/>
                    </a:cubicBezTo>
                    <a:cubicBezTo>
                      <a:pt x="8877" y="4672"/>
                      <a:pt x="8969" y="4352"/>
                      <a:pt x="9192" y="4193"/>
                    </a:cubicBezTo>
                    <a:cubicBezTo>
                      <a:pt x="9861" y="3714"/>
                      <a:pt x="10159" y="3083"/>
                      <a:pt x="9825" y="2269"/>
                    </a:cubicBezTo>
                    <a:cubicBezTo>
                      <a:pt x="9662" y="2000"/>
                      <a:pt x="9452" y="1732"/>
                      <a:pt x="9178" y="1443"/>
                    </a:cubicBezTo>
                    <a:cubicBezTo>
                      <a:pt x="8480" y="704"/>
                      <a:pt x="7633" y="299"/>
                      <a:pt x="6728" y="1"/>
                    </a:cubicBezTo>
                    <a:cubicBezTo>
                      <a:pt x="6706" y="0"/>
                      <a:pt x="6685" y="0"/>
                      <a:pt x="6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4" name="Google Shape;904;p39"/>
              <p:cNvSpPr/>
              <p:nvPr/>
            </p:nvSpPr>
            <p:spPr>
              <a:xfrm>
                <a:off x="6033873" y="2720969"/>
                <a:ext cx="236629" cy="431980"/>
              </a:xfrm>
              <a:custGeom>
                <a:avLst/>
                <a:gdLst/>
                <a:ahLst/>
                <a:cxnLst/>
                <a:rect l="l" t="t" r="r" b="b"/>
                <a:pathLst>
                  <a:path w="5337" h="9743" extrusionOk="0">
                    <a:moveTo>
                      <a:pt x="402" y="1"/>
                    </a:moveTo>
                    <a:lnTo>
                      <a:pt x="402" y="1"/>
                    </a:lnTo>
                    <a:cubicBezTo>
                      <a:pt x="76" y="705"/>
                      <a:pt x="47" y="1698"/>
                      <a:pt x="33" y="2046"/>
                    </a:cubicBezTo>
                    <a:cubicBezTo>
                      <a:pt x="0" y="2912"/>
                      <a:pt x="80" y="3809"/>
                      <a:pt x="138" y="4642"/>
                    </a:cubicBezTo>
                    <a:cubicBezTo>
                      <a:pt x="197" y="5511"/>
                      <a:pt x="182" y="6486"/>
                      <a:pt x="739" y="7204"/>
                    </a:cubicBezTo>
                    <a:cubicBezTo>
                      <a:pt x="1306" y="7934"/>
                      <a:pt x="2097" y="8670"/>
                      <a:pt x="2900" y="9127"/>
                    </a:cubicBezTo>
                    <a:cubicBezTo>
                      <a:pt x="3652" y="9556"/>
                      <a:pt x="5336" y="9742"/>
                      <a:pt x="5336" y="9742"/>
                    </a:cubicBezTo>
                    <a:cubicBezTo>
                      <a:pt x="5336" y="9742"/>
                      <a:pt x="5290" y="8601"/>
                      <a:pt x="5117" y="8218"/>
                    </a:cubicBezTo>
                    <a:cubicBezTo>
                      <a:pt x="4724" y="7337"/>
                      <a:pt x="3817" y="6708"/>
                      <a:pt x="3113" y="6093"/>
                    </a:cubicBezTo>
                    <a:cubicBezTo>
                      <a:pt x="1711" y="4864"/>
                      <a:pt x="493" y="2678"/>
                      <a:pt x="504" y="1500"/>
                    </a:cubicBezTo>
                    <a:cubicBezTo>
                      <a:pt x="507" y="1095"/>
                      <a:pt x="357" y="578"/>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5" name="Google Shape;905;p39"/>
              <p:cNvSpPr/>
              <p:nvPr/>
            </p:nvSpPr>
            <p:spPr>
              <a:xfrm>
                <a:off x="6041676" y="2909534"/>
                <a:ext cx="617444" cy="246073"/>
              </a:xfrm>
              <a:custGeom>
                <a:avLst/>
                <a:gdLst/>
                <a:ahLst/>
                <a:cxnLst/>
                <a:rect l="l" t="t" r="r" b="b"/>
                <a:pathLst>
                  <a:path w="13926" h="5550" extrusionOk="0">
                    <a:moveTo>
                      <a:pt x="13659" y="0"/>
                    </a:moveTo>
                    <a:cubicBezTo>
                      <a:pt x="12921" y="147"/>
                      <a:pt x="11771" y="393"/>
                      <a:pt x="11209" y="829"/>
                    </a:cubicBezTo>
                    <a:cubicBezTo>
                      <a:pt x="10761" y="588"/>
                      <a:pt x="10187" y="227"/>
                      <a:pt x="9981" y="67"/>
                    </a:cubicBezTo>
                    <a:cubicBezTo>
                      <a:pt x="9538" y="328"/>
                      <a:pt x="9126" y="552"/>
                      <a:pt x="8985" y="679"/>
                    </a:cubicBezTo>
                    <a:cubicBezTo>
                      <a:pt x="8828" y="824"/>
                      <a:pt x="8400" y="928"/>
                      <a:pt x="8214" y="1037"/>
                    </a:cubicBezTo>
                    <a:cubicBezTo>
                      <a:pt x="7679" y="1355"/>
                      <a:pt x="7112" y="1615"/>
                      <a:pt x="6521" y="1814"/>
                    </a:cubicBezTo>
                    <a:cubicBezTo>
                      <a:pt x="5894" y="2022"/>
                      <a:pt x="5041" y="2305"/>
                      <a:pt x="4268" y="2305"/>
                    </a:cubicBezTo>
                    <a:cubicBezTo>
                      <a:pt x="3823" y="2305"/>
                      <a:pt x="3406" y="2212"/>
                      <a:pt x="3073" y="1956"/>
                    </a:cubicBezTo>
                    <a:lnTo>
                      <a:pt x="3073" y="1956"/>
                    </a:lnTo>
                    <a:cubicBezTo>
                      <a:pt x="3454" y="2760"/>
                      <a:pt x="4625" y="4160"/>
                      <a:pt x="4781" y="5323"/>
                    </a:cubicBezTo>
                    <a:cubicBezTo>
                      <a:pt x="4782" y="5326"/>
                      <a:pt x="4782" y="5329"/>
                      <a:pt x="4784" y="5332"/>
                    </a:cubicBezTo>
                    <a:cubicBezTo>
                      <a:pt x="4439" y="5194"/>
                      <a:pt x="3862" y="4889"/>
                      <a:pt x="3572" y="4520"/>
                    </a:cubicBezTo>
                    <a:cubicBezTo>
                      <a:pt x="3257" y="4122"/>
                      <a:pt x="2565" y="3495"/>
                      <a:pt x="2200" y="3344"/>
                    </a:cubicBezTo>
                    <a:cubicBezTo>
                      <a:pt x="2090" y="3297"/>
                      <a:pt x="1711" y="3194"/>
                      <a:pt x="1597" y="3061"/>
                    </a:cubicBezTo>
                    <a:cubicBezTo>
                      <a:pt x="1145" y="2532"/>
                      <a:pt x="1040" y="2649"/>
                      <a:pt x="858" y="2528"/>
                    </a:cubicBezTo>
                    <a:cubicBezTo>
                      <a:pt x="376" y="2201"/>
                      <a:pt x="93" y="1625"/>
                      <a:pt x="1" y="1031"/>
                    </a:cubicBezTo>
                    <a:lnTo>
                      <a:pt x="1" y="1031"/>
                    </a:lnTo>
                    <a:cubicBezTo>
                      <a:pt x="117" y="2257"/>
                      <a:pt x="423" y="2827"/>
                      <a:pt x="631" y="3088"/>
                    </a:cubicBezTo>
                    <a:cubicBezTo>
                      <a:pt x="1637" y="4345"/>
                      <a:pt x="2427" y="4881"/>
                      <a:pt x="3442" y="5173"/>
                    </a:cubicBezTo>
                    <a:cubicBezTo>
                      <a:pt x="4007" y="5336"/>
                      <a:pt x="4581" y="5462"/>
                      <a:pt x="5162" y="5549"/>
                    </a:cubicBezTo>
                    <a:cubicBezTo>
                      <a:pt x="5162" y="5549"/>
                      <a:pt x="6527" y="5472"/>
                      <a:pt x="7429" y="5209"/>
                    </a:cubicBezTo>
                    <a:cubicBezTo>
                      <a:pt x="8043" y="5031"/>
                      <a:pt x="10748" y="4089"/>
                      <a:pt x="11289" y="3810"/>
                    </a:cubicBezTo>
                    <a:cubicBezTo>
                      <a:pt x="12173" y="3353"/>
                      <a:pt x="13742" y="2673"/>
                      <a:pt x="13837" y="2517"/>
                    </a:cubicBezTo>
                    <a:cubicBezTo>
                      <a:pt x="13925" y="2053"/>
                      <a:pt x="13872" y="1229"/>
                      <a:pt x="13836" y="901"/>
                    </a:cubicBezTo>
                    <a:cubicBezTo>
                      <a:pt x="13801" y="596"/>
                      <a:pt x="13742" y="295"/>
                      <a:pt x="13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6" name="Google Shape;906;p39"/>
              <p:cNvSpPr/>
              <p:nvPr/>
            </p:nvSpPr>
            <p:spPr>
              <a:xfrm>
                <a:off x="6484202" y="2796165"/>
                <a:ext cx="163162" cy="150127"/>
              </a:xfrm>
              <a:custGeom>
                <a:avLst/>
                <a:gdLst/>
                <a:ahLst/>
                <a:cxnLst/>
                <a:rect l="l" t="t" r="r" b="b"/>
                <a:pathLst>
                  <a:path w="3680" h="3386" extrusionOk="0">
                    <a:moveTo>
                      <a:pt x="2443" y="1"/>
                    </a:moveTo>
                    <a:cubicBezTo>
                      <a:pt x="2262" y="805"/>
                      <a:pt x="1680" y="1245"/>
                      <a:pt x="1187" y="1773"/>
                    </a:cubicBezTo>
                    <a:cubicBezTo>
                      <a:pt x="921" y="2058"/>
                      <a:pt x="445" y="2361"/>
                      <a:pt x="0" y="2624"/>
                    </a:cubicBezTo>
                    <a:cubicBezTo>
                      <a:pt x="206" y="2785"/>
                      <a:pt x="780" y="3145"/>
                      <a:pt x="1229" y="3386"/>
                    </a:cubicBezTo>
                    <a:cubicBezTo>
                      <a:pt x="1791" y="2950"/>
                      <a:pt x="2942" y="2704"/>
                      <a:pt x="3680" y="2556"/>
                    </a:cubicBezTo>
                    <a:cubicBezTo>
                      <a:pt x="3426" y="1632"/>
                      <a:pt x="2918" y="456"/>
                      <a:pt x="2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7" name="Google Shape;907;p39"/>
              <p:cNvSpPr/>
              <p:nvPr/>
            </p:nvSpPr>
            <p:spPr>
              <a:xfrm>
                <a:off x="6436274" y="2908249"/>
                <a:ext cx="54979" cy="150348"/>
              </a:xfrm>
              <a:custGeom>
                <a:avLst/>
                <a:gdLst/>
                <a:ahLst/>
                <a:cxnLst/>
                <a:rect l="l" t="t" r="r" b="b"/>
                <a:pathLst>
                  <a:path w="1240" h="3391" extrusionOk="0">
                    <a:moveTo>
                      <a:pt x="0" y="0"/>
                    </a:moveTo>
                    <a:lnTo>
                      <a:pt x="0" y="0"/>
                    </a:lnTo>
                    <a:cubicBezTo>
                      <a:pt x="15" y="81"/>
                      <a:pt x="117" y="407"/>
                      <a:pt x="173" y="797"/>
                    </a:cubicBezTo>
                    <a:cubicBezTo>
                      <a:pt x="309" y="1757"/>
                      <a:pt x="594" y="3275"/>
                      <a:pt x="619" y="3352"/>
                    </a:cubicBezTo>
                    <a:cubicBezTo>
                      <a:pt x="627" y="3378"/>
                      <a:pt x="657" y="3390"/>
                      <a:pt x="699" y="3390"/>
                    </a:cubicBezTo>
                    <a:cubicBezTo>
                      <a:pt x="846" y="3390"/>
                      <a:pt x="1144" y="3242"/>
                      <a:pt x="1184" y="3051"/>
                    </a:cubicBezTo>
                    <a:cubicBezTo>
                      <a:pt x="1240" y="2783"/>
                      <a:pt x="960" y="844"/>
                      <a:pt x="874" y="176"/>
                    </a:cubicBezTo>
                    <a:cubicBezTo>
                      <a:pt x="677" y="114"/>
                      <a:pt x="312" y="2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8" name="Google Shape;908;p39"/>
              <p:cNvSpPr/>
              <p:nvPr/>
            </p:nvSpPr>
            <p:spPr>
              <a:xfrm>
                <a:off x="6233389" y="2666346"/>
                <a:ext cx="238935" cy="145028"/>
              </a:xfrm>
              <a:custGeom>
                <a:avLst/>
                <a:gdLst/>
                <a:ahLst/>
                <a:cxnLst/>
                <a:rect l="l" t="t" r="r" b="b"/>
                <a:pathLst>
                  <a:path w="5389" h="3271" extrusionOk="0">
                    <a:moveTo>
                      <a:pt x="4992" y="1"/>
                    </a:moveTo>
                    <a:cubicBezTo>
                      <a:pt x="4788" y="214"/>
                      <a:pt x="4061" y="332"/>
                      <a:pt x="3875" y="477"/>
                    </a:cubicBezTo>
                    <a:cubicBezTo>
                      <a:pt x="3187" y="1011"/>
                      <a:pt x="2941" y="1449"/>
                      <a:pt x="2300" y="2032"/>
                    </a:cubicBezTo>
                    <a:cubicBezTo>
                      <a:pt x="2076" y="2237"/>
                      <a:pt x="1939" y="2752"/>
                      <a:pt x="1566" y="2752"/>
                    </a:cubicBezTo>
                    <a:cubicBezTo>
                      <a:pt x="1536" y="2752"/>
                      <a:pt x="1504" y="2749"/>
                      <a:pt x="1471" y="2741"/>
                    </a:cubicBezTo>
                    <a:cubicBezTo>
                      <a:pt x="1236" y="2691"/>
                      <a:pt x="905" y="2597"/>
                      <a:pt x="605" y="2597"/>
                    </a:cubicBezTo>
                    <a:cubicBezTo>
                      <a:pt x="360" y="2597"/>
                      <a:pt x="136" y="2660"/>
                      <a:pt x="0" y="2861"/>
                    </a:cubicBezTo>
                    <a:cubicBezTo>
                      <a:pt x="614" y="3029"/>
                      <a:pt x="913" y="3195"/>
                      <a:pt x="1523" y="3266"/>
                    </a:cubicBezTo>
                    <a:cubicBezTo>
                      <a:pt x="1547" y="3269"/>
                      <a:pt x="1575" y="3270"/>
                      <a:pt x="1605" y="3270"/>
                    </a:cubicBezTo>
                    <a:cubicBezTo>
                      <a:pt x="1880" y="3270"/>
                      <a:pt x="2342" y="3149"/>
                      <a:pt x="2484" y="2976"/>
                    </a:cubicBezTo>
                    <a:cubicBezTo>
                      <a:pt x="2864" y="2512"/>
                      <a:pt x="3134" y="2169"/>
                      <a:pt x="3668" y="1844"/>
                    </a:cubicBezTo>
                    <a:cubicBezTo>
                      <a:pt x="4191" y="1523"/>
                      <a:pt x="5028" y="1726"/>
                      <a:pt x="5388" y="1106"/>
                    </a:cubicBezTo>
                    <a:cubicBezTo>
                      <a:pt x="5362" y="1051"/>
                      <a:pt x="5136" y="153"/>
                      <a:pt x="49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9" name="Google Shape;909;p39"/>
              <p:cNvSpPr/>
              <p:nvPr/>
            </p:nvSpPr>
            <p:spPr>
              <a:xfrm>
                <a:off x="6035247" y="2629680"/>
                <a:ext cx="564993" cy="475919"/>
              </a:xfrm>
              <a:custGeom>
                <a:avLst/>
                <a:gdLst/>
                <a:ahLst/>
                <a:cxnLst/>
                <a:rect l="l" t="t" r="r" b="b"/>
                <a:pathLst>
                  <a:path w="12743" h="10734" extrusionOk="0">
                    <a:moveTo>
                      <a:pt x="3230" y="1"/>
                    </a:moveTo>
                    <a:cubicBezTo>
                      <a:pt x="1510" y="167"/>
                      <a:pt x="801" y="1470"/>
                      <a:pt x="324" y="2058"/>
                    </a:cubicBezTo>
                    <a:cubicBezTo>
                      <a:pt x="1" y="3118"/>
                      <a:pt x="259" y="4480"/>
                      <a:pt x="754" y="5541"/>
                    </a:cubicBezTo>
                    <a:cubicBezTo>
                      <a:pt x="1104" y="6291"/>
                      <a:pt x="1617" y="6935"/>
                      <a:pt x="2188" y="7528"/>
                    </a:cubicBezTo>
                    <a:cubicBezTo>
                      <a:pt x="2383" y="7730"/>
                      <a:pt x="3673" y="9298"/>
                      <a:pt x="3960" y="9583"/>
                    </a:cubicBezTo>
                    <a:cubicBezTo>
                      <a:pt x="4081" y="9744"/>
                      <a:pt x="4604" y="10708"/>
                      <a:pt x="4649" y="10734"/>
                    </a:cubicBezTo>
                    <a:cubicBezTo>
                      <a:pt x="4649" y="10410"/>
                      <a:pt x="4530" y="9583"/>
                      <a:pt x="4867" y="8994"/>
                    </a:cubicBezTo>
                    <a:cubicBezTo>
                      <a:pt x="6042" y="8604"/>
                      <a:pt x="7187" y="8100"/>
                      <a:pt x="8312" y="7588"/>
                    </a:cubicBezTo>
                    <a:cubicBezTo>
                      <a:pt x="8595" y="7458"/>
                      <a:pt x="8941" y="7215"/>
                      <a:pt x="9213" y="6970"/>
                    </a:cubicBezTo>
                    <a:cubicBezTo>
                      <a:pt x="9272" y="6767"/>
                      <a:pt x="9116" y="6379"/>
                      <a:pt x="9115" y="6356"/>
                    </a:cubicBezTo>
                    <a:lnTo>
                      <a:pt x="9115" y="6356"/>
                    </a:lnTo>
                    <a:cubicBezTo>
                      <a:pt x="9335" y="6456"/>
                      <a:pt x="9762" y="6606"/>
                      <a:pt x="9904" y="6606"/>
                    </a:cubicBezTo>
                    <a:cubicBezTo>
                      <a:pt x="9919" y="6606"/>
                      <a:pt x="9931" y="6604"/>
                      <a:pt x="9939" y="6601"/>
                    </a:cubicBezTo>
                    <a:cubicBezTo>
                      <a:pt x="10004" y="6572"/>
                      <a:pt x="12648" y="5023"/>
                      <a:pt x="12708" y="4212"/>
                    </a:cubicBezTo>
                    <a:cubicBezTo>
                      <a:pt x="12743" y="3751"/>
                      <a:pt x="12037" y="3054"/>
                      <a:pt x="11653" y="2914"/>
                    </a:cubicBezTo>
                    <a:lnTo>
                      <a:pt x="11653" y="2914"/>
                    </a:lnTo>
                    <a:cubicBezTo>
                      <a:pt x="12005" y="3187"/>
                      <a:pt x="12374" y="3886"/>
                      <a:pt x="12076" y="4454"/>
                    </a:cubicBezTo>
                    <a:cubicBezTo>
                      <a:pt x="11694" y="5183"/>
                      <a:pt x="10598" y="5869"/>
                      <a:pt x="10438" y="5992"/>
                    </a:cubicBezTo>
                    <a:cubicBezTo>
                      <a:pt x="10159" y="5930"/>
                      <a:pt x="9971" y="5872"/>
                      <a:pt x="9865" y="5872"/>
                    </a:cubicBezTo>
                    <a:cubicBezTo>
                      <a:pt x="9803" y="5872"/>
                      <a:pt x="9769" y="5892"/>
                      <a:pt x="9762" y="5942"/>
                    </a:cubicBezTo>
                    <a:cubicBezTo>
                      <a:pt x="9759" y="5969"/>
                      <a:pt x="9890" y="6113"/>
                      <a:pt x="9910" y="6147"/>
                    </a:cubicBezTo>
                    <a:cubicBezTo>
                      <a:pt x="9928" y="6180"/>
                      <a:pt x="9869" y="6232"/>
                      <a:pt x="9802" y="6232"/>
                    </a:cubicBezTo>
                    <a:cubicBezTo>
                      <a:pt x="9785" y="6232"/>
                      <a:pt x="9767" y="6228"/>
                      <a:pt x="9750" y="6220"/>
                    </a:cubicBezTo>
                    <a:cubicBezTo>
                      <a:pt x="9521" y="6108"/>
                      <a:pt x="9190" y="5925"/>
                      <a:pt x="9009" y="5815"/>
                    </a:cubicBezTo>
                    <a:cubicBezTo>
                      <a:pt x="8986" y="5802"/>
                      <a:pt x="8843" y="5716"/>
                      <a:pt x="8732" y="5716"/>
                    </a:cubicBezTo>
                    <a:cubicBezTo>
                      <a:pt x="8672" y="5716"/>
                      <a:pt x="8622" y="5740"/>
                      <a:pt x="8605" y="5815"/>
                    </a:cubicBezTo>
                    <a:cubicBezTo>
                      <a:pt x="8507" y="6249"/>
                      <a:pt x="8627" y="6480"/>
                      <a:pt x="8324" y="6825"/>
                    </a:cubicBezTo>
                    <a:cubicBezTo>
                      <a:pt x="8011" y="7181"/>
                      <a:pt x="7562" y="7441"/>
                      <a:pt x="7153" y="7673"/>
                    </a:cubicBezTo>
                    <a:cubicBezTo>
                      <a:pt x="6767" y="7890"/>
                      <a:pt x="5454" y="8514"/>
                      <a:pt x="4538" y="8514"/>
                    </a:cubicBezTo>
                    <a:cubicBezTo>
                      <a:pt x="4467" y="8514"/>
                      <a:pt x="4398" y="8511"/>
                      <a:pt x="4332" y="8503"/>
                    </a:cubicBezTo>
                    <a:cubicBezTo>
                      <a:pt x="3928" y="8453"/>
                      <a:pt x="3375" y="8173"/>
                      <a:pt x="3104" y="7978"/>
                    </a:cubicBezTo>
                    <a:cubicBezTo>
                      <a:pt x="2554" y="7585"/>
                      <a:pt x="1760" y="6602"/>
                      <a:pt x="1354" y="5942"/>
                    </a:cubicBezTo>
                    <a:cubicBezTo>
                      <a:pt x="926" y="5246"/>
                      <a:pt x="698" y="4654"/>
                      <a:pt x="534" y="3949"/>
                    </a:cubicBezTo>
                    <a:lnTo>
                      <a:pt x="534" y="3949"/>
                    </a:lnTo>
                    <a:cubicBezTo>
                      <a:pt x="590" y="3985"/>
                      <a:pt x="785" y="4014"/>
                      <a:pt x="1039" y="4014"/>
                    </a:cubicBezTo>
                    <a:cubicBezTo>
                      <a:pt x="1563" y="4014"/>
                      <a:pt x="2333" y="3893"/>
                      <a:pt x="2630" y="3467"/>
                    </a:cubicBezTo>
                    <a:lnTo>
                      <a:pt x="2630" y="3467"/>
                    </a:lnTo>
                    <a:cubicBezTo>
                      <a:pt x="2325" y="3571"/>
                      <a:pt x="1962" y="3666"/>
                      <a:pt x="1625" y="3666"/>
                    </a:cubicBezTo>
                    <a:cubicBezTo>
                      <a:pt x="1345" y="3666"/>
                      <a:pt x="1081" y="3600"/>
                      <a:pt x="881" y="3420"/>
                    </a:cubicBezTo>
                    <a:cubicBezTo>
                      <a:pt x="778" y="3325"/>
                      <a:pt x="726" y="3187"/>
                      <a:pt x="740" y="3048"/>
                    </a:cubicBezTo>
                    <a:cubicBezTo>
                      <a:pt x="773" y="2645"/>
                      <a:pt x="1123" y="2244"/>
                      <a:pt x="1301" y="1981"/>
                    </a:cubicBezTo>
                    <a:cubicBezTo>
                      <a:pt x="1538" y="1630"/>
                      <a:pt x="1757" y="1195"/>
                      <a:pt x="2040" y="844"/>
                    </a:cubicBezTo>
                    <a:cubicBezTo>
                      <a:pt x="2412" y="648"/>
                      <a:pt x="3006" y="332"/>
                      <a:pt x="3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0" name="Google Shape;910;p39"/>
              <p:cNvSpPr/>
              <p:nvPr/>
            </p:nvSpPr>
            <p:spPr>
              <a:xfrm>
                <a:off x="6247532" y="2644577"/>
                <a:ext cx="209628" cy="150127"/>
              </a:xfrm>
              <a:custGeom>
                <a:avLst/>
                <a:gdLst/>
                <a:ahLst/>
                <a:cxnLst/>
                <a:rect l="l" t="t" r="r" b="b"/>
                <a:pathLst>
                  <a:path w="4728" h="3386" extrusionOk="0">
                    <a:moveTo>
                      <a:pt x="2952" y="0"/>
                    </a:moveTo>
                    <a:cubicBezTo>
                      <a:pt x="2334" y="0"/>
                      <a:pt x="1703" y="109"/>
                      <a:pt x="1238" y="232"/>
                    </a:cubicBezTo>
                    <a:cubicBezTo>
                      <a:pt x="1349" y="242"/>
                      <a:pt x="1474" y="245"/>
                      <a:pt x="1608" y="245"/>
                    </a:cubicBezTo>
                    <a:cubicBezTo>
                      <a:pt x="1883" y="245"/>
                      <a:pt x="2199" y="231"/>
                      <a:pt x="2519" y="231"/>
                    </a:cubicBezTo>
                    <a:cubicBezTo>
                      <a:pt x="2904" y="231"/>
                      <a:pt x="3295" y="252"/>
                      <a:pt x="3628" y="342"/>
                    </a:cubicBezTo>
                    <a:cubicBezTo>
                      <a:pt x="3928" y="424"/>
                      <a:pt x="3973" y="635"/>
                      <a:pt x="3609" y="812"/>
                    </a:cubicBezTo>
                    <a:cubicBezTo>
                      <a:pt x="3414" y="909"/>
                      <a:pt x="3219" y="1186"/>
                      <a:pt x="3055" y="1331"/>
                    </a:cubicBezTo>
                    <a:cubicBezTo>
                      <a:pt x="2797" y="1561"/>
                      <a:pt x="2159" y="2282"/>
                      <a:pt x="2141" y="2298"/>
                    </a:cubicBezTo>
                    <a:cubicBezTo>
                      <a:pt x="1854" y="2569"/>
                      <a:pt x="1737" y="2799"/>
                      <a:pt x="1367" y="2926"/>
                    </a:cubicBezTo>
                    <a:cubicBezTo>
                      <a:pt x="1302" y="2947"/>
                      <a:pt x="1037" y="2981"/>
                      <a:pt x="957" y="2989"/>
                    </a:cubicBezTo>
                    <a:cubicBezTo>
                      <a:pt x="613" y="3021"/>
                      <a:pt x="253" y="2997"/>
                      <a:pt x="0" y="3128"/>
                    </a:cubicBezTo>
                    <a:cubicBezTo>
                      <a:pt x="295" y="3149"/>
                      <a:pt x="742" y="3386"/>
                      <a:pt x="1212" y="3386"/>
                    </a:cubicBezTo>
                    <a:cubicBezTo>
                      <a:pt x="1330" y="3386"/>
                      <a:pt x="1449" y="3371"/>
                      <a:pt x="1568" y="3334"/>
                    </a:cubicBezTo>
                    <a:cubicBezTo>
                      <a:pt x="1849" y="3248"/>
                      <a:pt x="2132" y="2992"/>
                      <a:pt x="2375" y="2604"/>
                    </a:cubicBezTo>
                    <a:cubicBezTo>
                      <a:pt x="2531" y="2353"/>
                      <a:pt x="2870" y="1878"/>
                      <a:pt x="3078" y="1654"/>
                    </a:cubicBezTo>
                    <a:cubicBezTo>
                      <a:pt x="3261" y="1459"/>
                      <a:pt x="4082" y="986"/>
                      <a:pt x="4147" y="962"/>
                    </a:cubicBezTo>
                    <a:cubicBezTo>
                      <a:pt x="4309" y="901"/>
                      <a:pt x="4466" y="830"/>
                      <a:pt x="4617" y="749"/>
                    </a:cubicBezTo>
                    <a:cubicBezTo>
                      <a:pt x="4682" y="715"/>
                      <a:pt x="4727" y="540"/>
                      <a:pt x="4671" y="492"/>
                    </a:cubicBezTo>
                    <a:cubicBezTo>
                      <a:pt x="4259" y="125"/>
                      <a:pt x="3613" y="0"/>
                      <a:pt x="2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1" name="Google Shape;911;p39"/>
              <p:cNvSpPr/>
              <p:nvPr/>
            </p:nvSpPr>
            <p:spPr>
              <a:xfrm>
                <a:off x="6034498" y="2717257"/>
                <a:ext cx="236629" cy="431980"/>
              </a:xfrm>
              <a:custGeom>
                <a:avLst/>
                <a:gdLst/>
                <a:ahLst/>
                <a:cxnLst/>
                <a:rect l="l" t="t" r="r" b="b"/>
                <a:pathLst>
                  <a:path w="5337" h="9743" extrusionOk="0">
                    <a:moveTo>
                      <a:pt x="402" y="1"/>
                    </a:moveTo>
                    <a:lnTo>
                      <a:pt x="402" y="1"/>
                    </a:lnTo>
                    <a:cubicBezTo>
                      <a:pt x="76" y="705"/>
                      <a:pt x="47" y="1698"/>
                      <a:pt x="33" y="2046"/>
                    </a:cubicBezTo>
                    <a:cubicBezTo>
                      <a:pt x="0" y="2912"/>
                      <a:pt x="80" y="3809"/>
                      <a:pt x="138" y="4642"/>
                    </a:cubicBezTo>
                    <a:cubicBezTo>
                      <a:pt x="197" y="5511"/>
                      <a:pt x="182" y="6486"/>
                      <a:pt x="739" y="7204"/>
                    </a:cubicBezTo>
                    <a:cubicBezTo>
                      <a:pt x="1306" y="7934"/>
                      <a:pt x="2097" y="8670"/>
                      <a:pt x="2900" y="9127"/>
                    </a:cubicBezTo>
                    <a:cubicBezTo>
                      <a:pt x="3652" y="9556"/>
                      <a:pt x="5336" y="9742"/>
                      <a:pt x="5336" y="9742"/>
                    </a:cubicBezTo>
                    <a:cubicBezTo>
                      <a:pt x="5336" y="9742"/>
                      <a:pt x="5290" y="8601"/>
                      <a:pt x="5117" y="8218"/>
                    </a:cubicBezTo>
                    <a:cubicBezTo>
                      <a:pt x="4724" y="7337"/>
                      <a:pt x="3817" y="6708"/>
                      <a:pt x="3113" y="6093"/>
                    </a:cubicBezTo>
                    <a:cubicBezTo>
                      <a:pt x="1711" y="4864"/>
                      <a:pt x="493" y="2678"/>
                      <a:pt x="504" y="1500"/>
                    </a:cubicBezTo>
                    <a:cubicBezTo>
                      <a:pt x="507" y="1095"/>
                      <a:pt x="357" y="578"/>
                      <a:pt x="40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2" name="Google Shape;912;p39"/>
              <p:cNvSpPr/>
              <p:nvPr/>
            </p:nvSpPr>
            <p:spPr>
              <a:xfrm>
                <a:off x="6042301" y="2905822"/>
                <a:ext cx="617444" cy="246073"/>
              </a:xfrm>
              <a:custGeom>
                <a:avLst/>
                <a:gdLst/>
                <a:ahLst/>
                <a:cxnLst/>
                <a:rect l="l" t="t" r="r" b="b"/>
                <a:pathLst>
                  <a:path w="13926" h="5550" extrusionOk="0">
                    <a:moveTo>
                      <a:pt x="13659" y="0"/>
                    </a:moveTo>
                    <a:cubicBezTo>
                      <a:pt x="12921" y="147"/>
                      <a:pt x="11771" y="393"/>
                      <a:pt x="11209" y="829"/>
                    </a:cubicBezTo>
                    <a:cubicBezTo>
                      <a:pt x="10761" y="588"/>
                      <a:pt x="10187" y="227"/>
                      <a:pt x="9981" y="67"/>
                    </a:cubicBezTo>
                    <a:cubicBezTo>
                      <a:pt x="9538" y="328"/>
                      <a:pt x="9126" y="552"/>
                      <a:pt x="8985" y="679"/>
                    </a:cubicBezTo>
                    <a:cubicBezTo>
                      <a:pt x="8828" y="824"/>
                      <a:pt x="8400" y="928"/>
                      <a:pt x="8214" y="1037"/>
                    </a:cubicBezTo>
                    <a:cubicBezTo>
                      <a:pt x="7679" y="1355"/>
                      <a:pt x="7112" y="1615"/>
                      <a:pt x="6521" y="1814"/>
                    </a:cubicBezTo>
                    <a:cubicBezTo>
                      <a:pt x="5894" y="2022"/>
                      <a:pt x="5041" y="2305"/>
                      <a:pt x="4268" y="2305"/>
                    </a:cubicBezTo>
                    <a:cubicBezTo>
                      <a:pt x="3823" y="2305"/>
                      <a:pt x="3406" y="2212"/>
                      <a:pt x="3073" y="1956"/>
                    </a:cubicBezTo>
                    <a:lnTo>
                      <a:pt x="3073" y="1956"/>
                    </a:lnTo>
                    <a:cubicBezTo>
                      <a:pt x="3454" y="2760"/>
                      <a:pt x="4625" y="4160"/>
                      <a:pt x="4781" y="5323"/>
                    </a:cubicBezTo>
                    <a:cubicBezTo>
                      <a:pt x="4782" y="5326"/>
                      <a:pt x="4782" y="5329"/>
                      <a:pt x="4784" y="5332"/>
                    </a:cubicBezTo>
                    <a:cubicBezTo>
                      <a:pt x="4439" y="5194"/>
                      <a:pt x="3862" y="4889"/>
                      <a:pt x="3572" y="4520"/>
                    </a:cubicBezTo>
                    <a:cubicBezTo>
                      <a:pt x="3257" y="4122"/>
                      <a:pt x="2565" y="3495"/>
                      <a:pt x="2200" y="3344"/>
                    </a:cubicBezTo>
                    <a:cubicBezTo>
                      <a:pt x="2090" y="3297"/>
                      <a:pt x="1711" y="3194"/>
                      <a:pt x="1597" y="3061"/>
                    </a:cubicBezTo>
                    <a:cubicBezTo>
                      <a:pt x="1145" y="2532"/>
                      <a:pt x="1040" y="2649"/>
                      <a:pt x="858" y="2528"/>
                    </a:cubicBezTo>
                    <a:cubicBezTo>
                      <a:pt x="376" y="2201"/>
                      <a:pt x="93" y="1625"/>
                      <a:pt x="1" y="1031"/>
                    </a:cubicBezTo>
                    <a:lnTo>
                      <a:pt x="1" y="1031"/>
                    </a:lnTo>
                    <a:cubicBezTo>
                      <a:pt x="117" y="2257"/>
                      <a:pt x="423" y="2827"/>
                      <a:pt x="631" y="3088"/>
                    </a:cubicBezTo>
                    <a:cubicBezTo>
                      <a:pt x="1637" y="4345"/>
                      <a:pt x="2427" y="4881"/>
                      <a:pt x="3442" y="5173"/>
                    </a:cubicBezTo>
                    <a:cubicBezTo>
                      <a:pt x="4007" y="5336"/>
                      <a:pt x="4581" y="5462"/>
                      <a:pt x="5162" y="5549"/>
                    </a:cubicBezTo>
                    <a:cubicBezTo>
                      <a:pt x="5162" y="5549"/>
                      <a:pt x="6527" y="5472"/>
                      <a:pt x="7429" y="5209"/>
                    </a:cubicBezTo>
                    <a:cubicBezTo>
                      <a:pt x="8043" y="5031"/>
                      <a:pt x="10748" y="4089"/>
                      <a:pt x="11289" y="3810"/>
                    </a:cubicBezTo>
                    <a:cubicBezTo>
                      <a:pt x="12173" y="3353"/>
                      <a:pt x="13742" y="2673"/>
                      <a:pt x="13837" y="2517"/>
                    </a:cubicBezTo>
                    <a:cubicBezTo>
                      <a:pt x="13925" y="2053"/>
                      <a:pt x="13872" y="1229"/>
                      <a:pt x="13836" y="901"/>
                    </a:cubicBezTo>
                    <a:cubicBezTo>
                      <a:pt x="13801" y="596"/>
                      <a:pt x="13742" y="295"/>
                      <a:pt x="13659" y="0"/>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3" name="Google Shape;913;p39"/>
              <p:cNvSpPr/>
              <p:nvPr/>
            </p:nvSpPr>
            <p:spPr>
              <a:xfrm>
                <a:off x="6233389" y="2666346"/>
                <a:ext cx="238935" cy="145028"/>
              </a:xfrm>
              <a:custGeom>
                <a:avLst/>
                <a:gdLst/>
                <a:ahLst/>
                <a:cxnLst/>
                <a:rect l="l" t="t" r="r" b="b"/>
                <a:pathLst>
                  <a:path w="5389" h="3271" extrusionOk="0">
                    <a:moveTo>
                      <a:pt x="4992" y="1"/>
                    </a:moveTo>
                    <a:cubicBezTo>
                      <a:pt x="4788" y="214"/>
                      <a:pt x="4061" y="332"/>
                      <a:pt x="3875" y="477"/>
                    </a:cubicBezTo>
                    <a:cubicBezTo>
                      <a:pt x="3187" y="1011"/>
                      <a:pt x="2941" y="1449"/>
                      <a:pt x="2300" y="2032"/>
                    </a:cubicBezTo>
                    <a:cubicBezTo>
                      <a:pt x="2076" y="2237"/>
                      <a:pt x="1939" y="2752"/>
                      <a:pt x="1566" y="2752"/>
                    </a:cubicBezTo>
                    <a:cubicBezTo>
                      <a:pt x="1536" y="2752"/>
                      <a:pt x="1504" y="2749"/>
                      <a:pt x="1471" y="2741"/>
                    </a:cubicBezTo>
                    <a:cubicBezTo>
                      <a:pt x="1236" y="2691"/>
                      <a:pt x="905" y="2597"/>
                      <a:pt x="605" y="2597"/>
                    </a:cubicBezTo>
                    <a:cubicBezTo>
                      <a:pt x="360" y="2597"/>
                      <a:pt x="136" y="2660"/>
                      <a:pt x="0" y="2861"/>
                    </a:cubicBezTo>
                    <a:cubicBezTo>
                      <a:pt x="614" y="3029"/>
                      <a:pt x="913" y="3195"/>
                      <a:pt x="1523" y="3266"/>
                    </a:cubicBezTo>
                    <a:cubicBezTo>
                      <a:pt x="1547" y="3269"/>
                      <a:pt x="1575" y="3270"/>
                      <a:pt x="1605" y="3270"/>
                    </a:cubicBezTo>
                    <a:cubicBezTo>
                      <a:pt x="1880" y="3270"/>
                      <a:pt x="2342" y="3149"/>
                      <a:pt x="2484" y="2976"/>
                    </a:cubicBezTo>
                    <a:cubicBezTo>
                      <a:pt x="2864" y="2512"/>
                      <a:pt x="3134" y="2169"/>
                      <a:pt x="3668" y="1844"/>
                    </a:cubicBezTo>
                    <a:cubicBezTo>
                      <a:pt x="4191" y="1523"/>
                      <a:pt x="5028" y="1726"/>
                      <a:pt x="5388" y="1106"/>
                    </a:cubicBezTo>
                    <a:cubicBezTo>
                      <a:pt x="5362" y="1051"/>
                      <a:pt x="5136" y="153"/>
                      <a:pt x="499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4" name="Google Shape;914;p39"/>
              <p:cNvSpPr/>
              <p:nvPr/>
            </p:nvSpPr>
            <p:spPr>
              <a:xfrm>
                <a:off x="6035247" y="2629680"/>
                <a:ext cx="564993" cy="475919"/>
              </a:xfrm>
              <a:custGeom>
                <a:avLst/>
                <a:gdLst/>
                <a:ahLst/>
                <a:cxnLst/>
                <a:rect l="l" t="t" r="r" b="b"/>
                <a:pathLst>
                  <a:path w="12743" h="10734" extrusionOk="0">
                    <a:moveTo>
                      <a:pt x="3230" y="1"/>
                    </a:moveTo>
                    <a:cubicBezTo>
                      <a:pt x="1510" y="167"/>
                      <a:pt x="801" y="1470"/>
                      <a:pt x="324" y="2058"/>
                    </a:cubicBezTo>
                    <a:cubicBezTo>
                      <a:pt x="1" y="3118"/>
                      <a:pt x="259" y="4480"/>
                      <a:pt x="754" y="5541"/>
                    </a:cubicBezTo>
                    <a:cubicBezTo>
                      <a:pt x="1104" y="6291"/>
                      <a:pt x="1617" y="6935"/>
                      <a:pt x="2188" y="7528"/>
                    </a:cubicBezTo>
                    <a:cubicBezTo>
                      <a:pt x="2383" y="7730"/>
                      <a:pt x="3673" y="9298"/>
                      <a:pt x="3960" y="9583"/>
                    </a:cubicBezTo>
                    <a:cubicBezTo>
                      <a:pt x="4081" y="9744"/>
                      <a:pt x="4604" y="10708"/>
                      <a:pt x="4649" y="10734"/>
                    </a:cubicBezTo>
                    <a:cubicBezTo>
                      <a:pt x="4649" y="10410"/>
                      <a:pt x="4530" y="9583"/>
                      <a:pt x="4867" y="8994"/>
                    </a:cubicBezTo>
                    <a:cubicBezTo>
                      <a:pt x="6042" y="8604"/>
                      <a:pt x="7187" y="8100"/>
                      <a:pt x="8312" y="7588"/>
                    </a:cubicBezTo>
                    <a:cubicBezTo>
                      <a:pt x="8595" y="7458"/>
                      <a:pt x="8941" y="7215"/>
                      <a:pt x="9213" y="6970"/>
                    </a:cubicBezTo>
                    <a:cubicBezTo>
                      <a:pt x="9272" y="6767"/>
                      <a:pt x="9116" y="6379"/>
                      <a:pt x="9115" y="6356"/>
                    </a:cubicBezTo>
                    <a:lnTo>
                      <a:pt x="9115" y="6356"/>
                    </a:lnTo>
                    <a:cubicBezTo>
                      <a:pt x="9335" y="6456"/>
                      <a:pt x="9762" y="6606"/>
                      <a:pt x="9904" y="6606"/>
                    </a:cubicBezTo>
                    <a:cubicBezTo>
                      <a:pt x="9919" y="6606"/>
                      <a:pt x="9931" y="6604"/>
                      <a:pt x="9939" y="6601"/>
                    </a:cubicBezTo>
                    <a:cubicBezTo>
                      <a:pt x="10004" y="6572"/>
                      <a:pt x="12648" y="5023"/>
                      <a:pt x="12708" y="4212"/>
                    </a:cubicBezTo>
                    <a:cubicBezTo>
                      <a:pt x="12743" y="3751"/>
                      <a:pt x="12037" y="3054"/>
                      <a:pt x="11653" y="2914"/>
                    </a:cubicBezTo>
                    <a:lnTo>
                      <a:pt x="11653" y="2914"/>
                    </a:lnTo>
                    <a:cubicBezTo>
                      <a:pt x="12005" y="3187"/>
                      <a:pt x="12374" y="3886"/>
                      <a:pt x="12076" y="4454"/>
                    </a:cubicBezTo>
                    <a:cubicBezTo>
                      <a:pt x="11694" y="5183"/>
                      <a:pt x="10598" y="5869"/>
                      <a:pt x="10438" y="5992"/>
                    </a:cubicBezTo>
                    <a:cubicBezTo>
                      <a:pt x="10159" y="5930"/>
                      <a:pt x="9971" y="5872"/>
                      <a:pt x="9865" y="5872"/>
                    </a:cubicBezTo>
                    <a:cubicBezTo>
                      <a:pt x="9803" y="5872"/>
                      <a:pt x="9769" y="5892"/>
                      <a:pt x="9762" y="5942"/>
                    </a:cubicBezTo>
                    <a:cubicBezTo>
                      <a:pt x="9759" y="5969"/>
                      <a:pt x="9890" y="6113"/>
                      <a:pt x="9910" y="6147"/>
                    </a:cubicBezTo>
                    <a:cubicBezTo>
                      <a:pt x="9928" y="6180"/>
                      <a:pt x="9869" y="6232"/>
                      <a:pt x="9802" y="6232"/>
                    </a:cubicBezTo>
                    <a:cubicBezTo>
                      <a:pt x="9785" y="6232"/>
                      <a:pt x="9767" y="6228"/>
                      <a:pt x="9750" y="6220"/>
                    </a:cubicBezTo>
                    <a:cubicBezTo>
                      <a:pt x="9521" y="6108"/>
                      <a:pt x="9190" y="5925"/>
                      <a:pt x="9009" y="5815"/>
                    </a:cubicBezTo>
                    <a:cubicBezTo>
                      <a:pt x="8986" y="5802"/>
                      <a:pt x="8843" y="5716"/>
                      <a:pt x="8732" y="5716"/>
                    </a:cubicBezTo>
                    <a:cubicBezTo>
                      <a:pt x="8672" y="5716"/>
                      <a:pt x="8622" y="5740"/>
                      <a:pt x="8605" y="5815"/>
                    </a:cubicBezTo>
                    <a:cubicBezTo>
                      <a:pt x="8507" y="6249"/>
                      <a:pt x="8627" y="6480"/>
                      <a:pt x="8324" y="6825"/>
                    </a:cubicBezTo>
                    <a:cubicBezTo>
                      <a:pt x="8011" y="7181"/>
                      <a:pt x="7562" y="7441"/>
                      <a:pt x="7153" y="7673"/>
                    </a:cubicBezTo>
                    <a:cubicBezTo>
                      <a:pt x="6767" y="7890"/>
                      <a:pt x="5454" y="8514"/>
                      <a:pt x="4538" y="8514"/>
                    </a:cubicBezTo>
                    <a:cubicBezTo>
                      <a:pt x="4467" y="8514"/>
                      <a:pt x="4398" y="8511"/>
                      <a:pt x="4332" y="8503"/>
                    </a:cubicBezTo>
                    <a:cubicBezTo>
                      <a:pt x="3928" y="8453"/>
                      <a:pt x="3375" y="8173"/>
                      <a:pt x="3104" y="7978"/>
                    </a:cubicBezTo>
                    <a:cubicBezTo>
                      <a:pt x="2554" y="7585"/>
                      <a:pt x="1760" y="6602"/>
                      <a:pt x="1354" y="5942"/>
                    </a:cubicBezTo>
                    <a:cubicBezTo>
                      <a:pt x="926" y="5246"/>
                      <a:pt x="698" y="4654"/>
                      <a:pt x="534" y="3949"/>
                    </a:cubicBezTo>
                    <a:lnTo>
                      <a:pt x="534" y="3949"/>
                    </a:lnTo>
                    <a:cubicBezTo>
                      <a:pt x="590" y="3985"/>
                      <a:pt x="785" y="4014"/>
                      <a:pt x="1039" y="4014"/>
                    </a:cubicBezTo>
                    <a:cubicBezTo>
                      <a:pt x="1563" y="4014"/>
                      <a:pt x="2333" y="3893"/>
                      <a:pt x="2630" y="3467"/>
                    </a:cubicBezTo>
                    <a:lnTo>
                      <a:pt x="2630" y="3467"/>
                    </a:lnTo>
                    <a:cubicBezTo>
                      <a:pt x="2325" y="3571"/>
                      <a:pt x="1962" y="3666"/>
                      <a:pt x="1625" y="3666"/>
                    </a:cubicBezTo>
                    <a:cubicBezTo>
                      <a:pt x="1345" y="3666"/>
                      <a:pt x="1081" y="3600"/>
                      <a:pt x="881" y="3420"/>
                    </a:cubicBezTo>
                    <a:cubicBezTo>
                      <a:pt x="778" y="3325"/>
                      <a:pt x="726" y="3187"/>
                      <a:pt x="740" y="3048"/>
                    </a:cubicBezTo>
                    <a:cubicBezTo>
                      <a:pt x="773" y="2645"/>
                      <a:pt x="1123" y="2244"/>
                      <a:pt x="1301" y="1981"/>
                    </a:cubicBezTo>
                    <a:cubicBezTo>
                      <a:pt x="1538" y="1630"/>
                      <a:pt x="1757" y="1195"/>
                      <a:pt x="2040" y="844"/>
                    </a:cubicBezTo>
                    <a:cubicBezTo>
                      <a:pt x="2412" y="648"/>
                      <a:pt x="3006" y="332"/>
                      <a:pt x="3230" y="1"/>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5" name="Google Shape;915;p39"/>
              <p:cNvSpPr/>
              <p:nvPr/>
            </p:nvSpPr>
            <p:spPr>
              <a:xfrm>
                <a:off x="6396327" y="2902174"/>
                <a:ext cx="485540" cy="178237"/>
              </a:xfrm>
              <a:custGeom>
                <a:avLst/>
                <a:gdLst/>
                <a:ahLst/>
                <a:cxnLst/>
                <a:rect l="l" t="t" r="r" b="b"/>
                <a:pathLst>
                  <a:path w="10951" h="4020" extrusionOk="0">
                    <a:moveTo>
                      <a:pt x="6144" y="1"/>
                    </a:moveTo>
                    <a:cubicBezTo>
                      <a:pt x="6048" y="1"/>
                      <a:pt x="5951" y="6"/>
                      <a:pt x="5855" y="16"/>
                    </a:cubicBezTo>
                    <a:cubicBezTo>
                      <a:pt x="4886" y="122"/>
                      <a:pt x="3822" y="471"/>
                      <a:pt x="2983" y="927"/>
                    </a:cubicBezTo>
                    <a:cubicBezTo>
                      <a:pt x="1955" y="1483"/>
                      <a:pt x="805" y="2494"/>
                      <a:pt x="100" y="3220"/>
                    </a:cubicBezTo>
                    <a:cubicBezTo>
                      <a:pt x="0" y="3321"/>
                      <a:pt x="372" y="3472"/>
                      <a:pt x="464" y="3495"/>
                    </a:cubicBezTo>
                    <a:cubicBezTo>
                      <a:pt x="1973" y="3846"/>
                      <a:pt x="3503" y="4020"/>
                      <a:pt x="5032" y="4020"/>
                    </a:cubicBezTo>
                    <a:cubicBezTo>
                      <a:pt x="6961" y="4020"/>
                      <a:pt x="8886" y="3742"/>
                      <a:pt x="10760" y="3193"/>
                    </a:cubicBezTo>
                    <a:cubicBezTo>
                      <a:pt x="10895" y="3152"/>
                      <a:pt x="10951" y="2972"/>
                      <a:pt x="10845" y="2871"/>
                    </a:cubicBezTo>
                    <a:cubicBezTo>
                      <a:pt x="9666" y="1746"/>
                      <a:pt x="7926" y="1"/>
                      <a:pt x="6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6" name="Google Shape;916;p39"/>
              <p:cNvSpPr/>
              <p:nvPr/>
            </p:nvSpPr>
            <p:spPr>
              <a:xfrm>
                <a:off x="6395041" y="3044895"/>
                <a:ext cx="372568" cy="140018"/>
              </a:xfrm>
              <a:custGeom>
                <a:avLst/>
                <a:gdLst/>
                <a:ahLst/>
                <a:cxnLst/>
                <a:rect l="l" t="t" r="r" b="b"/>
                <a:pathLst>
                  <a:path w="8403" h="3158" extrusionOk="0">
                    <a:moveTo>
                      <a:pt x="129" y="1"/>
                    </a:moveTo>
                    <a:cubicBezTo>
                      <a:pt x="84" y="537"/>
                      <a:pt x="5" y="1017"/>
                      <a:pt x="2" y="1556"/>
                    </a:cubicBezTo>
                    <a:cubicBezTo>
                      <a:pt x="1" y="1762"/>
                      <a:pt x="105" y="2389"/>
                      <a:pt x="105" y="2389"/>
                    </a:cubicBezTo>
                    <a:cubicBezTo>
                      <a:pt x="105" y="2389"/>
                      <a:pt x="744" y="2696"/>
                      <a:pt x="976" y="2782"/>
                    </a:cubicBezTo>
                    <a:cubicBezTo>
                      <a:pt x="1094" y="2826"/>
                      <a:pt x="1211" y="2868"/>
                      <a:pt x="1329" y="2911"/>
                    </a:cubicBezTo>
                    <a:cubicBezTo>
                      <a:pt x="1497" y="2729"/>
                      <a:pt x="1597" y="2653"/>
                      <a:pt x="1839" y="2653"/>
                    </a:cubicBezTo>
                    <a:cubicBezTo>
                      <a:pt x="1895" y="2653"/>
                      <a:pt x="1958" y="2657"/>
                      <a:pt x="2031" y="2664"/>
                    </a:cubicBezTo>
                    <a:cubicBezTo>
                      <a:pt x="2327" y="2694"/>
                      <a:pt x="2583" y="2756"/>
                      <a:pt x="2799" y="2756"/>
                    </a:cubicBezTo>
                    <a:cubicBezTo>
                      <a:pt x="3081" y="2756"/>
                      <a:pt x="3292" y="2650"/>
                      <a:pt x="3428" y="2226"/>
                    </a:cubicBezTo>
                    <a:cubicBezTo>
                      <a:pt x="3576" y="1759"/>
                      <a:pt x="3526" y="1159"/>
                      <a:pt x="3449" y="687"/>
                    </a:cubicBezTo>
                    <a:cubicBezTo>
                      <a:pt x="3439" y="652"/>
                      <a:pt x="3466" y="623"/>
                      <a:pt x="3497" y="623"/>
                    </a:cubicBezTo>
                    <a:cubicBezTo>
                      <a:pt x="3505" y="623"/>
                      <a:pt x="3513" y="625"/>
                      <a:pt x="3521" y="630"/>
                    </a:cubicBezTo>
                    <a:cubicBezTo>
                      <a:pt x="3958" y="847"/>
                      <a:pt x="4106" y="645"/>
                      <a:pt x="4433" y="932"/>
                    </a:cubicBezTo>
                    <a:cubicBezTo>
                      <a:pt x="4720" y="1186"/>
                      <a:pt x="4815" y="1441"/>
                      <a:pt x="4921" y="1794"/>
                    </a:cubicBezTo>
                    <a:cubicBezTo>
                      <a:pt x="4991" y="2029"/>
                      <a:pt x="5080" y="2425"/>
                      <a:pt x="5198" y="2651"/>
                    </a:cubicBezTo>
                    <a:cubicBezTo>
                      <a:pt x="5213" y="2679"/>
                      <a:pt x="5229" y="2707"/>
                      <a:pt x="5249" y="2732"/>
                    </a:cubicBezTo>
                    <a:cubicBezTo>
                      <a:pt x="5410" y="2808"/>
                      <a:pt x="5580" y="2826"/>
                      <a:pt x="5751" y="2826"/>
                    </a:cubicBezTo>
                    <a:cubicBezTo>
                      <a:pt x="5914" y="2826"/>
                      <a:pt x="6079" y="2810"/>
                      <a:pt x="6240" y="2810"/>
                    </a:cubicBezTo>
                    <a:cubicBezTo>
                      <a:pt x="6503" y="2810"/>
                      <a:pt x="6756" y="2854"/>
                      <a:pt x="6977" y="3086"/>
                    </a:cubicBezTo>
                    <a:cubicBezTo>
                      <a:pt x="7016" y="3082"/>
                      <a:pt x="7054" y="3080"/>
                      <a:pt x="7090" y="3077"/>
                    </a:cubicBezTo>
                    <a:cubicBezTo>
                      <a:pt x="7091" y="3077"/>
                      <a:pt x="7091" y="3077"/>
                      <a:pt x="7092" y="3077"/>
                    </a:cubicBezTo>
                    <a:cubicBezTo>
                      <a:pt x="7107" y="3077"/>
                      <a:pt x="7111" y="3104"/>
                      <a:pt x="7093" y="3107"/>
                    </a:cubicBezTo>
                    <a:lnTo>
                      <a:pt x="7003" y="3122"/>
                    </a:lnTo>
                    <a:cubicBezTo>
                      <a:pt x="7007" y="3134"/>
                      <a:pt x="7012" y="3145"/>
                      <a:pt x="7013" y="3157"/>
                    </a:cubicBezTo>
                    <a:cubicBezTo>
                      <a:pt x="7125" y="3134"/>
                      <a:pt x="7240" y="3112"/>
                      <a:pt x="7358" y="3089"/>
                    </a:cubicBezTo>
                    <a:cubicBezTo>
                      <a:pt x="7432" y="3074"/>
                      <a:pt x="8247" y="2341"/>
                      <a:pt x="8247" y="2268"/>
                    </a:cubicBezTo>
                    <a:cubicBezTo>
                      <a:pt x="8245" y="1733"/>
                      <a:pt x="8380" y="1676"/>
                      <a:pt x="8371" y="1142"/>
                    </a:cubicBezTo>
                    <a:cubicBezTo>
                      <a:pt x="8369" y="985"/>
                      <a:pt x="8403" y="714"/>
                      <a:pt x="8279" y="586"/>
                    </a:cubicBezTo>
                    <a:cubicBezTo>
                      <a:pt x="8202" y="506"/>
                      <a:pt x="8096" y="484"/>
                      <a:pt x="7986" y="484"/>
                    </a:cubicBezTo>
                    <a:cubicBezTo>
                      <a:pt x="7870" y="484"/>
                      <a:pt x="7750" y="508"/>
                      <a:pt x="7656" y="516"/>
                    </a:cubicBezTo>
                    <a:cubicBezTo>
                      <a:pt x="7154" y="560"/>
                      <a:pt x="6652" y="590"/>
                      <a:pt x="6149" y="599"/>
                    </a:cubicBezTo>
                    <a:cubicBezTo>
                      <a:pt x="5638" y="609"/>
                      <a:pt x="5115" y="627"/>
                      <a:pt x="4593" y="627"/>
                    </a:cubicBezTo>
                    <a:cubicBezTo>
                      <a:pt x="4007" y="627"/>
                      <a:pt x="3422" y="604"/>
                      <a:pt x="2856" y="519"/>
                    </a:cubicBezTo>
                    <a:cubicBezTo>
                      <a:pt x="1982" y="388"/>
                      <a:pt x="543" y="116"/>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7" name="Google Shape;917;p39"/>
              <p:cNvSpPr/>
              <p:nvPr/>
            </p:nvSpPr>
            <p:spPr>
              <a:xfrm>
                <a:off x="6454009" y="3070788"/>
                <a:ext cx="256404" cy="128889"/>
              </a:xfrm>
              <a:custGeom>
                <a:avLst/>
                <a:gdLst/>
                <a:ahLst/>
                <a:cxnLst/>
                <a:rect l="l" t="t" r="r" b="b"/>
                <a:pathLst>
                  <a:path w="5783" h="2907" extrusionOk="0">
                    <a:moveTo>
                      <a:pt x="3190" y="1"/>
                    </a:moveTo>
                    <a:cubicBezTo>
                      <a:pt x="2982" y="1"/>
                      <a:pt x="2715" y="105"/>
                      <a:pt x="2467" y="105"/>
                    </a:cubicBezTo>
                    <a:cubicBezTo>
                      <a:pt x="2372" y="105"/>
                      <a:pt x="2279" y="90"/>
                      <a:pt x="2193" y="47"/>
                    </a:cubicBezTo>
                    <a:cubicBezTo>
                      <a:pt x="2185" y="43"/>
                      <a:pt x="2176" y="41"/>
                      <a:pt x="2168" y="41"/>
                    </a:cubicBezTo>
                    <a:cubicBezTo>
                      <a:pt x="2137" y="41"/>
                      <a:pt x="2111" y="69"/>
                      <a:pt x="2120" y="103"/>
                    </a:cubicBezTo>
                    <a:cubicBezTo>
                      <a:pt x="2196" y="576"/>
                      <a:pt x="2247" y="1175"/>
                      <a:pt x="2099" y="1642"/>
                    </a:cubicBezTo>
                    <a:cubicBezTo>
                      <a:pt x="1964" y="2066"/>
                      <a:pt x="1753" y="2173"/>
                      <a:pt x="1471" y="2173"/>
                    </a:cubicBezTo>
                    <a:cubicBezTo>
                      <a:pt x="1256" y="2173"/>
                      <a:pt x="999" y="2110"/>
                      <a:pt x="702" y="2080"/>
                    </a:cubicBezTo>
                    <a:cubicBezTo>
                      <a:pt x="629" y="2073"/>
                      <a:pt x="566" y="2069"/>
                      <a:pt x="510" y="2069"/>
                    </a:cubicBezTo>
                    <a:cubicBezTo>
                      <a:pt x="267" y="2069"/>
                      <a:pt x="168" y="2145"/>
                      <a:pt x="1" y="2327"/>
                    </a:cubicBezTo>
                    <a:cubicBezTo>
                      <a:pt x="385" y="2463"/>
                      <a:pt x="773" y="2585"/>
                      <a:pt x="1172" y="2673"/>
                    </a:cubicBezTo>
                    <a:cubicBezTo>
                      <a:pt x="1915" y="2838"/>
                      <a:pt x="2529" y="2906"/>
                      <a:pt x="3113" y="2906"/>
                    </a:cubicBezTo>
                    <a:cubicBezTo>
                      <a:pt x="3939" y="2906"/>
                      <a:pt x="4705" y="2769"/>
                      <a:pt x="5686" y="2575"/>
                    </a:cubicBezTo>
                    <a:cubicBezTo>
                      <a:pt x="5683" y="2563"/>
                      <a:pt x="5680" y="2550"/>
                      <a:pt x="5674" y="2540"/>
                    </a:cubicBezTo>
                    <a:lnTo>
                      <a:pt x="5765" y="2525"/>
                    </a:lnTo>
                    <a:cubicBezTo>
                      <a:pt x="5783" y="2522"/>
                      <a:pt x="5779" y="2493"/>
                      <a:pt x="5762" y="2493"/>
                    </a:cubicBezTo>
                    <a:cubicBezTo>
                      <a:pt x="5761" y="2493"/>
                      <a:pt x="5761" y="2493"/>
                      <a:pt x="5760" y="2493"/>
                    </a:cubicBezTo>
                    <a:cubicBezTo>
                      <a:pt x="5724" y="2496"/>
                      <a:pt x="5685" y="2499"/>
                      <a:pt x="5647" y="2502"/>
                    </a:cubicBezTo>
                    <a:cubicBezTo>
                      <a:pt x="5428" y="2271"/>
                      <a:pt x="5176" y="2226"/>
                      <a:pt x="4914" y="2226"/>
                    </a:cubicBezTo>
                    <a:cubicBezTo>
                      <a:pt x="4752" y="2226"/>
                      <a:pt x="4585" y="2244"/>
                      <a:pt x="4420" y="2244"/>
                    </a:cubicBezTo>
                    <a:cubicBezTo>
                      <a:pt x="4250" y="2244"/>
                      <a:pt x="4081" y="2225"/>
                      <a:pt x="3921" y="2150"/>
                    </a:cubicBezTo>
                    <a:cubicBezTo>
                      <a:pt x="3901" y="2123"/>
                      <a:pt x="3883" y="2095"/>
                      <a:pt x="3868" y="2067"/>
                    </a:cubicBezTo>
                    <a:cubicBezTo>
                      <a:pt x="3751" y="1843"/>
                      <a:pt x="3662" y="1445"/>
                      <a:pt x="3591" y="1210"/>
                    </a:cubicBezTo>
                    <a:cubicBezTo>
                      <a:pt x="3487" y="857"/>
                      <a:pt x="3591" y="327"/>
                      <a:pt x="3478" y="142"/>
                    </a:cubicBezTo>
                    <a:cubicBezTo>
                      <a:pt x="3410" y="35"/>
                      <a:pt x="3310" y="1"/>
                      <a:pt x="31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8" name="Google Shape;918;p39"/>
              <p:cNvSpPr/>
              <p:nvPr/>
            </p:nvSpPr>
            <p:spPr>
              <a:xfrm>
                <a:off x="6718788" y="3029953"/>
                <a:ext cx="170123" cy="147067"/>
              </a:xfrm>
              <a:custGeom>
                <a:avLst/>
                <a:gdLst/>
                <a:ahLst/>
                <a:cxnLst/>
                <a:rect l="l" t="t" r="r" b="b"/>
                <a:pathLst>
                  <a:path w="3837" h="3317" extrusionOk="0">
                    <a:moveTo>
                      <a:pt x="3368" y="1"/>
                    </a:moveTo>
                    <a:cubicBezTo>
                      <a:pt x="3342" y="1"/>
                      <a:pt x="3319" y="3"/>
                      <a:pt x="3298" y="7"/>
                    </a:cubicBezTo>
                    <a:cubicBezTo>
                      <a:pt x="2537" y="156"/>
                      <a:pt x="1994" y="306"/>
                      <a:pt x="1231" y="451"/>
                    </a:cubicBezTo>
                    <a:cubicBezTo>
                      <a:pt x="1205" y="456"/>
                      <a:pt x="1181" y="460"/>
                      <a:pt x="1155" y="466"/>
                    </a:cubicBezTo>
                    <a:cubicBezTo>
                      <a:pt x="983" y="359"/>
                      <a:pt x="807" y="259"/>
                      <a:pt x="627" y="161"/>
                    </a:cubicBezTo>
                    <a:cubicBezTo>
                      <a:pt x="609" y="150"/>
                      <a:pt x="589" y="146"/>
                      <a:pt x="570" y="146"/>
                    </a:cubicBezTo>
                    <a:cubicBezTo>
                      <a:pt x="529" y="146"/>
                      <a:pt x="489" y="166"/>
                      <a:pt x="466" y="203"/>
                    </a:cubicBezTo>
                    <a:cubicBezTo>
                      <a:pt x="290" y="474"/>
                      <a:pt x="249" y="806"/>
                      <a:pt x="363" y="1100"/>
                    </a:cubicBezTo>
                    <a:cubicBezTo>
                      <a:pt x="348" y="1140"/>
                      <a:pt x="334" y="1184"/>
                      <a:pt x="317" y="1231"/>
                    </a:cubicBezTo>
                    <a:cubicBezTo>
                      <a:pt x="313" y="1246"/>
                      <a:pt x="307" y="1263"/>
                      <a:pt x="301" y="1278"/>
                    </a:cubicBezTo>
                    <a:cubicBezTo>
                      <a:pt x="254" y="1314"/>
                      <a:pt x="231" y="1373"/>
                      <a:pt x="240" y="1431"/>
                    </a:cubicBezTo>
                    <a:cubicBezTo>
                      <a:pt x="1" y="2017"/>
                      <a:pt x="430" y="2897"/>
                      <a:pt x="474" y="2897"/>
                    </a:cubicBezTo>
                    <a:cubicBezTo>
                      <a:pt x="476" y="2897"/>
                      <a:pt x="477" y="2895"/>
                      <a:pt x="478" y="2891"/>
                    </a:cubicBezTo>
                    <a:cubicBezTo>
                      <a:pt x="878" y="2974"/>
                      <a:pt x="1172" y="3317"/>
                      <a:pt x="1519" y="3317"/>
                    </a:cubicBezTo>
                    <a:cubicBezTo>
                      <a:pt x="1559" y="3317"/>
                      <a:pt x="1600" y="3312"/>
                      <a:pt x="1642" y="3302"/>
                    </a:cubicBezTo>
                    <a:cubicBezTo>
                      <a:pt x="2168" y="3178"/>
                      <a:pt x="3100" y="2793"/>
                      <a:pt x="3627" y="2566"/>
                    </a:cubicBezTo>
                    <a:cubicBezTo>
                      <a:pt x="3797" y="1828"/>
                      <a:pt x="3837" y="640"/>
                      <a:pt x="3769" y="58"/>
                    </a:cubicBezTo>
                    <a:cubicBezTo>
                      <a:pt x="3652" y="38"/>
                      <a:pt x="3486" y="1"/>
                      <a:pt x="3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9" name="Google Shape;919;p39"/>
              <p:cNvSpPr/>
              <p:nvPr/>
            </p:nvSpPr>
            <p:spPr>
              <a:xfrm>
                <a:off x="6467443" y="2991292"/>
                <a:ext cx="391633" cy="88897"/>
              </a:xfrm>
              <a:custGeom>
                <a:avLst/>
                <a:gdLst/>
                <a:ahLst/>
                <a:cxnLst/>
                <a:rect l="l" t="t" r="r" b="b"/>
                <a:pathLst>
                  <a:path w="8833" h="2005" extrusionOk="0">
                    <a:moveTo>
                      <a:pt x="8083" y="0"/>
                    </a:moveTo>
                    <a:cubicBezTo>
                      <a:pt x="7551" y="63"/>
                      <a:pt x="6861" y="281"/>
                      <a:pt x="6274" y="281"/>
                    </a:cubicBezTo>
                    <a:cubicBezTo>
                      <a:pt x="6167" y="281"/>
                      <a:pt x="6065" y="274"/>
                      <a:pt x="5967" y="257"/>
                    </a:cubicBezTo>
                    <a:cubicBezTo>
                      <a:pt x="5643" y="203"/>
                      <a:pt x="5267" y="83"/>
                      <a:pt x="4922" y="83"/>
                    </a:cubicBezTo>
                    <a:cubicBezTo>
                      <a:pt x="4860" y="83"/>
                      <a:pt x="4800" y="87"/>
                      <a:pt x="4741" y="96"/>
                    </a:cubicBezTo>
                    <a:cubicBezTo>
                      <a:pt x="4559" y="121"/>
                      <a:pt x="4454" y="173"/>
                      <a:pt x="4322" y="289"/>
                    </a:cubicBezTo>
                    <a:cubicBezTo>
                      <a:pt x="4266" y="340"/>
                      <a:pt x="4278" y="445"/>
                      <a:pt x="4240" y="498"/>
                    </a:cubicBezTo>
                    <a:cubicBezTo>
                      <a:pt x="4026" y="791"/>
                      <a:pt x="3795" y="894"/>
                      <a:pt x="3457" y="1003"/>
                    </a:cubicBezTo>
                    <a:cubicBezTo>
                      <a:pt x="2482" y="1321"/>
                      <a:pt x="1275" y="1501"/>
                      <a:pt x="237" y="1501"/>
                    </a:cubicBezTo>
                    <a:cubicBezTo>
                      <a:pt x="171" y="1501"/>
                      <a:pt x="106" y="1500"/>
                      <a:pt x="43" y="1498"/>
                    </a:cubicBezTo>
                    <a:cubicBezTo>
                      <a:pt x="1" y="1498"/>
                      <a:pt x="2960" y="2005"/>
                      <a:pt x="4245" y="2005"/>
                    </a:cubicBezTo>
                    <a:cubicBezTo>
                      <a:pt x="4349" y="2005"/>
                      <a:pt x="4443" y="2002"/>
                      <a:pt x="4523" y="1994"/>
                    </a:cubicBezTo>
                    <a:cubicBezTo>
                      <a:pt x="5163" y="1937"/>
                      <a:pt x="5784" y="1784"/>
                      <a:pt x="6023" y="1172"/>
                    </a:cubicBezTo>
                    <a:cubicBezTo>
                      <a:pt x="6399" y="1319"/>
                      <a:pt x="6781" y="1391"/>
                      <a:pt x="7161" y="1391"/>
                    </a:cubicBezTo>
                    <a:cubicBezTo>
                      <a:pt x="7690" y="1391"/>
                      <a:pt x="8215" y="1251"/>
                      <a:pt x="8715" y="978"/>
                    </a:cubicBezTo>
                    <a:cubicBezTo>
                      <a:pt x="8785" y="941"/>
                      <a:pt x="8833" y="838"/>
                      <a:pt x="8804" y="761"/>
                    </a:cubicBezTo>
                    <a:cubicBezTo>
                      <a:pt x="8630" y="295"/>
                      <a:pt x="8346" y="20"/>
                      <a:pt x="80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0" name="Google Shape;920;p39"/>
              <p:cNvSpPr/>
              <p:nvPr/>
            </p:nvSpPr>
            <p:spPr>
              <a:xfrm>
                <a:off x="6427894" y="2940348"/>
                <a:ext cx="458006" cy="229402"/>
              </a:xfrm>
              <a:custGeom>
                <a:avLst/>
                <a:gdLst/>
                <a:ahLst/>
                <a:cxnLst/>
                <a:rect l="l" t="t" r="r" b="b"/>
                <a:pathLst>
                  <a:path w="10330" h="5174" extrusionOk="0">
                    <a:moveTo>
                      <a:pt x="7785" y="0"/>
                    </a:moveTo>
                    <a:lnTo>
                      <a:pt x="7785" y="0"/>
                    </a:lnTo>
                    <a:cubicBezTo>
                      <a:pt x="7692" y="306"/>
                      <a:pt x="8780" y="927"/>
                      <a:pt x="9382" y="1734"/>
                    </a:cubicBezTo>
                    <a:cubicBezTo>
                      <a:pt x="9472" y="1855"/>
                      <a:pt x="9421" y="2081"/>
                      <a:pt x="8981" y="2143"/>
                    </a:cubicBezTo>
                    <a:cubicBezTo>
                      <a:pt x="8892" y="2154"/>
                      <a:pt x="8604" y="2234"/>
                      <a:pt x="8282" y="2234"/>
                    </a:cubicBezTo>
                    <a:cubicBezTo>
                      <a:pt x="8064" y="2234"/>
                      <a:pt x="7831" y="2198"/>
                      <a:pt x="7633" y="2079"/>
                    </a:cubicBezTo>
                    <a:cubicBezTo>
                      <a:pt x="7300" y="1883"/>
                      <a:pt x="7110" y="1914"/>
                      <a:pt x="6730" y="1802"/>
                    </a:cubicBezTo>
                    <a:cubicBezTo>
                      <a:pt x="6709" y="2127"/>
                      <a:pt x="6667" y="2599"/>
                      <a:pt x="6384" y="2779"/>
                    </a:cubicBezTo>
                    <a:cubicBezTo>
                      <a:pt x="6250" y="2866"/>
                      <a:pt x="6101" y="2901"/>
                      <a:pt x="5950" y="2901"/>
                    </a:cubicBezTo>
                    <a:cubicBezTo>
                      <a:pt x="5865" y="2901"/>
                      <a:pt x="5780" y="2890"/>
                      <a:pt x="5695" y="2871"/>
                    </a:cubicBezTo>
                    <a:cubicBezTo>
                      <a:pt x="5390" y="2881"/>
                      <a:pt x="5086" y="2887"/>
                      <a:pt x="4781" y="2887"/>
                    </a:cubicBezTo>
                    <a:cubicBezTo>
                      <a:pt x="4410" y="2887"/>
                      <a:pt x="4038" y="2877"/>
                      <a:pt x="3666" y="2850"/>
                    </a:cubicBezTo>
                    <a:cubicBezTo>
                      <a:pt x="2502" y="2765"/>
                      <a:pt x="1157" y="2641"/>
                      <a:pt x="0" y="2487"/>
                    </a:cubicBezTo>
                    <a:lnTo>
                      <a:pt x="0" y="2487"/>
                    </a:lnTo>
                    <a:cubicBezTo>
                      <a:pt x="1420" y="2865"/>
                      <a:pt x="2882" y="3195"/>
                      <a:pt x="4390" y="3281"/>
                    </a:cubicBezTo>
                    <a:cubicBezTo>
                      <a:pt x="4424" y="3283"/>
                      <a:pt x="4461" y="3284"/>
                      <a:pt x="4502" y="3284"/>
                    </a:cubicBezTo>
                    <a:cubicBezTo>
                      <a:pt x="4735" y="3284"/>
                      <a:pt x="5078" y="3257"/>
                      <a:pt x="5401" y="3257"/>
                    </a:cubicBezTo>
                    <a:cubicBezTo>
                      <a:pt x="5858" y="3257"/>
                      <a:pt x="6274" y="3310"/>
                      <a:pt x="6277" y="3570"/>
                    </a:cubicBezTo>
                    <a:cubicBezTo>
                      <a:pt x="6280" y="3882"/>
                      <a:pt x="6092" y="4641"/>
                      <a:pt x="6466" y="5173"/>
                    </a:cubicBezTo>
                    <a:cubicBezTo>
                      <a:pt x="6467" y="5173"/>
                      <a:pt x="6469" y="5173"/>
                      <a:pt x="6470" y="5173"/>
                    </a:cubicBezTo>
                    <a:cubicBezTo>
                      <a:pt x="6864" y="5173"/>
                      <a:pt x="6595" y="4092"/>
                      <a:pt x="6718" y="3594"/>
                    </a:cubicBezTo>
                    <a:cubicBezTo>
                      <a:pt x="6747" y="3530"/>
                      <a:pt x="6777" y="3467"/>
                      <a:pt x="6810" y="3403"/>
                    </a:cubicBezTo>
                    <a:cubicBezTo>
                      <a:pt x="6821" y="3384"/>
                      <a:pt x="6826" y="3362"/>
                      <a:pt x="6823" y="3341"/>
                    </a:cubicBezTo>
                    <a:lnTo>
                      <a:pt x="6907" y="3281"/>
                    </a:lnTo>
                    <a:cubicBezTo>
                      <a:pt x="6995" y="3249"/>
                      <a:pt x="7005" y="3131"/>
                      <a:pt x="6921" y="3092"/>
                    </a:cubicBezTo>
                    <a:cubicBezTo>
                      <a:pt x="6921" y="3090"/>
                      <a:pt x="6924" y="3090"/>
                      <a:pt x="6925" y="3089"/>
                    </a:cubicBezTo>
                    <a:cubicBezTo>
                      <a:pt x="6927" y="3089"/>
                      <a:pt x="6929" y="3089"/>
                      <a:pt x="6931" y="3089"/>
                    </a:cubicBezTo>
                    <a:cubicBezTo>
                      <a:pt x="6987" y="3089"/>
                      <a:pt x="7036" y="3045"/>
                      <a:pt x="7040" y="2988"/>
                    </a:cubicBezTo>
                    <a:cubicBezTo>
                      <a:pt x="7058" y="2793"/>
                      <a:pt x="7058" y="2596"/>
                      <a:pt x="7036" y="2401"/>
                    </a:cubicBezTo>
                    <a:lnTo>
                      <a:pt x="7036" y="2398"/>
                    </a:lnTo>
                    <a:cubicBezTo>
                      <a:pt x="7116" y="2462"/>
                      <a:pt x="7203" y="2516"/>
                      <a:pt x="7296" y="2561"/>
                    </a:cubicBezTo>
                    <a:cubicBezTo>
                      <a:pt x="7312" y="2567"/>
                      <a:pt x="7329" y="2572"/>
                      <a:pt x="7346" y="2573"/>
                    </a:cubicBezTo>
                    <a:cubicBezTo>
                      <a:pt x="7417" y="2620"/>
                      <a:pt x="7394" y="2673"/>
                      <a:pt x="7466" y="2717"/>
                    </a:cubicBezTo>
                    <a:cubicBezTo>
                      <a:pt x="7469" y="2718"/>
                      <a:pt x="7474" y="2719"/>
                      <a:pt x="7483" y="2719"/>
                    </a:cubicBezTo>
                    <a:cubicBezTo>
                      <a:pt x="7712" y="2719"/>
                      <a:pt x="10059" y="2321"/>
                      <a:pt x="10330" y="2079"/>
                    </a:cubicBezTo>
                    <a:cubicBezTo>
                      <a:pt x="9565" y="1307"/>
                      <a:pt x="8679" y="617"/>
                      <a:pt x="77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1" name="Google Shape;921;p39"/>
              <p:cNvSpPr/>
              <p:nvPr/>
            </p:nvSpPr>
            <p:spPr>
              <a:xfrm>
                <a:off x="6712049" y="3039486"/>
                <a:ext cx="74842" cy="143121"/>
              </a:xfrm>
              <a:custGeom>
                <a:avLst/>
                <a:gdLst/>
                <a:ahLst/>
                <a:cxnLst/>
                <a:rect l="l" t="t" r="r" b="b"/>
                <a:pathLst>
                  <a:path w="1688" h="3228" extrusionOk="0">
                    <a:moveTo>
                      <a:pt x="542" y="1"/>
                    </a:moveTo>
                    <a:cubicBezTo>
                      <a:pt x="508" y="1"/>
                      <a:pt x="488" y="11"/>
                      <a:pt x="489" y="35"/>
                    </a:cubicBezTo>
                    <a:cubicBezTo>
                      <a:pt x="497" y="186"/>
                      <a:pt x="448" y="561"/>
                      <a:pt x="427" y="859"/>
                    </a:cubicBezTo>
                    <a:cubicBezTo>
                      <a:pt x="223" y="1131"/>
                      <a:pt x="102" y="1684"/>
                      <a:pt x="75" y="1851"/>
                    </a:cubicBezTo>
                    <a:cubicBezTo>
                      <a:pt x="7" y="2259"/>
                      <a:pt x="1" y="2856"/>
                      <a:pt x="125" y="3228"/>
                    </a:cubicBezTo>
                    <a:cubicBezTo>
                      <a:pt x="125" y="3228"/>
                      <a:pt x="592" y="3137"/>
                      <a:pt x="912" y="2987"/>
                    </a:cubicBezTo>
                    <a:cubicBezTo>
                      <a:pt x="1114" y="3047"/>
                      <a:pt x="1352" y="3147"/>
                      <a:pt x="1585" y="3147"/>
                    </a:cubicBezTo>
                    <a:cubicBezTo>
                      <a:pt x="1619" y="3147"/>
                      <a:pt x="1654" y="3145"/>
                      <a:pt x="1688" y="3140"/>
                    </a:cubicBezTo>
                    <a:cubicBezTo>
                      <a:pt x="1602" y="2458"/>
                      <a:pt x="1275" y="968"/>
                      <a:pt x="1086" y="266"/>
                    </a:cubicBezTo>
                    <a:cubicBezTo>
                      <a:pt x="1063" y="181"/>
                      <a:pt x="684"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2" name="Google Shape;922;p39"/>
              <p:cNvSpPr/>
              <p:nvPr/>
            </p:nvSpPr>
            <p:spPr>
              <a:xfrm>
                <a:off x="6392166" y="3044895"/>
                <a:ext cx="372568" cy="140018"/>
              </a:xfrm>
              <a:custGeom>
                <a:avLst/>
                <a:gdLst/>
                <a:ahLst/>
                <a:cxnLst/>
                <a:rect l="l" t="t" r="r" b="b"/>
                <a:pathLst>
                  <a:path w="8403" h="3158" extrusionOk="0">
                    <a:moveTo>
                      <a:pt x="129" y="1"/>
                    </a:moveTo>
                    <a:cubicBezTo>
                      <a:pt x="84" y="537"/>
                      <a:pt x="5" y="1017"/>
                      <a:pt x="2" y="1556"/>
                    </a:cubicBezTo>
                    <a:cubicBezTo>
                      <a:pt x="1" y="1762"/>
                      <a:pt x="105" y="2389"/>
                      <a:pt x="105" y="2389"/>
                    </a:cubicBezTo>
                    <a:cubicBezTo>
                      <a:pt x="105" y="2389"/>
                      <a:pt x="744" y="2696"/>
                      <a:pt x="976" y="2782"/>
                    </a:cubicBezTo>
                    <a:cubicBezTo>
                      <a:pt x="1094" y="2826"/>
                      <a:pt x="1211" y="2868"/>
                      <a:pt x="1329" y="2911"/>
                    </a:cubicBezTo>
                    <a:cubicBezTo>
                      <a:pt x="1497" y="2729"/>
                      <a:pt x="1597" y="2653"/>
                      <a:pt x="1839" y="2653"/>
                    </a:cubicBezTo>
                    <a:cubicBezTo>
                      <a:pt x="1895" y="2653"/>
                      <a:pt x="1958" y="2657"/>
                      <a:pt x="2031" y="2664"/>
                    </a:cubicBezTo>
                    <a:cubicBezTo>
                      <a:pt x="2327" y="2694"/>
                      <a:pt x="2583" y="2756"/>
                      <a:pt x="2799" y="2756"/>
                    </a:cubicBezTo>
                    <a:cubicBezTo>
                      <a:pt x="3081" y="2756"/>
                      <a:pt x="3292" y="2650"/>
                      <a:pt x="3428" y="2226"/>
                    </a:cubicBezTo>
                    <a:cubicBezTo>
                      <a:pt x="3576" y="1759"/>
                      <a:pt x="3526" y="1159"/>
                      <a:pt x="3449" y="687"/>
                    </a:cubicBezTo>
                    <a:cubicBezTo>
                      <a:pt x="3439" y="652"/>
                      <a:pt x="3466" y="623"/>
                      <a:pt x="3497" y="623"/>
                    </a:cubicBezTo>
                    <a:cubicBezTo>
                      <a:pt x="3505" y="623"/>
                      <a:pt x="3513" y="625"/>
                      <a:pt x="3521" y="630"/>
                    </a:cubicBezTo>
                    <a:cubicBezTo>
                      <a:pt x="3958" y="847"/>
                      <a:pt x="4106" y="645"/>
                      <a:pt x="4433" y="932"/>
                    </a:cubicBezTo>
                    <a:cubicBezTo>
                      <a:pt x="4720" y="1186"/>
                      <a:pt x="4815" y="1441"/>
                      <a:pt x="4921" y="1794"/>
                    </a:cubicBezTo>
                    <a:cubicBezTo>
                      <a:pt x="4991" y="2029"/>
                      <a:pt x="5080" y="2425"/>
                      <a:pt x="5198" y="2651"/>
                    </a:cubicBezTo>
                    <a:cubicBezTo>
                      <a:pt x="5213" y="2679"/>
                      <a:pt x="5229" y="2707"/>
                      <a:pt x="5249" y="2732"/>
                    </a:cubicBezTo>
                    <a:cubicBezTo>
                      <a:pt x="5410" y="2808"/>
                      <a:pt x="5580" y="2826"/>
                      <a:pt x="5751" y="2826"/>
                    </a:cubicBezTo>
                    <a:cubicBezTo>
                      <a:pt x="5914" y="2826"/>
                      <a:pt x="6079" y="2810"/>
                      <a:pt x="6240" y="2810"/>
                    </a:cubicBezTo>
                    <a:cubicBezTo>
                      <a:pt x="6503" y="2810"/>
                      <a:pt x="6756" y="2854"/>
                      <a:pt x="6977" y="3086"/>
                    </a:cubicBezTo>
                    <a:cubicBezTo>
                      <a:pt x="7016" y="3082"/>
                      <a:pt x="7054" y="3080"/>
                      <a:pt x="7090" y="3077"/>
                    </a:cubicBezTo>
                    <a:cubicBezTo>
                      <a:pt x="7091" y="3077"/>
                      <a:pt x="7091" y="3077"/>
                      <a:pt x="7092" y="3077"/>
                    </a:cubicBezTo>
                    <a:cubicBezTo>
                      <a:pt x="7107" y="3077"/>
                      <a:pt x="7111" y="3104"/>
                      <a:pt x="7093" y="3107"/>
                    </a:cubicBezTo>
                    <a:lnTo>
                      <a:pt x="7003" y="3122"/>
                    </a:lnTo>
                    <a:cubicBezTo>
                      <a:pt x="7007" y="3134"/>
                      <a:pt x="7012" y="3145"/>
                      <a:pt x="7013" y="3157"/>
                    </a:cubicBezTo>
                    <a:cubicBezTo>
                      <a:pt x="7125" y="3134"/>
                      <a:pt x="7240" y="3112"/>
                      <a:pt x="7358" y="3089"/>
                    </a:cubicBezTo>
                    <a:cubicBezTo>
                      <a:pt x="7432" y="3074"/>
                      <a:pt x="8247" y="2341"/>
                      <a:pt x="8247" y="2268"/>
                    </a:cubicBezTo>
                    <a:cubicBezTo>
                      <a:pt x="8245" y="1733"/>
                      <a:pt x="8380" y="1676"/>
                      <a:pt x="8371" y="1142"/>
                    </a:cubicBezTo>
                    <a:cubicBezTo>
                      <a:pt x="8369" y="985"/>
                      <a:pt x="8403" y="714"/>
                      <a:pt x="8279" y="586"/>
                    </a:cubicBezTo>
                    <a:cubicBezTo>
                      <a:pt x="8202" y="506"/>
                      <a:pt x="8096" y="484"/>
                      <a:pt x="7986" y="484"/>
                    </a:cubicBezTo>
                    <a:cubicBezTo>
                      <a:pt x="7870" y="484"/>
                      <a:pt x="7750" y="508"/>
                      <a:pt x="7656" y="516"/>
                    </a:cubicBezTo>
                    <a:cubicBezTo>
                      <a:pt x="7154" y="560"/>
                      <a:pt x="6652" y="590"/>
                      <a:pt x="6149" y="599"/>
                    </a:cubicBezTo>
                    <a:cubicBezTo>
                      <a:pt x="5638" y="609"/>
                      <a:pt x="5115" y="627"/>
                      <a:pt x="4593" y="627"/>
                    </a:cubicBezTo>
                    <a:cubicBezTo>
                      <a:pt x="4007" y="627"/>
                      <a:pt x="3422" y="604"/>
                      <a:pt x="2856" y="519"/>
                    </a:cubicBezTo>
                    <a:cubicBezTo>
                      <a:pt x="1982" y="388"/>
                      <a:pt x="543" y="116"/>
                      <a:pt x="129"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3" name="Google Shape;923;p39"/>
              <p:cNvSpPr/>
              <p:nvPr/>
            </p:nvSpPr>
            <p:spPr>
              <a:xfrm>
                <a:off x="6451134" y="3070788"/>
                <a:ext cx="256404" cy="128889"/>
              </a:xfrm>
              <a:custGeom>
                <a:avLst/>
                <a:gdLst/>
                <a:ahLst/>
                <a:cxnLst/>
                <a:rect l="l" t="t" r="r" b="b"/>
                <a:pathLst>
                  <a:path w="5783" h="2907" extrusionOk="0">
                    <a:moveTo>
                      <a:pt x="3190" y="1"/>
                    </a:moveTo>
                    <a:cubicBezTo>
                      <a:pt x="2982" y="1"/>
                      <a:pt x="2715" y="105"/>
                      <a:pt x="2467" y="105"/>
                    </a:cubicBezTo>
                    <a:cubicBezTo>
                      <a:pt x="2372" y="105"/>
                      <a:pt x="2279" y="90"/>
                      <a:pt x="2193" y="47"/>
                    </a:cubicBezTo>
                    <a:cubicBezTo>
                      <a:pt x="2185" y="43"/>
                      <a:pt x="2176" y="41"/>
                      <a:pt x="2168" y="41"/>
                    </a:cubicBezTo>
                    <a:cubicBezTo>
                      <a:pt x="2137" y="41"/>
                      <a:pt x="2111" y="69"/>
                      <a:pt x="2120" y="103"/>
                    </a:cubicBezTo>
                    <a:cubicBezTo>
                      <a:pt x="2196" y="576"/>
                      <a:pt x="2247" y="1175"/>
                      <a:pt x="2099" y="1642"/>
                    </a:cubicBezTo>
                    <a:cubicBezTo>
                      <a:pt x="1964" y="2066"/>
                      <a:pt x="1753" y="2173"/>
                      <a:pt x="1471" y="2173"/>
                    </a:cubicBezTo>
                    <a:cubicBezTo>
                      <a:pt x="1256" y="2173"/>
                      <a:pt x="999" y="2110"/>
                      <a:pt x="702" y="2080"/>
                    </a:cubicBezTo>
                    <a:cubicBezTo>
                      <a:pt x="629" y="2073"/>
                      <a:pt x="566" y="2069"/>
                      <a:pt x="510" y="2069"/>
                    </a:cubicBezTo>
                    <a:cubicBezTo>
                      <a:pt x="267" y="2069"/>
                      <a:pt x="168" y="2145"/>
                      <a:pt x="1" y="2327"/>
                    </a:cubicBezTo>
                    <a:cubicBezTo>
                      <a:pt x="385" y="2463"/>
                      <a:pt x="773" y="2585"/>
                      <a:pt x="1172" y="2673"/>
                    </a:cubicBezTo>
                    <a:cubicBezTo>
                      <a:pt x="1915" y="2838"/>
                      <a:pt x="2529" y="2906"/>
                      <a:pt x="3113" y="2906"/>
                    </a:cubicBezTo>
                    <a:cubicBezTo>
                      <a:pt x="3939" y="2906"/>
                      <a:pt x="4705" y="2769"/>
                      <a:pt x="5686" y="2575"/>
                    </a:cubicBezTo>
                    <a:cubicBezTo>
                      <a:pt x="5683" y="2563"/>
                      <a:pt x="5680" y="2550"/>
                      <a:pt x="5674" y="2540"/>
                    </a:cubicBezTo>
                    <a:lnTo>
                      <a:pt x="5765" y="2525"/>
                    </a:lnTo>
                    <a:cubicBezTo>
                      <a:pt x="5783" y="2522"/>
                      <a:pt x="5779" y="2493"/>
                      <a:pt x="5762" y="2493"/>
                    </a:cubicBezTo>
                    <a:cubicBezTo>
                      <a:pt x="5761" y="2493"/>
                      <a:pt x="5761" y="2493"/>
                      <a:pt x="5760" y="2493"/>
                    </a:cubicBezTo>
                    <a:cubicBezTo>
                      <a:pt x="5724" y="2496"/>
                      <a:pt x="5685" y="2499"/>
                      <a:pt x="5647" y="2502"/>
                    </a:cubicBezTo>
                    <a:cubicBezTo>
                      <a:pt x="5428" y="2271"/>
                      <a:pt x="5176" y="2226"/>
                      <a:pt x="4914" y="2226"/>
                    </a:cubicBezTo>
                    <a:cubicBezTo>
                      <a:pt x="4752" y="2226"/>
                      <a:pt x="4585" y="2244"/>
                      <a:pt x="4420" y="2244"/>
                    </a:cubicBezTo>
                    <a:cubicBezTo>
                      <a:pt x="4250" y="2244"/>
                      <a:pt x="4081" y="2225"/>
                      <a:pt x="3921" y="2150"/>
                    </a:cubicBezTo>
                    <a:cubicBezTo>
                      <a:pt x="3901" y="2123"/>
                      <a:pt x="3883" y="2095"/>
                      <a:pt x="3868" y="2067"/>
                    </a:cubicBezTo>
                    <a:cubicBezTo>
                      <a:pt x="3751" y="1843"/>
                      <a:pt x="3662" y="1445"/>
                      <a:pt x="3591" y="1210"/>
                    </a:cubicBezTo>
                    <a:cubicBezTo>
                      <a:pt x="3487" y="857"/>
                      <a:pt x="3591" y="327"/>
                      <a:pt x="3478" y="142"/>
                    </a:cubicBezTo>
                    <a:cubicBezTo>
                      <a:pt x="3410" y="35"/>
                      <a:pt x="3310" y="1"/>
                      <a:pt x="3190"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4" name="Google Shape;924;p39"/>
              <p:cNvSpPr/>
              <p:nvPr/>
            </p:nvSpPr>
            <p:spPr>
              <a:xfrm>
                <a:off x="6715913" y="3029953"/>
                <a:ext cx="170123" cy="147067"/>
              </a:xfrm>
              <a:custGeom>
                <a:avLst/>
                <a:gdLst/>
                <a:ahLst/>
                <a:cxnLst/>
                <a:rect l="l" t="t" r="r" b="b"/>
                <a:pathLst>
                  <a:path w="3837" h="3317" extrusionOk="0">
                    <a:moveTo>
                      <a:pt x="3368" y="1"/>
                    </a:moveTo>
                    <a:cubicBezTo>
                      <a:pt x="3342" y="1"/>
                      <a:pt x="3319" y="3"/>
                      <a:pt x="3298" y="7"/>
                    </a:cubicBezTo>
                    <a:cubicBezTo>
                      <a:pt x="2537" y="156"/>
                      <a:pt x="1994" y="306"/>
                      <a:pt x="1231" y="451"/>
                    </a:cubicBezTo>
                    <a:cubicBezTo>
                      <a:pt x="1205" y="456"/>
                      <a:pt x="1181" y="460"/>
                      <a:pt x="1155" y="466"/>
                    </a:cubicBezTo>
                    <a:cubicBezTo>
                      <a:pt x="983" y="359"/>
                      <a:pt x="807" y="259"/>
                      <a:pt x="627" y="161"/>
                    </a:cubicBezTo>
                    <a:cubicBezTo>
                      <a:pt x="609" y="150"/>
                      <a:pt x="589" y="146"/>
                      <a:pt x="570" y="146"/>
                    </a:cubicBezTo>
                    <a:cubicBezTo>
                      <a:pt x="529" y="146"/>
                      <a:pt x="489" y="166"/>
                      <a:pt x="466" y="203"/>
                    </a:cubicBezTo>
                    <a:cubicBezTo>
                      <a:pt x="290" y="474"/>
                      <a:pt x="249" y="806"/>
                      <a:pt x="363" y="1100"/>
                    </a:cubicBezTo>
                    <a:cubicBezTo>
                      <a:pt x="348" y="1140"/>
                      <a:pt x="334" y="1184"/>
                      <a:pt x="317" y="1231"/>
                    </a:cubicBezTo>
                    <a:cubicBezTo>
                      <a:pt x="313" y="1246"/>
                      <a:pt x="307" y="1263"/>
                      <a:pt x="301" y="1278"/>
                    </a:cubicBezTo>
                    <a:cubicBezTo>
                      <a:pt x="254" y="1314"/>
                      <a:pt x="231" y="1373"/>
                      <a:pt x="240" y="1431"/>
                    </a:cubicBezTo>
                    <a:cubicBezTo>
                      <a:pt x="1" y="2017"/>
                      <a:pt x="430" y="2897"/>
                      <a:pt x="474" y="2897"/>
                    </a:cubicBezTo>
                    <a:cubicBezTo>
                      <a:pt x="476" y="2897"/>
                      <a:pt x="477" y="2895"/>
                      <a:pt x="478" y="2891"/>
                    </a:cubicBezTo>
                    <a:cubicBezTo>
                      <a:pt x="878" y="2974"/>
                      <a:pt x="1172" y="3317"/>
                      <a:pt x="1519" y="3317"/>
                    </a:cubicBezTo>
                    <a:cubicBezTo>
                      <a:pt x="1559" y="3317"/>
                      <a:pt x="1600" y="3312"/>
                      <a:pt x="1642" y="3302"/>
                    </a:cubicBezTo>
                    <a:cubicBezTo>
                      <a:pt x="2168" y="3178"/>
                      <a:pt x="3100" y="2793"/>
                      <a:pt x="3627" y="2566"/>
                    </a:cubicBezTo>
                    <a:cubicBezTo>
                      <a:pt x="3797" y="1828"/>
                      <a:pt x="3837" y="640"/>
                      <a:pt x="3769" y="58"/>
                    </a:cubicBezTo>
                    <a:cubicBezTo>
                      <a:pt x="3652" y="38"/>
                      <a:pt x="3486" y="1"/>
                      <a:pt x="3368"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5" name="Google Shape;925;p39"/>
              <p:cNvSpPr/>
              <p:nvPr/>
            </p:nvSpPr>
            <p:spPr>
              <a:xfrm>
                <a:off x="6709174" y="3039486"/>
                <a:ext cx="74842" cy="143121"/>
              </a:xfrm>
              <a:custGeom>
                <a:avLst/>
                <a:gdLst/>
                <a:ahLst/>
                <a:cxnLst/>
                <a:rect l="l" t="t" r="r" b="b"/>
                <a:pathLst>
                  <a:path w="1688" h="3228" extrusionOk="0">
                    <a:moveTo>
                      <a:pt x="542" y="1"/>
                    </a:moveTo>
                    <a:cubicBezTo>
                      <a:pt x="508" y="1"/>
                      <a:pt x="488" y="11"/>
                      <a:pt x="489" y="35"/>
                    </a:cubicBezTo>
                    <a:cubicBezTo>
                      <a:pt x="497" y="186"/>
                      <a:pt x="448" y="561"/>
                      <a:pt x="427" y="859"/>
                    </a:cubicBezTo>
                    <a:cubicBezTo>
                      <a:pt x="223" y="1131"/>
                      <a:pt x="102" y="1684"/>
                      <a:pt x="75" y="1851"/>
                    </a:cubicBezTo>
                    <a:cubicBezTo>
                      <a:pt x="7" y="2259"/>
                      <a:pt x="1" y="2856"/>
                      <a:pt x="125" y="3228"/>
                    </a:cubicBezTo>
                    <a:cubicBezTo>
                      <a:pt x="125" y="3228"/>
                      <a:pt x="592" y="3137"/>
                      <a:pt x="912" y="2987"/>
                    </a:cubicBezTo>
                    <a:cubicBezTo>
                      <a:pt x="1114" y="3047"/>
                      <a:pt x="1352" y="3147"/>
                      <a:pt x="1585" y="3147"/>
                    </a:cubicBezTo>
                    <a:cubicBezTo>
                      <a:pt x="1619" y="3147"/>
                      <a:pt x="1654" y="3145"/>
                      <a:pt x="1688" y="3140"/>
                    </a:cubicBezTo>
                    <a:cubicBezTo>
                      <a:pt x="1602" y="2458"/>
                      <a:pt x="1275" y="968"/>
                      <a:pt x="1086" y="266"/>
                    </a:cubicBezTo>
                    <a:cubicBezTo>
                      <a:pt x="1063" y="181"/>
                      <a:pt x="684" y="1"/>
                      <a:pt x="54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6" name="Google Shape;926;p39"/>
              <p:cNvSpPr/>
              <p:nvPr/>
            </p:nvSpPr>
            <p:spPr>
              <a:xfrm>
                <a:off x="6427894" y="2940348"/>
                <a:ext cx="458006" cy="229402"/>
              </a:xfrm>
              <a:custGeom>
                <a:avLst/>
                <a:gdLst/>
                <a:ahLst/>
                <a:cxnLst/>
                <a:rect l="l" t="t" r="r" b="b"/>
                <a:pathLst>
                  <a:path w="10330" h="5174" extrusionOk="0">
                    <a:moveTo>
                      <a:pt x="7785" y="0"/>
                    </a:moveTo>
                    <a:lnTo>
                      <a:pt x="7785" y="0"/>
                    </a:lnTo>
                    <a:cubicBezTo>
                      <a:pt x="7692" y="306"/>
                      <a:pt x="8780" y="927"/>
                      <a:pt x="9382" y="1734"/>
                    </a:cubicBezTo>
                    <a:cubicBezTo>
                      <a:pt x="9472" y="1855"/>
                      <a:pt x="9421" y="2081"/>
                      <a:pt x="8981" y="2143"/>
                    </a:cubicBezTo>
                    <a:cubicBezTo>
                      <a:pt x="8892" y="2154"/>
                      <a:pt x="8604" y="2234"/>
                      <a:pt x="8282" y="2234"/>
                    </a:cubicBezTo>
                    <a:cubicBezTo>
                      <a:pt x="8064" y="2234"/>
                      <a:pt x="7831" y="2198"/>
                      <a:pt x="7633" y="2079"/>
                    </a:cubicBezTo>
                    <a:cubicBezTo>
                      <a:pt x="7300" y="1883"/>
                      <a:pt x="7110" y="1914"/>
                      <a:pt x="6730" y="1802"/>
                    </a:cubicBezTo>
                    <a:cubicBezTo>
                      <a:pt x="6709" y="2127"/>
                      <a:pt x="6667" y="2599"/>
                      <a:pt x="6384" y="2779"/>
                    </a:cubicBezTo>
                    <a:cubicBezTo>
                      <a:pt x="6250" y="2866"/>
                      <a:pt x="6101" y="2901"/>
                      <a:pt x="5950" y="2901"/>
                    </a:cubicBezTo>
                    <a:cubicBezTo>
                      <a:pt x="5865" y="2901"/>
                      <a:pt x="5780" y="2890"/>
                      <a:pt x="5695" y="2871"/>
                    </a:cubicBezTo>
                    <a:cubicBezTo>
                      <a:pt x="5390" y="2881"/>
                      <a:pt x="5086" y="2887"/>
                      <a:pt x="4781" y="2887"/>
                    </a:cubicBezTo>
                    <a:cubicBezTo>
                      <a:pt x="4410" y="2887"/>
                      <a:pt x="4038" y="2877"/>
                      <a:pt x="3666" y="2850"/>
                    </a:cubicBezTo>
                    <a:cubicBezTo>
                      <a:pt x="2502" y="2765"/>
                      <a:pt x="1157" y="2641"/>
                      <a:pt x="0" y="2487"/>
                    </a:cubicBezTo>
                    <a:lnTo>
                      <a:pt x="0" y="2487"/>
                    </a:lnTo>
                    <a:cubicBezTo>
                      <a:pt x="1420" y="2865"/>
                      <a:pt x="2882" y="3195"/>
                      <a:pt x="4390" y="3281"/>
                    </a:cubicBezTo>
                    <a:cubicBezTo>
                      <a:pt x="4424" y="3283"/>
                      <a:pt x="4461" y="3284"/>
                      <a:pt x="4502" y="3284"/>
                    </a:cubicBezTo>
                    <a:cubicBezTo>
                      <a:pt x="4735" y="3284"/>
                      <a:pt x="5078" y="3257"/>
                      <a:pt x="5401" y="3257"/>
                    </a:cubicBezTo>
                    <a:cubicBezTo>
                      <a:pt x="5858" y="3257"/>
                      <a:pt x="6274" y="3310"/>
                      <a:pt x="6277" y="3570"/>
                    </a:cubicBezTo>
                    <a:cubicBezTo>
                      <a:pt x="6280" y="3882"/>
                      <a:pt x="6092" y="4641"/>
                      <a:pt x="6466" y="5173"/>
                    </a:cubicBezTo>
                    <a:cubicBezTo>
                      <a:pt x="6467" y="5173"/>
                      <a:pt x="6469" y="5173"/>
                      <a:pt x="6470" y="5173"/>
                    </a:cubicBezTo>
                    <a:cubicBezTo>
                      <a:pt x="6864" y="5173"/>
                      <a:pt x="6595" y="4092"/>
                      <a:pt x="6718" y="3594"/>
                    </a:cubicBezTo>
                    <a:cubicBezTo>
                      <a:pt x="6747" y="3530"/>
                      <a:pt x="6777" y="3467"/>
                      <a:pt x="6810" y="3403"/>
                    </a:cubicBezTo>
                    <a:cubicBezTo>
                      <a:pt x="6821" y="3384"/>
                      <a:pt x="6826" y="3362"/>
                      <a:pt x="6823" y="3341"/>
                    </a:cubicBezTo>
                    <a:lnTo>
                      <a:pt x="6907" y="3281"/>
                    </a:lnTo>
                    <a:cubicBezTo>
                      <a:pt x="6995" y="3249"/>
                      <a:pt x="7005" y="3131"/>
                      <a:pt x="6921" y="3092"/>
                    </a:cubicBezTo>
                    <a:cubicBezTo>
                      <a:pt x="6921" y="3090"/>
                      <a:pt x="6924" y="3090"/>
                      <a:pt x="6925" y="3089"/>
                    </a:cubicBezTo>
                    <a:cubicBezTo>
                      <a:pt x="6927" y="3089"/>
                      <a:pt x="6929" y="3089"/>
                      <a:pt x="6931" y="3089"/>
                    </a:cubicBezTo>
                    <a:cubicBezTo>
                      <a:pt x="6987" y="3089"/>
                      <a:pt x="7036" y="3045"/>
                      <a:pt x="7040" y="2988"/>
                    </a:cubicBezTo>
                    <a:cubicBezTo>
                      <a:pt x="7058" y="2793"/>
                      <a:pt x="7058" y="2596"/>
                      <a:pt x="7036" y="2401"/>
                    </a:cubicBezTo>
                    <a:lnTo>
                      <a:pt x="7036" y="2398"/>
                    </a:lnTo>
                    <a:cubicBezTo>
                      <a:pt x="7116" y="2462"/>
                      <a:pt x="7203" y="2516"/>
                      <a:pt x="7296" y="2561"/>
                    </a:cubicBezTo>
                    <a:cubicBezTo>
                      <a:pt x="7312" y="2567"/>
                      <a:pt x="7329" y="2572"/>
                      <a:pt x="7346" y="2573"/>
                    </a:cubicBezTo>
                    <a:cubicBezTo>
                      <a:pt x="7417" y="2620"/>
                      <a:pt x="7394" y="2673"/>
                      <a:pt x="7466" y="2717"/>
                    </a:cubicBezTo>
                    <a:cubicBezTo>
                      <a:pt x="7469" y="2718"/>
                      <a:pt x="7474" y="2719"/>
                      <a:pt x="7483" y="2719"/>
                    </a:cubicBezTo>
                    <a:cubicBezTo>
                      <a:pt x="7712" y="2719"/>
                      <a:pt x="10059" y="2321"/>
                      <a:pt x="10330" y="2079"/>
                    </a:cubicBezTo>
                    <a:cubicBezTo>
                      <a:pt x="9565" y="1307"/>
                      <a:pt x="8679" y="617"/>
                      <a:pt x="7785" y="0"/>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Tree>
    <p:extLst>
      <p:ext uri="{BB962C8B-B14F-4D97-AF65-F5344CB8AC3E}">
        <p14:creationId xmlns:p14="http://schemas.microsoft.com/office/powerpoint/2010/main" val="229624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6"/>
                                        </p:tgtEl>
                                        <p:attrNameLst>
                                          <p:attrName>style.visibility</p:attrName>
                                        </p:attrNameLst>
                                      </p:cBhvr>
                                      <p:to>
                                        <p:strVal val="visible"/>
                                      </p:to>
                                    </p:set>
                                    <p:animEffect transition="in" filter="fade">
                                      <p:cBhvr>
                                        <p:cTn id="7" dur="500"/>
                                        <p:tgtEl>
                                          <p:spTgt spid="8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47"/>
                                        </p:tgtEl>
                                        <p:attrNameLst>
                                          <p:attrName>style.visibility</p:attrName>
                                        </p:attrNameLst>
                                      </p:cBhvr>
                                      <p:to>
                                        <p:strVal val="visible"/>
                                      </p:to>
                                    </p:set>
                                    <p:animEffect transition="in" filter="fade">
                                      <p:cBhvr>
                                        <p:cTn id="11" dur="5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 grpId="0"/>
      <p:bldP spid="8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6469" y="306457"/>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dirty="0">
                <a:solidFill>
                  <a:schemeClr val="tx2">
                    <a:lumMod val="75000"/>
                  </a:schemeClr>
                </a:solidFill>
                <a:latin typeface="+mj-lt"/>
              </a:rPr>
              <a:t>KHỞI ĐỘNG</a:t>
            </a:r>
            <a:endParaRPr lang="en-US" sz="3600" dirty="0">
              <a:solidFill>
                <a:schemeClr val="tx2">
                  <a:lumMod val="75000"/>
                </a:schemeClr>
              </a:solidFill>
              <a:latin typeface="+mj-lt"/>
            </a:endParaRPr>
          </a:p>
        </p:txBody>
      </p:sp>
      <p:sp>
        <p:nvSpPr>
          <p:cNvPr id="5" name="Google Shape;708;p42"/>
          <p:cNvSpPr txBox="1">
            <a:spLocks/>
          </p:cNvSpPr>
          <p:nvPr/>
        </p:nvSpPr>
        <p:spPr>
          <a:xfrm>
            <a:off x="685138" y="1287885"/>
            <a:ext cx="7729992" cy="3549158"/>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endParaRPr lang="en-US" sz="2200" b="1" dirty="0">
              <a:solidFill>
                <a:schemeClr val="accent1">
                  <a:lumMod val="50000"/>
                </a:schemeClr>
              </a:solidFill>
              <a:latin typeface="+mn-lt"/>
            </a:endParaRPr>
          </a:p>
        </p:txBody>
      </p:sp>
      <p:sp>
        <p:nvSpPr>
          <p:cNvPr id="6" name="Arrow: Pentagon 18">
            <a:extLst>
              <a:ext uri="{FF2B5EF4-FFF2-40B4-BE49-F238E27FC236}">
                <a16:creationId xmlns:a16="http://schemas.microsoft.com/office/drawing/2014/main" id="{ED9E9F7A-14C3-7A04-524B-A681E3CB78F7}"/>
              </a:ext>
            </a:extLst>
          </p:cNvPr>
          <p:cNvSpPr/>
          <p:nvPr/>
        </p:nvSpPr>
        <p:spPr>
          <a:xfrm>
            <a:off x="1565066" y="2752073"/>
            <a:ext cx="4951979" cy="820674"/>
          </a:xfrm>
          <a:prstGeom prst="homePlate">
            <a:avLst>
              <a:gd name="adj" fmla="val 95860"/>
            </a:avLst>
          </a:prstGeom>
          <a:solidFill>
            <a:schemeClr val="accent3"/>
          </a:solidFill>
          <a:ln w="28575">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Arial" panose="020B0604020202020204" pitchFamily="34" charset="0"/>
                <a:cs typeface="Arial" panose="020B0604020202020204" pitchFamily="34" charset="0"/>
              </a:rPr>
              <a:t>Trò chơi: </a:t>
            </a:r>
            <a:r>
              <a:rPr lang="en-US" sz="2400" b="1">
                <a:solidFill>
                  <a:srgbClr val="FFFFFF"/>
                </a:solidFill>
                <a:cs typeface="Arial" panose="020B0604020202020204" pitchFamily="34" charset="0"/>
              </a:rPr>
              <a:t>Mảnh ghép bí ẩn</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55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59" name="Google Shape;707;p42"/>
          <p:cNvSpPr txBox="1">
            <a:spLocks noGrp="1"/>
          </p:cNvSpPr>
          <p:nvPr>
            <p:ph type="title"/>
          </p:nvPr>
        </p:nvSpPr>
        <p:spPr>
          <a:xfrm>
            <a:off x="2672769" y="23561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NÂNG CAO</a:t>
            </a:r>
          </a:p>
        </p:txBody>
      </p:sp>
      <p:pic>
        <p:nvPicPr>
          <p:cNvPr id="160" name="Picture 10">
            <a:extLst>
              <a:ext uri="{FF2B5EF4-FFF2-40B4-BE49-F238E27FC236}">
                <a16:creationId xmlns:a16="http://schemas.microsoft.com/office/drawing/2014/main" id="{1FC080CC-B340-7C9B-4125-9A6686BBBBDF}"/>
              </a:ext>
            </a:extLst>
          </p:cNvPr>
          <p:cNvPicPr>
            <a:picLocks noChangeAspect="1"/>
          </p:cNvPicPr>
          <p:nvPr/>
        </p:nvPicPr>
        <p:blipFill>
          <a:blip r:embed="rId3"/>
          <a:srcRect/>
          <a:stretch>
            <a:fillRect/>
          </a:stretch>
        </p:blipFill>
        <p:spPr>
          <a:xfrm>
            <a:off x="-438566" y="0"/>
            <a:ext cx="4749489" cy="5277210"/>
          </a:xfrm>
          <a:prstGeom prst="rect">
            <a:avLst/>
          </a:prstGeom>
        </p:spPr>
      </p:pic>
      <p:pic>
        <p:nvPicPr>
          <p:cNvPr id="161" name="Picture 160">
            <a:extLst>
              <a:ext uri="{FF2B5EF4-FFF2-40B4-BE49-F238E27FC236}">
                <a16:creationId xmlns:a16="http://schemas.microsoft.com/office/drawing/2014/main" id="{8961A69D-374E-850A-26A9-7279FD986BBF}"/>
              </a:ext>
            </a:extLst>
          </p:cNvPr>
          <p:cNvPicPr>
            <a:picLocks noChangeAspect="1"/>
          </p:cNvPicPr>
          <p:nvPr/>
        </p:nvPicPr>
        <p:blipFill>
          <a:blip r:embed="rId4"/>
          <a:stretch>
            <a:fillRect/>
          </a:stretch>
        </p:blipFill>
        <p:spPr>
          <a:xfrm>
            <a:off x="45905" y="448134"/>
            <a:ext cx="877482" cy="1070528"/>
          </a:xfrm>
          <a:prstGeom prst="rect">
            <a:avLst/>
          </a:prstGeom>
        </p:spPr>
      </p:pic>
      <p:pic>
        <p:nvPicPr>
          <p:cNvPr id="162" name="Picture 161">
            <a:extLst>
              <a:ext uri="{FF2B5EF4-FFF2-40B4-BE49-F238E27FC236}">
                <a16:creationId xmlns:a16="http://schemas.microsoft.com/office/drawing/2014/main" id="{6DC8C934-5803-9BA9-79A2-D9F495109AB2}"/>
              </a:ext>
            </a:extLst>
          </p:cNvPr>
          <p:cNvPicPr>
            <a:picLocks noChangeAspect="1"/>
          </p:cNvPicPr>
          <p:nvPr/>
        </p:nvPicPr>
        <p:blipFill>
          <a:blip r:embed="rId5"/>
          <a:stretch>
            <a:fillRect/>
          </a:stretch>
        </p:blipFill>
        <p:spPr>
          <a:xfrm>
            <a:off x="870052" y="1124527"/>
            <a:ext cx="877482" cy="1061753"/>
          </a:xfrm>
          <a:prstGeom prst="rect">
            <a:avLst/>
          </a:prstGeom>
        </p:spPr>
      </p:pic>
      <p:pic>
        <p:nvPicPr>
          <p:cNvPr id="163" name="Picture 162">
            <a:extLst>
              <a:ext uri="{FF2B5EF4-FFF2-40B4-BE49-F238E27FC236}">
                <a16:creationId xmlns:a16="http://schemas.microsoft.com/office/drawing/2014/main" id="{6871FC22-2672-D7A2-F9E4-4354F76BF5F5}"/>
              </a:ext>
            </a:extLst>
          </p:cNvPr>
          <p:cNvPicPr>
            <a:picLocks noChangeAspect="1"/>
          </p:cNvPicPr>
          <p:nvPr/>
        </p:nvPicPr>
        <p:blipFill>
          <a:blip r:embed="rId6"/>
          <a:stretch>
            <a:fillRect/>
          </a:stretch>
        </p:blipFill>
        <p:spPr>
          <a:xfrm>
            <a:off x="1504894" y="230172"/>
            <a:ext cx="877482" cy="1070528"/>
          </a:xfrm>
          <a:prstGeom prst="rect">
            <a:avLst/>
          </a:prstGeom>
        </p:spPr>
      </p:pic>
      <p:pic>
        <p:nvPicPr>
          <p:cNvPr id="164" name="Picture 163">
            <a:extLst>
              <a:ext uri="{FF2B5EF4-FFF2-40B4-BE49-F238E27FC236}">
                <a16:creationId xmlns:a16="http://schemas.microsoft.com/office/drawing/2014/main" id="{F647FFAA-2071-AABD-0FE3-598DBB70E01B}"/>
              </a:ext>
            </a:extLst>
          </p:cNvPr>
          <p:cNvPicPr>
            <a:picLocks noChangeAspect="1"/>
          </p:cNvPicPr>
          <p:nvPr/>
        </p:nvPicPr>
        <p:blipFill>
          <a:blip r:embed="rId7"/>
          <a:stretch>
            <a:fillRect/>
          </a:stretch>
        </p:blipFill>
        <p:spPr>
          <a:xfrm>
            <a:off x="2045252" y="1374223"/>
            <a:ext cx="877482" cy="1070528"/>
          </a:xfrm>
          <a:prstGeom prst="rect">
            <a:avLst/>
          </a:prstGeom>
        </p:spPr>
      </p:pic>
      <p:sp>
        <p:nvSpPr>
          <p:cNvPr id="166" name="Google Shape;708;p42"/>
          <p:cNvSpPr txBox="1">
            <a:spLocks/>
          </p:cNvSpPr>
          <p:nvPr/>
        </p:nvSpPr>
        <p:spPr>
          <a:xfrm>
            <a:off x="4278399" y="1863159"/>
            <a:ext cx="4333462" cy="2394966"/>
          </a:xfrm>
          <a:prstGeom prst="rect">
            <a:avLst/>
          </a:prstGeom>
          <a:solidFill>
            <a:srgbClr val="FFFFFF"/>
          </a:solidFill>
          <a:ln w="28575">
            <a:solidFill>
              <a:schemeClr val="bg1"/>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400">
              <a:solidFill>
                <a:schemeClr val="accent1">
                  <a:lumMod val="50000"/>
                </a:schemeClr>
              </a:solidFill>
              <a:latin typeface="+mn-lt"/>
            </a:endParaRPr>
          </a:p>
          <a:p>
            <a:pPr>
              <a:lnSpc>
                <a:spcPct val="150000"/>
              </a:lnSpc>
            </a:pPr>
            <a:r>
              <a:rPr lang="en-US" sz="2400">
                <a:solidFill>
                  <a:schemeClr val="bg1"/>
                </a:solidFill>
                <a:latin typeface="+mn-lt"/>
              </a:rPr>
              <a:t>Mỗ</a:t>
            </a:r>
            <a:r>
              <a:rPr lang="en-US" sz="2400">
                <a:solidFill>
                  <a:schemeClr val="bg1"/>
                </a:solidFill>
              </a:rPr>
              <a:t>i tổ cử 1 bạn </a:t>
            </a:r>
            <a:r>
              <a:rPr lang="en-US" sz="2400">
                <a:solidFill>
                  <a:schemeClr val="bg1"/>
                </a:solidFill>
                <a:latin typeface="+mn-lt"/>
              </a:rPr>
              <a:t>HS hái quả và thực hiện nhiệm vụ viết trên mỗi quả.</a:t>
            </a:r>
          </a:p>
        </p:txBody>
      </p:sp>
      <p:sp>
        <p:nvSpPr>
          <p:cNvPr id="167" name="Arrow: Pentagon 18">
            <a:extLst>
              <a:ext uri="{FF2B5EF4-FFF2-40B4-BE49-F238E27FC236}">
                <a16:creationId xmlns:a16="http://schemas.microsoft.com/office/drawing/2014/main" id="{ED9E9F7A-14C3-7A04-524B-A681E3CB78F7}"/>
              </a:ext>
            </a:extLst>
          </p:cNvPr>
          <p:cNvSpPr/>
          <p:nvPr/>
        </p:nvSpPr>
        <p:spPr>
          <a:xfrm>
            <a:off x="4554395" y="1564138"/>
            <a:ext cx="3139941" cy="598040"/>
          </a:xfrm>
          <a:prstGeom prst="homePlate">
            <a:avLst>
              <a:gd name="adj" fmla="val 95860"/>
            </a:avLst>
          </a:prstGeom>
          <a:solidFill>
            <a:schemeClr val="bg1"/>
          </a:solidFill>
          <a:ln w="28575">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400" b="1">
                <a:solidFill>
                  <a:srgbClr val="FFFFFF"/>
                </a:solidFill>
                <a:cs typeface="Arial" panose="020B0604020202020204" pitchFamily="34" charset="0"/>
              </a:rPr>
              <a:t>T</a:t>
            </a:r>
            <a:r>
              <a:rPr lang="vi-VN" sz="2400" b="1">
                <a:solidFill>
                  <a:srgbClr val="FFFFFF"/>
                </a:solidFill>
                <a:cs typeface="Arial" panose="020B0604020202020204" pitchFamily="34" charset="0"/>
              </a:rPr>
              <a:t>rò chơi Hái quả</a:t>
            </a:r>
            <a:endParaRPr lang="en-US" sz="2400" b="1" dirty="0">
              <a:solidFill>
                <a:srgbClr val="FFFFFF"/>
              </a:solidFill>
              <a:latin typeface="Arial" panose="020B0604020202020204" pitchFamily="34" charset="0"/>
              <a:cs typeface="Arial" panose="020B0604020202020204" pitchFamily="34" charset="0"/>
            </a:endParaRPr>
          </a:p>
        </p:txBody>
      </p:sp>
      <p:grpSp>
        <p:nvGrpSpPr>
          <p:cNvPr id="168" name="Google Shape;860;p39"/>
          <p:cNvGrpSpPr/>
          <p:nvPr/>
        </p:nvGrpSpPr>
        <p:grpSpPr>
          <a:xfrm flipH="1">
            <a:off x="7684421" y="3987140"/>
            <a:ext cx="1371571" cy="1014999"/>
            <a:chOff x="7674087" y="3621113"/>
            <a:chExt cx="1363933" cy="1013378"/>
          </a:xfrm>
        </p:grpSpPr>
        <p:sp>
          <p:nvSpPr>
            <p:cNvPr id="169" name="Google Shape;861;p39"/>
            <p:cNvSpPr/>
            <p:nvPr/>
          </p:nvSpPr>
          <p:spPr>
            <a:xfrm rot="888302" flipH="1">
              <a:off x="8554847" y="3962573"/>
              <a:ext cx="271095" cy="351381"/>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0" name="Google Shape;862;p39"/>
            <p:cNvSpPr/>
            <p:nvPr/>
          </p:nvSpPr>
          <p:spPr>
            <a:xfrm rot="888302" flipH="1">
              <a:off x="8140232" y="3834250"/>
              <a:ext cx="436300" cy="364366"/>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1" name="Google Shape;863;p39"/>
            <p:cNvSpPr/>
            <p:nvPr/>
          </p:nvSpPr>
          <p:spPr>
            <a:xfrm rot="888302" flipH="1">
              <a:off x="7872446" y="3782222"/>
              <a:ext cx="271095" cy="351381"/>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2" name="Google Shape;864;p39"/>
            <p:cNvSpPr/>
            <p:nvPr/>
          </p:nvSpPr>
          <p:spPr>
            <a:xfrm rot="888302" flipH="1">
              <a:off x="7756180" y="3707082"/>
              <a:ext cx="578401" cy="717637"/>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 name="Google Shape;865;p39"/>
            <p:cNvSpPr/>
            <p:nvPr/>
          </p:nvSpPr>
          <p:spPr>
            <a:xfrm rot="888302" flipH="1">
              <a:off x="7999809" y="3708863"/>
              <a:ext cx="150453" cy="364610"/>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 name="Google Shape;866;p39"/>
            <p:cNvSpPr/>
            <p:nvPr/>
          </p:nvSpPr>
          <p:spPr>
            <a:xfrm rot="888302" flipH="1">
              <a:off x="7741232" y="3822097"/>
              <a:ext cx="393262" cy="576634"/>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5" name="Google Shape;867;p39"/>
            <p:cNvSpPr/>
            <p:nvPr/>
          </p:nvSpPr>
          <p:spPr>
            <a:xfrm rot="888302" flipH="1">
              <a:off x="7751480" y="4203095"/>
              <a:ext cx="542617"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6" name="Google Shape;868;p39"/>
            <p:cNvSpPr/>
            <p:nvPr/>
          </p:nvSpPr>
          <p:spPr>
            <a:xfrm rot="888302" flipH="1">
              <a:off x="7732251" y="4389872"/>
              <a:ext cx="512868"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7" name="Google Shape;869;p39"/>
            <p:cNvSpPr/>
            <p:nvPr/>
          </p:nvSpPr>
          <p:spPr>
            <a:xfrm rot="888302"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8" name="Google Shape;870;p39"/>
            <p:cNvSpPr/>
            <p:nvPr/>
          </p:nvSpPr>
          <p:spPr>
            <a:xfrm rot="888302" flipH="1">
              <a:off x="7747995" y="3693922"/>
              <a:ext cx="134907"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9" name="Google Shape;871;p39"/>
            <p:cNvSpPr/>
            <p:nvPr/>
          </p:nvSpPr>
          <p:spPr>
            <a:xfrm rot="888302" flipH="1">
              <a:off x="7760262" y="3695876"/>
              <a:ext cx="128933" cy="119118"/>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0" name="Google Shape;872;p39"/>
            <p:cNvSpPr/>
            <p:nvPr/>
          </p:nvSpPr>
          <p:spPr>
            <a:xfrm rot="888302" flipH="1">
              <a:off x="8103379" y="3636187"/>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 name="Google Shape;873;p39"/>
            <p:cNvSpPr/>
            <p:nvPr/>
          </p:nvSpPr>
          <p:spPr>
            <a:xfrm rot="888302" flipH="1">
              <a:off x="8115593" y="3638135"/>
              <a:ext cx="128933"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 name="Google Shape;874;p39"/>
            <p:cNvSpPr/>
            <p:nvPr/>
          </p:nvSpPr>
          <p:spPr>
            <a:xfrm rot="888302" flipH="1">
              <a:off x="7940241" y="3719549"/>
              <a:ext cx="110157"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 name="Google Shape;875;p39"/>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 name="Google Shape;876;p39"/>
            <p:cNvSpPr/>
            <p:nvPr/>
          </p:nvSpPr>
          <p:spPr>
            <a:xfrm rot="888302" flipH="1">
              <a:off x="8361234" y="3775955"/>
              <a:ext cx="110157"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 name="Google Shape;877;p39"/>
            <p:cNvSpPr/>
            <p:nvPr/>
          </p:nvSpPr>
          <p:spPr>
            <a:xfrm rot="888302" flipH="1">
              <a:off x="8358429" y="3774129"/>
              <a:ext cx="105463" cy="97355"/>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 name="Google Shape;878;p39"/>
            <p:cNvSpPr/>
            <p:nvPr/>
          </p:nvSpPr>
          <p:spPr>
            <a:xfrm rot="888302" flipH="1">
              <a:off x="7954946"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 name="Google Shape;879;p39"/>
            <p:cNvSpPr/>
            <p:nvPr/>
          </p:nvSpPr>
          <p:spPr>
            <a:xfrm rot="888302" flipH="1">
              <a:off x="7826458"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 name="Google Shape;880;p39"/>
            <p:cNvSpPr/>
            <p:nvPr/>
          </p:nvSpPr>
          <p:spPr>
            <a:xfrm rot="888302" flipH="1">
              <a:off x="8315338" y="3854862"/>
              <a:ext cx="578401" cy="717637"/>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 name="Google Shape;881;p39"/>
            <p:cNvSpPr/>
            <p:nvPr/>
          </p:nvSpPr>
          <p:spPr>
            <a:xfrm rot="888302" flipH="1">
              <a:off x="8589972" y="3864820"/>
              <a:ext cx="150331" cy="364610"/>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 name="Google Shape;882;p39"/>
            <p:cNvSpPr/>
            <p:nvPr/>
          </p:nvSpPr>
          <p:spPr>
            <a:xfrm rot="888302" flipH="1">
              <a:off x="8479510" y="4017200"/>
              <a:ext cx="393140" cy="576634"/>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 name="Google Shape;883;p39"/>
            <p:cNvSpPr/>
            <p:nvPr/>
          </p:nvSpPr>
          <p:spPr>
            <a:xfrm rot="888302" flipH="1">
              <a:off x="8275923" y="4341707"/>
              <a:ext cx="542678"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 name="Google Shape;884;p39"/>
            <p:cNvSpPr/>
            <p:nvPr/>
          </p:nvSpPr>
          <p:spPr>
            <a:xfrm rot="888302" flipH="1">
              <a:off x="7817890" y="4280174"/>
              <a:ext cx="951180"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 name="Google Shape;885;p39"/>
            <p:cNvSpPr/>
            <p:nvPr/>
          </p:nvSpPr>
          <p:spPr>
            <a:xfrm rot="888302" flipH="1">
              <a:off x="8228063" y="4520924"/>
              <a:ext cx="512990"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 name="Google Shape;886;p39"/>
            <p:cNvSpPr/>
            <p:nvPr/>
          </p:nvSpPr>
          <p:spPr>
            <a:xfrm rot="888302" flipH="1">
              <a:off x="7769546" y="4463062"/>
              <a:ext cx="951180"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 name="Google Shape;887;p39"/>
            <p:cNvSpPr/>
            <p:nvPr/>
          </p:nvSpPr>
          <p:spPr>
            <a:xfrm rot="888302"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 name="Google Shape;888;p39"/>
            <p:cNvSpPr/>
            <p:nvPr/>
          </p:nvSpPr>
          <p:spPr>
            <a:xfrm rot="888302"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 name="Google Shape;889;p39"/>
            <p:cNvSpPr/>
            <p:nvPr/>
          </p:nvSpPr>
          <p:spPr>
            <a:xfrm rot="888302" flipH="1">
              <a:off x="8888829" y="3995424"/>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 name="Google Shape;890;p39"/>
            <p:cNvSpPr/>
            <p:nvPr/>
          </p:nvSpPr>
          <p:spPr>
            <a:xfrm rot="888302" flipH="1">
              <a:off x="8885417" y="3993242"/>
              <a:ext cx="128933" cy="119118"/>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 name="Google Shape;891;p39"/>
            <p:cNvSpPr/>
            <p:nvPr/>
          </p:nvSpPr>
          <p:spPr>
            <a:xfrm rot="888302" flipH="1">
              <a:off x="8608371" y="3769660"/>
              <a:ext cx="134907"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 name="Google Shape;892;p39"/>
            <p:cNvSpPr/>
            <p:nvPr/>
          </p:nvSpPr>
          <p:spPr>
            <a:xfrm rot="888302" flipH="1">
              <a:off x="8604908" y="3767463"/>
              <a:ext cx="128994"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 name="Google Shape;893;p39"/>
            <p:cNvSpPr/>
            <p:nvPr/>
          </p:nvSpPr>
          <p:spPr>
            <a:xfrm rot="888302" flipH="1">
              <a:off x="8737986" y="3930392"/>
              <a:ext cx="110218"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 name="Google Shape;894;p39"/>
            <p:cNvSpPr/>
            <p:nvPr/>
          </p:nvSpPr>
          <p:spPr>
            <a:xfrm rot="888302" flipH="1">
              <a:off x="8735175" y="3928550"/>
              <a:ext cx="105402" cy="97355"/>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 name="Google Shape;895;p39"/>
            <p:cNvSpPr/>
            <p:nvPr/>
          </p:nvSpPr>
          <p:spPr>
            <a:xfrm rot="888302"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 name="Google Shape;896;p39"/>
            <p:cNvSpPr/>
            <p:nvPr/>
          </p:nvSpPr>
          <p:spPr>
            <a:xfrm rot="888302"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pic>
        <p:nvPicPr>
          <p:cNvPr id="205" name="Picture 204">
            <a:extLst>
              <a:ext uri="{FF2B5EF4-FFF2-40B4-BE49-F238E27FC236}">
                <a16:creationId xmlns:a16="http://schemas.microsoft.com/office/drawing/2014/main" id="{16A655A5-0FD4-520E-2A47-15AAE642A12B}"/>
              </a:ext>
            </a:extLst>
          </p:cNvPr>
          <p:cNvPicPr>
            <a:picLocks noChangeAspect="1"/>
          </p:cNvPicPr>
          <p:nvPr/>
        </p:nvPicPr>
        <p:blipFill>
          <a:blip r:embed="rId8"/>
          <a:stretch>
            <a:fillRect/>
          </a:stretch>
        </p:blipFill>
        <p:spPr>
          <a:xfrm>
            <a:off x="2835557" y="730625"/>
            <a:ext cx="886877" cy="1081990"/>
          </a:xfrm>
          <a:prstGeom prst="rect">
            <a:avLst/>
          </a:prstGeom>
        </p:spPr>
      </p:pic>
      <p:grpSp>
        <p:nvGrpSpPr>
          <p:cNvPr id="9" name="Group 8"/>
          <p:cNvGrpSpPr/>
          <p:nvPr/>
        </p:nvGrpSpPr>
        <p:grpSpPr>
          <a:xfrm>
            <a:off x="2901430" y="2026313"/>
            <a:ext cx="909433" cy="823037"/>
            <a:chOff x="2901430" y="2026313"/>
            <a:chExt cx="909433" cy="823037"/>
          </a:xfrm>
        </p:grpSpPr>
        <p:pic>
          <p:nvPicPr>
            <p:cNvPr id="7" name="Picture 6"/>
            <p:cNvPicPr>
              <a:picLocks noChangeAspect="1"/>
            </p:cNvPicPr>
            <p:nvPr/>
          </p:nvPicPr>
          <p:blipFill>
            <a:blip r:embed="rId9">
              <a:extLst>
                <a:ext uri="{BEBA8EAE-BF5A-486C-A8C5-ECC9F3942E4B}">
                  <a14:imgProps xmlns:a14="http://schemas.microsoft.com/office/drawing/2010/main">
                    <a14:imgLayer r:embed="rId10">
                      <a14:imgEffect>
                        <a14:backgroundRemoval t="0" b="98343" l="10000" r="90000"/>
                      </a14:imgEffect>
                    </a14:imgLayer>
                  </a14:imgProps>
                </a:ext>
                <a:ext uri="{28A0092B-C50C-407E-A947-70E740481C1C}">
                  <a14:useLocalDpi xmlns:a14="http://schemas.microsoft.com/office/drawing/2010/main" val="0"/>
                </a:ext>
              </a:extLst>
            </a:blip>
            <a:stretch>
              <a:fillRect/>
            </a:stretch>
          </p:blipFill>
          <p:spPr>
            <a:xfrm>
              <a:off x="2901430" y="2026313"/>
              <a:ext cx="909433" cy="823037"/>
            </a:xfrm>
            <a:prstGeom prst="rect">
              <a:avLst/>
            </a:prstGeom>
          </p:spPr>
        </p:pic>
        <p:sp>
          <p:nvSpPr>
            <p:cNvPr id="8" name="TextBox 7"/>
            <p:cNvSpPr txBox="1"/>
            <p:nvPr/>
          </p:nvSpPr>
          <p:spPr>
            <a:xfrm>
              <a:off x="3150053" y="2203019"/>
              <a:ext cx="441146" cy="646331"/>
            </a:xfrm>
            <a:prstGeom prst="rect">
              <a:avLst/>
            </a:prstGeom>
            <a:noFill/>
          </p:spPr>
          <p:txBody>
            <a:bodyPr wrap="none" rtlCol="0">
              <a:spAutoFit/>
            </a:bodyPr>
            <a:lstStyle/>
            <a:p>
              <a:r>
                <a:rPr lang="en-US" sz="3600" b="1">
                  <a:solidFill>
                    <a:srgbClr val="FFFFFF"/>
                  </a:solidFill>
                </a:rPr>
                <a:t>6</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59" name="Google Shape;707;p42"/>
          <p:cNvSpPr txBox="1">
            <a:spLocks noGrp="1"/>
          </p:cNvSpPr>
          <p:nvPr>
            <p:ph type="title"/>
          </p:nvPr>
        </p:nvSpPr>
        <p:spPr>
          <a:xfrm>
            <a:off x="2672769" y="23561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NÂNG CAO</a:t>
            </a:r>
          </a:p>
        </p:txBody>
      </p:sp>
      <p:pic>
        <p:nvPicPr>
          <p:cNvPr id="69" name="Picture 10">
            <a:extLst>
              <a:ext uri="{FF2B5EF4-FFF2-40B4-BE49-F238E27FC236}">
                <a16:creationId xmlns:a16="http://schemas.microsoft.com/office/drawing/2014/main" id="{1FC080CC-B340-7C9B-4125-9A6686BBBBDF}"/>
              </a:ext>
            </a:extLst>
          </p:cNvPr>
          <p:cNvPicPr>
            <a:picLocks noChangeAspect="1"/>
          </p:cNvPicPr>
          <p:nvPr/>
        </p:nvPicPr>
        <p:blipFill>
          <a:blip r:embed="rId3"/>
          <a:srcRect/>
          <a:stretch>
            <a:fillRect/>
          </a:stretch>
        </p:blipFill>
        <p:spPr>
          <a:xfrm>
            <a:off x="-588195" y="0"/>
            <a:ext cx="4749489" cy="5277210"/>
          </a:xfrm>
          <a:prstGeom prst="rect">
            <a:avLst/>
          </a:prstGeom>
        </p:spPr>
      </p:pic>
      <p:pic>
        <p:nvPicPr>
          <p:cNvPr id="70" name="1">
            <a:extLst>
              <a:ext uri="{FF2B5EF4-FFF2-40B4-BE49-F238E27FC236}">
                <a16:creationId xmlns:a16="http://schemas.microsoft.com/office/drawing/2014/main" id="{8961A69D-374E-850A-26A9-7279FD986BBF}"/>
              </a:ext>
            </a:extLst>
          </p:cNvPr>
          <p:cNvPicPr>
            <a:picLocks noChangeAspect="1"/>
          </p:cNvPicPr>
          <p:nvPr/>
        </p:nvPicPr>
        <p:blipFill>
          <a:blip r:embed="rId4"/>
          <a:stretch>
            <a:fillRect/>
          </a:stretch>
        </p:blipFill>
        <p:spPr>
          <a:xfrm>
            <a:off x="-103724" y="448134"/>
            <a:ext cx="877482" cy="1070528"/>
          </a:xfrm>
          <a:prstGeom prst="rect">
            <a:avLst/>
          </a:prstGeom>
        </p:spPr>
      </p:pic>
      <p:pic>
        <p:nvPicPr>
          <p:cNvPr id="71" name="2Picture 70">
            <a:extLst>
              <a:ext uri="{FF2B5EF4-FFF2-40B4-BE49-F238E27FC236}">
                <a16:creationId xmlns:a16="http://schemas.microsoft.com/office/drawing/2014/main" id="{6DC8C934-5803-9BA9-79A2-D9F495109AB2}"/>
              </a:ext>
            </a:extLst>
          </p:cNvPr>
          <p:cNvPicPr>
            <a:picLocks noChangeAspect="1"/>
          </p:cNvPicPr>
          <p:nvPr/>
        </p:nvPicPr>
        <p:blipFill>
          <a:blip r:embed="rId5"/>
          <a:stretch>
            <a:fillRect/>
          </a:stretch>
        </p:blipFill>
        <p:spPr>
          <a:xfrm>
            <a:off x="720423" y="1124527"/>
            <a:ext cx="877482" cy="1061753"/>
          </a:xfrm>
          <a:prstGeom prst="rect">
            <a:avLst/>
          </a:prstGeom>
        </p:spPr>
      </p:pic>
      <p:pic>
        <p:nvPicPr>
          <p:cNvPr id="72" name="3Picture 71">
            <a:extLst>
              <a:ext uri="{FF2B5EF4-FFF2-40B4-BE49-F238E27FC236}">
                <a16:creationId xmlns:a16="http://schemas.microsoft.com/office/drawing/2014/main" id="{6871FC22-2672-D7A2-F9E4-4354F76BF5F5}"/>
              </a:ext>
            </a:extLst>
          </p:cNvPr>
          <p:cNvPicPr>
            <a:picLocks noChangeAspect="1"/>
          </p:cNvPicPr>
          <p:nvPr/>
        </p:nvPicPr>
        <p:blipFill>
          <a:blip r:embed="rId6"/>
          <a:stretch>
            <a:fillRect/>
          </a:stretch>
        </p:blipFill>
        <p:spPr>
          <a:xfrm>
            <a:off x="1355265" y="230172"/>
            <a:ext cx="877482" cy="1070528"/>
          </a:xfrm>
          <a:prstGeom prst="rect">
            <a:avLst/>
          </a:prstGeom>
        </p:spPr>
      </p:pic>
      <p:pic>
        <p:nvPicPr>
          <p:cNvPr id="73" name="4Picture 72">
            <a:extLst>
              <a:ext uri="{FF2B5EF4-FFF2-40B4-BE49-F238E27FC236}">
                <a16:creationId xmlns:a16="http://schemas.microsoft.com/office/drawing/2014/main" id="{F647FFAA-2071-AABD-0FE3-598DBB70E01B}"/>
              </a:ext>
            </a:extLst>
          </p:cNvPr>
          <p:cNvPicPr>
            <a:picLocks noChangeAspect="1"/>
          </p:cNvPicPr>
          <p:nvPr/>
        </p:nvPicPr>
        <p:blipFill>
          <a:blip r:embed="rId7"/>
          <a:stretch>
            <a:fillRect/>
          </a:stretch>
        </p:blipFill>
        <p:spPr>
          <a:xfrm>
            <a:off x="1895623" y="1374223"/>
            <a:ext cx="877482" cy="1070528"/>
          </a:xfrm>
          <a:prstGeom prst="rect">
            <a:avLst/>
          </a:prstGeom>
        </p:spPr>
      </p:pic>
      <p:pic>
        <p:nvPicPr>
          <p:cNvPr id="74" name="5Picture 73">
            <a:extLst>
              <a:ext uri="{FF2B5EF4-FFF2-40B4-BE49-F238E27FC236}">
                <a16:creationId xmlns:a16="http://schemas.microsoft.com/office/drawing/2014/main" id="{16A655A5-0FD4-520E-2A47-15AAE642A12B}"/>
              </a:ext>
            </a:extLst>
          </p:cNvPr>
          <p:cNvPicPr>
            <a:picLocks noChangeAspect="1"/>
          </p:cNvPicPr>
          <p:nvPr/>
        </p:nvPicPr>
        <p:blipFill>
          <a:blip r:embed="rId8"/>
          <a:stretch>
            <a:fillRect/>
          </a:stretch>
        </p:blipFill>
        <p:spPr>
          <a:xfrm>
            <a:off x="2685928" y="730625"/>
            <a:ext cx="886877" cy="1081990"/>
          </a:xfrm>
          <a:prstGeom prst="rect">
            <a:avLst/>
          </a:prstGeom>
        </p:spPr>
      </p:pic>
      <p:grpSp>
        <p:nvGrpSpPr>
          <p:cNvPr id="75" name="Group 74"/>
          <p:cNvGrpSpPr/>
          <p:nvPr/>
        </p:nvGrpSpPr>
        <p:grpSpPr>
          <a:xfrm>
            <a:off x="2751801" y="2026313"/>
            <a:ext cx="909433" cy="823037"/>
            <a:chOff x="2901430" y="2026313"/>
            <a:chExt cx="909433" cy="823037"/>
          </a:xfrm>
        </p:grpSpPr>
        <p:pic>
          <p:nvPicPr>
            <p:cNvPr id="76" name="Picture 75"/>
            <p:cNvPicPr>
              <a:picLocks noChangeAspect="1"/>
            </p:cNvPicPr>
            <p:nvPr/>
          </p:nvPicPr>
          <p:blipFill>
            <a:blip r:embed="rId9">
              <a:extLst>
                <a:ext uri="{BEBA8EAE-BF5A-486C-A8C5-ECC9F3942E4B}">
                  <a14:imgProps xmlns:a14="http://schemas.microsoft.com/office/drawing/2010/main">
                    <a14:imgLayer r:embed="rId10">
                      <a14:imgEffect>
                        <a14:backgroundRemoval t="0" b="98343" l="10000" r="90000"/>
                      </a14:imgEffect>
                    </a14:imgLayer>
                  </a14:imgProps>
                </a:ext>
                <a:ext uri="{28A0092B-C50C-407E-A947-70E740481C1C}">
                  <a14:useLocalDpi xmlns:a14="http://schemas.microsoft.com/office/drawing/2010/main" val="0"/>
                </a:ext>
              </a:extLst>
            </a:blip>
            <a:stretch>
              <a:fillRect/>
            </a:stretch>
          </p:blipFill>
          <p:spPr>
            <a:xfrm>
              <a:off x="2901430" y="2026313"/>
              <a:ext cx="909433" cy="823037"/>
            </a:xfrm>
            <a:prstGeom prst="rect">
              <a:avLst/>
            </a:prstGeom>
          </p:spPr>
        </p:pic>
        <p:sp>
          <p:nvSpPr>
            <p:cNvPr id="77" name="TextBox 76"/>
            <p:cNvSpPr txBox="1"/>
            <p:nvPr/>
          </p:nvSpPr>
          <p:spPr>
            <a:xfrm>
              <a:off x="3150053" y="2203019"/>
              <a:ext cx="441146" cy="646331"/>
            </a:xfrm>
            <a:prstGeom prst="rect">
              <a:avLst/>
            </a:prstGeom>
            <a:noFill/>
          </p:spPr>
          <p:txBody>
            <a:bodyPr wrap="none" rtlCol="0">
              <a:spAutoFit/>
            </a:bodyPr>
            <a:lstStyle/>
            <a:p>
              <a:r>
                <a:rPr lang="en-US" sz="3600" b="1">
                  <a:solidFill>
                    <a:srgbClr val="FFFFFF"/>
                  </a:solidFill>
                </a:rPr>
                <a:t>6</a:t>
              </a:r>
            </a:p>
          </p:txBody>
        </p:sp>
      </p:grpSp>
      <p:sp>
        <p:nvSpPr>
          <p:cNvPr id="4" name="Rounded Rectangle 3"/>
          <p:cNvSpPr/>
          <p:nvPr/>
        </p:nvSpPr>
        <p:spPr>
          <a:xfrm>
            <a:off x="4517550" y="2357166"/>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1">
                    <a:lumMod val="50000"/>
                  </a:schemeClr>
                </a:solidFill>
              </a:rPr>
              <a:t>Đọc đoạn số 1</a:t>
            </a:r>
          </a:p>
        </p:txBody>
      </p:sp>
      <p:pic>
        <p:nvPicPr>
          <p:cNvPr id="81" name="Picture 80">
            <a:extLst>
              <a:ext uri="{FF2B5EF4-FFF2-40B4-BE49-F238E27FC236}">
                <a16:creationId xmlns:a16="http://schemas.microsoft.com/office/drawing/2014/main" id="{8961A69D-374E-850A-26A9-7279FD986BBF}"/>
              </a:ext>
            </a:extLst>
          </p:cNvPr>
          <p:cNvPicPr>
            <a:picLocks noChangeAspect="1"/>
          </p:cNvPicPr>
          <p:nvPr/>
        </p:nvPicPr>
        <p:blipFill>
          <a:blip r:embed="rId4"/>
          <a:stretch>
            <a:fillRect/>
          </a:stretch>
        </p:blipFill>
        <p:spPr>
          <a:xfrm>
            <a:off x="6024676" y="1333724"/>
            <a:ext cx="877482" cy="1070528"/>
          </a:xfrm>
          <a:prstGeom prst="rect">
            <a:avLst/>
          </a:prstGeom>
        </p:spPr>
      </p:pic>
      <p:sp>
        <p:nvSpPr>
          <p:cNvPr id="83" name="Rounded Rectangle 82"/>
          <p:cNvSpPr/>
          <p:nvPr/>
        </p:nvSpPr>
        <p:spPr>
          <a:xfrm>
            <a:off x="4517550" y="2321024"/>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1">
                    <a:lumMod val="50000"/>
                  </a:schemeClr>
                </a:solidFill>
              </a:rPr>
              <a:t>Đọc đoạn số 2</a:t>
            </a:r>
          </a:p>
        </p:txBody>
      </p:sp>
      <p:pic>
        <p:nvPicPr>
          <p:cNvPr id="84" name="2Picture 70">
            <a:extLst>
              <a:ext uri="{FF2B5EF4-FFF2-40B4-BE49-F238E27FC236}">
                <a16:creationId xmlns:a16="http://schemas.microsoft.com/office/drawing/2014/main" id="{6DC8C934-5803-9BA9-79A2-D9F495109AB2}"/>
              </a:ext>
            </a:extLst>
          </p:cNvPr>
          <p:cNvPicPr>
            <a:picLocks noChangeAspect="1"/>
          </p:cNvPicPr>
          <p:nvPr/>
        </p:nvPicPr>
        <p:blipFill>
          <a:blip r:embed="rId5"/>
          <a:stretch>
            <a:fillRect/>
          </a:stretch>
        </p:blipFill>
        <p:spPr>
          <a:xfrm>
            <a:off x="6035319" y="1351580"/>
            <a:ext cx="877482" cy="1061753"/>
          </a:xfrm>
          <a:prstGeom prst="rect">
            <a:avLst/>
          </a:prstGeom>
        </p:spPr>
      </p:pic>
      <p:sp>
        <p:nvSpPr>
          <p:cNvPr id="86" name="Rounded Rectangle 85"/>
          <p:cNvSpPr/>
          <p:nvPr/>
        </p:nvSpPr>
        <p:spPr>
          <a:xfrm>
            <a:off x="4517550" y="2311671"/>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1">
                    <a:lumMod val="50000"/>
                  </a:schemeClr>
                </a:solidFill>
              </a:rPr>
              <a:t>Đọc đoạn số 3</a:t>
            </a:r>
          </a:p>
        </p:txBody>
      </p:sp>
      <p:pic>
        <p:nvPicPr>
          <p:cNvPr id="87" name="3Picture 71">
            <a:extLst>
              <a:ext uri="{FF2B5EF4-FFF2-40B4-BE49-F238E27FC236}">
                <a16:creationId xmlns:a16="http://schemas.microsoft.com/office/drawing/2014/main" id="{6871FC22-2672-D7A2-F9E4-4354F76BF5F5}"/>
              </a:ext>
            </a:extLst>
          </p:cNvPr>
          <p:cNvPicPr>
            <a:picLocks noChangeAspect="1"/>
          </p:cNvPicPr>
          <p:nvPr/>
        </p:nvPicPr>
        <p:blipFill>
          <a:blip r:embed="rId6"/>
          <a:stretch>
            <a:fillRect/>
          </a:stretch>
        </p:blipFill>
        <p:spPr>
          <a:xfrm>
            <a:off x="6025985" y="1328819"/>
            <a:ext cx="877482" cy="1070528"/>
          </a:xfrm>
          <a:prstGeom prst="rect">
            <a:avLst/>
          </a:prstGeom>
        </p:spPr>
      </p:pic>
      <p:sp>
        <p:nvSpPr>
          <p:cNvPr id="88" name="Rounded Rectangle 87"/>
          <p:cNvSpPr/>
          <p:nvPr/>
        </p:nvSpPr>
        <p:spPr>
          <a:xfrm>
            <a:off x="4517549" y="2353990"/>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1">
                    <a:lumMod val="50000"/>
                  </a:schemeClr>
                </a:solidFill>
              </a:rPr>
              <a:t>Đọc đoạn số 4, 5</a:t>
            </a:r>
          </a:p>
        </p:txBody>
      </p:sp>
      <p:pic>
        <p:nvPicPr>
          <p:cNvPr id="89" name="4Picture 72">
            <a:extLst>
              <a:ext uri="{FF2B5EF4-FFF2-40B4-BE49-F238E27FC236}">
                <a16:creationId xmlns:a16="http://schemas.microsoft.com/office/drawing/2014/main" id="{F647FFAA-2071-AABD-0FE3-598DBB70E01B}"/>
              </a:ext>
            </a:extLst>
          </p:cNvPr>
          <p:cNvPicPr>
            <a:picLocks noChangeAspect="1"/>
          </p:cNvPicPr>
          <p:nvPr/>
        </p:nvPicPr>
        <p:blipFill>
          <a:blip r:embed="rId7"/>
          <a:stretch>
            <a:fillRect/>
          </a:stretch>
        </p:blipFill>
        <p:spPr>
          <a:xfrm>
            <a:off x="6014033" y="1356485"/>
            <a:ext cx="877482" cy="1070528"/>
          </a:xfrm>
          <a:prstGeom prst="rect">
            <a:avLst/>
          </a:prstGeom>
        </p:spPr>
      </p:pic>
      <p:pic>
        <p:nvPicPr>
          <p:cNvPr id="90" name="5Picture 73">
            <a:extLst>
              <a:ext uri="{FF2B5EF4-FFF2-40B4-BE49-F238E27FC236}">
                <a16:creationId xmlns:a16="http://schemas.microsoft.com/office/drawing/2014/main" id="{16A655A5-0FD4-520E-2A47-15AAE642A12B}"/>
              </a:ext>
            </a:extLst>
          </p:cNvPr>
          <p:cNvPicPr>
            <a:picLocks noChangeAspect="1"/>
          </p:cNvPicPr>
          <p:nvPr/>
        </p:nvPicPr>
        <p:blipFill>
          <a:blip r:embed="rId8"/>
          <a:stretch>
            <a:fillRect/>
          </a:stretch>
        </p:blipFill>
        <p:spPr>
          <a:xfrm>
            <a:off x="6004638" y="1355959"/>
            <a:ext cx="886877" cy="1081990"/>
          </a:xfrm>
          <a:prstGeom prst="rect">
            <a:avLst/>
          </a:prstGeom>
        </p:spPr>
      </p:pic>
      <p:sp>
        <p:nvSpPr>
          <p:cNvPr id="91" name="Rounded Rectangle 90"/>
          <p:cNvSpPr/>
          <p:nvPr/>
        </p:nvSpPr>
        <p:spPr>
          <a:xfrm>
            <a:off x="4517549" y="2330945"/>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1">
                    <a:lumMod val="50000"/>
                  </a:schemeClr>
                </a:solidFill>
              </a:rPr>
              <a:t>Đọc đoạn số 6</a:t>
            </a:r>
          </a:p>
        </p:txBody>
      </p:sp>
      <p:grpSp>
        <p:nvGrpSpPr>
          <p:cNvPr id="92" name="Group 91"/>
          <p:cNvGrpSpPr/>
          <p:nvPr/>
        </p:nvGrpSpPr>
        <p:grpSpPr>
          <a:xfrm>
            <a:off x="5992725" y="1355366"/>
            <a:ext cx="909433" cy="823037"/>
            <a:chOff x="2901430" y="2026313"/>
            <a:chExt cx="909433" cy="823037"/>
          </a:xfrm>
        </p:grpSpPr>
        <p:pic>
          <p:nvPicPr>
            <p:cNvPr id="93" name="Picture 92"/>
            <p:cNvPicPr>
              <a:picLocks noChangeAspect="1"/>
            </p:cNvPicPr>
            <p:nvPr/>
          </p:nvPicPr>
          <p:blipFill>
            <a:blip r:embed="rId9">
              <a:extLst>
                <a:ext uri="{BEBA8EAE-BF5A-486C-A8C5-ECC9F3942E4B}">
                  <a14:imgProps xmlns:a14="http://schemas.microsoft.com/office/drawing/2010/main">
                    <a14:imgLayer r:embed="rId10">
                      <a14:imgEffect>
                        <a14:backgroundRemoval t="0" b="98343" l="10000" r="90000"/>
                      </a14:imgEffect>
                    </a14:imgLayer>
                  </a14:imgProps>
                </a:ext>
                <a:ext uri="{28A0092B-C50C-407E-A947-70E740481C1C}">
                  <a14:useLocalDpi xmlns:a14="http://schemas.microsoft.com/office/drawing/2010/main" val="0"/>
                </a:ext>
              </a:extLst>
            </a:blip>
            <a:stretch>
              <a:fillRect/>
            </a:stretch>
          </p:blipFill>
          <p:spPr>
            <a:xfrm>
              <a:off x="2901430" y="2026313"/>
              <a:ext cx="909433" cy="823037"/>
            </a:xfrm>
            <a:prstGeom prst="rect">
              <a:avLst/>
            </a:prstGeom>
          </p:spPr>
        </p:pic>
        <p:sp>
          <p:nvSpPr>
            <p:cNvPr id="94" name="TextBox 93"/>
            <p:cNvSpPr txBox="1"/>
            <p:nvPr/>
          </p:nvSpPr>
          <p:spPr>
            <a:xfrm>
              <a:off x="3150053" y="2203019"/>
              <a:ext cx="441146" cy="646331"/>
            </a:xfrm>
            <a:prstGeom prst="rect">
              <a:avLst/>
            </a:prstGeom>
            <a:noFill/>
          </p:spPr>
          <p:txBody>
            <a:bodyPr wrap="none" rtlCol="0">
              <a:spAutoFit/>
            </a:bodyPr>
            <a:lstStyle/>
            <a:p>
              <a:r>
                <a:rPr lang="en-US" sz="3600" b="1">
                  <a:solidFill>
                    <a:srgbClr val="FFFFFF"/>
                  </a:solidFill>
                </a:rPr>
                <a:t>6</a:t>
              </a:r>
            </a:p>
          </p:txBody>
        </p:sp>
      </p:grpSp>
      <p:sp>
        <p:nvSpPr>
          <p:cNvPr id="95" name="Rounded Rectangle 94"/>
          <p:cNvSpPr/>
          <p:nvPr/>
        </p:nvSpPr>
        <p:spPr>
          <a:xfrm>
            <a:off x="4517412" y="2340298"/>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1">
                    <a:lumMod val="50000"/>
                  </a:schemeClr>
                </a:solidFill>
              </a:rPr>
              <a:t>May mắn</a:t>
            </a:r>
          </a:p>
        </p:txBody>
      </p:sp>
      <p:pic>
        <p:nvPicPr>
          <p:cNvPr id="96" name="Picture 9">
            <a:extLst>
              <a:ext uri="{FF2B5EF4-FFF2-40B4-BE49-F238E27FC236}">
                <a16:creationId xmlns:a16="http://schemas.microsoft.com/office/drawing/2014/main" id="{E8CC3E8C-B601-A94F-0C00-38F319653041}"/>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78720" b="100000" l="3543" r="35239"/>
                    </a14:imgEffect>
                  </a14:imgLayer>
                </a14:imgProps>
              </a:ext>
              <a:ext uri="{28A0092B-C50C-407E-A947-70E740481C1C}">
                <a14:useLocalDpi xmlns:a14="http://schemas.microsoft.com/office/drawing/2010/main" val="0"/>
              </a:ext>
            </a:extLst>
          </a:blip>
          <a:srcRect t="78342" r="64525"/>
          <a:stretch/>
        </p:blipFill>
        <p:spPr>
          <a:xfrm>
            <a:off x="6682494" y="3587252"/>
            <a:ext cx="2056859" cy="1483930"/>
          </a:xfrm>
          <a:prstGeom prst="rect">
            <a:avLst/>
          </a:prstGeom>
        </p:spPr>
      </p:pic>
    </p:spTree>
    <p:extLst>
      <p:ext uri="{BB962C8B-B14F-4D97-AF65-F5344CB8AC3E}">
        <p14:creationId xmlns:p14="http://schemas.microsoft.com/office/powerpoint/2010/main" val="376097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0"/>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anim calcmode="lin" valueType="num">
                                      <p:cBhvr>
                                        <p:cTn id="8" dur="500" fill="hold"/>
                                        <p:tgtEl>
                                          <p:spTgt spid="81"/>
                                        </p:tgtEl>
                                        <p:attrNameLst>
                                          <p:attrName>ppt_x</p:attrName>
                                        </p:attrNameLst>
                                      </p:cBhvr>
                                      <p:tavLst>
                                        <p:tav tm="0">
                                          <p:val>
                                            <p:strVal val="#ppt_x"/>
                                          </p:val>
                                        </p:tav>
                                        <p:tav tm="100000">
                                          <p:val>
                                            <p:strVal val="#ppt_x"/>
                                          </p:val>
                                        </p:tav>
                                      </p:tavLst>
                                    </p:anim>
                                    <p:anim calcmode="lin" valueType="num">
                                      <p:cBhvr>
                                        <p:cTn id="9" dur="500" fill="hold"/>
                                        <p:tgtEl>
                                          <p:spTgt spid="81"/>
                                        </p:tgtEl>
                                        <p:attrNameLst>
                                          <p:attrName>ppt_y</p:attrName>
                                        </p:attrNameLst>
                                      </p:cBhvr>
                                      <p:tavLst>
                                        <p:tav tm="0">
                                          <p:val>
                                            <p:strVal val="#ppt_y+.1"/>
                                          </p:val>
                                        </p:tav>
                                        <p:tav tm="100000">
                                          <p:val>
                                            <p:strVal val="#ppt_y"/>
                                          </p:val>
                                        </p:tav>
                                      </p:tavLst>
                                    </p:anim>
                                  </p:childTnLst>
                                </p:cTn>
                              </p:par>
                              <p:par>
                                <p:cTn id="10" presetID="10" presetClass="entr" presetSubtype="0" fill="hold" grpId="2"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500"/>
                                        <p:tgtEl>
                                          <p:spTgt spid="70"/>
                                        </p:tgtEl>
                                      </p:cBhvr>
                                    </p:animEffect>
                                    <p:anim calcmode="lin" valueType="num">
                                      <p:cBhvr>
                                        <p:cTn id="17" dur="500"/>
                                        <p:tgtEl>
                                          <p:spTgt spid="70"/>
                                        </p:tgtEl>
                                        <p:attrNameLst>
                                          <p:attrName>ppt_x</p:attrName>
                                        </p:attrNameLst>
                                      </p:cBhvr>
                                      <p:tavLst>
                                        <p:tav tm="0">
                                          <p:val>
                                            <p:strVal val="ppt_x"/>
                                          </p:val>
                                        </p:tav>
                                        <p:tav tm="100000">
                                          <p:val>
                                            <p:strVal val="ppt_x"/>
                                          </p:val>
                                        </p:tav>
                                      </p:tavLst>
                                    </p:anim>
                                    <p:anim calcmode="lin" valueType="num">
                                      <p:cBhvr>
                                        <p:cTn id="18" dur="500"/>
                                        <p:tgtEl>
                                          <p:spTgt spid="70"/>
                                        </p:tgtEl>
                                        <p:attrNameLst>
                                          <p:attrName>ppt_y</p:attrName>
                                        </p:attrNameLst>
                                      </p:cBhvr>
                                      <p:tavLst>
                                        <p:tav tm="0">
                                          <p:val>
                                            <p:strVal val="ppt_y"/>
                                          </p:val>
                                        </p:tav>
                                        <p:tav tm="100000">
                                          <p:val>
                                            <p:strVal val="ppt_y+.1"/>
                                          </p:val>
                                        </p:tav>
                                      </p:tavLst>
                                    </p:anim>
                                    <p:set>
                                      <p:cBhvr>
                                        <p:cTn id="19" dur="1" fill="hold">
                                          <p:stCondLst>
                                            <p:cond delay="499"/>
                                          </p:stCondLst>
                                        </p:cTn>
                                        <p:tgtEl>
                                          <p:spTgt spid="70"/>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1" nodeType="after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81"/>
                                        </p:tgtEl>
                                      </p:cBhvr>
                                    </p:animEffect>
                                    <p:set>
                                      <p:cBhvr>
                                        <p:cTn id="26"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7" restart="whenNotActive" fill="hold" evtFilter="cancelBubble" nodeType="interactiveSeq">
                <p:stCondLst>
                  <p:cond evt="onClick" delay="0">
                    <p:tgtEl>
                      <p:spTgt spid="71"/>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500"/>
                                        <p:tgtEl>
                                          <p:spTgt spid="71"/>
                                        </p:tgtEl>
                                      </p:cBhvr>
                                    </p:animEffect>
                                    <p:anim calcmode="lin" valueType="num">
                                      <p:cBhvr>
                                        <p:cTn id="40" dur="500"/>
                                        <p:tgtEl>
                                          <p:spTgt spid="71"/>
                                        </p:tgtEl>
                                        <p:attrNameLst>
                                          <p:attrName>ppt_x</p:attrName>
                                        </p:attrNameLst>
                                      </p:cBhvr>
                                      <p:tavLst>
                                        <p:tav tm="0">
                                          <p:val>
                                            <p:strVal val="ppt_x"/>
                                          </p:val>
                                        </p:tav>
                                        <p:tav tm="100000">
                                          <p:val>
                                            <p:strVal val="ppt_x"/>
                                          </p:val>
                                        </p:tav>
                                      </p:tavLst>
                                    </p:anim>
                                    <p:anim calcmode="lin" valueType="num">
                                      <p:cBhvr>
                                        <p:cTn id="41" dur="500"/>
                                        <p:tgtEl>
                                          <p:spTgt spid="71"/>
                                        </p:tgtEl>
                                        <p:attrNameLst>
                                          <p:attrName>ppt_y</p:attrName>
                                        </p:attrNameLst>
                                      </p:cBhvr>
                                      <p:tavLst>
                                        <p:tav tm="0">
                                          <p:val>
                                            <p:strVal val="ppt_y"/>
                                          </p:val>
                                        </p:tav>
                                        <p:tav tm="100000">
                                          <p:val>
                                            <p:strVal val="ppt_y+.1"/>
                                          </p:val>
                                        </p:tav>
                                      </p:tavLst>
                                    </p:anim>
                                    <p:set>
                                      <p:cBhvr>
                                        <p:cTn id="42" dur="1" fill="hold">
                                          <p:stCondLst>
                                            <p:cond delay="499"/>
                                          </p:stCondLst>
                                        </p:cTn>
                                        <p:tgtEl>
                                          <p:spTgt spid="71"/>
                                        </p:tgtEl>
                                        <p:attrNameLst>
                                          <p:attrName>style.visibility</p:attrName>
                                        </p:attrNameLst>
                                      </p:cBhvr>
                                      <p:to>
                                        <p:strVal val="hidden"/>
                                      </p:to>
                                    </p:set>
                                  </p:childTnLst>
                                </p:cTn>
                              </p:par>
                            </p:childTnLst>
                          </p:cTn>
                        </p:par>
                        <p:par>
                          <p:cTn id="43" fill="hold">
                            <p:stCondLst>
                              <p:cond delay="500"/>
                            </p:stCondLst>
                            <p:childTnLst>
                              <p:par>
                                <p:cTn id="44" presetID="10" presetClass="exit" presetSubtype="0" fill="hold" nodeType="afterEffect">
                                  <p:stCondLst>
                                    <p:cond delay="0"/>
                                  </p:stCondLst>
                                  <p:childTnLst>
                                    <p:animEffect transition="out" filter="fade">
                                      <p:cBhvr>
                                        <p:cTn id="45" dur="500"/>
                                        <p:tgtEl>
                                          <p:spTgt spid="84"/>
                                        </p:tgtEl>
                                      </p:cBhvr>
                                    </p:animEffect>
                                    <p:set>
                                      <p:cBhvr>
                                        <p:cTn id="46" dur="1" fill="hold">
                                          <p:stCondLst>
                                            <p:cond delay="499"/>
                                          </p:stCondLst>
                                        </p:cTn>
                                        <p:tgtEl>
                                          <p:spTgt spid="84"/>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83"/>
                                        </p:tgtEl>
                                      </p:cBhvr>
                                    </p:animEffect>
                                    <p:set>
                                      <p:cBhvr>
                                        <p:cTn id="49"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0" restart="whenNotActive" fill="hold" evtFilter="cancelBubble" nodeType="interactiveSeq">
                <p:stCondLst>
                  <p:cond evt="onClick" delay="0">
                    <p:tgtEl>
                      <p:spTgt spid="72"/>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par>
                                <p:cTn id="56" presetID="10" presetClass="entr" presetSubtype="0" fill="hold" nodeType="with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nodeType="clickEffect">
                                  <p:stCondLst>
                                    <p:cond delay="0"/>
                                  </p:stCondLst>
                                  <p:childTnLst>
                                    <p:animEffect transition="out" filter="fade">
                                      <p:cBhvr>
                                        <p:cTn id="62" dur="500"/>
                                        <p:tgtEl>
                                          <p:spTgt spid="72"/>
                                        </p:tgtEl>
                                      </p:cBhvr>
                                    </p:animEffect>
                                    <p:anim calcmode="lin" valueType="num">
                                      <p:cBhvr>
                                        <p:cTn id="63" dur="500"/>
                                        <p:tgtEl>
                                          <p:spTgt spid="72"/>
                                        </p:tgtEl>
                                        <p:attrNameLst>
                                          <p:attrName>ppt_x</p:attrName>
                                        </p:attrNameLst>
                                      </p:cBhvr>
                                      <p:tavLst>
                                        <p:tav tm="0">
                                          <p:val>
                                            <p:strVal val="ppt_x"/>
                                          </p:val>
                                        </p:tav>
                                        <p:tav tm="100000">
                                          <p:val>
                                            <p:strVal val="ppt_x"/>
                                          </p:val>
                                        </p:tav>
                                      </p:tavLst>
                                    </p:anim>
                                    <p:anim calcmode="lin" valueType="num">
                                      <p:cBhvr>
                                        <p:cTn id="64" dur="500"/>
                                        <p:tgtEl>
                                          <p:spTgt spid="72"/>
                                        </p:tgtEl>
                                        <p:attrNameLst>
                                          <p:attrName>ppt_y</p:attrName>
                                        </p:attrNameLst>
                                      </p:cBhvr>
                                      <p:tavLst>
                                        <p:tav tm="0">
                                          <p:val>
                                            <p:strVal val="ppt_y"/>
                                          </p:val>
                                        </p:tav>
                                        <p:tav tm="100000">
                                          <p:val>
                                            <p:strVal val="ppt_y+.1"/>
                                          </p:val>
                                        </p:tav>
                                      </p:tavLst>
                                    </p:anim>
                                    <p:set>
                                      <p:cBhvr>
                                        <p:cTn id="65" dur="1" fill="hold">
                                          <p:stCondLst>
                                            <p:cond delay="499"/>
                                          </p:stCondLst>
                                        </p:cTn>
                                        <p:tgtEl>
                                          <p:spTgt spid="72"/>
                                        </p:tgtEl>
                                        <p:attrNameLst>
                                          <p:attrName>style.visibility</p:attrName>
                                        </p:attrNameLst>
                                      </p:cBhvr>
                                      <p:to>
                                        <p:strVal val="hidden"/>
                                      </p:to>
                                    </p:set>
                                  </p:childTnLst>
                                </p:cTn>
                              </p:par>
                            </p:childTnLst>
                          </p:cTn>
                        </p:par>
                        <p:par>
                          <p:cTn id="66" fill="hold">
                            <p:stCondLst>
                              <p:cond delay="500"/>
                            </p:stCondLst>
                            <p:childTnLst>
                              <p:par>
                                <p:cTn id="67" presetID="10" presetClass="exit" presetSubtype="0" fill="hold" grpId="1" nodeType="afterEffect">
                                  <p:stCondLst>
                                    <p:cond delay="0"/>
                                  </p:stCondLst>
                                  <p:childTnLst>
                                    <p:animEffect transition="out" filter="fade">
                                      <p:cBhvr>
                                        <p:cTn id="68" dur="500"/>
                                        <p:tgtEl>
                                          <p:spTgt spid="86"/>
                                        </p:tgtEl>
                                      </p:cBhvr>
                                    </p:animEffect>
                                    <p:set>
                                      <p:cBhvr>
                                        <p:cTn id="69" dur="1" fill="hold">
                                          <p:stCondLst>
                                            <p:cond delay="499"/>
                                          </p:stCondLst>
                                        </p:cTn>
                                        <p:tgtEl>
                                          <p:spTgt spid="8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87"/>
                                        </p:tgtEl>
                                      </p:cBhvr>
                                    </p:animEffect>
                                    <p:set>
                                      <p:cBhvr>
                                        <p:cTn id="72"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73" restart="whenNotActive" fill="hold" evtFilter="cancelBubble" nodeType="interactiveSeq">
                <p:stCondLst>
                  <p:cond evt="onClick" delay="0">
                    <p:tgtEl>
                      <p:spTgt spid="73"/>
                    </p:tgtEl>
                  </p:cond>
                </p:stCondLst>
                <p:endSync evt="end" delay="0">
                  <p:rtn val="all"/>
                </p:endSync>
                <p:childTnLst>
                  <p:par>
                    <p:cTn id="74" fill="hold">
                      <p:stCondLst>
                        <p:cond delay="0"/>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8"/>
                                        </p:tgtEl>
                                        <p:attrNameLst>
                                          <p:attrName>style.visibility</p:attrName>
                                        </p:attrNameLst>
                                      </p:cBhvr>
                                      <p:to>
                                        <p:strVal val="visible"/>
                                      </p:to>
                                    </p:set>
                                    <p:animEffect transition="in" filter="fade">
                                      <p:cBhvr>
                                        <p:cTn id="78" dur="500"/>
                                        <p:tgtEl>
                                          <p:spTgt spid="88"/>
                                        </p:tgtEl>
                                      </p:cBhvr>
                                    </p:animEffect>
                                  </p:childTnLst>
                                </p:cTn>
                              </p:par>
                              <p:par>
                                <p:cTn id="79" presetID="10" presetClass="entr" presetSubtype="0" fill="hold" nodeType="with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fade">
                                      <p:cBhvr>
                                        <p:cTn id="81" dur="500"/>
                                        <p:tgtEl>
                                          <p:spTgt spid="89"/>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xit" presetSubtype="0" fill="hold" nodeType="clickEffect">
                                  <p:stCondLst>
                                    <p:cond delay="0"/>
                                  </p:stCondLst>
                                  <p:childTnLst>
                                    <p:animEffect transition="out" filter="fade">
                                      <p:cBhvr>
                                        <p:cTn id="85" dur="500"/>
                                        <p:tgtEl>
                                          <p:spTgt spid="73"/>
                                        </p:tgtEl>
                                      </p:cBhvr>
                                    </p:animEffect>
                                    <p:anim calcmode="lin" valueType="num">
                                      <p:cBhvr>
                                        <p:cTn id="86" dur="500"/>
                                        <p:tgtEl>
                                          <p:spTgt spid="73"/>
                                        </p:tgtEl>
                                        <p:attrNameLst>
                                          <p:attrName>ppt_x</p:attrName>
                                        </p:attrNameLst>
                                      </p:cBhvr>
                                      <p:tavLst>
                                        <p:tav tm="0">
                                          <p:val>
                                            <p:strVal val="ppt_x"/>
                                          </p:val>
                                        </p:tav>
                                        <p:tav tm="100000">
                                          <p:val>
                                            <p:strVal val="ppt_x"/>
                                          </p:val>
                                        </p:tav>
                                      </p:tavLst>
                                    </p:anim>
                                    <p:anim calcmode="lin" valueType="num">
                                      <p:cBhvr>
                                        <p:cTn id="87" dur="500"/>
                                        <p:tgtEl>
                                          <p:spTgt spid="73"/>
                                        </p:tgtEl>
                                        <p:attrNameLst>
                                          <p:attrName>ppt_y</p:attrName>
                                        </p:attrNameLst>
                                      </p:cBhvr>
                                      <p:tavLst>
                                        <p:tav tm="0">
                                          <p:val>
                                            <p:strVal val="ppt_y"/>
                                          </p:val>
                                        </p:tav>
                                        <p:tav tm="100000">
                                          <p:val>
                                            <p:strVal val="ppt_y+.1"/>
                                          </p:val>
                                        </p:tav>
                                      </p:tavLst>
                                    </p:anim>
                                    <p:set>
                                      <p:cBhvr>
                                        <p:cTn id="88" dur="1" fill="hold">
                                          <p:stCondLst>
                                            <p:cond delay="499"/>
                                          </p:stCondLst>
                                        </p:cTn>
                                        <p:tgtEl>
                                          <p:spTgt spid="73"/>
                                        </p:tgtEl>
                                        <p:attrNameLst>
                                          <p:attrName>style.visibility</p:attrName>
                                        </p:attrNameLst>
                                      </p:cBhvr>
                                      <p:to>
                                        <p:strVal val="hidden"/>
                                      </p:to>
                                    </p:set>
                                  </p:childTnLst>
                                </p:cTn>
                              </p:par>
                            </p:childTnLst>
                          </p:cTn>
                        </p:par>
                        <p:par>
                          <p:cTn id="89" fill="hold">
                            <p:stCondLst>
                              <p:cond delay="500"/>
                            </p:stCondLst>
                            <p:childTnLst>
                              <p:par>
                                <p:cTn id="90" presetID="10" presetClass="exit" presetSubtype="0" fill="hold" grpId="1" nodeType="afterEffect">
                                  <p:stCondLst>
                                    <p:cond delay="0"/>
                                  </p:stCondLst>
                                  <p:childTnLst>
                                    <p:animEffect transition="out" filter="fade">
                                      <p:cBhvr>
                                        <p:cTn id="91" dur="500"/>
                                        <p:tgtEl>
                                          <p:spTgt spid="88"/>
                                        </p:tgtEl>
                                      </p:cBhvr>
                                    </p:animEffect>
                                    <p:set>
                                      <p:cBhvr>
                                        <p:cTn id="92" dur="1" fill="hold">
                                          <p:stCondLst>
                                            <p:cond delay="499"/>
                                          </p:stCondLst>
                                        </p:cTn>
                                        <p:tgtEl>
                                          <p:spTgt spid="88"/>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89"/>
                                        </p:tgtEl>
                                      </p:cBhvr>
                                    </p:animEffect>
                                    <p:set>
                                      <p:cBhvr>
                                        <p:cTn id="95"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96" restart="whenNotActive" fill="hold" evtFilter="cancelBubble" nodeType="interactiveSeq">
                <p:stCondLst>
                  <p:cond evt="onClick" delay="0">
                    <p:tgtEl>
                      <p:spTgt spid="74"/>
                    </p:tgtEl>
                  </p:cond>
                </p:stCondLst>
                <p:endSync evt="end" delay="0">
                  <p:rtn val="all"/>
                </p:endSync>
                <p:childTnLst>
                  <p:par>
                    <p:cTn id="97" fill="hold">
                      <p:stCondLst>
                        <p:cond delay="0"/>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fade">
                                      <p:cBhvr>
                                        <p:cTn id="101" dur="500"/>
                                        <p:tgtEl>
                                          <p:spTgt spid="91"/>
                                        </p:tgtEl>
                                      </p:cBhvr>
                                    </p:animEffect>
                                  </p:childTnLst>
                                </p:cTn>
                              </p:par>
                              <p:par>
                                <p:cTn id="102" presetID="10" presetClass="entr" presetSubtype="0" fill="hold" nodeType="with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fade">
                                      <p:cBhvr>
                                        <p:cTn id="104" dur="500"/>
                                        <p:tgtEl>
                                          <p:spTgt spid="90"/>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xit" presetSubtype="0" fill="hold" nodeType="clickEffect">
                                  <p:stCondLst>
                                    <p:cond delay="0"/>
                                  </p:stCondLst>
                                  <p:childTnLst>
                                    <p:animEffect transition="out" filter="fade">
                                      <p:cBhvr>
                                        <p:cTn id="108" dur="500"/>
                                        <p:tgtEl>
                                          <p:spTgt spid="74"/>
                                        </p:tgtEl>
                                      </p:cBhvr>
                                    </p:animEffect>
                                    <p:anim calcmode="lin" valueType="num">
                                      <p:cBhvr>
                                        <p:cTn id="109" dur="500"/>
                                        <p:tgtEl>
                                          <p:spTgt spid="74"/>
                                        </p:tgtEl>
                                        <p:attrNameLst>
                                          <p:attrName>ppt_x</p:attrName>
                                        </p:attrNameLst>
                                      </p:cBhvr>
                                      <p:tavLst>
                                        <p:tav tm="0">
                                          <p:val>
                                            <p:strVal val="ppt_x"/>
                                          </p:val>
                                        </p:tav>
                                        <p:tav tm="100000">
                                          <p:val>
                                            <p:strVal val="ppt_x"/>
                                          </p:val>
                                        </p:tav>
                                      </p:tavLst>
                                    </p:anim>
                                    <p:anim calcmode="lin" valueType="num">
                                      <p:cBhvr>
                                        <p:cTn id="110" dur="500"/>
                                        <p:tgtEl>
                                          <p:spTgt spid="74"/>
                                        </p:tgtEl>
                                        <p:attrNameLst>
                                          <p:attrName>ppt_y</p:attrName>
                                        </p:attrNameLst>
                                      </p:cBhvr>
                                      <p:tavLst>
                                        <p:tav tm="0">
                                          <p:val>
                                            <p:strVal val="ppt_y"/>
                                          </p:val>
                                        </p:tav>
                                        <p:tav tm="100000">
                                          <p:val>
                                            <p:strVal val="ppt_y+.1"/>
                                          </p:val>
                                        </p:tav>
                                      </p:tavLst>
                                    </p:anim>
                                    <p:set>
                                      <p:cBhvr>
                                        <p:cTn id="111" dur="1" fill="hold">
                                          <p:stCondLst>
                                            <p:cond delay="499"/>
                                          </p:stCondLst>
                                        </p:cTn>
                                        <p:tgtEl>
                                          <p:spTgt spid="74"/>
                                        </p:tgtEl>
                                        <p:attrNameLst>
                                          <p:attrName>style.visibility</p:attrName>
                                        </p:attrNameLst>
                                      </p:cBhvr>
                                      <p:to>
                                        <p:strVal val="hidden"/>
                                      </p:to>
                                    </p:set>
                                  </p:childTnLst>
                                </p:cTn>
                              </p:par>
                            </p:childTnLst>
                          </p:cTn>
                        </p:par>
                        <p:par>
                          <p:cTn id="112" fill="hold">
                            <p:stCondLst>
                              <p:cond delay="500"/>
                            </p:stCondLst>
                            <p:childTnLst>
                              <p:par>
                                <p:cTn id="113" presetID="10" presetClass="exit" presetSubtype="0" fill="hold" grpId="1" nodeType="afterEffect">
                                  <p:stCondLst>
                                    <p:cond delay="0"/>
                                  </p:stCondLst>
                                  <p:childTnLst>
                                    <p:animEffect transition="out" filter="fade">
                                      <p:cBhvr>
                                        <p:cTn id="114" dur="500"/>
                                        <p:tgtEl>
                                          <p:spTgt spid="91"/>
                                        </p:tgtEl>
                                      </p:cBhvr>
                                    </p:animEffect>
                                    <p:set>
                                      <p:cBhvr>
                                        <p:cTn id="115" dur="1" fill="hold">
                                          <p:stCondLst>
                                            <p:cond delay="499"/>
                                          </p:stCondLst>
                                        </p:cTn>
                                        <p:tgtEl>
                                          <p:spTgt spid="91"/>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90"/>
                                        </p:tgtEl>
                                      </p:cBhvr>
                                    </p:animEffect>
                                    <p:set>
                                      <p:cBhvr>
                                        <p:cTn id="118"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119" restart="whenNotActive" fill="hold" evtFilter="cancelBubble" nodeType="interactiveSeq">
                <p:stCondLst>
                  <p:cond evt="onClick" delay="0">
                    <p:tgtEl>
                      <p:spTgt spid="75"/>
                    </p:tgtEl>
                  </p:cond>
                </p:stCondLst>
                <p:endSync evt="end" delay="0">
                  <p:rtn val="all"/>
                </p:endSync>
                <p:childTnLst>
                  <p:par>
                    <p:cTn id="120" fill="hold">
                      <p:stCondLst>
                        <p:cond delay="0"/>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95"/>
                                        </p:tgtEl>
                                        <p:attrNameLst>
                                          <p:attrName>style.visibility</p:attrName>
                                        </p:attrNameLst>
                                      </p:cBhvr>
                                      <p:to>
                                        <p:strVal val="visible"/>
                                      </p:to>
                                    </p:set>
                                    <p:animEffect transition="in" filter="fade">
                                      <p:cBhvr>
                                        <p:cTn id="124" dur="500"/>
                                        <p:tgtEl>
                                          <p:spTgt spid="95"/>
                                        </p:tgtEl>
                                      </p:cBhvr>
                                    </p:animEffect>
                                  </p:childTnLst>
                                </p:cTn>
                              </p:par>
                              <p:par>
                                <p:cTn id="125" presetID="10" presetClass="entr" presetSubtype="0" fill="hold" nodeType="with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fade">
                                      <p:cBhvr>
                                        <p:cTn id="127" dur="500"/>
                                        <p:tgtEl>
                                          <p:spTgt spid="92"/>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xit" presetSubtype="0" fill="hold" nodeType="clickEffect">
                                  <p:stCondLst>
                                    <p:cond delay="0"/>
                                  </p:stCondLst>
                                  <p:childTnLst>
                                    <p:animEffect transition="out" filter="fade">
                                      <p:cBhvr>
                                        <p:cTn id="131" dur="500"/>
                                        <p:tgtEl>
                                          <p:spTgt spid="75"/>
                                        </p:tgtEl>
                                      </p:cBhvr>
                                    </p:animEffect>
                                    <p:anim calcmode="lin" valueType="num">
                                      <p:cBhvr>
                                        <p:cTn id="132" dur="500"/>
                                        <p:tgtEl>
                                          <p:spTgt spid="75"/>
                                        </p:tgtEl>
                                        <p:attrNameLst>
                                          <p:attrName>ppt_x</p:attrName>
                                        </p:attrNameLst>
                                      </p:cBhvr>
                                      <p:tavLst>
                                        <p:tav tm="0">
                                          <p:val>
                                            <p:strVal val="ppt_x"/>
                                          </p:val>
                                        </p:tav>
                                        <p:tav tm="100000">
                                          <p:val>
                                            <p:strVal val="ppt_x"/>
                                          </p:val>
                                        </p:tav>
                                      </p:tavLst>
                                    </p:anim>
                                    <p:anim calcmode="lin" valueType="num">
                                      <p:cBhvr>
                                        <p:cTn id="133" dur="500"/>
                                        <p:tgtEl>
                                          <p:spTgt spid="75"/>
                                        </p:tgtEl>
                                        <p:attrNameLst>
                                          <p:attrName>ppt_y</p:attrName>
                                        </p:attrNameLst>
                                      </p:cBhvr>
                                      <p:tavLst>
                                        <p:tav tm="0">
                                          <p:val>
                                            <p:strVal val="ppt_y"/>
                                          </p:val>
                                        </p:tav>
                                        <p:tav tm="100000">
                                          <p:val>
                                            <p:strVal val="ppt_y+.1"/>
                                          </p:val>
                                        </p:tav>
                                      </p:tavLst>
                                    </p:anim>
                                    <p:set>
                                      <p:cBhvr>
                                        <p:cTn id="134" dur="1" fill="hold">
                                          <p:stCondLst>
                                            <p:cond delay="499"/>
                                          </p:stCondLst>
                                        </p:cTn>
                                        <p:tgtEl>
                                          <p:spTgt spid="75"/>
                                        </p:tgtEl>
                                        <p:attrNameLst>
                                          <p:attrName>style.visibility</p:attrName>
                                        </p:attrNameLst>
                                      </p:cBhvr>
                                      <p:to>
                                        <p:strVal val="hidden"/>
                                      </p:to>
                                    </p:set>
                                  </p:childTnLst>
                                </p:cTn>
                              </p:par>
                            </p:childTnLst>
                          </p:cTn>
                        </p:par>
                        <p:par>
                          <p:cTn id="135" fill="hold">
                            <p:stCondLst>
                              <p:cond delay="500"/>
                            </p:stCondLst>
                            <p:childTnLst>
                              <p:par>
                                <p:cTn id="136" presetID="10" presetClass="exit" presetSubtype="0" fill="hold" grpId="1" nodeType="afterEffect">
                                  <p:stCondLst>
                                    <p:cond delay="0"/>
                                  </p:stCondLst>
                                  <p:childTnLst>
                                    <p:animEffect transition="out" filter="fade">
                                      <p:cBhvr>
                                        <p:cTn id="137" dur="500"/>
                                        <p:tgtEl>
                                          <p:spTgt spid="95"/>
                                        </p:tgtEl>
                                      </p:cBhvr>
                                    </p:animEffect>
                                    <p:set>
                                      <p:cBhvr>
                                        <p:cTn id="138" dur="1" fill="hold">
                                          <p:stCondLst>
                                            <p:cond delay="499"/>
                                          </p:stCondLst>
                                        </p:cTn>
                                        <p:tgtEl>
                                          <p:spTgt spid="95"/>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92"/>
                                        </p:tgtEl>
                                      </p:cBhvr>
                                    </p:animEffect>
                                    <p:set>
                                      <p:cBhvr>
                                        <p:cTn id="141"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75"/>
                  </p:tgtEl>
                </p:cond>
              </p:nextCondLst>
            </p:seq>
          </p:childTnLst>
        </p:cTn>
      </p:par>
    </p:tnLst>
    <p:bldLst>
      <p:bldP spid="4" grpId="1" animBg="1"/>
      <p:bldP spid="4" grpId="2" animBg="1"/>
      <p:bldP spid="83" grpId="0" animBg="1"/>
      <p:bldP spid="83" grpId="1" animBg="1"/>
      <p:bldP spid="86" grpId="0" animBg="1"/>
      <p:bldP spid="86" grpId="1" animBg="1"/>
      <p:bldP spid="88" grpId="0" animBg="1"/>
      <p:bldP spid="88" grpId="1" animBg="1"/>
      <p:bldP spid="91" grpId="0" animBg="1"/>
      <p:bldP spid="91" grpId="1" animBg="1"/>
      <p:bldP spid="95" grpId="0" animBg="1"/>
      <p:bldP spid="9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grpSp>
        <p:nvGrpSpPr>
          <p:cNvPr id="1336" name="Google Shape;1336;p43"/>
          <p:cNvGrpSpPr/>
          <p:nvPr/>
        </p:nvGrpSpPr>
        <p:grpSpPr>
          <a:xfrm flipH="1">
            <a:off x="231369" y="4039451"/>
            <a:ext cx="1163910" cy="862939"/>
            <a:chOff x="512760" y="638631"/>
            <a:chExt cx="1056467" cy="783280"/>
          </a:xfrm>
        </p:grpSpPr>
        <p:sp>
          <p:nvSpPr>
            <p:cNvPr id="1337" name="Google Shape;1337;p43"/>
            <p:cNvSpPr/>
            <p:nvPr/>
          </p:nvSpPr>
          <p:spPr>
            <a:xfrm rot="-574491">
              <a:off x="1037564" y="674360"/>
              <a:ext cx="482496" cy="631598"/>
            </a:xfrm>
            <a:custGeom>
              <a:avLst/>
              <a:gdLst/>
              <a:ahLst/>
              <a:cxnLst/>
              <a:rect l="l" t="t" r="r" b="b"/>
              <a:pathLst>
                <a:path w="9297" h="12170" extrusionOk="0">
                  <a:moveTo>
                    <a:pt x="3754" y="0"/>
                  </a:moveTo>
                  <a:lnTo>
                    <a:pt x="1" y="5311"/>
                  </a:lnTo>
                  <a:lnTo>
                    <a:pt x="1" y="12169"/>
                  </a:lnTo>
                  <a:lnTo>
                    <a:pt x="7564" y="12169"/>
                  </a:lnTo>
                  <a:lnTo>
                    <a:pt x="7611" y="11864"/>
                  </a:lnTo>
                  <a:lnTo>
                    <a:pt x="7670" y="11468"/>
                  </a:lnTo>
                  <a:lnTo>
                    <a:pt x="7916" y="9826"/>
                  </a:lnTo>
                  <a:lnTo>
                    <a:pt x="8022" y="9123"/>
                  </a:lnTo>
                  <a:lnTo>
                    <a:pt x="8087" y="8693"/>
                  </a:lnTo>
                  <a:lnTo>
                    <a:pt x="8844" y="3656"/>
                  </a:lnTo>
                  <a:lnTo>
                    <a:pt x="8844" y="3654"/>
                  </a:lnTo>
                  <a:lnTo>
                    <a:pt x="9296" y="647"/>
                  </a:lnTo>
                  <a:lnTo>
                    <a:pt x="5556" y="5311"/>
                  </a:lnTo>
                  <a:lnTo>
                    <a:pt x="37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3"/>
            <p:cNvSpPr/>
            <p:nvPr/>
          </p:nvSpPr>
          <p:spPr>
            <a:xfrm rot="-574491">
              <a:off x="1167766" y="679714"/>
              <a:ext cx="136180" cy="363338"/>
            </a:xfrm>
            <a:custGeom>
              <a:avLst/>
              <a:gdLst/>
              <a:ahLst/>
              <a:cxnLst/>
              <a:rect l="l" t="t" r="r" b="b"/>
              <a:pathLst>
                <a:path w="2624" h="7001" extrusionOk="0">
                  <a:moveTo>
                    <a:pt x="821" y="0"/>
                  </a:moveTo>
                  <a:lnTo>
                    <a:pt x="0" y="7001"/>
                  </a:lnTo>
                  <a:lnTo>
                    <a:pt x="2623" y="5311"/>
                  </a:lnTo>
                  <a:lnTo>
                    <a:pt x="8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3"/>
            <p:cNvSpPr/>
            <p:nvPr/>
          </p:nvSpPr>
          <p:spPr>
            <a:xfrm rot="-574491">
              <a:off x="1221433" y="692542"/>
              <a:ext cx="298829" cy="582192"/>
            </a:xfrm>
            <a:custGeom>
              <a:avLst/>
              <a:gdLst/>
              <a:ahLst/>
              <a:cxnLst/>
              <a:rect l="l" t="t" r="r" b="b"/>
              <a:pathLst>
                <a:path w="5758" h="11218" extrusionOk="0">
                  <a:moveTo>
                    <a:pt x="5757" y="0"/>
                  </a:moveTo>
                  <a:lnTo>
                    <a:pt x="1109" y="8476"/>
                  </a:lnTo>
                  <a:lnTo>
                    <a:pt x="1" y="11170"/>
                  </a:lnTo>
                  <a:lnTo>
                    <a:pt x="4072" y="11217"/>
                  </a:lnTo>
                  <a:lnTo>
                    <a:pt x="57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3"/>
            <p:cNvSpPr/>
            <p:nvPr/>
          </p:nvSpPr>
          <p:spPr>
            <a:xfrm rot="-574491">
              <a:off x="1424094" y="832541"/>
              <a:ext cx="83919" cy="269351"/>
            </a:xfrm>
            <a:custGeom>
              <a:avLst/>
              <a:gdLst/>
              <a:ahLst/>
              <a:cxnLst/>
              <a:rect l="l" t="t" r="r" b="b"/>
              <a:pathLst>
                <a:path w="1617" h="5190" extrusionOk="0">
                  <a:moveTo>
                    <a:pt x="1373" y="0"/>
                  </a:moveTo>
                  <a:lnTo>
                    <a:pt x="1" y="3089"/>
                  </a:lnTo>
                  <a:lnTo>
                    <a:pt x="521" y="5190"/>
                  </a:lnTo>
                  <a:lnTo>
                    <a:pt x="1617" y="3459"/>
                  </a:lnTo>
                  <a:lnTo>
                    <a:pt x="13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3"/>
            <p:cNvSpPr/>
            <p:nvPr/>
          </p:nvSpPr>
          <p:spPr>
            <a:xfrm rot="-574491">
              <a:off x="1424182" y="833590"/>
              <a:ext cx="71308" cy="269351"/>
            </a:xfrm>
            <a:custGeom>
              <a:avLst/>
              <a:gdLst/>
              <a:ahLst/>
              <a:cxnLst/>
              <a:rect l="l" t="t" r="r" b="b"/>
              <a:pathLst>
                <a:path w="1374" h="5190" extrusionOk="0">
                  <a:moveTo>
                    <a:pt x="1373" y="0"/>
                  </a:moveTo>
                  <a:lnTo>
                    <a:pt x="1" y="3089"/>
                  </a:lnTo>
                  <a:lnTo>
                    <a:pt x="521" y="5190"/>
                  </a:lnTo>
                  <a:lnTo>
                    <a:pt x="654" y="3016"/>
                  </a:lnTo>
                  <a:lnTo>
                    <a:pt x="1373"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3"/>
            <p:cNvSpPr/>
            <p:nvPr/>
          </p:nvSpPr>
          <p:spPr>
            <a:xfrm rot="-574491">
              <a:off x="1470745" y="882627"/>
              <a:ext cx="24288" cy="161922"/>
            </a:xfrm>
            <a:custGeom>
              <a:avLst/>
              <a:gdLst/>
              <a:ahLst/>
              <a:cxnLst/>
              <a:rect l="l" t="t" r="r" b="b"/>
              <a:pathLst>
                <a:path w="468" h="3120" extrusionOk="0">
                  <a:moveTo>
                    <a:pt x="348" y="1"/>
                  </a:moveTo>
                  <a:lnTo>
                    <a:pt x="0" y="3119"/>
                  </a:lnTo>
                  <a:lnTo>
                    <a:pt x="467" y="2339"/>
                  </a:lnTo>
                  <a:lnTo>
                    <a:pt x="3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3"/>
            <p:cNvSpPr/>
            <p:nvPr/>
          </p:nvSpPr>
          <p:spPr>
            <a:xfrm rot="-574491">
              <a:off x="1125284" y="841282"/>
              <a:ext cx="133118" cy="264420"/>
            </a:xfrm>
            <a:custGeom>
              <a:avLst/>
              <a:gdLst/>
              <a:ahLst/>
              <a:cxnLst/>
              <a:rect l="l" t="t" r="r" b="b"/>
              <a:pathLst>
                <a:path w="2565" h="5095" extrusionOk="0">
                  <a:moveTo>
                    <a:pt x="1526" y="0"/>
                  </a:moveTo>
                  <a:lnTo>
                    <a:pt x="1" y="3143"/>
                  </a:lnTo>
                  <a:lnTo>
                    <a:pt x="987" y="5095"/>
                  </a:lnTo>
                  <a:lnTo>
                    <a:pt x="2565" y="3454"/>
                  </a:lnTo>
                  <a:lnTo>
                    <a:pt x="15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3"/>
            <p:cNvSpPr/>
            <p:nvPr/>
          </p:nvSpPr>
          <p:spPr>
            <a:xfrm rot="-574491">
              <a:off x="1125659" y="845762"/>
              <a:ext cx="79248" cy="264420"/>
            </a:xfrm>
            <a:custGeom>
              <a:avLst/>
              <a:gdLst/>
              <a:ahLst/>
              <a:cxnLst/>
              <a:rect l="l" t="t" r="r" b="b"/>
              <a:pathLst>
                <a:path w="1527" h="5095" extrusionOk="0">
                  <a:moveTo>
                    <a:pt x="1526" y="0"/>
                  </a:moveTo>
                  <a:lnTo>
                    <a:pt x="1" y="3143"/>
                  </a:lnTo>
                  <a:lnTo>
                    <a:pt x="987" y="5095"/>
                  </a:lnTo>
                  <a:lnTo>
                    <a:pt x="786" y="3143"/>
                  </a:lnTo>
                  <a:lnTo>
                    <a:pt x="1526"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rot="-574491">
              <a:off x="1192835" y="880620"/>
              <a:ext cx="48836" cy="181228"/>
            </a:xfrm>
            <a:custGeom>
              <a:avLst/>
              <a:gdLst/>
              <a:ahLst/>
              <a:cxnLst/>
              <a:rect l="l" t="t" r="r" b="b"/>
              <a:pathLst>
                <a:path w="941" h="3492" extrusionOk="0">
                  <a:moveTo>
                    <a:pt x="223" y="1"/>
                  </a:moveTo>
                  <a:lnTo>
                    <a:pt x="1" y="3491"/>
                  </a:lnTo>
                  <a:lnTo>
                    <a:pt x="1" y="3491"/>
                  </a:lnTo>
                  <a:lnTo>
                    <a:pt x="941" y="2365"/>
                  </a:lnTo>
                  <a:lnTo>
                    <a:pt x="2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rot="-574491">
              <a:off x="1067262" y="1149336"/>
              <a:ext cx="434749" cy="36588"/>
            </a:xfrm>
            <a:custGeom>
              <a:avLst/>
              <a:gdLst/>
              <a:ahLst/>
              <a:cxnLst/>
              <a:rect l="l" t="t" r="r" b="b"/>
              <a:pathLst>
                <a:path w="8377" h="705" extrusionOk="0">
                  <a:moveTo>
                    <a:pt x="0" y="0"/>
                  </a:moveTo>
                  <a:lnTo>
                    <a:pt x="0" y="705"/>
                  </a:lnTo>
                  <a:lnTo>
                    <a:pt x="8331" y="705"/>
                  </a:lnTo>
                  <a:cubicBezTo>
                    <a:pt x="8355" y="705"/>
                    <a:pt x="8377" y="684"/>
                    <a:pt x="8377" y="659"/>
                  </a:cubicBezTo>
                  <a:lnTo>
                    <a:pt x="8377" y="46"/>
                  </a:lnTo>
                  <a:cubicBezTo>
                    <a:pt x="8377" y="20"/>
                    <a:pt x="8355" y="0"/>
                    <a:pt x="8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rot="-574491">
              <a:off x="1087511" y="1270830"/>
              <a:ext cx="414613" cy="36640"/>
            </a:xfrm>
            <a:custGeom>
              <a:avLst/>
              <a:gdLst/>
              <a:ahLst/>
              <a:cxnLst/>
              <a:rect l="l" t="t" r="r" b="b"/>
              <a:pathLst>
                <a:path w="7989" h="706" extrusionOk="0">
                  <a:moveTo>
                    <a:pt x="1" y="1"/>
                  </a:moveTo>
                  <a:lnTo>
                    <a:pt x="1" y="705"/>
                  </a:lnTo>
                  <a:lnTo>
                    <a:pt x="7945" y="705"/>
                  </a:lnTo>
                  <a:cubicBezTo>
                    <a:pt x="7969" y="705"/>
                    <a:pt x="7989" y="686"/>
                    <a:pt x="7989" y="662"/>
                  </a:cubicBezTo>
                  <a:lnTo>
                    <a:pt x="7989" y="46"/>
                  </a:lnTo>
                  <a:cubicBezTo>
                    <a:pt x="7989" y="22"/>
                    <a:pt x="7969" y="1"/>
                    <a:pt x="7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3"/>
            <p:cNvSpPr/>
            <p:nvPr/>
          </p:nvSpPr>
          <p:spPr>
            <a:xfrm rot="-574491">
              <a:off x="1383753" y="1182188"/>
              <a:ext cx="57243" cy="55064"/>
            </a:xfrm>
            <a:custGeom>
              <a:avLst/>
              <a:gdLst/>
              <a:ahLst/>
              <a:cxnLst/>
              <a:rect l="l" t="t" r="r" b="b"/>
              <a:pathLst>
                <a:path w="1103" h="1061" extrusionOk="0">
                  <a:moveTo>
                    <a:pt x="531" y="0"/>
                  </a:moveTo>
                  <a:cubicBezTo>
                    <a:pt x="237" y="0"/>
                    <a:pt x="0" y="236"/>
                    <a:pt x="0" y="529"/>
                  </a:cubicBezTo>
                  <a:cubicBezTo>
                    <a:pt x="0" y="744"/>
                    <a:pt x="129" y="938"/>
                    <a:pt x="327" y="1019"/>
                  </a:cubicBezTo>
                  <a:cubicBezTo>
                    <a:pt x="393" y="1047"/>
                    <a:pt x="462" y="1060"/>
                    <a:pt x="531" y="1060"/>
                  </a:cubicBezTo>
                  <a:cubicBezTo>
                    <a:pt x="668" y="1060"/>
                    <a:pt x="804" y="1007"/>
                    <a:pt x="906" y="906"/>
                  </a:cubicBezTo>
                  <a:cubicBezTo>
                    <a:pt x="1057" y="755"/>
                    <a:pt x="1102" y="526"/>
                    <a:pt x="1021" y="327"/>
                  </a:cubicBezTo>
                  <a:cubicBezTo>
                    <a:pt x="939" y="129"/>
                    <a:pt x="745"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3"/>
            <p:cNvSpPr/>
            <p:nvPr/>
          </p:nvSpPr>
          <p:spPr>
            <a:xfrm rot="-574491">
              <a:off x="1274440" y="1200621"/>
              <a:ext cx="57295" cy="55064"/>
            </a:xfrm>
            <a:custGeom>
              <a:avLst/>
              <a:gdLst/>
              <a:ahLst/>
              <a:cxnLst/>
              <a:rect l="l" t="t" r="r" b="b"/>
              <a:pathLst>
                <a:path w="1104" h="1061" extrusionOk="0">
                  <a:moveTo>
                    <a:pt x="531" y="0"/>
                  </a:moveTo>
                  <a:cubicBezTo>
                    <a:pt x="239" y="0"/>
                    <a:pt x="2" y="236"/>
                    <a:pt x="2" y="529"/>
                  </a:cubicBezTo>
                  <a:cubicBezTo>
                    <a:pt x="0" y="744"/>
                    <a:pt x="129" y="938"/>
                    <a:pt x="328" y="1019"/>
                  </a:cubicBezTo>
                  <a:cubicBezTo>
                    <a:pt x="394" y="1047"/>
                    <a:pt x="464" y="1060"/>
                    <a:pt x="532" y="1060"/>
                  </a:cubicBezTo>
                  <a:cubicBezTo>
                    <a:pt x="670" y="1060"/>
                    <a:pt x="805" y="1007"/>
                    <a:pt x="906" y="906"/>
                  </a:cubicBezTo>
                  <a:cubicBezTo>
                    <a:pt x="1057" y="755"/>
                    <a:pt x="1104" y="526"/>
                    <a:pt x="1020" y="328"/>
                  </a:cubicBezTo>
                  <a:cubicBezTo>
                    <a:pt x="939" y="129"/>
                    <a:pt x="745"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3"/>
            <p:cNvSpPr/>
            <p:nvPr/>
          </p:nvSpPr>
          <p:spPr>
            <a:xfrm rot="-574491">
              <a:off x="1165177" y="1219046"/>
              <a:ext cx="57347" cy="55064"/>
            </a:xfrm>
            <a:custGeom>
              <a:avLst/>
              <a:gdLst/>
              <a:ahLst/>
              <a:cxnLst/>
              <a:rect l="l" t="t" r="r" b="b"/>
              <a:pathLst>
                <a:path w="1105" h="1061" extrusionOk="0">
                  <a:moveTo>
                    <a:pt x="531" y="0"/>
                  </a:moveTo>
                  <a:cubicBezTo>
                    <a:pt x="239" y="0"/>
                    <a:pt x="2" y="236"/>
                    <a:pt x="2" y="529"/>
                  </a:cubicBezTo>
                  <a:cubicBezTo>
                    <a:pt x="1" y="744"/>
                    <a:pt x="131" y="938"/>
                    <a:pt x="329" y="1019"/>
                  </a:cubicBezTo>
                  <a:cubicBezTo>
                    <a:pt x="395" y="1047"/>
                    <a:pt x="464" y="1060"/>
                    <a:pt x="533" y="1060"/>
                  </a:cubicBezTo>
                  <a:cubicBezTo>
                    <a:pt x="670" y="1060"/>
                    <a:pt x="805" y="1007"/>
                    <a:pt x="906" y="906"/>
                  </a:cubicBezTo>
                  <a:cubicBezTo>
                    <a:pt x="1059" y="755"/>
                    <a:pt x="1104" y="526"/>
                    <a:pt x="1021" y="327"/>
                  </a:cubicBezTo>
                  <a:cubicBezTo>
                    <a:pt x="939" y="129"/>
                    <a:pt x="746"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3"/>
            <p:cNvSpPr/>
            <p:nvPr/>
          </p:nvSpPr>
          <p:spPr>
            <a:xfrm rot="-574491">
              <a:off x="561929" y="754592"/>
              <a:ext cx="482392" cy="631598"/>
            </a:xfrm>
            <a:custGeom>
              <a:avLst/>
              <a:gdLst/>
              <a:ahLst/>
              <a:cxnLst/>
              <a:rect l="l" t="t" r="r" b="b"/>
              <a:pathLst>
                <a:path w="9295" h="12170" extrusionOk="0">
                  <a:moveTo>
                    <a:pt x="5543" y="0"/>
                  </a:moveTo>
                  <a:lnTo>
                    <a:pt x="3741" y="5311"/>
                  </a:lnTo>
                  <a:lnTo>
                    <a:pt x="1" y="647"/>
                  </a:lnTo>
                  <a:lnTo>
                    <a:pt x="1687" y="11864"/>
                  </a:lnTo>
                  <a:lnTo>
                    <a:pt x="1732" y="12169"/>
                  </a:lnTo>
                  <a:lnTo>
                    <a:pt x="9295" y="12169"/>
                  </a:lnTo>
                  <a:lnTo>
                    <a:pt x="9295" y="5311"/>
                  </a:lnTo>
                  <a:lnTo>
                    <a:pt x="55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3"/>
            <p:cNvSpPr/>
            <p:nvPr/>
          </p:nvSpPr>
          <p:spPr>
            <a:xfrm rot="-574491">
              <a:off x="733430" y="752972"/>
              <a:ext cx="136180" cy="363338"/>
            </a:xfrm>
            <a:custGeom>
              <a:avLst/>
              <a:gdLst/>
              <a:ahLst/>
              <a:cxnLst/>
              <a:rect l="l" t="t" r="r" b="b"/>
              <a:pathLst>
                <a:path w="2624" h="7001" extrusionOk="0">
                  <a:moveTo>
                    <a:pt x="1803" y="0"/>
                  </a:moveTo>
                  <a:lnTo>
                    <a:pt x="1" y="5311"/>
                  </a:lnTo>
                  <a:lnTo>
                    <a:pt x="2624" y="7001"/>
                  </a:lnTo>
                  <a:lnTo>
                    <a:pt x="1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3"/>
            <p:cNvSpPr/>
            <p:nvPr/>
          </p:nvSpPr>
          <p:spPr>
            <a:xfrm rot="-574491">
              <a:off x="564683" y="803314"/>
              <a:ext cx="298829" cy="582192"/>
            </a:xfrm>
            <a:custGeom>
              <a:avLst/>
              <a:gdLst/>
              <a:ahLst/>
              <a:cxnLst/>
              <a:rect l="l" t="t" r="r" b="b"/>
              <a:pathLst>
                <a:path w="5758" h="11218" extrusionOk="0">
                  <a:moveTo>
                    <a:pt x="1" y="0"/>
                  </a:moveTo>
                  <a:lnTo>
                    <a:pt x="1687" y="11217"/>
                  </a:lnTo>
                  <a:lnTo>
                    <a:pt x="5757" y="11170"/>
                  </a:lnTo>
                  <a:lnTo>
                    <a:pt x="4649" y="847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p:nvPr/>
          </p:nvSpPr>
          <p:spPr>
            <a:xfrm rot="-574491">
              <a:off x="576814" y="975448"/>
              <a:ext cx="83919" cy="269351"/>
            </a:xfrm>
            <a:custGeom>
              <a:avLst/>
              <a:gdLst/>
              <a:ahLst/>
              <a:cxnLst/>
              <a:rect l="l" t="t" r="r" b="b"/>
              <a:pathLst>
                <a:path w="1617" h="5190" extrusionOk="0">
                  <a:moveTo>
                    <a:pt x="244" y="0"/>
                  </a:moveTo>
                  <a:lnTo>
                    <a:pt x="1" y="3459"/>
                  </a:lnTo>
                  <a:lnTo>
                    <a:pt x="1097" y="5190"/>
                  </a:lnTo>
                  <a:lnTo>
                    <a:pt x="1617" y="3089"/>
                  </a:lnTo>
                  <a:lnTo>
                    <a:pt x="2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rot="-574491">
              <a:off x="589338" y="974400"/>
              <a:ext cx="71308" cy="269351"/>
            </a:xfrm>
            <a:custGeom>
              <a:avLst/>
              <a:gdLst/>
              <a:ahLst/>
              <a:cxnLst/>
              <a:rect l="l" t="t" r="r" b="b"/>
              <a:pathLst>
                <a:path w="1374" h="5190" extrusionOk="0">
                  <a:moveTo>
                    <a:pt x="1" y="0"/>
                  </a:moveTo>
                  <a:lnTo>
                    <a:pt x="721" y="3016"/>
                  </a:lnTo>
                  <a:lnTo>
                    <a:pt x="854" y="5190"/>
                  </a:lnTo>
                  <a:lnTo>
                    <a:pt x="1374" y="3089"/>
                  </a:lnTo>
                  <a:lnTo>
                    <a:pt x="1"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rot="-574491">
              <a:off x="589535" y="1031262"/>
              <a:ext cx="24236" cy="161922"/>
            </a:xfrm>
            <a:custGeom>
              <a:avLst/>
              <a:gdLst/>
              <a:ahLst/>
              <a:cxnLst/>
              <a:rect l="l" t="t" r="r" b="b"/>
              <a:pathLst>
                <a:path w="467" h="3120" extrusionOk="0">
                  <a:moveTo>
                    <a:pt x="120" y="1"/>
                  </a:moveTo>
                  <a:lnTo>
                    <a:pt x="1" y="2339"/>
                  </a:lnTo>
                  <a:lnTo>
                    <a:pt x="467" y="3119"/>
                  </a:lnTo>
                  <a:lnTo>
                    <a:pt x="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rot="-574491">
              <a:off x="813311" y="893901"/>
              <a:ext cx="133118" cy="264420"/>
            </a:xfrm>
            <a:custGeom>
              <a:avLst/>
              <a:gdLst/>
              <a:ahLst/>
              <a:cxnLst/>
              <a:rect l="l" t="t" r="r" b="b"/>
              <a:pathLst>
                <a:path w="2565" h="5095" extrusionOk="0">
                  <a:moveTo>
                    <a:pt x="1039" y="0"/>
                  </a:moveTo>
                  <a:lnTo>
                    <a:pt x="0" y="3454"/>
                  </a:lnTo>
                  <a:lnTo>
                    <a:pt x="1579" y="5095"/>
                  </a:lnTo>
                  <a:lnTo>
                    <a:pt x="2564" y="3143"/>
                  </a:lnTo>
                  <a:lnTo>
                    <a:pt x="10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rot="-574491">
              <a:off x="866808" y="889421"/>
              <a:ext cx="79248" cy="264420"/>
            </a:xfrm>
            <a:custGeom>
              <a:avLst/>
              <a:gdLst/>
              <a:ahLst/>
              <a:cxnLst/>
              <a:rect l="l" t="t" r="r" b="b"/>
              <a:pathLst>
                <a:path w="1527" h="5095" extrusionOk="0">
                  <a:moveTo>
                    <a:pt x="1" y="0"/>
                  </a:moveTo>
                  <a:lnTo>
                    <a:pt x="742" y="3143"/>
                  </a:lnTo>
                  <a:lnTo>
                    <a:pt x="541" y="5095"/>
                  </a:lnTo>
                  <a:lnTo>
                    <a:pt x="1526" y="3143"/>
                  </a:lnTo>
                  <a:lnTo>
                    <a:pt x="1"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rot="-574491">
              <a:off x="830709" y="941698"/>
              <a:ext cx="48836" cy="181228"/>
            </a:xfrm>
            <a:custGeom>
              <a:avLst/>
              <a:gdLst/>
              <a:ahLst/>
              <a:cxnLst/>
              <a:rect l="l" t="t" r="r" b="b"/>
              <a:pathLst>
                <a:path w="941" h="3492" extrusionOk="0">
                  <a:moveTo>
                    <a:pt x="718" y="1"/>
                  </a:moveTo>
                  <a:lnTo>
                    <a:pt x="0" y="2365"/>
                  </a:lnTo>
                  <a:lnTo>
                    <a:pt x="941" y="3491"/>
                  </a:lnTo>
                  <a:lnTo>
                    <a:pt x="7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rot="-574491">
              <a:off x="638503" y="1221644"/>
              <a:ext cx="434853" cy="36588"/>
            </a:xfrm>
            <a:custGeom>
              <a:avLst/>
              <a:gdLst/>
              <a:ahLst/>
              <a:cxnLst/>
              <a:rect l="l" t="t" r="r" b="b"/>
              <a:pathLst>
                <a:path w="8379" h="705" extrusionOk="0">
                  <a:moveTo>
                    <a:pt x="46" y="0"/>
                  </a:moveTo>
                  <a:cubicBezTo>
                    <a:pt x="20" y="0"/>
                    <a:pt x="1" y="22"/>
                    <a:pt x="1" y="46"/>
                  </a:cubicBezTo>
                  <a:lnTo>
                    <a:pt x="1" y="661"/>
                  </a:lnTo>
                  <a:cubicBezTo>
                    <a:pt x="1" y="685"/>
                    <a:pt x="20" y="705"/>
                    <a:pt x="46" y="705"/>
                  </a:cubicBezTo>
                  <a:lnTo>
                    <a:pt x="8378" y="705"/>
                  </a:lnTo>
                  <a:lnTo>
                    <a:pt x="8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rot="-574491">
              <a:off x="678815" y="1339764"/>
              <a:ext cx="414613" cy="36640"/>
            </a:xfrm>
            <a:custGeom>
              <a:avLst/>
              <a:gdLst/>
              <a:ahLst/>
              <a:cxnLst/>
              <a:rect l="l" t="t" r="r" b="b"/>
              <a:pathLst>
                <a:path w="7989" h="706" extrusionOk="0">
                  <a:moveTo>
                    <a:pt x="44" y="1"/>
                  </a:moveTo>
                  <a:cubicBezTo>
                    <a:pt x="20" y="2"/>
                    <a:pt x="1" y="22"/>
                    <a:pt x="1" y="46"/>
                  </a:cubicBezTo>
                  <a:lnTo>
                    <a:pt x="1" y="662"/>
                  </a:lnTo>
                  <a:cubicBezTo>
                    <a:pt x="1" y="686"/>
                    <a:pt x="20" y="705"/>
                    <a:pt x="46" y="705"/>
                  </a:cubicBezTo>
                  <a:lnTo>
                    <a:pt x="7988" y="705"/>
                  </a:lnTo>
                  <a:lnTo>
                    <a:pt x="79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rot="-574491">
              <a:off x="722609" y="1293785"/>
              <a:ext cx="55012" cy="55168"/>
            </a:xfrm>
            <a:custGeom>
              <a:avLst/>
              <a:gdLst/>
              <a:ahLst/>
              <a:cxnLst/>
              <a:rect l="l" t="t" r="r" b="b"/>
              <a:pathLst>
                <a:path w="1060" h="1063" extrusionOk="0">
                  <a:moveTo>
                    <a:pt x="531" y="1"/>
                  </a:moveTo>
                  <a:cubicBezTo>
                    <a:pt x="238" y="1"/>
                    <a:pt x="0" y="238"/>
                    <a:pt x="0" y="531"/>
                  </a:cubicBezTo>
                  <a:cubicBezTo>
                    <a:pt x="0" y="825"/>
                    <a:pt x="238" y="1062"/>
                    <a:pt x="531" y="1062"/>
                  </a:cubicBezTo>
                  <a:cubicBezTo>
                    <a:pt x="823" y="1062"/>
                    <a:pt x="1060" y="825"/>
                    <a:pt x="1060" y="531"/>
                  </a:cubicBezTo>
                  <a:cubicBezTo>
                    <a:pt x="1060" y="238"/>
                    <a:pt x="823" y="1"/>
                    <a:pt x="5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rot="-574491">
              <a:off x="822654" y="1276227"/>
              <a:ext cx="64353" cy="55064"/>
            </a:xfrm>
            <a:custGeom>
              <a:avLst/>
              <a:gdLst/>
              <a:ahLst/>
              <a:cxnLst/>
              <a:rect l="l" t="t" r="r" b="b"/>
              <a:pathLst>
                <a:path w="1240" h="1061" extrusionOk="0">
                  <a:moveTo>
                    <a:pt x="709" y="0"/>
                  </a:moveTo>
                  <a:cubicBezTo>
                    <a:pt x="236" y="0"/>
                    <a:pt x="0" y="572"/>
                    <a:pt x="334" y="906"/>
                  </a:cubicBezTo>
                  <a:cubicBezTo>
                    <a:pt x="435" y="1007"/>
                    <a:pt x="570" y="1060"/>
                    <a:pt x="708" y="1060"/>
                  </a:cubicBezTo>
                  <a:cubicBezTo>
                    <a:pt x="777" y="1060"/>
                    <a:pt x="846" y="1047"/>
                    <a:pt x="912" y="1019"/>
                  </a:cubicBezTo>
                  <a:cubicBezTo>
                    <a:pt x="1110" y="938"/>
                    <a:pt x="1240" y="744"/>
                    <a:pt x="1238" y="529"/>
                  </a:cubicBezTo>
                  <a:cubicBezTo>
                    <a:pt x="1238" y="236"/>
                    <a:pt x="1001" y="0"/>
                    <a:pt x="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rot="-574491">
              <a:off x="931813" y="1257807"/>
              <a:ext cx="64457" cy="55064"/>
            </a:xfrm>
            <a:custGeom>
              <a:avLst/>
              <a:gdLst/>
              <a:ahLst/>
              <a:cxnLst/>
              <a:rect l="l" t="t" r="r" b="b"/>
              <a:pathLst>
                <a:path w="1242" h="1061" extrusionOk="0">
                  <a:moveTo>
                    <a:pt x="711" y="0"/>
                  </a:moveTo>
                  <a:cubicBezTo>
                    <a:pt x="238" y="0"/>
                    <a:pt x="0" y="572"/>
                    <a:pt x="336" y="906"/>
                  </a:cubicBezTo>
                  <a:cubicBezTo>
                    <a:pt x="437" y="1007"/>
                    <a:pt x="572" y="1060"/>
                    <a:pt x="709" y="1060"/>
                  </a:cubicBezTo>
                  <a:cubicBezTo>
                    <a:pt x="778" y="1060"/>
                    <a:pt x="847" y="1047"/>
                    <a:pt x="913" y="1019"/>
                  </a:cubicBezTo>
                  <a:cubicBezTo>
                    <a:pt x="1111" y="938"/>
                    <a:pt x="1241" y="744"/>
                    <a:pt x="1240" y="529"/>
                  </a:cubicBezTo>
                  <a:cubicBezTo>
                    <a:pt x="1240" y="236"/>
                    <a:pt x="1003"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rot="-574491">
              <a:off x="1043891" y="1238908"/>
              <a:ext cx="64405" cy="55064"/>
            </a:xfrm>
            <a:custGeom>
              <a:avLst/>
              <a:gdLst/>
              <a:ahLst/>
              <a:cxnLst/>
              <a:rect l="l" t="t" r="r" b="b"/>
              <a:pathLst>
                <a:path w="1241" h="1061" extrusionOk="0">
                  <a:moveTo>
                    <a:pt x="710" y="0"/>
                  </a:moveTo>
                  <a:cubicBezTo>
                    <a:pt x="238" y="0"/>
                    <a:pt x="1" y="572"/>
                    <a:pt x="336" y="906"/>
                  </a:cubicBezTo>
                  <a:cubicBezTo>
                    <a:pt x="437" y="1007"/>
                    <a:pt x="572" y="1060"/>
                    <a:pt x="710" y="1060"/>
                  </a:cubicBezTo>
                  <a:cubicBezTo>
                    <a:pt x="778" y="1060"/>
                    <a:pt x="848" y="1047"/>
                    <a:pt x="914" y="1019"/>
                  </a:cubicBezTo>
                  <a:cubicBezTo>
                    <a:pt x="1112" y="938"/>
                    <a:pt x="1240" y="744"/>
                    <a:pt x="1240" y="529"/>
                  </a:cubicBezTo>
                  <a:cubicBezTo>
                    <a:pt x="1240" y="236"/>
                    <a:pt x="1003" y="0"/>
                    <a:pt x="7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rot="-574491">
              <a:off x="827300" y="716055"/>
              <a:ext cx="389598" cy="404389"/>
            </a:xfrm>
            <a:custGeom>
              <a:avLst/>
              <a:gdLst/>
              <a:ahLst/>
              <a:cxnLst/>
              <a:rect l="l" t="t" r="r" b="b"/>
              <a:pathLst>
                <a:path w="7507" h="7792" extrusionOk="0">
                  <a:moveTo>
                    <a:pt x="1" y="0"/>
                  </a:moveTo>
                  <a:lnTo>
                    <a:pt x="3390" y="7792"/>
                  </a:lnTo>
                  <a:lnTo>
                    <a:pt x="3753" y="7102"/>
                  </a:lnTo>
                  <a:lnTo>
                    <a:pt x="7506" y="0"/>
                  </a:lnTo>
                  <a:lnTo>
                    <a:pt x="3753" y="531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rot="-574491">
              <a:off x="673293" y="1192308"/>
              <a:ext cx="775875" cy="11158"/>
            </a:xfrm>
            <a:custGeom>
              <a:avLst/>
              <a:gdLst/>
              <a:ahLst/>
              <a:cxnLst/>
              <a:rect l="l" t="t" r="r" b="b"/>
              <a:pathLst>
                <a:path w="14950" h="215" extrusionOk="0">
                  <a:moveTo>
                    <a:pt x="4746" y="0"/>
                  </a:moveTo>
                  <a:cubicBezTo>
                    <a:pt x="3161" y="0"/>
                    <a:pt x="1578" y="12"/>
                    <a:pt x="0" y="37"/>
                  </a:cubicBezTo>
                  <a:cubicBezTo>
                    <a:pt x="3403" y="154"/>
                    <a:pt x="6834" y="214"/>
                    <a:pt x="10255" y="214"/>
                  </a:cubicBezTo>
                  <a:cubicBezTo>
                    <a:pt x="11823" y="214"/>
                    <a:pt x="13389" y="202"/>
                    <a:pt x="14949" y="176"/>
                  </a:cubicBezTo>
                  <a:cubicBezTo>
                    <a:pt x="11564" y="57"/>
                    <a:pt x="8151" y="0"/>
                    <a:pt x="4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rot="-574491">
              <a:off x="693802" y="1313902"/>
              <a:ext cx="775875" cy="11158"/>
            </a:xfrm>
            <a:custGeom>
              <a:avLst/>
              <a:gdLst/>
              <a:ahLst/>
              <a:cxnLst/>
              <a:rect l="l" t="t" r="r" b="b"/>
              <a:pathLst>
                <a:path w="14950" h="215" extrusionOk="0">
                  <a:moveTo>
                    <a:pt x="4746" y="0"/>
                  </a:moveTo>
                  <a:cubicBezTo>
                    <a:pt x="3161" y="0"/>
                    <a:pt x="1578" y="13"/>
                    <a:pt x="0" y="37"/>
                  </a:cubicBezTo>
                  <a:cubicBezTo>
                    <a:pt x="3413" y="154"/>
                    <a:pt x="6854" y="214"/>
                    <a:pt x="10284" y="214"/>
                  </a:cubicBezTo>
                  <a:cubicBezTo>
                    <a:pt x="11842" y="214"/>
                    <a:pt x="13399" y="202"/>
                    <a:pt x="14949" y="176"/>
                  </a:cubicBezTo>
                  <a:cubicBezTo>
                    <a:pt x="11564" y="58"/>
                    <a:pt x="8151" y="0"/>
                    <a:pt x="4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43"/>
          <p:cNvGrpSpPr/>
          <p:nvPr/>
        </p:nvGrpSpPr>
        <p:grpSpPr>
          <a:xfrm rot="-315666">
            <a:off x="8346250" y="231833"/>
            <a:ext cx="503864" cy="2105615"/>
            <a:chOff x="550246" y="2376034"/>
            <a:chExt cx="335523" cy="1402231"/>
          </a:xfrm>
        </p:grpSpPr>
        <p:sp>
          <p:nvSpPr>
            <p:cNvPr id="1370" name="Google Shape;1370;p43"/>
            <p:cNvSpPr/>
            <p:nvPr/>
          </p:nvSpPr>
          <p:spPr>
            <a:xfrm rot="10788425" flipH="1">
              <a:off x="675658" y="3392805"/>
              <a:ext cx="88189" cy="330091"/>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rot="10794103" flipH="1">
              <a:off x="642995" y="2376181"/>
              <a:ext cx="185311" cy="1019198"/>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rot="10794103" flipH="1">
              <a:off x="642861" y="2376236"/>
              <a:ext cx="135806" cy="1018842"/>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rot="10788425" flipH="1">
              <a:off x="550384" y="3351132"/>
              <a:ext cx="335246" cy="82956"/>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rot="10788425" flipH="1">
              <a:off x="581930" y="3358604"/>
              <a:ext cx="274092" cy="35929"/>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rot="10788425" flipH="1">
              <a:off x="810487" y="3375013"/>
              <a:ext cx="48837" cy="44193"/>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rot="10788425" flipH="1">
              <a:off x="577825" y="3374149"/>
              <a:ext cx="48837" cy="44154"/>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rot="10788425" flipH="1">
              <a:off x="675755" y="3521058"/>
              <a:ext cx="86773" cy="201250"/>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rot="10788425" flipH="1">
              <a:off x="650232" y="3638803"/>
              <a:ext cx="137735" cy="139230"/>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3"/>
            <p:cNvSpPr/>
            <p:nvPr/>
          </p:nvSpPr>
          <p:spPr>
            <a:xfrm rot="10788425" flipH="1">
              <a:off x="690569" y="3679571"/>
              <a:ext cx="57061" cy="57652"/>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Rounded Rectangle 111"/>
          <p:cNvSpPr/>
          <p:nvPr/>
        </p:nvSpPr>
        <p:spPr>
          <a:xfrm>
            <a:off x="886261" y="2874133"/>
            <a:ext cx="7273561" cy="1165808"/>
          </a:xfrm>
          <a:prstGeom prst="roundRect">
            <a:avLst/>
          </a:prstGeom>
          <a:solidFill>
            <a:srgbClr val="E5DCC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06003" y="0"/>
            <a:ext cx="2005677" cy="820674"/>
          </a:xfrm>
          <a:prstGeom prst="rect">
            <a:avLst/>
          </a:prstGeom>
        </p:spPr>
        <p:txBody>
          <a:bodyPr wrap="none">
            <a:spAutoFit/>
          </a:bodyPr>
          <a:lstStyle/>
          <a:p>
            <a:pPr algn="just">
              <a:lnSpc>
                <a:spcPct val="150000"/>
              </a:lnSpc>
            </a:pPr>
            <a:r>
              <a:rPr lang="en-US" sz="3600" b="1">
                <a:solidFill>
                  <a:schemeClr val="tx2">
                    <a:lumMod val="75000"/>
                  </a:schemeClr>
                </a:solidFill>
                <a:latin typeface="+mj-lt"/>
                <a:ea typeface="Rakkas"/>
                <a:cs typeface="Rakkas"/>
                <a:sym typeface="Rakkas"/>
              </a:rPr>
              <a:t>DẶN DÒ</a:t>
            </a:r>
          </a:p>
        </p:txBody>
      </p:sp>
      <p:sp>
        <p:nvSpPr>
          <p:cNvPr id="114" name="Rectangle 113"/>
          <p:cNvSpPr/>
          <p:nvPr/>
        </p:nvSpPr>
        <p:spPr>
          <a:xfrm>
            <a:off x="1009736" y="2976115"/>
            <a:ext cx="6995269" cy="958660"/>
          </a:xfrm>
          <a:prstGeom prst="rect">
            <a:avLst/>
          </a:prstGeom>
          <a:solidFill>
            <a:srgbClr val="E5DCCD"/>
          </a:solidFill>
        </p:spPr>
        <p:txBody>
          <a:bodyPr wrap="square">
            <a:spAutoFit/>
          </a:bodyPr>
          <a:lstStyle/>
          <a:p>
            <a:pPr algn="ctr">
              <a:lnSpc>
                <a:spcPct val="150000"/>
              </a:lnSpc>
            </a:pPr>
            <a:r>
              <a:rPr lang="en-US" sz="2000">
                <a:solidFill>
                  <a:schemeClr val="bg1"/>
                </a:solidFill>
              </a:rPr>
              <a:t>Tìm đọc những bài viết về chủ điểm</a:t>
            </a:r>
          </a:p>
          <a:p>
            <a:pPr algn="ctr">
              <a:lnSpc>
                <a:spcPct val="150000"/>
              </a:lnSpc>
            </a:pPr>
            <a:r>
              <a:rPr lang="en-US" sz="2000" b="1">
                <a:solidFill>
                  <a:schemeClr val="bg1"/>
                </a:solidFill>
              </a:rPr>
              <a:t>CỘNG ĐỒNG</a:t>
            </a:r>
          </a:p>
        </p:txBody>
      </p:sp>
      <p:sp>
        <p:nvSpPr>
          <p:cNvPr id="49" name="Rounded Rectangle 48"/>
          <p:cNvSpPr/>
          <p:nvPr/>
        </p:nvSpPr>
        <p:spPr>
          <a:xfrm>
            <a:off x="886261" y="1243656"/>
            <a:ext cx="7273561" cy="1299953"/>
          </a:xfrm>
          <a:prstGeom prst="roundRect">
            <a:avLst/>
          </a:prstGeom>
          <a:solidFill>
            <a:srgbClr val="E5DCC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86261" y="1388502"/>
            <a:ext cx="7273561" cy="1015663"/>
          </a:xfrm>
          <a:prstGeom prst="rect">
            <a:avLst/>
          </a:prstGeom>
        </p:spPr>
        <p:txBody>
          <a:bodyPr wrap="square">
            <a:spAutoFit/>
          </a:bodyPr>
          <a:lstStyle/>
          <a:p>
            <a:pPr algn="ctr">
              <a:lnSpc>
                <a:spcPct val="150000"/>
              </a:lnSpc>
            </a:pPr>
            <a:r>
              <a:rPr lang="en-US" sz="2000">
                <a:solidFill>
                  <a:schemeClr val="bg1"/>
                </a:solidFill>
              </a:rPr>
              <a:t>Ôn tập và luyện đọc bài </a:t>
            </a:r>
          </a:p>
          <a:p>
            <a:pPr algn="ctr">
              <a:lnSpc>
                <a:spcPct val="150000"/>
              </a:lnSpc>
            </a:pPr>
            <a:r>
              <a:rPr lang="en-US" sz="2000" b="1">
                <a:solidFill>
                  <a:schemeClr val="bg1"/>
                </a:solidFill>
              </a:rPr>
              <a:t>ĐỌC </a:t>
            </a:r>
            <a:r>
              <a:rPr lang="en-US" sz="2000" b="1" smtClean="0">
                <a:solidFill>
                  <a:schemeClr val="bg1"/>
                </a:solidFill>
              </a:rPr>
              <a:t>4: TÔN VINH SÁNG TẠO</a:t>
            </a:r>
            <a:endParaRPr lang="en-US" sz="200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barn(inVertical)">
                                      <p:cBhvr>
                                        <p:cTn id="20" dur="500"/>
                                        <p:tgtEl>
                                          <p:spTgt spid="1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barn(inVertical)">
                                      <p:cBhvr>
                                        <p:cTn id="2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p:bldP spid="114" grpId="0" animBg="1"/>
      <p:bldP spid="49" grpId="0" animBg="1"/>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07" t="8726" r="6550" b="60889"/>
          <a:stretch/>
        </p:blipFill>
        <p:spPr>
          <a:xfrm>
            <a:off x="1346821" y="1053536"/>
            <a:ext cx="6434807" cy="3610096"/>
          </a:xfrm>
          <a:prstGeom prst="rect">
            <a:avLst/>
          </a:prstGeom>
        </p:spPr>
      </p:pic>
      <p:sp>
        <p:nvSpPr>
          <p:cNvPr id="63" name="đa1"/>
          <p:cNvSpPr/>
          <p:nvPr/>
        </p:nvSpPr>
        <p:spPr>
          <a:xfrm>
            <a:off x="791702" y="885919"/>
            <a:ext cx="3749575" cy="1957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1800"/>
              <a:t>Những tên gọi nào thể hiện sự đánh giá đối với tài năng và đóng góp của ông Lương Định Của? Đọc đoạn văn nói về điều đó.</a:t>
            </a:r>
            <a:endParaRPr lang="en-US" sz="1800"/>
          </a:p>
        </p:txBody>
      </p:sp>
      <p:sp>
        <p:nvSpPr>
          <p:cNvPr id="64" name="đa2"/>
          <p:cNvSpPr/>
          <p:nvPr/>
        </p:nvSpPr>
        <p:spPr>
          <a:xfrm>
            <a:off x="4564391" y="881810"/>
            <a:ext cx="3797936" cy="1957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a:t>Đọc đoạn văn nói về cách sống và làm việc của ông Lương Định Của.</a:t>
            </a:r>
            <a:endParaRPr lang="en-US" sz="2000"/>
          </a:p>
        </p:txBody>
      </p:sp>
      <p:sp>
        <p:nvSpPr>
          <p:cNvPr id="65" name="đa3"/>
          <p:cNvSpPr/>
          <p:nvPr/>
        </p:nvSpPr>
        <p:spPr>
          <a:xfrm>
            <a:off x="787984" y="2874322"/>
            <a:ext cx="3749575" cy="1957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a:t>Phần thưởng.</a:t>
            </a:r>
            <a:endParaRPr lang="en-US" sz="2000"/>
          </a:p>
        </p:txBody>
      </p:sp>
      <p:sp>
        <p:nvSpPr>
          <p:cNvPr id="66" name="đa4"/>
          <p:cNvSpPr/>
          <p:nvPr/>
        </p:nvSpPr>
        <p:spPr>
          <a:xfrm>
            <a:off x="4548760" y="2866907"/>
            <a:ext cx="3797936" cy="1957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1800"/>
              <a:t>Ông Của đã làm gì để bảo vệ giống lúa quý? Đọc đoạn văn thể hiện điều đó.</a:t>
            </a:r>
          </a:p>
        </p:txBody>
      </p:sp>
      <p:sp>
        <p:nvSpPr>
          <p:cNvPr id="67" name="1"/>
          <p:cNvSpPr/>
          <p:nvPr/>
        </p:nvSpPr>
        <p:spPr>
          <a:xfrm>
            <a:off x="795646" y="867758"/>
            <a:ext cx="3734249" cy="1971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3600" b="1">
                <a:solidFill>
                  <a:srgbClr val="FFFFFF"/>
                </a:solidFill>
              </a:rPr>
              <a:t>1</a:t>
            </a:r>
          </a:p>
        </p:txBody>
      </p:sp>
      <p:sp>
        <p:nvSpPr>
          <p:cNvPr id="68" name="2"/>
          <p:cNvSpPr/>
          <p:nvPr/>
        </p:nvSpPr>
        <p:spPr>
          <a:xfrm>
            <a:off x="4549269" y="862991"/>
            <a:ext cx="3782412" cy="1971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3600" b="1">
                <a:solidFill>
                  <a:srgbClr val="FFFFFF"/>
                </a:solidFill>
              </a:rPr>
              <a:t>2</a:t>
            </a:r>
          </a:p>
        </p:txBody>
      </p:sp>
      <p:sp>
        <p:nvSpPr>
          <p:cNvPr id="69" name="3"/>
          <p:cNvSpPr/>
          <p:nvPr/>
        </p:nvSpPr>
        <p:spPr>
          <a:xfrm>
            <a:off x="792626" y="2859733"/>
            <a:ext cx="3734249" cy="1971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3600" b="1">
                <a:solidFill>
                  <a:srgbClr val="FFFFFF"/>
                </a:solidFill>
              </a:rPr>
              <a:t>3</a:t>
            </a:r>
          </a:p>
        </p:txBody>
      </p:sp>
      <p:sp>
        <p:nvSpPr>
          <p:cNvPr id="70" name="4"/>
          <p:cNvSpPr/>
          <p:nvPr/>
        </p:nvSpPr>
        <p:spPr>
          <a:xfrm>
            <a:off x="4561403" y="2852855"/>
            <a:ext cx="3782412" cy="1971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3600" b="1">
                <a:solidFill>
                  <a:srgbClr val="FFFFFF"/>
                </a:solidFill>
              </a:rPr>
              <a:t>4</a:t>
            </a:r>
          </a:p>
        </p:txBody>
      </p:sp>
      <p:sp>
        <p:nvSpPr>
          <p:cNvPr id="71" name="Rectangle 70"/>
          <p:cNvSpPr/>
          <p:nvPr/>
        </p:nvSpPr>
        <p:spPr>
          <a:xfrm>
            <a:off x="3117738" y="-106563"/>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tx2">
                    <a:lumMod val="75000"/>
                  </a:schemeClr>
                </a:solidFill>
                <a:latin typeface="+mj-lt"/>
              </a:rPr>
              <a:t>KHỞI ĐỘNG</a:t>
            </a:r>
            <a:endParaRPr lang="en-US" sz="3600">
              <a:solidFill>
                <a:schemeClr val="tx2">
                  <a:lumMod val="7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7"/>
                                        </p:tgtEl>
                                      </p:cBhvr>
                                    </p:animEffect>
                                    <p:anim calcmode="lin" valueType="num">
                                      <p:cBhvr>
                                        <p:cTn id="7" dur="1000"/>
                                        <p:tgtEl>
                                          <p:spTgt spid="67"/>
                                        </p:tgtEl>
                                        <p:attrNameLst>
                                          <p:attrName>ppt_x</p:attrName>
                                        </p:attrNameLst>
                                      </p:cBhvr>
                                      <p:tavLst>
                                        <p:tav tm="0">
                                          <p:val>
                                            <p:strVal val="ppt_x"/>
                                          </p:val>
                                        </p:tav>
                                        <p:tav tm="100000">
                                          <p:val>
                                            <p:strVal val="ppt_x"/>
                                          </p:val>
                                        </p:tav>
                                      </p:tavLst>
                                    </p:anim>
                                    <p:anim calcmode="lin" valueType="num">
                                      <p:cBhvr>
                                        <p:cTn id="8" dur="1000"/>
                                        <p:tgtEl>
                                          <p:spTgt spid="67"/>
                                        </p:tgtEl>
                                        <p:attrNameLst>
                                          <p:attrName>ppt_y</p:attrName>
                                        </p:attrNameLst>
                                      </p:cBhvr>
                                      <p:tavLst>
                                        <p:tav tm="0">
                                          <p:val>
                                            <p:strVal val="ppt_y"/>
                                          </p:val>
                                        </p:tav>
                                        <p:tav tm="100000">
                                          <p:val>
                                            <p:strVal val="ppt_y+.1"/>
                                          </p:val>
                                        </p:tav>
                                      </p:tavLst>
                                    </p:anim>
                                    <p:set>
                                      <p:cBhvr>
                                        <p:cTn id="9" dur="1" fill="hold">
                                          <p:stCondLst>
                                            <p:cond delay="9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0" restart="whenNotActive" fill="hold" evtFilter="cancelBubble" nodeType="interactiveSeq">
                <p:stCondLst>
                  <p:cond evt="onClick" delay="0">
                    <p:tgtEl>
                      <p:spTgt spid="69"/>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69"/>
                                        </p:tgtEl>
                                      </p:cBhvr>
                                    </p:animEffect>
                                    <p:anim calcmode="lin" valueType="num">
                                      <p:cBhvr>
                                        <p:cTn id="15" dur="1000"/>
                                        <p:tgtEl>
                                          <p:spTgt spid="69"/>
                                        </p:tgtEl>
                                        <p:attrNameLst>
                                          <p:attrName>ppt_x</p:attrName>
                                        </p:attrNameLst>
                                      </p:cBhvr>
                                      <p:tavLst>
                                        <p:tav tm="0">
                                          <p:val>
                                            <p:strVal val="ppt_x"/>
                                          </p:val>
                                        </p:tav>
                                        <p:tav tm="100000">
                                          <p:val>
                                            <p:strVal val="ppt_x"/>
                                          </p:val>
                                        </p:tav>
                                      </p:tavLst>
                                    </p:anim>
                                    <p:anim calcmode="lin" valueType="num">
                                      <p:cBhvr>
                                        <p:cTn id="16" dur="1000"/>
                                        <p:tgtEl>
                                          <p:spTgt spid="69"/>
                                        </p:tgtEl>
                                        <p:attrNameLst>
                                          <p:attrName>ppt_y</p:attrName>
                                        </p:attrNameLst>
                                      </p:cBhvr>
                                      <p:tavLst>
                                        <p:tav tm="0">
                                          <p:val>
                                            <p:strVal val="ppt_y"/>
                                          </p:val>
                                        </p:tav>
                                        <p:tav tm="100000">
                                          <p:val>
                                            <p:strVal val="ppt_y+.1"/>
                                          </p:val>
                                        </p:tav>
                                      </p:tavLst>
                                    </p:anim>
                                    <p:set>
                                      <p:cBhvr>
                                        <p:cTn id="17"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8" restart="whenNotActive" fill="hold" evtFilter="cancelBubble" nodeType="interactiveSeq">
                <p:stCondLst>
                  <p:cond evt="onClick" delay="0">
                    <p:tgtEl>
                      <p:spTgt spid="70"/>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grpId="0" nodeType="clickEffect">
                                  <p:stCondLst>
                                    <p:cond delay="0"/>
                                  </p:stCondLst>
                                  <p:childTnLst>
                                    <p:animEffect transition="out" filter="fade">
                                      <p:cBhvr>
                                        <p:cTn id="22" dur="1000"/>
                                        <p:tgtEl>
                                          <p:spTgt spid="70"/>
                                        </p:tgtEl>
                                      </p:cBhvr>
                                    </p:animEffect>
                                    <p:anim calcmode="lin" valueType="num">
                                      <p:cBhvr>
                                        <p:cTn id="23" dur="1000"/>
                                        <p:tgtEl>
                                          <p:spTgt spid="70"/>
                                        </p:tgtEl>
                                        <p:attrNameLst>
                                          <p:attrName>ppt_x</p:attrName>
                                        </p:attrNameLst>
                                      </p:cBhvr>
                                      <p:tavLst>
                                        <p:tav tm="0">
                                          <p:val>
                                            <p:strVal val="ppt_x"/>
                                          </p:val>
                                        </p:tav>
                                        <p:tav tm="100000">
                                          <p:val>
                                            <p:strVal val="ppt_x"/>
                                          </p:val>
                                        </p:tav>
                                      </p:tavLst>
                                    </p:anim>
                                    <p:anim calcmode="lin" valueType="num">
                                      <p:cBhvr>
                                        <p:cTn id="24" dur="1000"/>
                                        <p:tgtEl>
                                          <p:spTgt spid="70"/>
                                        </p:tgtEl>
                                        <p:attrNameLst>
                                          <p:attrName>ppt_y</p:attrName>
                                        </p:attrNameLst>
                                      </p:cBhvr>
                                      <p:tavLst>
                                        <p:tav tm="0">
                                          <p:val>
                                            <p:strVal val="ppt_y"/>
                                          </p:val>
                                        </p:tav>
                                        <p:tav tm="100000">
                                          <p:val>
                                            <p:strVal val="ppt_y+.1"/>
                                          </p:val>
                                        </p:tav>
                                      </p:tavLst>
                                    </p:anim>
                                    <p:set>
                                      <p:cBhvr>
                                        <p:cTn id="25" dur="1" fill="hold">
                                          <p:stCondLst>
                                            <p:cond delay="9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6" restart="whenNotActive" fill="hold" evtFilter="cancelBubble" nodeType="interactiveSeq">
                <p:stCondLst>
                  <p:cond evt="onClick" delay="0">
                    <p:tgtEl>
                      <p:spTgt spid="68"/>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68"/>
                                        </p:tgtEl>
                                      </p:cBhvr>
                                    </p:animEffect>
                                    <p:anim calcmode="lin" valueType="num">
                                      <p:cBhvr>
                                        <p:cTn id="31" dur="1000"/>
                                        <p:tgtEl>
                                          <p:spTgt spid="68"/>
                                        </p:tgtEl>
                                        <p:attrNameLst>
                                          <p:attrName>ppt_x</p:attrName>
                                        </p:attrNameLst>
                                      </p:cBhvr>
                                      <p:tavLst>
                                        <p:tav tm="0">
                                          <p:val>
                                            <p:strVal val="ppt_x"/>
                                          </p:val>
                                        </p:tav>
                                        <p:tav tm="100000">
                                          <p:val>
                                            <p:strVal val="ppt_x"/>
                                          </p:val>
                                        </p:tav>
                                      </p:tavLst>
                                    </p:anim>
                                    <p:anim calcmode="lin" valueType="num">
                                      <p:cBhvr>
                                        <p:cTn id="32" dur="1000"/>
                                        <p:tgtEl>
                                          <p:spTgt spid="68"/>
                                        </p:tgtEl>
                                        <p:attrNameLst>
                                          <p:attrName>ppt_y</p:attrName>
                                        </p:attrNameLst>
                                      </p:cBhvr>
                                      <p:tavLst>
                                        <p:tav tm="0">
                                          <p:val>
                                            <p:strVal val="ppt_y"/>
                                          </p:val>
                                        </p:tav>
                                        <p:tav tm="100000">
                                          <p:val>
                                            <p:strVal val="ppt_y+.1"/>
                                          </p:val>
                                        </p:tav>
                                      </p:tavLst>
                                    </p:anim>
                                    <p:set>
                                      <p:cBhvr>
                                        <p:cTn id="33" dur="1" fill="hold">
                                          <p:stCondLst>
                                            <p:cond delay="9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34" restart="whenNotActive" fill="hold" evtFilter="cancelBubble" nodeType="interactiveSeq">
                <p:stCondLst>
                  <p:cond evt="onClick" delay="0">
                    <p:tgtEl>
                      <p:spTgt spid="64"/>
                    </p:tgtEl>
                  </p:cond>
                </p:stCondLst>
                <p:endSync evt="end" delay="0">
                  <p:rtn val="all"/>
                </p:endSync>
                <p:childTnLst>
                  <p:par>
                    <p:cTn id="35" fill="hold">
                      <p:stCondLst>
                        <p:cond delay="0"/>
                      </p:stCondLst>
                      <p:childTnLst>
                        <p:par>
                          <p:cTn id="36" fill="hold">
                            <p:stCondLst>
                              <p:cond delay="0"/>
                            </p:stCondLst>
                            <p:childTnLst>
                              <p:par>
                                <p:cTn id="37" presetID="42" presetClass="exit" presetSubtype="0" fill="hold" grpId="0" nodeType="clickEffect">
                                  <p:stCondLst>
                                    <p:cond delay="0"/>
                                  </p:stCondLst>
                                  <p:childTnLst>
                                    <p:animEffect transition="out" filter="fade">
                                      <p:cBhvr>
                                        <p:cTn id="38" dur="1000"/>
                                        <p:tgtEl>
                                          <p:spTgt spid="64"/>
                                        </p:tgtEl>
                                      </p:cBhvr>
                                    </p:animEffect>
                                    <p:anim calcmode="lin" valueType="num">
                                      <p:cBhvr>
                                        <p:cTn id="39" dur="1000"/>
                                        <p:tgtEl>
                                          <p:spTgt spid="64"/>
                                        </p:tgtEl>
                                        <p:attrNameLst>
                                          <p:attrName>ppt_x</p:attrName>
                                        </p:attrNameLst>
                                      </p:cBhvr>
                                      <p:tavLst>
                                        <p:tav tm="0">
                                          <p:val>
                                            <p:strVal val="ppt_x"/>
                                          </p:val>
                                        </p:tav>
                                        <p:tav tm="100000">
                                          <p:val>
                                            <p:strVal val="ppt_x"/>
                                          </p:val>
                                        </p:tav>
                                      </p:tavLst>
                                    </p:anim>
                                    <p:anim calcmode="lin" valueType="num">
                                      <p:cBhvr>
                                        <p:cTn id="40" dur="1000"/>
                                        <p:tgtEl>
                                          <p:spTgt spid="64"/>
                                        </p:tgtEl>
                                        <p:attrNameLst>
                                          <p:attrName>ppt_y</p:attrName>
                                        </p:attrNameLst>
                                      </p:cBhvr>
                                      <p:tavLst>
                                        <p:tav tm="0">
                                          <p:val>
                                            <p:strVal val="ppt_y"/>
                                          </p:val>
                                        </p:tav>
                                        <p:tav tm="100000">
                                          <p:val>
                                            <p:strVal val="ppt_y+.1"/>
                                          </p:val>
                                        </p:tav>
                                      </p:tavLst>
                                    </p:anim>
                                    <p:set>
                                      <p:cBhvr>
                                        <p:cTn id="41"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42" restart="whenNotActive" fill="hold" evtFilter="cancelBubble" nodeType="interactiveSeq">
                <p:stCondLst>
                  <p:cond evt="onClick" delay="0">
                    <p:tgtEl>
                      <p:spTgt spid="63"/>
                    </p:tgtEl>
                  </p:cond>
                </p:stCondLst>
                <p:endSync evt="end" delay="0">
                  <p:rtn val="all"/>
                </p:endSync>
                <p:childTnLst>
                  <p:par>
                    <p:cTn id="43" fill="hold">
                      <p:stCondLst>
                        <p:cond delay="0"/>
                      </p:stCondLst>
                      <p:childTnLst>
                        <p:par>
                          <p:cTn id="44" fill="hold">
                            <p:stCondLst>
                              <p:cond delay="0"/>
                            </p:stCondLst>
                            <p:childTnLst>
                              <p:par>
                                <p:cTn id="45" presetID="42" presetClass="exit" presetSubtype="0" fill="hold" grpId="0" nodeType="clickEffect">
                                  <p:stCondLst>
                                    <p:cond delay="0"/>
                                  </p:stCondLst>
                                  <p:childTnLst>
                                    <p:animEffect transition="out" filter="fade">
                                      <p:cBhvr>
                                        <p:cTn id="46" dur="1000"/>
                                        <p:tgtEl>
                                          <p:spTgt spid="63"/>
                                        </p:tgtEl>
                                      </p:cBhvr>
                                    </p:animEffect>
                                    <p:anim calcmode="lin" valueType="num">
                                      <p:cBhvr>
                                        <p:cTn id="47" dur="1000"/>
                                        <p:tgtEl>
                                          <p:spTgt spid="63"/>
                                        </p:tgtEl>
                                        <p:attrNameLst>
                                          <p:attrName>ppt_x</p:attrName>
                                        </p:attrNameLst>
                                      </p:cBhvr>
                                      <p:tavLst>
                                        <p:tav tm="0">
                                          <p:val>
                                            <p:strVal val="ppt_x"/>
                                          </p:val>
                                        </p:tav>
                                        <p:tav tm="100000">
                                          <p:val>
                                            <p:strVal val="ppt_x"/>
                                          </p:val>
                                        </p:tav>
                                      </p:tavLst>
                                    </p:anim>
                                    <p:anim calcmode="lin" valueType="num">
                                      <p:cBhvr>
                                        <p:cTn id="48" dur="1000"/>
                                        <p:tgtEl>
                                          <p:spTgt spid="63"/>
                                        </p:tgtEl>
                                        <p:attrNameLst>
                                          <p:attrName>ppt_y</p:attrName>
                                        </p:attrNameLst>
                                      </p:cBhvr>
                                      <p:tavLst>
                                        <p:tav tm="0">
                                          <p:val>
                                            <p:strVal val="ppt_y"/>
                                          </p:val>
                                        </p:tav>
                                        <p:tav tm="100000">
                                          <p:val>
                                            <p:strVal val="ppt_y+.1"/>
                                          </p:val>
                                        </p:tav>
                                      </p:tavLst>
                                    </p:anim>
                                    <p:set>
                                      <p:cBhvr>
                                        <p:cTn id="49" dur="1" fill="hold">
                                          <p:stCondLst>
                                            <p:cond delay="9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50" restart="whenNotActive" fill="hold" evtFilter="cancelBubble" nodeType="interactiveSeq">
                <p:stCondLst>
                  <p:cond evt="onClick" delay="0">
                    <p:tgtEl>
                      <p:spTgt spid="65"/>
                    </p:tgtEl>
                  </p:cond>
                </p:stCondLst>
                <p:endSync evt="end" delay="0">
                  <p:rtn val="all"/>
                </p:endSync>
                <p:childTnLst>
                  <p:par>
                    <p:cTn id="51" fill="hold">
                      <p:stCondLst>
                        <p:cond delay="0"/>
                      </p:stCondLst>
                      <p:childTnLst>
                        <p:par>
                          <p:cTn id="52" fill="hold">
                            <p:stCondLst>
                              <p:cond delay="0"/>
                            </p:stCondLst>
                            <p:childTnLst>
                              <p:par>
                                <p:cTn id="53" presetID="42" presetClass="exit" presetSubtype="0" fill="hold" grpId="0" nodeType="clickEffect">
                                  <p:stCondLst>
                                    <p:cond delay="0"/>
                                  </p:stCondLst>
                                  <p:childTnLst>
                                    <p:animEffect transition="out" filter="fade">
                                      <p:cBhvr>
                                        <p:cTn id="54" dur="1000"/>
                                        <p:tgtEl>
                                          <p:spTgt spid="65"/>
                                        </p:tgtEl>
                                      </p:cBhvr>
                                    </p:animEffect>
                                    <p:anim calcmode="lin" valueType="num">
                                      <p:cBhvr>
                                        <p:cTn id="55" dur="1000"/>
                                        <p:tgtEl>
                                          <p:spTgt spid="65"/>
                                        </p:tgtEl>
                                        <p:attrNameLst>
                                          <p:attrName>ppt_x</p:attrName>
                                        </p:attrNameLst>
                                      </p:cBhvr>
                                      <p:tavLst>
                                        <p:tav tm="0">
                                          <p:val>
                                            <p:strVal val="ppt_x"/>
                                          </p:val>
                                        </p:tav>
                                        <p:tav tm="100000">
                                          <p:val>
                                            <p:strVal val="ppt_x"/>
                                          </p:val>
                                        </p:tav>
                                      </p:tavLst>
                                    </p:anim>
                                    <p:anim calcmode="lin" valueType="num">
                                      <p:cBhvr>
                                        <p:cTn id="56" dur="1000"/>
                                        <p:tgtEl>
                                          <p:spTgt spid="65"/>
                                        </p:tgtEl>
                                        <p:attrNameLst>
                                          <p:attrName>ppt_y</p:attrName>
                                        </p:attrNameLst>
                                      </p:cBhvr>
                                      <p:tavLst>
                                        <p:tav tm="0">
                                          <p:val>
                                            <p:strVal val="ppt_y"/>
                                          </p:val>
                                        </p:tav>
                                        <p:tav tm="100000">
                                          <p:val>
                                            <p:strVal val="ppt_y+.1"/>
                                          </p:val>
                                        </p:tav>
                                      </p:tavLst>
                                    </p:anim>
                                    <p:set>
                                      <p:cBhvr>
                                        <p:cTn id="57" dur="1" fill="hold">
                                          <p:stCondLst>
                                            <p:cond delay="9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58" restart="whenNotActive" fill="hold" evtFilter="cancelBubble" nodeType="interactiveSeq">
                <p:stCondLst>
                  <p:cond evt="onClick" delay="0">
                    <p:tgtEl>
                      <p:spTgt spid="66"/>
                    </p:tgtEl>
                  </p:cond>
                </p:stCondLst>
                <p:endSync evt="end" delay="0">
                  <p:rtn val="all"/>
                </p:endSync>
                <p:childTnLst>
                  <p:par>
                    <p:cTn id="59" fill="hold">
                      <p:stCondLst>
                        <p:cond delay="0"/>
                      </p:stCondLst>
                      <p:childTnLst>
                        <p:par>
                          <p:cTn id="60" fill="hold">
                            <p:stCondLst>
                              <p:cond delay="0"/>
                            </p:stCondLst>
                            <p:childTnLst>
                              <p:par>
                                <p:cTn id="61" presetID="42" presetClass="exit" presetSubtype="0" fill="hold" grpId="0" nodeType="clickEffect">
                                  <p:stCondLst>
                                    <p:cond delay="0"/>
                                  </p:stCondLst>
                                  <p:childTnLst>
                                    <p:animEffect transition="out" filter="fade">
                                      <p:cBhvr>
                                        <p:cTn id="62" dur="1000"/>
                                        <p:tgtEl>
                                          <p:spTgt spid="66"/>
                                        </p:tgtEl>
                                      </p:cBhvr>
                                    </p:animEffect>
                                    <p:anim calcmode="lin" valueType="num">
                                      <p:cBhvr>
                                        <p:cTn id="63" dur="1000"/>
                                        <p:tgtEl>
                                          <p:spTgt spid="66"/>
                                        </p:tgtEl>
                                        <p:attrNameLst>
                                          <p:attrName>ppt_x</p:attrName>
                                        </p:attrNameLst>
                                      </p:cBhvr>
                                      <p:tavLst>
                                        <p:tav tm="0">
                                          <p:val>
                                            <p:strVal val="ppt_x"/>
                                          </p:val>
                                        </p:tav>
                                        <p:tav tm="100000">
                                          <p:val>
                                            <p:strVal val="ppt_x"/>
                                          </p:val>
                                        </p:tav>
                                      </p:tavLst>
                                    </p:anim>
                                    <p:anim calcmode="lin" valueType="num">
                                      <p:cBhvr>
                                        <p:cTn id="64" dur="1000"/>
                                        <p:tgtEl>
                                          <p:spTgt spid="66"/>
                                        </p:tgtEl>
                                        <p:attrNameLst>
                                          <p:attrName>ppt_y</p:attrName>
                                        </p:attrNameLst>
                                      </p:cBhvr>
                                      <p:tavLst>
                                        <p:tav tm="0">
                                          <p:val>
                                            <p:strVal val="ppt_y"/>
                                          </p:val>
                                        </p:tav>
                                        <p:tav tm="100000">
                                          <p:val>
                                            <p:strVal val="ppt_y+.1"/>
                                          </p:val>
                                        </p:tav>
                                      </p:tavLst>
                                    </p:anim>
                                    <p:set>
                                      <p:cBhvr>
                                        <p:cTn id="65" dur="1" fill="hold">
                                          <p:stCondLst>
                                            <p:cond delay="9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07" t="8726" r="6550" b="60889"/>
          <a:stretch/>
        </p:blipFill>
        <p:spPr>
          <a:xfrm>
            <a:off x="1444487" y="1663136"/>
            <a:ext cx="6255026" cy="3199722"/>
          </a:xfrm>
          <a:prstGeom prst="rect">
            <a:avLst/>
          </a:prstGeom>
        </p:spPr>
      </p:pic>
      <p:sp>
        <p:nvSpPr>
          <p:cNvPr id="71" name="Rectangle 70"/>
          <p:cNvSpPr/>
          <p:nvPr/>
        </p:nvSpPr>
        <p:spPr>
          <a:xfrm>
            <a:off x="3117738" y="-106563"/>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tx2">
                    <a:lumMod val="75000"/>
                  </a:schemeClr>
                </a:solidFill>
                <a:latin typeface="+mj-lt"/>
              </a:rPr>
              <a:t>KHỞI ĐỘNG</a:t>
            </a:r>
            <a:endParaRPr lang="en-US" sz="3600">
              <a:solidFill>
                <a:schemeClr val="tx2">
                  <a:lumMod val="75000"/>
                </a:schemeClr>
              </a:solidFill>
              <a:latin typeface="+mj-lt"/>
            </a:endParaRPr>
          </a:p>
        </p:txBody>
      </p:sp>
      <p:sp>
        <p:nvSpPr>
          <p:cNvPr id="2" name="Rectangle 1"/>
          <p:cNvSpPr/>
          <p:nvPr/>
        </p:nvSpPr>
        <p:spPr>
          <a:xfrm>
            <a:off x="0" y="800239"/>
            <a:ext cx="9144000" cy="66260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31556" y="800238"/>
            <a:ext cx="6280887" cy="577850"/>
          </a:xfrm>
          <a:prstGeom prst="rect">
            <a:avLst/>
          </a:prstGeom>
        </p:spPr>
        <p:txBody>
          <a:bodyPr wrap="none">
            <a:spAutoFit/>
          </a:bodyPr>
          <a:lstStyle/>
          <a:p>
            <a:pPr algn="just">
              <a:lnSpc>
                <a:spcPct val="150000"/>
              </a:lnSpc>
            </a:pPr>
            <a:r>
              <a:rPr lang="vi-VN" sz="2400" b="1">
                <a:latin typeface="+mn-lt"/>
              </a:rPr>
              <a:t>Ảnh có ai? Em đoán xem họ đang làm gì?</a:t>
            </a:r>
            <a:endParaRPr lang="en-US" sz="2400" b="1">
              <a:effectLst/>
              <a:latin typeface="+mn-lt"/>
            </a:endParaRPr>
          </a:p>
        </p:txBody>
      </p:sp>
    </p:spTree>
    <p:extLst>
      <p:ext uri="{BB962C8B-B14F-4D97-AF65-F5344CB8AC3E}">
        <p14:creationId xmlns:p14="http://schemas.microsoft.com/office/powerpoint/2010/main" val="419735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07" t="8726" r="6550" b="60889"/>
          <a:stretch/>
        </p:blipFill>
        <p:spPr>
          <a:xfrm>
            <a:off x="3117738" y="1760791"/>
            <a:ext cx="5651727" cy="2891108"/>
          </a:xfrm>
          <a:prstGeom prst="rect">
            <a:avLst/>
          </a:prstGeom>
        </p:spPr>
      </p:pic>
      <p:sp>
        <p:nvSpPr>
          <p:cNvPr id="71" name="Rectangle 70"/>
          <p:cNvSpPr/>
          <p:nvPr/>
        </p:nvSpPr>
        <p:spPr>
          <a:xfrm>
            <a:off x="3117738" y="-106563"/>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tx2">
                    <a:lumMod val="75000"/>
                  </a:schemeClr>
                </a:solidFill>
                <a:latin typeface="+mj-lt"/>
              </a:rPr>
              <a:t>KHỞI ĐỘNG</a:t>
            </a:r>
            <a:endParaRPr lang="en-US" sz="3600">
              <a:solidFill>
                <a:schemeClr val="tx2">
                  <a:lumMod val="75000"/>
                </a:schemeClr>
              </a:solidFill>
              <a:latin typeface="+mj-lt"/>
            </a:endParaRPr>
          </a:p>
        </p:txBody>
      </p:sp>
      <p:sp>
        <p:nvSpPr>
          <p:cNvPr id="2" name="Rectangle 1"/>
          <p:cNvSpPr/>
          <p:nvPr/>
        </p:nvSpPr>
        <p:spPr>
          <a:xfrm>
            <a:off x="0" y="800239"/>
            <a:ext cx="9144000" cy="66260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31556" y="800238"/>
            <a:ext cx="6280887" cy="577850"/>
          </a:xfrm>
          <a:prstGeom prst="rect">
            <a:avLst/>
          </a:prstGeom>
        </p:spPr>
        <p:txBody>
          <a:bodyPr wrap="none">
            <a:spAutoFit/>
          </a:bodyPr>
          <a:lstStyle/>
          <a:p>
            <a:pPr algn="just">
              <a:lnSpc>
                <a:spcPct val="150000"/>
              </a:lnSpc>
            </a:pPr>
            <a:r>
              <a:rPr lang="vi-VN" sz="2400" b="1">
                <a:latin typeface="+mn-lt"/>
              </a:rPr>
              <a:t>Ảnh có ai? Em đoán xem họ đang làm gì?</a:t>
            </a:r>
            <a:endParaRPr lang="en-US" sz="2400" b="1">
              <a:effectLst/>
              <a:latin typeface="+mn-lt"/>
            </a:endParaRPr>
          </a:p>
        </p:txBody>
      </p:sp>
      <p:sp>
        <p:nvSpPr>
          <p:cNvPr id="5" name="Rectangle 4"/>
          <p:cNvSpPr/>
          <p:nvPr/>
        </p:nvSpPr>
        <p:spPr>
          <a:xfrm>
            <a:off x="297400" y="1680892"/>
            <a:ext cx="2658863" cy="2862322"/>
          </a:xfrm>
          <a:prstGeom prst="rect">
            <a:avLst/>
          </a:prstGeom>
        </p:spPr>
        <p:txBody>
          <a:bodyPr wrap="square">
            <a:spAutoFit/>
          </a:bodyPr>
          <a:lstStyle/>
          <a:p>
            <a:pPr algn="just">
              <a:lnSpc>
                <a:spcPct val="150000"/>
              </a:lnSpc>
            </a:pPr>
            <a:r>
              <a:rPr lang="vi-VN" sz="2000">
                <a:latin typeface="+mn-lt"/>
              </a:rPr>
              <a:t>+ Ảnh có công chúa, vua và lính.</a:t>
            </a:r>
            <a:endParaRPr lang="en-US" sz="2000">
              <a:latin typeface="+mn-lt"/>
            </a:endParaRPr>
          </a:p>
          <a:p>
            <a:pPr algn="just">
              <a:lnSpc>
                <a:spcPct val="150000"/>
              </a:lnSpc>
            </a:pPr>
            <a:r>
              <a:rPr lang="vi-VN" sz="2000">
                <a:latin typeface="+mn-lt"/>
              </a:rPr>
              <a:t>+ Ba công chúa đang nói với nhà vua điều gì đó trước sự chứng kiến của nhiều người.</a:t>
            </a:r>
            <a:endParaRPr lang="en-US" sz="2000">
              <a:effectLst/>
              <a:latin typeface="+mn-lt"/>
            </a:endParaRPr>
          </a:p>
        </p:txBody>
      </p:sp>
    </p:spTree>
    <p:extLst>
      <p:ext uri="{BB962C8B-B14F-4D97-AF65-F5344CB8AC3E}">
        <p14:creationId xmlns:p14="http://schemas.microsoft.com/office/powerpoint/2010/main" val="109558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4" name="TextBox 14"/>
          <p:cNvSpPr txBox="1"/>
          <p:nvPr/>
        </p:nvSpPr>
        <p:spPr>
          <a:xfrm>
            <a:off x="1020248" y="1651580"/>
            <a:ext cx="6963766" cy="82067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pt-BR" sz="3500" b="1" dirty="0">
                <a:solidFill>
                  <a:schemeClr val="bg2">
                    <a:lumMod val="25000"/>
                  </a:schemeClr>
                </a:solidFill>
              </a:rPr>
              <a:t>BÀI 8: NGƯỜI TA LÀ HOA ĐẤT</a:t>
            </a:r>
          </a:p>
        </p:txBody>
      </p:sp>
      <p:sp>
        <p:nvSpPr>
          <p:cNvPr id="75" name="Rectangle 74"/>
          <p:cNvSpPr/>
          <p:nvPr/>
        </p:nvSpPr>
        <p:spPr>
          <a:xfrm>
            <a:off x="522532" y="2472254"/>
            <a:ext cx="7930376" cy="923330"/>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pt-BR" sz="3600" b="1" dirty="0">
                <a:solidFill>
                  <a:schemeClr val="bg2">
                    <a:lumMod val="75000"/>
                  </a:schemeClr>
                </a:solidFill>
              </a:rPr>
              <a:t>BÀI ĐỌC </a:t>
            </a:r>
            <a:r>
              <a:rPr lang="pt-BR" sz="3600" b="1">
                <a:solidFill>
                  <a:schemeClr val="bg2">
                    <a:lumMod val="75000"/>
                  </a:schemeClr>
                </a:solidFill>
              </a:rPr>
              <a:t>3</a:t>
            </a:r>
            <a:r>
              <a:rPr lang="pt-BR" sz="3600" b="1" smtClean="0">
                <a:solidFill>
                  <a:schemeClr val="bg2">
                    <a:lumMod val="75000"/>
                  </a:schemeClr>
                </a:solidFill>
              </a:rPr>
              <a:t>: </a:t>
            </a:r>
            <a:r>
              <a:rPr lang="pt-BR" sz="3600" b="1" smtClean="0">
                <a:solidFill>
                  <a:schemeClr val="tx1"/>
                </a:solidFill>
              </a:rPr>
              <a:t>BA </a:t>
            </a:r>
            <a:r>
              <a:rPr lang="pt-BR" sz="3600" b="1" dirty="0">
                <a:solidFill>
                  <a:schemeClr val="tx1"/>
                </a:solidFill>
              </a:rPr>
              <a:t>NÀNG CÔNG CHÚA</a:t>
            </a:r>
          </a:p>
        </p:txBody>
      </p:sp>
      <p:sp>
        <p:nvSpPr>
          <p:cNvPr id="63" name="TextBox 14">
            <a:extLst>
              <a:ext uri="{FF2B5EF4-FFF2-40B4-BE49-F238E27FC236}">
                <a16:creationId xmlns:a16="http://schemas.microsoft.com/office/drawing/2014/main" id="{3CB8A763-47F9-4821-A932-FD2DA629C7F8}"/>
              </a:ext>
            </a:extLst>
          </p:cNvPr>
          <p:cNvSpPr txBox="1"/>
          <p:nvPr/>
        </p:nvSpPr>
        <p:spPr>
          <a:xfrm>
            <a:off x="799137" y="60837"/>
            <a:ext cx="7826181" cy="1708160"/>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pt-BR" sz="3500" b="1">
                <a:solidFill>
                  <a:schemeClr val="bg2">
                    <a:lumMod val="25000"/>
                  </a:schemeClr>
                </a:solidFill>
              </a:rPr>
              <a:t>Thứ </a:t>
            </a:r>
            <a:r>
              <a:rPr lang="pt-BR" sz="3500" b="1" smtClean="0">
                <a:solidFill>
                  <a:schemeClr val="bg2">
                    <a:lumMod val="25000"/>
                  </a:schemeClr>
                </a:solidFill>
              </a:rPr>
              <a:t>Hai </a:t>
            </a:r>
            <a:r>
              <a:rPr lang="pt-BR" sz="3500" b="1" dirty="0">
                <a:solidFill>
                  <a:schemeClr val="bg2">
                    <a:lumMod val="25000"/>
                  </a:schemeClr>
                </a:solidFill>
              </a:rPr>
              <a:t>ngày 16 tháng 12 năm 2024</a:t>
            </a:r>
          </a:p>
          <a:p>
            <a:pPr algn="ctr">
              <a:lnSpc>
                <a:spcPct val="150000"/>
              </a:lnSpc>
            </a:pPr>
            <a:r>
              <a:rPr lang="pt-BR" sz="3500" b="1" dirty="0">
                <a:solidFill>
                  <a:schemeClr val="bg2">
                    <a:lumMod val="25000"/>
                  </a:schemeClr>
                </a:solidFill>
              </a:rPr>
              <a:t>Tiếng Việt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anim calcmode="lin" valueType="num">
                                      <p:cBhvr>
                                        <p:cTn id="8" dur="500" fill="hold"/>
                                        <p:tgtEl>
                                          <p:spTgt spid="74"/>
                                        </p:tgtEl>
                                        <p:attrNameLst>
                                          <p:attrName>ppt_x</p:attrName>
                                        </p:attrNameLst>
                                      </p:cBhvr>
                                      <p:tavLst>
                                        <p:tav tm="0">
                                          <p:val>
                                            <p:strVal val="#ppt_x"/>
                                          </p:val>
                                        </p:tav>
                                        <p:tav tm="100000">
                                          <p:val>
                                            <p:strVal val="#ppt_x"/>
                                          </p:val>
                                        </p:tav>
                                      </p:tavLst>
                                    </p:anim>
                                    <p:anim calcmode="lin" valueType="num">
                                      <p:cBhvr>
                                        <p:cTn id="9" dur="50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anim calcmode="lin" valueType="num">
                                      <p:cBhvr>
                                        <p:cTn id="14" dur="500" fill="hold"/>
                                        <p:tgtEl>
                                          <p:spTgt spid="75"/>
                                        </p:tgtEl>
                                        <p:attrNameLst>
                                          <p:attrName>ppt_x</p:attrName>
                                        </p:attrNameLst>
                                      </p:cBhvr>
                                      <p:tavLst>
                                        <p:tav tm="0">
                                          <p:val>
                                            <p:strVal val="#ppt_x"/>
                                          </p:val>
                                        </p:tav>
                                        <p:tav tm="100000">
                                          <p:val>
                                            <p:strVal val="#ppt_x"/>
                                          </p:val>
                                        </p:tav>
                                      </p:tavLst>
                                    </p:anim>
                                    <p:anim calcmode="lin" valueType="num">
                                      <p:cBhvr>
                                        <p:cTn id="15" dur="500" fill="hold"/>
                                        <p:tgtEl>
                                          <p:spTgt spid="7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anim calcmode="lin" valueType="num">
                                      <p:cBhvr>
                                        <p:cTn id="20" dur="500" fill="hold"/>
                                        <p:tgtEl>
                                          <p:spTgt spid="63"/>
                                        </p:tgtEl>
                                        <p:attrNameLst>
                                          <p:attrName>ppt_x</p:attrName>
                                        </p:attrNameLst>
                                      </p:cBhvr>
                                      <p:tavLst>
                                        <p:tav tm="0">
                                          <p:val>
                                            <p:strVal val="#ppt_x"/>
                                          </p:val>
                                        </p:tav>
                                        <p:tav tm="100000">
                                          <p:val>
                                            <p:strVal val="#ppt_x"/>
                                          </p:val>
                                        </p:tav>
                                      </p:tavLst>
                                    </p:anim>
                                    <p:anim calcmode="lin" valueType="num">
                                      <p:cBhvr>
                                        <p:cTn id="21"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39"/>
          <p:cNvSpPr txBox="1">
            <a:spLocks noGrp="1"/>
          </p:cNvSpPr>
          <p:nvPr>
            <p:ph type="title"/>
          </p:nvPr>
        </p:nvSpPr>
        <p:spPr>
          <a:xfrm>
            <a:off x="1475656" y="1956493"/>
            <a:ext cx="6098486" cy="2152800"/>
          </a:xfrm>
          <a:prstGeom prst="rect">
            <a:avLst/>
          </a:prstGeom>
        </p:spPr>
        <p:txBody>
          <a:bodyPr spcFirstLastPara="1" wrap="square" lIns="91425" tIns="91425" rIns="91425" bIns="91425" anchor="ctr" anchorCtr="0">
            <a:noAutofit/>
          </a:bodyPr>
          <a:lstStyle/>
          <a:p>
            <a:pPr lvl="0">
              <a:lnSpc>
                <a:spcPct val="150000"/>
              </a:lnSpc>
            </a:pPr>
            <a:r>
              <a:rPr lang="en-US" sz="5400" b="1">
                <a:latin typeface="+mj-lt"/>
              </a:rPr>
              <a:t>ĐỌC</a:t>
            </a:r>
            <a:br>
              <a:rPr lang="en-US" sz="5400" b="1">
                <a:latin typeface="+mj-lt"/>
              </a:rPr>
            </a:br>
            <a:r>
              <a:rPr lang="en-US" sz="5400" b="1">
                <a:latin typeface="+mj-lt"/>
              </a:rPr>
              <a:t>THÀNH TIẾNG</a:t>
            </a:r>
          </a:p>
        </p:txBody>
      </p:sp>
      <p:sp>
        <p:nvSpPr>
          <p:cNvPr id="847" name="Google Shape;847;p39"/>
          <p:cNvSpPr txBox="1">
            <a:spLocks noGrp="1"/>
          </p:cNvSpPr>
          <p:nvPr>
            <p:ph type="title" idx="2"/>
          </p:nvPr>
        </p:nvSpPr>
        <p:spPr>
          <a:xfrm>
            <a:off x="4023754" y="754725"/>
            <a:ext cx="1096493" cy="90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01</a:t>
            </a:r>
            <a:endParaRPr b="1">
              <a:latin typeface="+mj-lt"/>
            </a:endParaRPr>
          </a:p>
        </p:txBody>
      </p:sp>
      <p:grpSp>
        <p:nvGrpSpPr>
          <p:cNvPr id="849" name="Google Shape;849;p39"/>
          <p:cNvGrpSpPr/>
          <p:nvPr/>
        </p:nvGrpSpPr>
        <p:grpSpPr>
          <a:xfrm rot="121718">
            <a:off x="7557018" y="429986"/>
            <a:ext cx="956375" cy="4004330"/>
            <a:chOff x="7696397" y="562290"/>
            <a:chExt cx="956350" cy="4004223"/>
          </a:xfrm>
        </p:grpSpPr>
        <p:sp>
          <p:nvSpPr>
            <p:cNvPr id="850" name="Google Shape;850;p39"/>
            <p:cNvSpPr/>
            <p:nvPr/>
          </p:nvSpPr>
          <p:spPr>
            <a:xfrm rot="-10304944" flipH="1">
              <a:off x="7871173" y="3914159"/>
              <a:ext cx="146515" cy="548401"/>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1" name="Google Shape;851;p39"/>
            <p:cNvSpPr/>
            <p:nvPr/>
          </p:nvSpPr>
          <p:spPr>
            <a:xfrm rot="-10304944" flipH="1">
              <a:off x="8104199" y="566906"/>
              <a:ext cx="307871" cy="3376380"/>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2" name="Google Shape;852;p39"/>
            <p:cNvSpPr/>
            <p:nvPr/>
          </p:nvSpPr>
          <p:spPr>
            <a:xfrm rot="-10304944" flipH="1">
              <a:off x="8104484" y="561019"/>
              <a:ext cx="225624" cy="3375203"/>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3" name="Google Shape;853;p39"/>
            <p:cNvSpPr/>
            <p:nvPr/>
          </p:nvSpPr>
          <p:spPr>
            <a:xfrm rot="-10304944" flipH="1">
              <a:off x="7703403" y="3847483"/>
              <a:ext cx="556966" cy="137819"/>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4" name="Google Shape;854;p39"/>
            <p:cNvSpPr/>
            <p:nvPr/>
          </p:nvSpPr>
          <p:spPr>
            <a:xfrm rot="-10304944" flipH="1">
              <a:off x="7759709" y="3860425"/>
              <a:ext cx="455366" cy="59691"/>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5" name="Google Shape;855;p39"/>
            <p:cNvSpPr/>
            <p:nvPr/>
          </p:nvSpPr>
          <p:spPr>
            <a:xfrm rot="-10304944" flipH="1">
              <a:off x="8132317" y="3915604"/>
              <a:ext cx="81136" cy="73421"/>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6" name="Google Shape;856;p39"/>
            <p:cNvSpPr/>
            <p:nvPr/>
          </p:nvSpPr>
          <p:spPr>
            <a:xfrm rot="-10304944" flipH="1">
              <a:off x="7750194" y="3857417"/>
              <a:ext cx="81136" cy="73356"/>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7" name="Google Shape;857;p39"/>
            <p:cNvSpPr/>
            <p:nvPr/>
          </p:nvSpPr>
          <p:spPr>
            <a:xfrm rot="-10304944" flipH="1">
              <a:off x="7855772" y="4125936"/>
              <a:ext cx="144161" cy="334349"/>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8" name="Google Shape;858;p39"/>
            <p:cNvSpPr/>
            <p:nvPr/>
          </p:nvSpPr>
          <p:spPr>
            <a:xfrm rot="-10304944" flipH="1">
              <a:off x="7792210" y="4319979"/>
              <a:ext cx="228827" cy="231312"/>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9" name="Google Shape;859;p39"/>
            <p:cNvSpPr/>
            <p:nvPr/>
          </p:nvSpPr>
          <p:spPr>
            <a:xfrm rot="-10304944" flipH="1">
              <a:off x="7859229" y="4387712"/>
              <a:ext cx="94800" cy="95781"/>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860" name="Google Shape;860;p39"/>
          <p:cNvGrpSpPr/>
          <p:nvPr/>
        </p:nvGrpSpPr>
        <p:grpSpPr>
          <a:xfrm flipH="1">
            <a:off x="542059" y="352116"/>
            <a:ext cx="1371571" cy="1014999"/>
            <a:chOff x="7674087" y="3621113"/>
            <a:chExt cx="1363933" cy="1013378"/>
          </a:xfrm>
        </p:grpSpPr>
        <p:sp>
          <p:nvSpPr>
            <p:cNvPr id="861" name="Google Shape;861;p39"/>
            <p:cNvSpPr/>
            <p:nvPr/>
          </p:nvSpPr>
          <p:spPr>
            <a:xfrm rot="888302" flipH="1">
              <a:off x="8554847" y="3962573"/>
              <a:ext cx="271095" cy="351381"/>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2" name="Google Shape;862;p39"/>
            <p:cNvSpPr/>
            <p:nvPr/>
          </p:nvSpPr>
          <p:spPr>
            <a:xfrm rot="888302" flipH="1">
              <a:off x="8140232" y="3834250"/>
              <a:ext cx="436300" cy="364366"/>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3" name="Google Shape;863;p39"/>
            <p:cNvSpPr/>
            <p:nvPr/>
          </p:nvSpPr>
          <p:spPr>
            <a:xfrm rot="888302" flipH="1">
              <a:off x="7872446" y="3782222"/>
              <a:ext cx="271095" cy="351381"/>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4" name="Google Shape;864;p39"/>
            <p:cNvSpPr/>
            <p:nvPr/>
          </p:nvSpPr>
          <p:spPr>
            <a:xfrm rot="888302" flipH="1">
              <a:off x="7756180" y="3707082"/>
              <a:ext cx="578401" cy="717637"/>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5" name="Google Shape;865;p39"/>
            <p:cNvSpPr/>
            <p:nvPr/>
          </p:nvSpPr>
          <p:spPr>
            <a:xfrm rot="888302" flipH="1">
              <a:off x="7999809" y="3708863"/>
              <a:ext cx="150453" cy="364610"/>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6" name="Google Shape;866;p39"/>
            <p:cNvSpPr/>
            <p:nvPr/>
          </p:nvSpPr>
          <p:spPr>
            <a:xfrm rot="888302" flipH="1">
              <a:off x="7741232" y="3822097"/>
              <a:ext cx="393262" cy="576634"/>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7" name="Google Shape;867;p39"/>
            <p:cNvSpPr/>
            <p:nvPr/>
          </p:nvSpPr>
          <p:spPr>
            <a:xfrm rot="888302" flipH="1">
              <a:off x="7751480" y="4203095"/>
              <a:ext cx="542617"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8" name="Google Shape;868;p39"/>
            <p:cNvSpPr/>
            <p:nvPr/>
          </p:nvSpPr>
          <p:spPr>
            <a:xfrm rot="888302" flipH="1">
              <a:off x="7732251" y="4389872"/>
              <a:ext cx="512868"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9" name="Google Shape;869;p39"/>
            <p:cNvSpPr/>
            <p:nvPr/>
          </p:nvSpPr>
          <p:spPr>
            <a:xfrm rot="888302"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0" name="Google Shape;870;p39"/>
            <p:cNvSpPr/>
            <p:nvPr/>
          </p:nvSpPr>
          <p:spPr>
            <a:xfrm rot="888302" flipH="1">
              <a:off x="7747995" y="3693922"/>
              <a:ext cx="134907"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1" name="Google Shape;871;p39"/>
            <p:cNvSpPr/>
            <p:nvPr/>
          </p:nvSpPr>
          <p:spPr>
            <a:xfrm rot="888302" flipH="1">
              <a:off x="7760262" y="3695876"/>
              <a:ext cx="128933" cy="119118"/>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2" name="Google Shape;872;p39"/>
            <p:cNvSpPr/>
            <p:nvPr/>
          </p:nvSpPr>
          <p:spPr>
            <a:xfrm rot="888302" flipH="1">
              <a:off x="8103379" y="3636187"/>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3" name="Google Shape;873;p39"/>
            <p:cNvSpPr/>
            <p:nvPr/>
          </p:nvSpPr>
          <p:spPr>
            <a:xfrm rot="888302" flipH="1">
              <a:off x="8115593" y="3638135"/>
              <a:ext cx="128933"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4" name="Google Shape;874;p39"/>
            <p:cNvSpPr/>
            <p:nvPr/>
          </p:nvSpPr>
          <p:spPr>
            <a:xfrm rot="888302" flipH="1">
              <a:off x="7940241" y="3719549"/>
              <a:ext cx="110157"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5" name="Google Shape;875;p39"/>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6" name="Google Shape;876;p39"/>
            <p:cNvSpPr/>
            <p:nvPr/>
          </p:nvSpPr>
          <p:spPr>
            <a:xfrm rot="888302" flipH="1">
              <a:off x="8361234" y="3775955"/>
              <a:ext cx="110157"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7" name="Google Shape;877;p39"/>
            <p:cNvSpPr/>
            <p:nvPr/>
          </p:nvSpPr>
          <p:spPr>
            <a:xfrm rot="888302" flipH="1">
              <a:off x="8358429" y="3774129"/>
              <a:ext cx="105463" cy="97355"/>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8" name="Google Shape;878;p39"/>
            <p:cNvSpPr/>
            <p:nvPr/>
          </p:nvSpPr>
          <p:spPr>
            <a:xfrm rot="888302" flipH="1">
              <a:off x="7954946"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9" name="Google Shape;879;p39"/>
            <p:cNvSpPr/>
            <p:nvPr/>
          </p:nvSpPr>
          <p:spPr>
            <a:xfrm rot="888302" flipH="1">
              <a:off x="7826458"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0" name="Google Shape;880;p39"/>
            <p:cNvSpPr/>
            <p:nvPr/>
          </p:nvSpPr>
          <p:spPr>
            <a:xfrm rot="888302" flipH="1">
              <a:off x="8315338" y="3854862"/>
              <a:ext cx="578401" cy="717637"/>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1" name="Google Shape;881;p39"/>
            <p:cNvSpPr/>
            <p:nvPr/>
          </p:nvSpPr>
          <p:spPr>
            <a:xfrm rot="888302" flipH="1">
              <a:off x="8589972" y="3864820"/>
              <a:ext cx="150331" cy="364610"/>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2" name="Google Shape;882;p39"/>
            <p:cNvSpPr/>
            <p:nvPr/>
          </p:nvSpPr>
          <p:spPr>
            <a:xfrm rot="888302" flipH="1">
              <a:off x="8479510" y="4017200"/>
              <a:ext cx="393140" cy="576634"/>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3" name="Google Shape;883;p39"/>
            <p:cNvSpPr/>
            <p:nvPr/>
          </p:nvSpPr>
          <p:spPr>
            <a:xfrm rot="888302" flipH="1">
              <a:off x="8275923" y="4341707"/>
              <a:ext cx="542678"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4" name="Google Shape;884;p39"/>
            <p:cNvSpPr/>
            <p:nvPr/>
          </p:nvSpPr>
          <p:spPr>
            <a:xfrm rot="888302" flipH="1">
              <a:off x="7817890" y="4280174"/>
              <a:ext cx="951180"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5" name="Google Shape;885;p39"/>
            <p:cNvSpPr/>
            <p:nvPr/>
          </p:nvSpPr>
          <p:spPr>
            <a:xfrm rot="888302" flipH="1">
              <a:off x="8228063" y="4520924"/>
              <a:ext cx="512990"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6" name="Google Shape;886;p39"/>
            <p:cNvSpPr/>
            <p:nvPr/>
          </p:nvSpPr>
          <p:spPr>
            <a:xfrm rot="888302" flipH="1">
              <a:off x="7769546" y="4463062"/>
              <a:ext cx="951180"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7" name="Google Shape;887;p39"/>
            <p:cNvSpPr/>
            <p:nvPr/>
          </p:nvSpPr>
          <p:spPr>
            <a:xfrm rot="888302"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8" name="Google Shape;888;p39"/>
            <p:cNvSpPr/>
            <p:nvPr/>
          </p:nvSpPr>
          <p:spPr>
            <a:xfrm rot="888302"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9" name="Google Shape;889;p39"/>
            <p:cNvSpPr/>
            <p:nvPr/>
          </p:nvSpPr>
          <p:spPr>
            <a:xfrm rot="888302" flipH="1">
              <a:off x="8888829" y="3995424"/>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0" name="Google Shape;890;p39"/>
            <p:cNvSpPr/>
            <p:nvPr/>
          </p:nvSpPr>
          <p:spPr>
            <a:xfrm rot="888302" flipH="1">
              <a:off x="8885417" y="3993242"/>
              <a:ext cx="128933" cy="119118"/>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1" name="Google Shape;891;p39"/>
            <p:cNvSpPr/>
            <p:nvPr/>
          </p:nvSpPr>
          <p:spPr>
            <a:xfrm rot="888302" flipH="1">
              <a:off x="8608371" y="3769660"/>
              <a:ext cx="134907"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2" name="Google Shape;892;p39"/>
            <p:cNvSpPr/>
            <p:nvPr/>
          </p:nvSpPr>
          <p:spPr>
            <a:xfrm rot="888302" flipH="1">
              <a:off x="8604908" y="3767463"/>
              <a:ext cx="128994"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3" name="Google Shape;893;p39"/>
            <p:cNvSpPr/>
            <p:nvPr/>
          </p:nvSpPr>
          <p:spPr>
            <a:xfrm rot="888302" flipH="1">
              <a:off x="8737986" y="3930392"/>
              <a:ext cx="110218"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4" name="Google Shape;894;p39"/>
            <p:cNvSpPr/>
            <p:nvPr/>
          </p:nvSpPr>
          <p:spPr>
            <a:xfrm rot="888302" flipH="1">
              <a:off x="8735175" y="3928550"/>
              <a:ext cx="105402" cy="97355"/>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5" name="Google Shape;895;p39"/>
            <p:cNvSpPr/>
            <p:nvPr/>
          </p:nvSpPr>
          <p:spPr>
            <a:xfrm rot="888302"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6" name="Google Shape;896;p39"/>
            <p:cNvSpPr/>
            <p:nvPr/>
          </p:nvSpPr>
          <p:spPr>
            <a:xfrm rot="888302"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897" name="Google Shape;897;p39"/>
          <p:cNvGrpSpPr/>
          <p:nvPr/>
        </p:nvGrpSpPr>
        <p:grpSpPr>
          <a:xfrm>
            <a:off x="283488" y="3781354"/>
            <a:ext cx="1854000" cy="1162575"/>
            <a:chOff x="283488" y="3781354"/>
            <a:chExt cx="1854000" cy="1162575"/>
          </a:xfrm>
        </p:grpSpPr>
        <p:sp>
          <p:nvSpPr>
            <p:cNvPr id="898" name="Google Shape;898;p39"/>
            <p:cNvSpPr/>
            <p:nvPr/>
          </p:nvSpPr>
          <p:spPr>
            <a:xfrm rot="391816">
              <a:off x="301742" y="4416504"/>
              <a:ext cx="1817492" cy="425451"/>
            </a:xfrm>
            <a:prstGeom prst="ellipse">
              <a:avLst/>
            </a:prstGeom>
            <a:solidFill>
              <a:srgbClr val="FFBF4D">
                <a:alpha val="2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899" name="Google Shape;899;p39"/>
            <p:cNvGrpSpPr/>
            <p:nvPr/>
          </p:nvGrpSpPr>
          <p:grpSpPr>
            <a:xfrm>
              <a:off x="467470" y="3781354"/>
              <a:ext cx="1520771" cy="1014979"/>
              <a:chOff x="6033873" y="2629015"/>
              <a:chExt cx="855038" cy="570662"/>
            </a:xfrm>
          </p:grpSpPr>
          <p:sp>
            <p:nvSpPr>
              <p:cNvPr id="900" name="Google Shape;900;p39"/>
              <p:cNvSpPr/>
              <p:nvPr/>
            </p:nvSpPr>
            <p:spPr>
              <a:xfrm>
                <a:off x="6039016" y="2629414"/>
                <a:ext cx="144496" cy="171896"/>
              </a:xfrm>
              <a:custGeom>
                <a:avLst/>
                <a:gdLst/>
                <a:ahLst/>
                <a:cxnLst/>
                <a:rect l="l" t="t" r="r" b="b"/>
                <a:pathLst>
                  <a:path w="3259" h="3877" extrusionOk="0">
                    <a:moveTo>
                      <a:pt x="3196" y="1"/>
                    </a:moveTo>
                    <a:cubicBezTo>
                      <a:pt x="2699" y="46"/>
                      <a:pt x="2242" y="353"/>
                      <a:pt x="1778" y="599"/>
                    </a:cubicBezTo>
                    <a:cubicBezTo>
                      <a:pt x="1600" y="693"/>
                      <a:pt x="617" y="1305"/>
                      <a:pt x="286" y="2064"/>
                    </a:cubicBezTo>
                    <a:cubicBezTo>
                      <a:pt x="69" y="2563"/>
                      <a:pt x="1" y="3125"/>
                      <a:pt x="14" y="3650"/>
                    </a:cubicBezTo>
                    <a:cubicBezTo>
                      <a:pt x="125" y="3820"/>
                      <a:pt x="366" y="3876"/>
                      <a:pt x="653" y="3876"/>
                    </a:cubicBezTo>
                    <a:cubicBezTo>
                      <a:pt x="1211" y="3876"/>
                      <a:pt x="1944" y="3665"/>
                      <a:pt x="2241" y="3658"/>
                    </a:cubicBezTo>
                    <a:cubicBezTo>
                      <a:pt x="2445" y="3653"/>
                      <a:pt x="2566" y="3526"/>
                      <a:pt x="2566" y="3351"/>
                    </a:cubicBezTo>
                    <a:cubicBezTo>
                      <a:pt x="2566" y="2689"/>
                      <a:pt x="2256" y="2058"/>
                      <a:pt x="2587" y="1449"/>
                    </a:cubicBezTo>
                    <a:cubicBezTo>
                      <a:pt x="2812" y="1033"/>
                      <a:pt x="3258" y="814"/>
                      <a:pt x="3255" y="232"/>
                    </a:cubicBezTo>
                    <a:cubicBezTo>
                      <a:pt x="3255" y="202"/>
                      <a:pt x="3231" y="107"/>
                      <a:pt x="31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1" name="Google Shape;901;p39"/>
              <p:cNvSpPr/>
              <p:nvPr/>
            </p:nvSpPr>
            <p:spPr>
              <a:xfrm>
                <a:off x="6239552" y="2648745"/>
                <a:ext cx="215126" cy="147422"/>
              </a:xfrm>
              <a:custGeom>
                <a:avLst/>
                <a:gdLst/>
                <a:ahLst/>
                <a:cxnLst/>
                <a:rect l="l" t="t" r="r" b="b"/>
                <a:pathLst>
                  <a:path w="4852" h="3325" extrusionOk="0">
                    <a:moveTo>
                      <a:pt x="2579" y="0"/>
                    </a:moveTo>
                    <a:cubicBezTo>
                      <a:pt x="2347" y="0"/>
                      <a:pt x="2127" y="13"/>
                      <a:pt x="1934" y="41"/>
                    </a:cubicBezTo>
                    <a:cubicBezTo>
                      <a:pt x="1539" y="98"/>
                      <a:pt x="1146" y="222"/>
                      <a:pt x="752" y="222"/>
                    </a:cubicBezTo>
                    <a:cubicBezTo>
                      <a:pt x="619" y="222"/>
                      <a:pt x="487" y="208"/>
                      <a:pt x="354" y="173"/>
                    </a:cubicBezTo>
                    <a:lnTo>
                      <a:pt x="354" y="173"/>
                    </a:lnTo>
                    <a:cubicBezTo>
                      <a:pt x="483" y="431"/>
                      <a:pt x="525" y="730"/>
                      <a:pt x="427" y="953"/>
                    </a:cubicBezTo>
                    <a:cubicBezTo>
                      <a:pt x="129" y="1628"/>
                      <a:pt x="569" y="1846"/>
                      <a:pt x="212" y="2309"/>
                    </a:cubicBezTo>
                    <a:cubicBezTo>
                      <a:pt x="79" y="2537"/>
                      <a:pt x="0" y="2832"/>
                      <a:pt x="103" y="2962"/>
                    </a:cubicBezTo>
                    <a:cubicBezTo>
                      <a:pt x="258" y="3158"/>
                      <a:pt x="795" y="3324"/>
                      <a:pt x="1225" y="3324"/>
                    </a:cubicBezTo>
                    <a:cubicBezTo>
                      <a:pt x="1366" y="3324"/>
                      <a:pt x="1496" y="3306"/>
                      <a:pt x="1597" y="3265"/>
                    </a:cubicBezTo>
                    <a:cubicBezTo>
                      <a:pt x="2040" y="3086"/>
                      <a:pt x="2256" y="2594"/>
                      <a:pt x="2552" y="2221"/>
                    </a:cubicBezTo>
                    <a:cubicBezTo>
                      <a:pt x="2794" y="1917"/>
                      <a:pt x="2971" y="1618"/>
                      <a:pt x="3299" y="1389"/>
                    </a:cubicBezTo>
                    <a:cubicBezTo>
                      <a:pt x="3387" y="1329"/>
                      <a:pt x="3677" y="1229"/>
                      <a:pt x="3997" y="1122"/>
                    </a:cubicBezTo>
                    <a:lnTo>
                      <a:pt x="3990" y="1120"/>
                    </a:lnTo>
                    <a:cubicBezTo>
                      <a:pt x="4279" y="939"/>
                      <a:pt x="4708" y="729"/>
                      <a:pt x="4851" y="398"/>
                    </a:cubicBezTo>
                    <a:cubicBezTo>
                      <a:pt x="4588" y="196"/>
                      <a:pt x="3496" y="0"/>
                      <a:pt x="2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2" name="Google Shape;902;p39"/>
              <p:cNvSpPr/>
              <p:nvPr/>
            </p:nvSpPr>
            <p:spPr>
              <a:xfrm>
                <a:off x="6039681" y="2629015"/>
                <a:ext cx="583038" cy="523759"/>
              </a:xfrm>
              <a:custGeom>
                <a:avLst/>
                <a:gdLst/>
                <a:ahLst/>
                <a:cxnLst/>
                <a:rect l="l" t="t" r="r" b="b"/>
                <a:pathLst>
                  <a:path w="13150" h="11813" extrusionOk="0">
                    <a:moveTo>
                      <a:pt x="3306" y="1"/>
                    </a:moveTo>
                    <a:cubicBezTo>
                      <a:pt x="3264" y="1"/>
                      <a:pt x="3223" y="3"/>
                      <a:pt x="3181" y="7"/>
                    </a:cubicBezTo>
                    <a:cubicBezTo>
                      <a:pt x="3216" y="113"/>
                      <a:pt x="3242" y="209"/>
                      <a:pt x="3242" y="238"/>
                    </a:cubicBezTo>
                    <a:cubicBezTo>
                      <a:pt x="3245" y="822"/>
                      <a:pt x="2799" y="1041"/>
                      <a:pt x="2572" y="1455"/>
                    </a:cubicBezTo>
                    <a:cubicBezTo>
                      <a:pt x="2241" y="2066"/>
                      <a:pt x="2552" y="2696"/>
                      <a:pt x="2552" y="3358"/>
                    </a:cubicBezTo>
                    <a:cubicBezTo>
                      <a:pt x="2552" y="3534"/>
                      <a:pt x="2430" y="3661"/>
                      <a:pt x="2227" y="3665"/>
                    </a:cubicBezTo>
                    <a:cubicBezTo>
                      <a:pt x="1929" y="3672"/>
                      <a:pt x="1198" y="3883"/>
                      <a:pt x="641" y="3883"/>
                    </a:cubicBezTo>
                    <a:cubicBezTo>
                      <a:pt x="352" y="3883"/>
                      <a:pt x="111" y="3827"/>
                      <a:pt x="1" y="3656"/>
                    </a:cubicBezTo>
                    <a:lnTo>
                      <a:pt x="1" y="3656"/>
                    </a:lnTo>
                    <a:cubicBezTo>
                      <a:pt x="14" y="4255"/>
                      <a:pt x="134" y="4802"/>
                      <a:pt x="259" y="5143"/>
                    </a:cubicBezTo>
                    <a:cubicBezTo>
                      <a:pt x="235" y="5459"/>
                      <a:pt x="211" y="5775"/>
                      <a:pt x="191" y="6093"/>
                    </a:cubicBezTo>
                    <a:cubicBezTo>
                      <a:pt x="140" y="6915"/>
                      <a:pt x="64" y="7765"/>
                      <a:pt x="339" y="8558"/>
                    </a:cubicBezTo>
                    <a:cubicBezTo>
                      <a:pt x="797" y="9875"/>
                      <a:pt x="2061" y="10604"/>
                      <a:pt x="3227" y="11214"/>
                    </a:cubicBezTo>
                    <a:cubicBezTo>
                      <a:pt x="3270" y="11237"/>
                      <a:pt x="3316" y="11247"/>
                      <a:pt x="3361" y="11247"/>
                    </a:cubicBezTo>
                    <a:cubicBezTo>
                      <a:pt x="3462" y="11247"/>
                      <a:pt x="3557" y="11193"/>
                      <a:pt x="3604" y="11098"/>
                    </a:cubicBezTo>
                    <a:cubicBezTo>
                      <a:pt x="3671" y="11098"/>
                      <a:pt x="3736" y="11081"/>
                      <a:pt x="3793" y="11050"/>
                    </a:cubicBezTo>
                    <a:cubicBezTo>
                      <a:pt x="3851" y="11018"/>
                      <a:pt x="3912" y="11004"/>
                      <a:pt x="3976" y="11004"/>
                    </a:cubicBezTo>
                    <a:cubicBezTo>
                      <a:pt x="4322" y="11004"/>
                      <a:pt x="4759" y="11421"/>
                      <a:pt x="5208" y="11813"/>
                    </a:cubicBezTo>
                    <a:cubicBezTo>
                      <a:pt x="7057" y="11700"/>
                      <a:pt x="9072" y="11092"/>
                      <a:pt x="10752" y="10298"/>
                    </a:cubicBezTo>
                    <a:cubicBezTo>
                      <a:pt x="11412" y="9987"/>
                      <a:pt x="13136" y="8655"/>
                      <a:pt x="13134" y="8492"/>
                    </a:cubicBezTo>
                    <a:lnTo>
                      <a:pt x="13134" y="8492"/>
                    </a:lnTo>
                    <a:cubicBezTo>
                      <a:pt x="13134" y="8492"/>
                      <a:pt x="13134" y="8492"/>
                      <a:pt x="13134" y="8492"/>
                    </a:cubicBezTo>
                    <a:cubicBezTo>
                      <a:pt x="13133" y="8492"/>
                      <a:pt x="13149" y="6923"/>
                      <a:pt x="13148" y="6773"/>
                    </a:cubicBezTo>
                    <a:cubicBezTo>
                      <a:pt x="13133" y="5580"/>
                      <a:pt x="13034" y="4846"/>
                      <a:pt x="12594" y="4126"/>
                    </a:cubicBezTo>
                    <a:lnTo>
                      <a:pt x="12594" y="4126"/>
                    </a:lnTo>
                    <a:cubicBezTo>
                      <a:pt x="12929" y="4941"/>
                      <a:pt x="12629" y="5570"/>
                      <a:pt x="11960" y="6050"/>
                    </a:cubicBezTo>
                    <a:cubicBezTo>
                      <a:pt x="11737" y="6209"/>
                      <a:pt x="11647" y="6530"/>
                      <a:pt x="11364" y="6581"/>
                    </a:cubicBezTo>
                    <a:cubicBezTo>
                      <a:pt x="10948" y="6658"/>
                      <a:pt x="10561" y="6770"/>
                      <a:pt x="10262" y="7281"/>
                    </a:cubicBezTo>
                    <a:cubicBezTo>
                      <a:pt x="10165" y="7446"/>
                      <a:pt x="9883" y="7361"/>
                      <a:pt x="9718" y="7526"/>
                    </a:cubicBezTo>
                    <a:cubicBezTo>
                      <a:pt x="9471" y="7772"/>
                      <a:pt x="9078" y="8020"/>
                      <a:pt x="8771" y="8170"/>
                    </a:cubicBezTo>
                    <a:cubicBezTo>
                      <a:pt x="7946" y="8572"/>
                      <a:pt x="6085" y="9292"/>
                      <a:pt x="4663" y="9292"/>
                    </a:cubicBezTo>
                    <a:cubicBezTo>
                      <a:pt x="4151" y="9292"/>
                      <a:pt x="3697" y="9199"/>
                      <a:pt x="3367" y="8965"/>
                    </a:cubicBezTo>
                    <a:cubicBezTo>
                      <a:pt x="3304" y="8920"/>
                      <a:pt x="2769" y="8309"/>
                      <a:pt x="2862" y="8304"/>
                    </a:cubicBezTo>
                    <a:cubicBezTo>
                      <a:pt x="3905" y="8251"/>
                      <a:pt x="4846" y="7724"/>
                      <a:pt x="5597" y="7065"/>
                    </a:cubicBezTo>
                    <a:cubicBezTo>
                      <a:pt x="5837" y="6855"/>
                      <a:pt x="6192" y="6453"/>
                      <a:pt x="6492" y="6339"/>
                    </a:cubicBezTo>
                    <a:cubicBezTo>
                      <a:pt x="7632" y="5907"/>
                      <a:pt x="7051" y="5733"/>
                      <a:pt x="7205" y="5280"/>
                    </a:cubicBezTo>
                    <a:cubicBezTo>
                      <a:pt x="7367" y="4799"/>
                      <a:pt x="7887" y="4741"/>
                      <a:pt x="8330" y="4569"/>
                    </a:cubicBezTo>
                    <a:cubicBezTo>
                      <a:pt x="8672" y="4438"/>
                      <a:pt x="9520" y="4309"/>
                      <a:pt x="9609" y="3927"/>
                    </a:cubicBezTo>
                    <a:cubicBezTo>
                      <a:pt x="9686" y="3600"/>
                      <a:pt x="9873" y="3190"/>
                      <a:pt x="9731" y="2885"/>
                    </a:cubicBezTo>
                    <a:cubicBezTo>
                      <a:pt x="9647" y="2705"/>
                      <a:pt x="9242" y="2689"/>
                      <a:pt x="9054" y="2636"/>
                    </a:cubicBezTo>
                    <a:cubicBezTo>
                      <a:pt x="8858" y="2557"/>
                      <a:pt x="8660" y="2512"/>
                      <a:pt x="8455" y="2463"/>
                    </a:cubicBezTo>
                    <a:cubicBezTo>
                      <a:pt x="8315" y="2432"/>
                      <a:pt x="8322" y="2258"/>
                      <a:pt x="8419" y="2185"/>
                    </a:cubicBezTo>
                    <a:cubicBezTo>
                      <a:pt x="8727" y="1952"/>
                      <a:pt x="9078" y="1855"/>
                      <a:pt x="9440" y="1855"/>
                    </a:cubicBezTo>
                    <a:cubicBezTo>
                      <a:pt x="9459" y="1855"/>
                      <a:pt x="9478" y="1855"/>
                      <a:pt x="9497" y="1856"/>
                    </a:cubicBezTo>
                    <a:cubicBezTo>
                      <a:pt x="9174" y="1748"/>
                      <a:pt x="8841" y="1655"/>
                      <a:pt x="8507" y="1565"/>
                    </a:cubicBezTo>
                    <a:cubicBezTo>
                      <a:pt x="8186" y="1673"/>
                      <a:pt x="7896" y="1772"/>
                      <a:pt x="7808" y="1833"/>
                    </a:cubicBezTo>
                    <a:cubicBezTo>
                      <a:pt x="7480" y="2061"/>
                      <a:pt x="7304" y="2360"/>
                      <a:pt x="7060" y="2664"/>
                    </a:cubicBezTo>
                    <a:cubicBezTo>
                      <a:pt x="6764" y="3038"/>
                      <a:pt x="6587" y="3586"/>
                      <a:pt x="6144" y="3766"/>
                    </a:cubicBezTo>
                    <a:cubicBezTo>
                      <a:pt x="6057" y="3802"/>
                      <a:pt x="5945" y="3818"/>
                      <a:pt x="5823" y="3818"/>
                    </a:cubicBezTo>
                    <a:cubicBezTo>
                      <a:pt x="5375" y="3818"/>
                      <a:pt x="4773" y="3609"/>
                      <a:pt x="4611" y="3404"/>
                    </a:cubicBezTo>
                    <a:cubicBezTo>
                      <a:pt x="4508" y="3274"/>
                      <a:pt x="4587" y="2980"/>
                      <a:pt x="4720" y="2752"/>
                    </a:cubicBezTo>
                    <a:cubicBezTo>
                      <a:pt x="5078" y="2289"/>
                      <a:pt x="4637" y="2072"/>
                      <a:pt x="4935" y="1395"/>
                    </a:cubicBezTo>
                    <a:cubicBezTo>
                      <a:pt x="5033" y="1174"/>
                      <a:pt x="4992" y="873"/>
                      <a:pt x="4862" y="615"/>
                    </a:cubicBezTo>
                    <a:cubicBezTo>
                      <a:pt x="4838" y="608"/>
                      <a:pt x="4814" y="602"/>
                      <a:pt x="4790" y="595"/>
                    </a:cubicBezTo>
                    <a:cubicBezTo>
                      <a:pt x="4428" y="477"/>
                      <a:pt x="4134" y="224"/>
                      <a:pt x="3780" y="88"/>
                    </a:cubicBezTo>
                    <a:cubicBezTo>
                      <a:pt x="3628" y="31"/>
                      <a:pt x="3467" y="1"/>
                      <a:pt x="3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3" name="Google Shape;903;p39"/>
              <p:cNvSpPr/>
              <p:nvPr/>
            </p:nvSpPr>
            <p:spPr>
              <a:xfrm>
                <a:off x="6162405" y="2711437"/>
                <a:ext cx="450469" cy="329649"/>
              </a:xfrm>
              <a:custGeom>
                <a:avLst/>
                <a:gdLst/>
                <a:ahLst/>
                <a:cxnLst/>
                <a:rect l="l" t="t" r="r" b="b"/>
                <a:pathLst>
                  <a:path w="10160" h="7435" extrusionOk="0">
                    <a:moveTo>
                      <a:pt x="6663" y="0"/>
                    </a:moveTo>
                    <a:cubicBezTo>
                      <a:pt x="6305" y="0"/>
                      <a:pt x="5956" y="97"/>
                      <a:pt x="5650" y="329"/>
                    </a:cubicBezTo>
                    <a:cubicBezTo>
                      <a:pt x="5554" y="402"/>
                      <a:pt x="5547" y="574"/>
                      <a:pt x="5686" y="607"/>
                    </a:cubicBezTo>
                    <a:cubicBezTo>
                      <a:pt x="5892" y="654"/>
                      <a:pt x="6090" y="701"/>
                      <a:pt x="6285" y="778"/>
                    </a:cubicBezTo>
                    <a:cubicBezTo>
                      <a:pt x="6472" y="833"/>
                      <a:pt x="6879" y="848"/>
                      <a:pt x="6962" y="1028"/>
                    </a:cubicBezTo>
                    <a:cubicBezTo>
                      <a:pt x="7104" y="1333"/>
                      <a:pt x="6916" y="1743"/>
                      <a:pt x="6839" y="2071"/>
                    </a:cubicBezTo>
                    <a:cubicBezTo>
                      <a:pt x="6750" y="2452"/>
                      <a:pt x="5904" y="2579"/>
                      <a:pt x="5560" y="2713"/>
                    </a:cubicBezTo>
                    <a:cubicBezTo>
                      <a:pt x="5118" y="2885"/>
                      <a:pt x="4599" y="2943"/>
                      <a:pt x="4436" y="3424"/>
                    </a:cubicBezTo>
                    <a:cubicBezTo>
                      <a:pt x="4283" y="3877"/>
                      <a:pt x="4862" y="4051"/>
                      <a:pt x="3724" y="4482"/>
                    </a:cubicBezTo>
                    <a:cubicBezTo>
                      <a:pt x="3424" y="4595"/>
                      <a:pt x="3068" y="4997"/>
                      <a:pt x="2827" y="5209"/>
                    </a:cubicBezTo>
                    <a:cubicBezTo>
                      <a:pt x="2078" y="5866"/>
                      <a:pt x="1137" y="6394"/>
                      <a:pt x="93" y="6447"/>
                    </a:cubicBezTo>
                    <a:cubicBezTo>
                      <a:pt x="1" y="6451"/>
                      <a:pt x="536" y="7062"/>
                      <a:pt x="598" y="7108"/>
                    </a:cubicBezTo>
                    <a:cubicBezTo>
                      <a:pt x="927" y="7341"/>
                      <a:pt x="1382" y="7434"/>
                      <a:pt x="1893" y="7434"/>
                    </a:cubicBezTo>
                    <a:cubicBezTo>
                      <a:pt x="3316" y="7434"/>
                      <a:pt x="5178" y="6715"/>
                      <a:pt x="6002" y="6312"/>
                    </a:cubicBezTo>
                    <a:cubicBezTo>
                      <a:pt x="6310" y="6163"/>
                      <a:pt x="6703" y="5916"/>
                      <a:pt x="6948" y="5670"/>
                    </a:cubicBezTo>
                    <a:cubicBezTo>
                      <a:pt x="7113" y="5504"/>
                      <a:pt x="7397" y="5588"/>
                      <a:pt x="7492" y="5424"/>
                    </a:cubicBezTo>
                    <a:cubicBezTo>
                      <a:pt x="7792" y="4913"/>
                      <a:pt x="8179" y="4801"/>
                      <a:pt x="8594" y="4725"/>
                    </a:cubicBezTo>
                    <a:cubicBezTo>
                      <a:pt x="8877" y="4672"/>
                      <a:pt x="8969" y="4352"/>
                      <a:pt x="9192" y="4193"/>
                    </a:cubicBezTo>
                    <a:cubicBezTo>
                      <a:pt x="9861" y="3714"/>
                      <a:pt x="10159" y="3083"/>
                      <a:pt x="9825" y="2269"/>
                    </a:cubicBezTo>
                    <a:cubicBezTo>
                      <a:pt x="9662" y="2000"/>
                      <a:pt x="9452" y="1732"/>
                      <a:pt x="9178" y="1443"/>
                    </a:cubicBezTo>
                    <a:cubicBezTo>
                      <a:pt x="8480" y="704"/>
                      <a:pt x="7633" y="299"/>
                      <a:pt x="6728" y="1"/>
                    </a:cubicBezTo>
                    <a:cubicBezTo>
                      <a:pt x="6706" y="0"/>
                      <a:pt x="6685" y="0"/>
                      <a:pt x="6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4" name="Google Shape;904;p39"/>
              <p:cNvSpPr/>
              <p:nvPr/>
            </p:nvSpPr>
            <p:spPr>
              <a:xfrm>
                <a:off x="6033873" y="2720969"/>
                <a:ext cx="236629" cy="431980"/>
              </a:xfrm>
              <a:custGeom>
                <a:avLst/>
                <a:gdLst/>
                <a:ahLst/>
                <a:cxnLst/>
                <a:rect l="l" t="t" r="r" b="b"/>
                <a:pathLst>
                  <a:path w="5337" h="9743" extrusionOk="0">
                    <a:moveTo>
                      <a:pt x="402" y="1"/>
                    </a:moveTo>
                    <a:lnTo>
                      <a:pt x="402" y="1"/>
                    </a:lnTo>
                    <a:cubicBezTo>
                      <a:pt x="76" y="705"/>
                      <a:pt x="47" y="1698"/>
                      <a:pt x="33" y="2046"/>
                    </a:cubicBezTo>
                    <a:cubicBezTo>
                      <a:pt x="0" y="2912"/>
                      <a:pt x="80" y="3809"/>
                      <a:pt x="138" y="4642"/>
                    </a:cubicBezTo>
                    <a:cubicBezTo>
                      <a:pt x="197" y="5511"/>
                      <a:pt x="182" y="6486"/>
                      <a:pt x="739" y="7204"/>
                    </a:cubicBezTo>
                    <a:cubicBezTo>
                      <a:pt x="1306" y="7934"/>
                      <a:pt x="2097" y="8670"/>
                      <a:pt x="2900" y="9127"/>
                    </a:cubicBezTo>
                    <a:cubicBezTo>
                      <a:pt x="3652" y="9556"/>
                      <a:pt x="5336" y="9742"/>
                      <a:pt x="5336" y="9742"/>
                    </a:cubicBezTo>
                    <a:cubicBezTo>
                      <a:pt x="5336" y="9742"/>
                      <a:pt x="5290" y="8601"/>
                      <a:pt x="5117" y="8218"/>
                    </a:cubicBezTo>
                    <a:cubicBezTo>
                      <a:pt x="4724" y="7337"/>
                      <a:pt x="3817" y="6708"/>
                      <a:pt x="3113" y="6093"/>
                    </a:cubicBezTo>
                    <a:cubicBezTo>
                      <a:pt x="1711" y="4864"/>
                      <a:pt x="493" y="2678"/>
                      <a:pt x="504" y="1500"/>
                    </a:cubicBezTo>
                    <a:cubicBezTo>
                      <a:pt x="507" y="1095"/>
                      <a:pt x="357" y="578"/>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5" name="Google Shape;905;p39"/>
              <p:cNvSpPr/>
              <p:nvPr/>
            </p:nvSpPr>
            <p:spPr>
              <a:xfrm>
                <a:off x="6041676" y="2909534"/>
                <a:ext cx="617444" cy="246073"/>
              </a:xfrm>
              <a:custGeom>
                <a:avLst/>
                <a:gdLst/>
                <a:ahLst/>
                <a:cxnLst/>
                <a:rect l="l" t="t" r="r" b="b"/>
                <a:pathLst>
                  <a:path w="13926" h="5550" extrusionOk="0">
                    <a:moveTo>
                      <a:pt x="13659" y="0"/>
                    </a:moveTo>
                    <a:cubicBezTo>
                      <a:pt x="12921" y="147"/>
                      <a:pt x="11771" y="393"/>
                      <a:pt x="11209" y="829"/>
                    </a:cubicBezTo>
                    <a:cubicBezTo>
                      <a:pt x="10761" y="588"/>
                      <a:pt x="10187" y="227"/>
                      <a:pt x="9981" y="67"/>
                    </a:cubicBezTo>
                    <a:cubicBezTo>
                      <a:pt x="9538" y="328"/>
                      <a:pt x="9126" y="552"/>
                      <a:pt x="8985" y="679"/>
                    </a:cubicBezTo>
                    <a:cubicBezTo>
                      <a:pt x="8828" y="824"/>
                      <a:pt x="8400" y="928"/>
                      <a:pt x="8214" y="1037"/>
                    </a:cubicBezTo>
                    <a:cubicBezTo>
                      <a:pt x="7679" y="1355"/>
                      <a:pt x="7112" y="1615"/>
                      <a:pt x="6521" y="1814"/>
                    </a:cubicBezTo>
                    <a:cubicBezTo>
                      <a:pt x="5894" y="2022"/>
                      <a:pt x="5041" y="2305"/>
                      <a:pt x="4268" y="2305"/>
                    </a:cubicBezTo>
                    <a:cubicBezTo>
                      <a:pt x="3823" y="2305"/>
                      <a:pt x="3406" y="2212"/>
                      <a:pt x="3073" y="1956"/>
                    </a:cubicBezTo>
                    <a:lnTo>
                      <a:pt x="3073" y="1956"/>
                    </a:lnTo>
                    <a:cubicBezTo>
                      <a:pt x="3454" y="2760"/>
                      <a:pt x="4625" y="4160"/>
                      <a:pt x="4781" y="5323"/>
                    </a:cubicBezTo>
                    <a:cubicBezTo>
                      <a:pt x="4782" y="5326"/>
                      <a:pt x="4782" y="5329"/>
                      <a:pt x="4784" y="5332"/>
                    </a:cubicBezTo>
                    <a:cubicBezTo>
                      <a:pt x="4439" y="5194"/>
                      <a:pt x="3862" y="4889"/>
                      <a:pt x="3572" y="4520"/>
                    </a:cubicBezTo>
                    <a:cubicBezTo>
                      <a:pt x="3257" y="4122"/>
                      <a:pt x="2565" y="3495"/>
                      <a:pt x="2200" y="3344"/>
                    </a:cubicBezTo>
                    <a:cubicBezTo>
                      <a:pt x="2090" y="3297"/>
                      <a:pt x="1711" y="3194"/>
                      <a:pt x="1597" y="3061"/>
                    </a:cubicBezTo>
                    <a:cubicBezTo>
                      <a:pt x="1145" y="2532"/>
                      <a:pt x="1040" y="2649"/>
                      <a:pt x="858" y="2528"/>
                    </a:cubicBezTo>
                    <a:cubicBezTo>
                      <a:pt x="376" y="2201"/>
                      <a:pt x="93" y="1625"/>
                      <a:pt x="1" y="1031"/>
                    </a:cubicBezTo>
                    <a:lnTo>
                      <a:pt x="1" y="1031"/>
                    </a:lnTo>
                    <a:cubicBezTo>
                      <a:pt x="117" y="2257"/>
                      <a:pt x="423" y="2827"/>
                      <a:pt x="631" y="3088"/>
                    </a:cubicBezTo>
                    <a:cubicBezTo>
                      <a:pt x="1637" y="4345"/>
                      <a:pt x="2427" y="4881"/>
                      <a:pt x="3442" y="5173"/>
                    </a:cubicBezTo>
                    <a:cubicBezTo>
                      <a:pt x="4007" y="5336"/>
                      <a:pt x="4581" y="5462"/>
                      <a:pt x="5162" y="5549"/>
                    </a:cubicBezTo>
                    <a:cubicBezTo>
                      <a:pt x="5162" y="5549"/>
                      <a:pt x="6527" y="5472"/>
                      <a:pt x="7429" y="5209"/>
                    </a:cubicBezTo>
                    <a:cubicBezTo>
                      <a:pt x="8043" y="5031"/>
                      <a:pt x="10748" y="4089"/>
                      <a:pt x="11289" y="3810"/>
                    </a:cubicBezTo>
                    <a:cubicBezTo>
                      <a:pt x="12173" y="3353"/>
                      <a:pt x="13742" y="2673"/>
                      <a:pt x="13837" y="2517"/>
                    </a:cubicBezTo>
                    <a:cubicBezTo>
                      <a:pt x="13925" y="2053"/>
                      <a:pt x="13872" y="1229"/>
                      <a:pt x="13836" y="901"/>
                    </a:cubicBezTo>
                    <a:cubicBezTo>
                      <a:pt x="13801" y="596"/>
                      <a:pt x="13742" y="295"/>
                      <a:pt x="13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6" name="Google Shape;906;p39"/>
              <p:cNvSpPr/>
              <p:nvPr/>
            </p:nvSpPr>
            <p:spPr>
              <a:xfrm>
                <a:off x="6484202" y="2796165"/>
                <a:ext cx="163162" cy="150127"/>
              </a:xfrm>
              <a:custGeom>
                <a:avLst/>
                <a:gdLst/>
                <a:ahLst/>
                <a:cxnLst/>
                <a:rect l="l" t="t" r="r" b="b"/>
                <a:pathLst>
                  <a:path w="3680" h="3386" extrusionOk="0">
                    <a:moveTo>
                      <a:pt x="2443" y="1"/>
                    </a:moveTo>
                    <a:cubicBezTo>
                      <a:pt x="2262" y="805"/>
                      <a:pt x="1680" y="1245"/>
                      <a:pt x="1187" y="1773"/>
                    </a:cubicBezTo>
                    <a:cubicBezTo>
                      <a:pt x="921" y="2058"/>
                      <a:pt x="445" y="2361"/>
                      <a:pt x="0" y="2624"/>
                    </a:cubicBezTo>
                    <a:cubicBezTo>
                      <a:pt x="206" y="2785"/>
                      <a:pt x="780" y="3145"/>
                      <a:pt x="1229" y="3386"/>
                    </a:cubicBezTo>
                    <a:cubicBezTo>
                      <a:pt x="1791" y="2950"/>
                      <a:pt x="2942" y="2704"/>
                      <a:pt x="3680" y="2556"/>
                    </a:cubicBezTo>
                    <a:cubicBezTo>
                      <a:pt x="3426" y="1632"/>
                      <a:pt x="2918" y="456"/>
                      <a:pt x="2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7" name="Google Shape;907;p39"/>
              <p:cNvSpPr/>
              <p:nvPr/>
            </p:nvSpPr>
            <p:spPr>
              <a:xfrm>
                <a:off x="6436274" y="2908249"/>
                <a:ext cx="54979" cy="150348"/>
              </a:xfrm>
              <a:custGeom>
                <a:avLst/>
                <a:gdLst/>
                <a:ahLst/>
                <a:cxnLst/>
                <a:rect l="l" t="t" r="r" b="b"/>
                <a:pathLst>
                  <a:path w="1240" h="3391" extrusionOk="0">
                    <a:moveTo>
                      <a:pt x="0" y="0"/>
                    </a:moveTo>
                    <a:lnTo>
                      <a:pt x="0" y="0"/>
                    </a:lnTo>
                    <a:cubicBezTo>
                      <a:pt x="15" y="81"/>
                      <a:pt x="117" y="407"/>
                      <a:pt x="173" y="797"/>
                    </a:cubicBezTo>
                    <a:cubicBezTo>
                      <a:pt x="309" y="1757"/>
                      <a:pt x="594" y="3275"/>
                      <a:pt x="619" y="3352"/>
                    </a:cubicBezTo>
                    <a:cubicBezTo>
                      <a:pt x="627" y="3378"/>
                      <a:pt x="657" y="3390"/>
                      <a:pt x="699" y="3390"/>
                    </a:cubicBezTo>
                    <a:cubicBezTo>
                      <a:pt x="846" y="3390"/>
                      <a:pt x="1144" y="3242"/>
                      <a:pt x="1184" y="3051"/>
                    </a:cubicBezTo>
                    <a:cubicBezTo>
                      <a:pt x="1240" y="2783"/>
                      <a:pt x="960" y="844"/>
                      <a:pt x="874" y="176"/>
                    </a:cubicBezTo>
                    <a:cubicBezTo>
                      <a:pt x="677" y="114"/>
                      <a:pt x="312" y="2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8" name="Google Shape;908;p39"/>
              <p:cNvSpPr/>
              <p:nvPr/>
            </p:nvSpPr>
            <p:spPr>
              <a:xfrm>
                <a:off x="6233389" y="2666346"/>
                <a:ext cx="238935" cy="145028"/>
              </a:xfrm>
              <a:custGeom>
                <a:avLst/>
                <a:gdLst/>
                <a:ahLst/>
                <a:cxnLst/>
                <a:rect l="l" t="t" r="r" b="b"/>
                <a:pathLst>
                  <a:path w="5389" h="3271" extrusionOk="0">
                    <a:moveTo>
                      <a:pt x="4992" y="1"/>
                    </a:moveTo>
                    <a:cubicBezTo>
                      <a:pt x="4788" y="214"/>
                      <a:pt x="4061" y="332"/>
                      <a:pt x="3875" y="477"/>
                    </a:cubicBezTo>
                    <a:cubicBezTo>
                      <a:pt x="3187" y="1011"/>
                      <a:pt x="2941" y="1449"/>
                      <a:pt x="2300" y="2032"/>
                    </a:cubicBezTo>
                    <a:cubicBezTo>
                      <a:pt x="2076" y="2237"/>
                      <a:pt x="1939" y="2752"/>
                      <a:pt x="1566" y="2752"/>
                    </a:cubicBezTo>
                    <a:cubicBezTo>
                      <a:pt x="1536" y="2752"/>
                      <a:pt x="1504" y="2749"/>
                      <a:pt x="1471" y="2741"/>
                    </a:cubicBezTo>
                    <a:cubicBezTo>
                      <a:pt x="1236" y="2691"/>
                      <a:pt x="905" y="2597"/>
                      <a:pt x="605" y="2597"/>
                    </a:cubicBezTo>
                    <a:cubicBezTo>
                      <a:pt x="360" y="2597"/>
                      <a:pt x="136" y="2660"/>
                      <a:pt x="0" y="2861"/>
                    </a:cubicBezTo>
                    <a:cubicBezTo>
                      <a:pt x="614" y="3029"/>
                      <a:pt x="913" y="3195"/>
                      <a:pt x="1523" y="3266"/>
                    </a:cubicBezTo>
                    <a:cubicBezTo>
                      <a:pt x="1547" y="3269"/>
                      <a:pt x="1575" y="3270"/>
                      <a:pt x="1605" y="3270"/>
                    </a:cubicBezTo>
                    <a:cubicBezTo>
                      <a:pt x="1880" y="3270"/>
                      <a:pt x="2342" y="3149"/>
                      <a:pt x="2484" y="2976"/>
                    </a:cubicBezTo>
                    <a:cubicBezTo>
                      <a:pt x="2864" y="2512"/>
                      <a:pt x="3134" y="2169"/>
                      <a:pt x="3668" y="1844"/>
                    </a:cubicBezTo>
                    <a:cubicBezTo>
                      <a:pt x="4191" y="1523"/>
                      <a:pt x="5028" y="1726"/>
                      <a:pt x="5388" y="1106"/>
                    </a:cubicBezTo>
                    <a:cubicBezTo>
                      <a:pt x="5362" y="1051"/>
                      <a:pt x="5136" y="153"/>
                      <a:pt x="49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9" name="Google Shape;909;p39"/>
              <p:cNvSpPr/>
              <p:nvPr/>
            </p:nvSpPr>
            <p:spPr>
              <a:xfrm>
                <a:off x="6035247" y="2629680"/>
                <a:ext cx="564993" cy="475919"/>
              </a:xfrm>
              <a:custGeom>
                <a:avLst/>
                <a:gdLst/>
                <a:ahLst/>
                <a:cxnLst/>
                <a:rect l="l" t="t" r="r" b="b"/>
                <a:pathLst>
                  <a:path w="12743" h="10734" extrusionOk="0">
                    <a:moveTo>
                      <a:pt x="3230" y="1"/>
                    </a:moveTo>
                    <a:cubicBezTo>
                      <a:pt x="1510" y="167"/>
                      <a:pt x="801" y="1470"/>
                      <a:pt x="324" y="2058"/>
                    </a:cubicBezTo>
                    <a:cubicBezTo>
                      <a:pt x="1" y="3118"/>
                      <a:pt x="259" y="4480"/>
                      <a:pt x="754" y="5541"/>
                    </a:cubicBezTo>
                    <a:cubicBezTo>
                      <a:pt x="1104" y="6291"/>
                      <a:pt x="1617" y="6935"/>
                      <a:pt x="2188" y="7528"/>
                    </a:cubicBezTo>
                    <a:cubicBezTo>
                      <a:pt x="2383" y="7730"/>
                      <a:pt x="3673" y="9298"/>
                      <a:pt x="3960" y="9583"/>
                    </a:cubicBezTo>
                    <a:cubicBezTo>
                      <a:pt x="4081" y="9744"/>
                      <a:pt x="4604" y="10708"/>
                      <a:pt x="4649" y="10734"/>
                    </a:cubicBezTo>
                    <a:cubicBezTo>
                      <a:pt x="4649" y="10410"/>
                      <a:pt x="4530" y="9583"/>
                      <a:pt x="4867" y="8994"/>
                    </a:cubicBezTo>
                    <a:cubicBezTo>
                      <a:pt x="6042" y="8604"/>
                      <a:pt x="7187" y="8100"/>
                      <a:pt x="8312" y="7588"/>
                    </a:cubicBezTo>
                    <a:cubicBezTo>
                      <a:pt x="8595" y="7458"/>
                      <a:pt x="8941" y="7215"/>
                      <a:pt x="9213" y="6970"/>
                    </a:cubicBezTo>
                    <a:cubicBezTo>
                      <a:pt x="9272" y="6767"/>
                      <a:pt x="9116" y="6379"/>
                      <a:pt x="9115" y="6356"/>
                    </a:cubicBezTo>
                    <a:lnTo>
                      <a:pt x="9115" y="6356"/>
                    </a:lnTo>
                    <a:cubicBezTo>
                      <a:pt x="9335" y="6456"/>
                      <a:pt x="9762" y="6606"/>
                      <a:pt x="9904" y="6606"/>
                    </a:cubicBezTo>
                    <a:cubicBezTo>
                      <a:pt x="9919" y="6606"/>
                      <a:pt x="9931" y="6604"/>
                      <a:pt x="9939" y="6601"/>
                    </a:cubicBezTo>
                    <a:cubicBezTo>
                      <a:pt x="10004" y="6572"/>
                      <a:pt x="12648" y="5023"/>
                      <a:pt x="12708" y="4212"/>
                    </a:cubicBezTo>
                    <a:cubicBezTo>
                      <a:pt x="12743" y="3751"/>
                      <a:pt x="12037" y="3054"/>
                      <a:pt x="11653" y="2914"/>
                    </a:cubicBezTo>
                    <a:lnTo>
                      <a:pt x="11653" y="2914"/>
                    </a:lnTo>
                    <a:cubicBezTo>
                      <a:pt x="12005" y="3187"/>
                      <a:pt x="12374" y="3886"/>
                      <a:pt x="12076" y="4454"/>
                    </a:cubicBezTo>
                    <a:cubicBezTo>
                      <a:pt x="11694" y="5183"/>
                      <a:pt x="10598" y="5869"/>
                      <a:pt x="10438" y="5992"/>
                    </a:cubicBezTo>
                    <a:cubicBezTo>
                      <a:pt x="10159" y="5930"/>
                      <a:pt x="9971" y="5872"/>
                      <a:pt x="9865" y="5872"/>
                    </a:cubicBezTo>
                    <a:cubicBezTo>
                      <a:pt x="9803" y="5872"/>
                      <a:pt x="9769" y="5892"/>
                      <a:pt x="9762" y="5942"/>
                    </a:cubicBezTo>
                    <a:cubicBezTo>
                      <a:pt x="9759" y="5969"/>
                      <a:pt x="9890" y="6113"/>
                      <a:pt x="9910" y="6147"/>
                    </a:cubicBezTo>
                    <a:cubicBezTo>
                      <a:pt x="9928" y="6180"/>
                      <a:pt x="9869" y="6232"/>
                      <a:pt x="9802" y="6232"/>
                    </a:cubicBezTo>
                    <a:cubicBezTo>
                      <a:pt x="9785" y="6232"/>
                      <a:pt x="9767" y="6228"/>
                      <a:pt x="9750" y="6220"/>
                    </a:cubicBezTo>
                    <a:cubicBezTo>
                      <a:pt x="9521" y="6108"/>
                      <a:pt x="9190" y="5925"/>
                      <a:pt x="9009" y="5815"/>
                    </a:cubicBezTo>
                    <a:cubicBezTo>
                      <a:pt x="8986" y="5802"/>
                      <a:pt x="8843" y="5716"/>
                      <a:pt x="8732" y="5716"/>
                    </a:cubicBezTo>
                    <a:cubicBezTo>
                      <a:pt x="8672" y="5716"/>
                      <a:pt x="8622" y="5740"/>
                      <a:pt x="8605" y="5815"/>
                    </a:cubicBezTo>
                    <a:cubicBezTo>
                      <a:pt x="8507" y="6249"/>
                      <a:pt x="8627" y="6480"/>
                      <a:pt x="8324" y="6825"/>
                    </a:cubicBezTo>
                    <a:cubicBezTo>
                      <a:pt x="8011" y="7181"/>
                      <a:pt x="7562" y="7441"/>
                      <a:pt x="7153" y="7673"/>
                    </a:cubicBezTo>
                    <a:cubicBezTo>
                      <a:pt x="6767" y="7890"/>
                      <a:pt x="5454" y="8514"/>
                      <a:pt x="4538" y="8514"/>
                    </a:cubicBezTo>
                    <a:cubicBezTo>
                      <a:pt x="4467" y="8514"/>
                      <a:pt x="4398" y="8511"/>
                      <a:pt x="4332" y="8503"/>
                    </a:cubicBezTo>
                    <a:cubicBezTo>
                      <a:pt x="3928" y="8453"/>
                      <a:pt x="3375" y="8173"/>
                      <a:pt x="3104" y="7978"/>
                    </a:cubicBezTo>
                    <a:cubicBezTo>
                      <a:pt x="2554" y="7585"/>
                      <a:pt x="1760" y="6602"/>
                      <a:pt x="1354" y="5942"/>
                    </a:cubicBezTo>
                    <a:cubicBezTo>
                      <a:pt x="926" y="5246"/>
                      <a:pt x="698" y="4654"/>
                      <a:pt x="534" y="3949"/>
                    </a:cubicBezTo>
                    <a:lnTo>
                      <a:pt x="534" y="3949"/>
                    </a:lnTo>
                    <a:cubicBezTo>
                      <a:pt x="590" y="3985"/>
                      <a:pt x="785" y="4014"/>
                      <a:pt x="1039" y="4014"/>
                    </a:cubicBezTo>
                    <a:cubicBezTo>
                      <a:pt x="1563" y="4014"/>
                      <a:pt x="2333" y="3893"/>
                      <a:pt x="2630" y="3467"/>
                    </a:cubicBezTo>
                    <a:lnTo>
                      <a:pt x="2630" y="3467"/>
                    </a:lnTo>
                    <a:cubicBezTo>
                      <a:pt x="2325" y="3571"/>
                      <a:pt x="1962" y="3666"/>
                      <a:pt x="1625" y="3666"/>
                    </a:cubicBezTo>
                    <a:cubicBezTo>
                      <a:pt x="1345" y="3666"/>
                      <a:pt x="1081" y="3600"/>
                      <a:pt x="881" y="3420"/>
                    </a:cubicBezTo>
                    <a:cubicBezTo>
                      <a:pt x="778" y="3325"/>
                      <a:pt x="726" y="3187"/>
                      <a:pt x="740" y="3048"/>
                    </a:cubicBezTo>
                    <a:cubicBezTo>
                      <a:pt x="773" y="2645"/>
                      <a:pt x="1123" y="2244"/>
                      <a:pt x="1301" y="1981"/>
                    </a:cubicBezTo>
                    <a:cubicBezTo>
                      <a:pt x="1538" y="1630"/>
                      <a:pt x="1757" y="1195"/>
                      <a:pt x="2040" y="844"/>
                    </a:cubicBezTo>
                    <a:cubicBezTo>
                      <a:pt x="2412" y="648"/>
                      <a:pt x="3006" y="332"/>
                      <a:pt x="3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0" name="Google Shape;910;p39"/>
              <p:cNvSpPr/>
              <p:nvPr/>
            </p:nvSpPr>
            <p:spPr>
              <a:xfrm>
                <a:off x="6247532" y="2644577"/>
                <a:ext cx="209628" cy="150127"/>
              </a:xfrm>
              <a:custGeom>
                <a:avLst/>
                <a:gdLst/>
                <a:ahLst/>
                <a:cxnLst/>
                <a:rect l="l" t="t" r="r" b="b"/>
                <a:pathLst>
                  <a:path w="4728" h="3386" extrusionOk="0">
                    <a:moveTo>
                      <a:pt x="2952" y="0"/>
                    </a:moveTo>
                    <a:cubicBezTo>
                      <a:pt x="2334" y="0"/>
                      <a:pt x="1703" y="109"/>
                      <a:pt x="1238" y="232"/>
                    </a:cubicBezTo>
                    <a:cubicBezTo>
                      <a:pt x="1349" y="242"/>
                      <a:pt x="1474" y="245"/>
                      <a:pt x="1608" y="245"/>
                    </a:cubicBezTo>
                    <a:cubicBezTo>
                      <a:pt x="1883" y="245"/>
                      <a:pt x="2199" y="231"/>
                      <a:pt x="2519" y="231"/>
                    </a:cubicBezTo>
                    <a:cubicBezTo>
                      <a:pt x="2904" y="231"/>
                      <a:pt x="3295" y="252"/>
                      <a:pt x="3628" y="342"/>
                    </a:cubicBezTo>
                    <a:cubicBezTo>
                      <a:pt x="3928" y="424"/>
                      <a:pt x="3973" y="635"/>
                      <a:pt x="3609" y="812"/>
                    </a:cubicBezTo>
                    <a:cubicBezTo>
                      <a:pt x="3414" y="909"/>
                      <a:pt x="3219" y="1186"/>
                      <a:pt x="3055" y="1331"/>
                    </a:cubicBezTo>
                    <a:cubicBezTo>
                      <a:pt x="2797" y="1561"/>
                      <a:pt x="2159" y="2282"/>
                      <a:pt x="2141" y="2298"/>
                    </a:cubicBezTo>
                    <a:cubicBezTo>
                      <a:pt x="1854" y="2569"/>
                      <a:pt x="1737" y="2799"/>
                      <a:pt x="1367" y="2926"/>
                    </a:cubicBezTo>
                    <a:cubicBezTo>
                      <a:pt x="1302" y="2947"/>
                      <a:pt x="1037" y="2981"/>
                      <a:pt x="957" y="2989"/>
                    </a:cubicBezTo>
                    <a:cubicBezTo>
                      <a:pt x="613" y="3021"/>
                      <a:pt x="253" y="2997"/>
                      <a:pt x="0" y="3128"/>
                    </a:cubicBezTo>
                    <a:cubicBezTo>
                      <a:pt x="295" y="3149"/>
                      <a:pt x="742" y="3386"/>
                      <a:pt x="1212" y="3386"/>
                    </a:cubicBezTo>
                    <a:cubicBezTo>
                      <a:pt x="1330" y="3386"/>
                      <a:pt x="1449" y="3371"/>
                      <a:pt x="1568" y="3334"/>
                    </a:cubicBezTo>
                    <a:cubicBezTo>
                      <a:pt x="1849" y="3248"/>
                      <a:pt x="2132" y="2992"/>
                      <a:pt x="2375" y="2604"/>
                    </a:cubicBezTo>
                    <a:cubicBezTo>
                      <a:pt x="2531" y="2353"/>
                      <a:pt x="2870" y="1878"/>
                      <a:pt x="3078" y="1654"/>
                    </a:cubicBezTo>
                    <a:cubicBezTo>
                      <a:pt x="3261" y="1459"/>
                      <a:pt x="4082" y="986"/>
                      <a:pt x="4147" y="962"/>
                    </a:cubicBezTo>
                    <a:cubicBezTo>
                      <a:pt x="4309" y="901"/>
                      <a:pt x="4466" y="830"/>
                      <a:pt x="4617" y="749"/>
                    </a:cubicBezTo>
                    <a:cubicBezTo>
                      <a:pt x="4682" y="715"/>
                      <a:pt x="4727" y="540"/>
                      <a:pt x="4671" y="492"/>
                    </a:cubicBezTo>
                    <a:cubicBezTo>
                      <a:pt x="4259" y="125"/>
                      <a:pt x="3613" y="0"/>
                      <a:pt x="2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1" name="Google Shape;911;p39"/>
              <p:cNvSpPr/>
              <p:nvPr/>
            </p:nvSpPr>
            <p:spPr>
              <a:xfrm>
                <a:off x="6034498" y="2717257"/>
                <a:ext cx="236629" cy="431980"/>
              </a:xfrm>
              <a:custGeom>
                <a:avLst/>
                <a:gdLst/>
                <a:ahLst/>
                <a:cxnLst/>
                <a:rect l="l" t="t" r="r" b="b"/>
                <a:pathLst>
                  <a:path w="5337" h="9743" extrusionOk="0">
                    <a:moveTo>
                      <a:pt x="402" y="1"/>
                    </a:moveTo>
                    <a:lnTo>
                      <a:pt x="402" y="1"/>
                    </a:lnTo>
                    <a:cubicBezTo>
                      <a:pt x="76" y="705"/>
                      <a:pt x="47" y="1698"/>
                      <a:pt x="33" y="2046"/>
                    </a:cubicBezTo>
                    <a:cubicBezTo>
                      <a:pt x="0" y="2912"/>
                      <a:pt x="80" y="3809"/>
                      <a:pt x="138" y="4642"/>
                    </a:cubicBezTo>
                    <a:cubicBezTo>
                      <a:pt x="197" y="5511"/>
                      <a:pt x="182" y="6486"/>
                      <a:pt x="739" y="7204"/>
                    </a:cubicBezTo>
                    <a:cubicBezTo>
                      <a:pt x="1306" y="7934"/>
                      <a:pt x="2097" y="8670"/>
                      <a:pt x="2900" y="9127"/>
                    </a:cubicBezTo>
                    <a:cubicBezTo>
                      <a:pt x="3652" y="9556"/>
                      <a:pt x="5336" y="9742"/>
                      <a:pt x="5336" y="9742"/>
                    </a:cubicBezTo>
                    <a:cubicBezTo>
                      <a:pt x="5336" y="9742"/>
                      <a:pt x="5290" y="8601"/>
                      <a:pt x="5117" y="8218"/>
                    </a:cubicBezTo>
                    <a:cubicBezTo>
                      <a:pt x="4724" y="7337"/>
                      <a:pt x="3817" y="6708"/>
                      <a:pt x="3113" y="6093"/>
                    </a:cubicBezTo>
                    <a:cubicBezTo>
                      <a:pt x="1711" y="4864"/>
                      <a:pt x="493" y="2678"/>
                      <a:pt x="504" y="1500"/>
                    </a:cubicBezTo>
                    <a:cubicBezTo>
                      <a:pt x="507" y="1095"/>
                      <a:pt x="357" y="578"/>
                      <a:pt x="40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2" name="Google Shape;912;p39"/>
              <p:cNvSpPr/>
              <p:nvPr/>
            </p:nvSpPr>
            <p:spPr>
              <a:xfrm>
                <a:off x="6042301" y="2905822"/>
                <a:ext cx="617444" cy="246073"/>
              </a:xfrm>
              <a:custGeom>
                <a:avLst/>
                <a:gdLst/>
                <a:ahLst/>
                <a:cxnLst/>
                <a:rect l="l" t="t" r="r" b="b"/>
                <a:pathLst>
                  <a:path w="13926" h="5550" extrusionOk="0">
                    <a:moveTo>
                      <a:pt x="13659" y="0"/>
                    </a:moveTo>
                    <a:cubicBezTo>
                      <a:pt x="12921" y="147"/>
                      <a:pt x="11771" y="393"/>
                      <a:pt x="11209" y="829"/>
                    </a:cubicBezTo>
                    <a:cubicBezTo>
                      <a:pt x="10761" y="588"/>
                      <a:pt x="10187" y="227"/>
                      <a:pt x="9981" y="67"/>
                    </a:cubicBezTo>
                    <a:cubicBezTo>
                      <a:pt x="9538" y="328"/>
                      <a:pt x="9126" y="552"/>
                      <a:pt x="8985" y="679"/>
                    </a:cubicBezTo>
                    <a:cubicBezTo>
                      <a:pt x="8828" y="824"/>
                      <a:pt x="8400" y="928"/>
                      <a:pt x="8214" y="1037"/>
                    </a:cubicBezTo>
                    <a:cubicBezTo>
                      <a:pt x="7679" y="1355"/>
                      <a:pt x="7112" y="1615"/>
                      <a:pt x="6521" y="1814"/>
                    </a:cubicBezTo>
                    <a:cubicBezTo>
                      <a:pt x="5894" y="2022"/>
                      <a:pt x="5041" y="2305"/>
                      <a:pt x="4268" y="2305"/>
                    </a:cubicBezTo>
                    <a:cubicBezTo>
                      <a:pt x="3823" y="2305"/>
                      <a:pt x="3406" y="2212"/>
                      <a:pt x="3073" y="1956"/>
                    </a:cubicBezTo>
                    <a:lnTo>
                      <a:pt x="3073" y="1956"/>
                    </a:lnTo>
                    <a:cubicBezTo>
                      <a:pt x="3454" y="2760"/>
                      <a:pt x="4625" y="4160"/>
                      <a:pt x="4781" y="5323"/>
                    </a:cubicBezTo>
                    <a:cubicBezTo>
                      <a:pt x="4782" y="5326"/>
                      <a:pt x="4782" y="5329"/>
                      <a:pt x="4784" y="5332"/>
                    </a:cubicBezTo>
                    <a:cubicBezTo>
                      <a:pt x="4439" y="5194"/>
                      <a:pt x="3862" y="4889"/>
                      <a:pt x="3572" y="4520"/>
                    </a:cubicBezTo>
                    <a:cubicBezTo>
                      <a:pt x="3257" y="4122"/>
                      <a:pt x="2565" y="3495"/>
                      <a:pt x="2200" y="3344"/>
                    </a:cubicBezTo>
                    <a:cubicBezTo>
                      <a:pt x="2090" y="3297"/>
                      <a:pt x="1711" y="3194"/>
                      <a:pt x="1597" y="3061"/>
                    </a:cubicBezTo>
                    <a:cubicBezTo>
                      <a:pt x="1145" y="2532"/>
                      <a:pt x="1040" y="2649"/>
                      <a:pt x="858" y="2528"/>
                    </a:cubicBezTo>
                    <a:cubicBezTo>
                      <a:pt x="376" y="2201"/>
                      <a:pt x="93" y="1625"/>
                      <a:pt x="1" y="1031"/>
                    </a:cubicBezTo>
                    <a:lnTo>
                      <a:pt x="1" y="1031"/>
                    </a:lnTo>
                    <a:cubicBezTo>
                      <a:pt x="117" y="2257"/>
                      <a:pt x="423" y="2827"/>
                      <a:pt x="631" y="3088"/>
                    </a:cubicBezTo>
                    <a:cubicBezTo>
                      <a:pt x="1637" y="4345"/>
                      <a:pt x="2427" y="4881"/>
                      <a:pt x="3442" y="5173"/>
                    </a:cubicBezTo>
                    <a:cubicBezTo>
                      <a:pt x="4007" y="5336"/>
                      <a:pt x="4581" y="5462"/>
                      <a:pt x="5162" y="5549"/>
                    </a:cubicBezTo>
                    <a:cubicBezTo>
                      <a:pt x="5162" y="5549"/>
                      <a:pt x="6527" y="5472"/>
                      <a:pt x="7429" y="5209"/>
                    </a:cubicBezTo>
                    <a:cubicBezTo>
                      <a:pt x="8043" y="5031"/>
                      <a:pt x="10748" y="4089"/>
                      <a:pt x="11289" y="3810"/>
                    </a:cubicBezTo>
                    <a:cubicBezTo>
                      <a:pt x="12173" y="3353"/>
                      <a:pt x="13742" y="2673"/>
                      <a:pt x="13837" y="2517"/>
                    </a:cubicBezTo>
                    <a:cubicBezTo>
                      <a:pt x="13925" y="2053"/>
                      <a:pt x="13872" y="1229"/>
                      <a:pt x="13836" y="901"/>
                    </a:cubicBezTo>
                    <a:cubicBezTo>
                      <a:pt x="13801" y="596"/>
                      <a:pt x="13742" y="295"/>
                      <a:pt x="13659" y="0"/>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3" name="Google Shape;913;p39"/>
              <p:cNvSpPr/>
              <p:nvPr/>
            </p:nvSpPr>
            <p:spPr>
              <a:xfrm>
                <a:off x="6233389" y="2666346"/>
                <a:ext cx="238935" cy="145028"/>
              </a:xfrm>
              <a:custGeom>
                <a:avLst/>
                <a:gdLst/>
                <a:ahLst/>
                <a:cxnLst/>
                <a:rect l="l" t="t" r="r" b="b"/>
                <a:pathLst>
                  <a:path w="5389" h="3271" extrusionOk="0">
                    <a:moveTo>
                      <a:pt x="4992" y="1"/>
                    </a:moveTo>
                    <a:cubicBezTo>
                      <a:pt x="4788" y="214"/>
                      <a:pt x="4061" y="332"/>
                      <a:pt x="3875" y="477"/>
                    </a:cubicBezTo>
                    <a:cubicBezTo>
                      <a:pt x="3187" y="1011"/>
                      <a:pt x="2941" y="1449"/>
                      <a:pt x="2300" y="2032"/>
                    </a:cubicBezTo>
                    <a:cubicBezTo>
                      <a:pt x="2076" y="2237"/>
                      <a:pt x="1939" y="2752"/>
                      <a:pt x="1566" y="2752"/>
                    </a:cubicBezTo>
                    <a:cubicBezTo>
                      <a:pt x="1536" y="2752"/>
                      <a:pt x="1504" y="2749"/>
                      <a:pt x="1471" y="2741"/>
                    </a:cubicBezTo>
                    <a:cubicBezTo>
                      <a:pt x="1236" y="2691"/>
                      <a:pt x="905" y="2597"/>
                      <a:pt x="605" y="2597"/>
                    </a:cubicBezTo>
                    <a:cubicBezTo>
                      <a:pt x="360" y="2597"/>
                      <a:pt x="136" y="2660"/>
                      <a:pt x="0" y="2861"/>
                    </a:cubicBezTo>
                    <a:cubicBezTo>
                      <a:pt x="614" y="3029"/>
                      <a:pt x="913" y="3195"/>
                      <a:pt x="1523" y="3266"/>
                    </a:cubicBezTo>
                    <a:cubicBezTo>
                      <a:pt x="1547" y="3269"/>
                      <a:pt x="1575" y="3270"/>
                      <a:pt x="1605" y="3270"/>
                    </a:cubicBezTo>
                    <a:cubicBezTo>
                      <a:pt x="1880" y="3270"/>
                      <a:pt x="2342" y="3149"/>
                      <a:pt x="2484" y="2976"/>
                    </a:cubicBezTo>
                    <a:cubicBezTo>
                      <a:pt x="2864" y="2512"/>
                      <a:pt x="3134" y="2169"/>
                      <a:pt x="3668" y="1844"/>
                    </a:cubicBezTo>
                    <a:cubicBezTo>
                      <a:pt x="4191" y="1523"/>
                      <a:pt x="5028" y="1726"/>
                      <a:pt x="5388" y="1106"/>
                    </a:cubicBezTo>
                    <a:cubicBezTo>
                      <a:pt x="5362" y="1051"/>
                      <a:pt x="5136" y="153"/>
                      <a:pt x="499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4" name="Google Shape;914;p39"/>
              <p:cNvSpPr/>
              <p:nvPr/>
            </p:nvSpPr>
            <p:spPr>
              <a:xfrm>
                <a:off x="6035247" y="2629680"/>
                <a:ext cx="564993" cy="475919"/>
              </a:xfrm>
              <a:custGeom>
                <a:avLst/>
                <a:gdLst/>
                <a:ahLst/>
                <a:cxnLst/>
                <a:rect l="l" t="t" r="r" b="b"/>
                <a:pathLst>
                  <a:path w="12743" h="10734" extrusionOk="0">
                    <a:moveTo>
                      <a:pt x="3230" y="1"/>
                    </a:moveTo>
                    <a:cubicBezTo>
                      <a:pt x="1510" y="167"/>
                      <a:pt x="801" y="1470"/>
                      <a:pt x="324" y="2058"/>
                    </a:cubicBezTo>
                    <a:cubicBezTo>
                      <a:pt x="1" y="3118"/>
                      <a:pt x="259" y="4480"/>
                      <a:pt x="754" y="5541"/>
                    </a:cubicBezTo>
                    <a:cubicBezTo>
                      <a:pt x="1104" y="6291"/>
                      <a:pt x="1617" y="6935"/>
                      <a:pt x="2188" y="7528"/>
                    </a:cubicBezTo>
                    <a:cubicBezTo>
                      <a:pt x="2383" y="7730"/>
                      <a:pt x="3673" y="9298"/>
                      <a:pt x="3960" y="9583"/>
                    </a:cubicBezTo>
                    <a:cubicBezTo>
                      <a:pt x="4081" y="9744"/>
                      <a:pt x="4604" y="10708"/>
                      <a:pt x="4649" y="10734"/>
                    </a:cubicBezTo>
                    <a:cubicBezTo>
                      <a:pt x="4649" y="10410"/>
                      <a:pt x="4530" y="9583"/>
                      <a:pt x="4867" y="8994"/>
                    </a:cubicBezTo>
                    <a:cubicBezTo>
                      <a:pt x="6042" y="8604"/>
                      <a:pt x="7187" y="8100"/>
                      <a:pt x="8312" y="7588"/>
                    </a:cubicBezTo>
                    <a:cubicBezTo>
                      <a:pt x="8595" y="7458"/>
                      <a:pt x="8941" y="7215"/>
                      <a:pt x="9213" y="6970"/>
                    </a:cubicBezTo>
                    <a:cubicBezTo>
                      <a:pt x="9272" y="6767"/>
                      <a:pt x="9116" y="6379"/>
                      <a:pt x="9115" y="6356"/>
                    </a:cubicBezTo>
                    <a:lnTo>
                      <a:pt x="9115" y="6356"/>
                    </a:lnTo>
                    <a:cubicBezTo>
                      <a:pt x="9335" y="6456"/>
                      <a:pt x="9762" y="6606"/>
                      <a:pt x="9904" y="6606"/>
                    </a:cubicBezTo>
                    <a:cubicBezTo>
                      <a:pt x="9919" y="6606"/>
                      <a:pt x="9931" y="6604"/>
                      <a:pt x="9939" y="6601"/>
                    </a:cubicBezTo>
                    <a:cubicBezTo>
                      <a:pt x="10004" y="6572"/>
                      <a:pt x="12648" y="5023"/>
                      <a:pt x="12708" y="4212"/>
                    </a:cubicBezTo>
                    <a:cubicBezTo>
                      <a:pt x="12743" y="3751"/>
                      <a:pt x="12037" y="3054"/>
                      <a:pt x="11653" y="2914"/>
                    </a:cubicBezTo>
                    <a:lnTo>
                      <a:pt x="11653" y="2914"/>
                    </a:lnTo>
                    <a:cubicBezTo>
                      <a:pt x="12005" y="3187"/>
                      <a:pt x="12374" y="3886"/>
                      <a:pt x="12076" y="4454"/>
                    </a:cubicBezTo>
                    <a:cubicBezTo>
                      <a:pt x="11694" y="5183"/>
                      <a:pt x="10598" y="5869"/>
                      <a:pt x="10438" y="5992"/>
                    </a:cubicBezTo>
                    <a:cubicBezTo>
                      <a:pt x="10159" y="5930"/>
                      <a:pt x="9971" y="5872"/>
                      <a:pt x="9865" y="5872"/>
                    </a:cubicBezTo>
                    <a:cubicBezTo>
                      <a:pt x="9803" y="5872"/>
                      <a:pt x="9769" y="5892"/>
                      <a:pt x="9762" y="5942"/>
                    </a:cubicBezTo>
                    <a:cubicBezTo>
                      <a:pt x="9759" y="5969"/>
                      <a:pt x="9890" y="6113"/>
                      <a:pt x="9910" y="6147"/>
                    </a:cubicBezTo>
                    <a:cubicBezTo>
                      <a:pt x="9928" y="6180"/>
                      <a:pt x="9869" y="6232"/>
                      <a:pt x="9802" y="6232"/>
                    </a:cubicBezTo>
                    <a:cubicBezTo>
                      <a:pt x="9785" y="6232"/>
                      <a:pt x="9767" y="6228"/>
                      <a:pt x="9750" y="6220"/>
                    </a:cubicBezTo>
                    <a:cubicBezTo>
                      <a:pt x="9521" y="6108"/>
                      <a:pt x="9190" y="5925"/>
                      <a:pt x="9009" y="5815"/>
                    </a:cubicBezTo>
                    <a:cubicBezTo>
                      <a:pt x="8986" y="5802"/>
                      <a:pt x="8843" y="5716"/>
                      <a:pt x="8732" y="5716"/>
                    </a:cubicBezTo>
                    <a:cubicBezTo>
                      <a:pt x="8672" y="5716"/>
                      <a:pt x="8622" y="5740"/>
                      <a:pt x="8605" y="5815"/>
                    </a:cubicBezTo>
                    <a:cubicBezTo>
                      <a:pt x="8507" y="6249"/>
                      <a:pt x="8627" y="6480"/>
                      <a:pt x="8324" y="6825"/>
                    </a:cubicBezTo>
                    <a:cubicBezTo>
                      <a:pt x="8011" y="7181"/>
                      <a:pt x="7562" y="7441"/>
                      <a:pt x="7153" y="7673"/>
                    </a:cubicBezTo>
                    <a:cubicBezTo>
                      <a:pt x="6767" y="7890"/>
                      <a:pt x="5454" y="8514"/>
                      <a:pt x="4538" y="8514"/>
                    </a:cubicBezTo>
                    <a:cubicBezTo>
                      <a:pt x="4467" y="8514"/>
                      <a:pt x="4398" y="8511"/>
                      <a:pt x="4332" y="8503"/>
                    </a:cubicBezTo>
                    <a:cubicBezTo>
                      <a:pt x="3928" y="8453"/>
                      <a:pt x="3375" y="8173"/>
                      <a:pt x="3104" y="7978"/>
                    </a:cubicBezTo>
                    <a:cubicBezTo>
                      <a:pt x="2554" y="7585"/>
                      <a:pt x="1760" y="6602"/>
                      <a:pt x="1354" y="5942"/>
                    </a:cubicBezTo>
                    <a:cubicBezTo>
                      <a:pt x="926" y="5246"/>
                      <a:pt x="698" y="4654"/>
                      <a:pt x="534" y="3949"/>
                    </a:cubicBezTo>
                    <a:lnTo>
                      <a:pt x="534" y="3949"/>
                    </a:lnTo>
                    <a:cubicBezTo>
                      <a:pt x="590" y="3985"/>
                      <a:pt x="785" y="4014"/>
                      <a:pt x="1039" y="4014"/>
                    </a:cubicBezTo>
                    <a:cubicBezTo>
                      <a:pt x="1563" y="4014"/>
                      <a:pt x="2333" y="3893"/>
                      <a:pt x="2630" y="3467"/>
                    </a:cubicBezTo>
                    <a:lnTo>
                      <a:pt x="2630" y="3467"/>
                    </a:lnTo>
                    <a:cubicBezTo>
                      <a:pt x="2325" y="3571"/>
                      <a:pt x="1962" y="3666"/>
                      <a:pt x="1625" y="3666"/>
                    </a:cubicBezTo>
                    <a:cubicBezTo>
                      <a:pt x="1345" y="3666"/>
                      <a:pt x="1081" y="3600"/>
                      <a:pt x="881" y="3420"/>
                    </a:cubicBezTo>
                    <a:cubicBezTo>
                      <a:pt x="778" y="3325"/>
                      <a:pt x="726" y="3187"/>
                      <a:pt x="740" y="3048"/>
                    </a:cubicBezTo>
                    <a:cubicBezTo>
                      <a:pt x="773" y="2645"/>
                      <a:pt x="1123" y="2244"/>
                      <a:pt x="1301" y="1981"/>
                    </a:cubicBezTo>
                    <a:cubicBezTo>
                      <a:pt x="1538" y="1630"/>
                      <a:pt x="1757" y="1195"/>
                      <a:pt x="2040" y="844"/>
                    </a:cubicBezTo>
                    <a:cubicBezTo>
                      <a:pt x="2412" y="648"/>
                      <a:pt x="3006" y="332"/>
                      <a:pt x="3230" y="1"/>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5" name="Google Shape;915;p39"/>
              <p:cNvSpPr/>
              <p:nvPr/>
            </p:nvSpPr>
            <p:spPr>
              <a:xfrm>
                <a:off x="6396327" y="2902174"/>
                <a:ext cx="485540" cy="178237"/>
              </a:xfrm>
              <a:custGeom>
                <a:avLst/>
                <a:gdLst/>
                <a:ahLst/>
                <a:cxnLst/>
                <a:rect l="l" t="t" r="r" b="b"/>
                <a:pathLst>
                  <a:path w="10951" h="4020" extrusionOk="0">
                    <a:moveTo>
                      <a:pt x="6144" y="1"/>
                    </a:moveTo>
                    <a:cubicBezTo>
                      <a:pt x="6048" y="1"/>
                      <a:pt x="5951" y="6"/>
                      <a:pt x="5855" y="16"/>
                    </a:cubicBezTo>
                    <a:cubicBezTo>
                      <a:pt x="4886" y="122"/>
                      <a:pt x="3822" y="471"/>
                      <a:pt x="2983" y="927"/>
                    </a:cubicBezTo>
                    <a:cubicBezTo>
                      <a:pt x="1955" y="1483"/>
                      <a:pt x="805" y="2494"/>
                      <a:pt x="100" y="3220"/>
                    </a:cubicBezTo>
                    <a:cubicBezTo>
                      <a:pt x="0" y="3321"/>
                      <a:pt x="372" y="3472"/>
                      <a:pt x="464" y="3495"/>
                    </a:cubicBezTo>
                    <a:cubicBezTo>
                      <a:pt x="1973" y="3846"/>
                      <a:pt x="3503" y="4020"/>
                      <a:pt x="5032" y="4020"/>
                    </a:cubicBezTo>
                    <a:cubicBezTo>
                      <a:pt x="6961" y="4020"/>
                      <a:pt x="8886" y="3742"/>
                      <a:pt x="10760" y="3193"/>
                    </a:cubicBezTo>
                    <a:cubicBezTo>
                      <a:pt x="10895" y="3152"/>
                      <a:pt x="10951" y="2972"/>
                      <a:pt x="10845" y="2871"/>
                    </a:cubicBezTo>
                    <a:cubicBezTo>
                      <a:pt x="9666" y="1746"/>
                      <a:pt x="7926" y="1"/>
                      <a:pt x="6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6" name="Google Shape;916;p39"/>
              <p:cNvSpPr/>
              <p:nvPr/>
            </p:nvSpPr>
            <p:spPr>
              <a:xfrm>
                <a:off x="6395041" y="3044895"/>
                <a:ext cx="372568" cy="140018"/>
              </a:xfrm>
              <a:custGeom>
                <a:avLst/>
                <a:gdLst/>
                <a:ahLst/>
                <a:cxnLst/>
                <a:rect l="l" t="t" r="r" b="b"/>
                <a:pathLst>
                  <a:path w="8403" h="3158" extrusionOk="0">
                    <a:moveTo>
                      <a:pt x="129" y="1"/>
                    </a:moveTo>
                    <a:cubicBezTo>
                      <a:pt x="84" y="537"/>
                      <a:pt x="5" y="1017"/>
                      <a:pt x="2" y="1556"/>
                    </a:cubicBezTo>
                    <a:cubicBezTo>
                      <a:pt x="1" y="1762"/>
                      <a:pt x="105" y="2389"/>
                      <a:pt x="105" y="2389"/>
                    </a:cubicBezTo>
                    <a:cubicBezTo>
                      <a:pt x="105" y="2389"/>
                      <a:pt x="744" y="2696"/>
                      <a:pt x="976" y="2782"/>
                    </a:cubicBezTo>
                    <a:cubicBezTo>
                      <a:pt x="1094" y="2826"/>
                      <a:pt x="1211" y="2868"/>
                      <a:pt x="1329" y="2911"/>
                    </a:cubicBezTo>
                    <a:cubicBezTo>
                      <a:pt x="1497" y="2729"/>
                      <a:pt x="1597" y="2653"/>
                      <a:pt x="1839" y="2653"/>
                    </a:cubicBezTo>
                    <a:cubicBezTo>
                      <a:pt x="1895" y="2653"/>
                      <a:pt x="1958" y="2657"/>
                      <a:pt x="2031" y="2664"/>
                    </a:cubicBezTo>
                    <a:cubicBezTo>
                      <a:pt x="2327" y="2694"/>
                      <a:pt x="2583" y="2756"/>
                      <a:pt x="2799" y="2756"/>
                    </a:cubicBezTo>
                    <a:cubicBezTo>
                      <a:pt x="3081" y="2756"/>
                      <a:pt x="3292" y="2650"/>
                      <a:pt x="3428" y="2226"/>
                    </a:cubicBezTo>
                    <a:cubicBezTo>
                      <a:pt x="3576" y="1759"/>
                      <a:pt x="3526" y="1159"/>
                      <a:pt x="3449" y="687"/>
                    </a:cubicBezTo>
                    <a:cubicBezTo>
                      <a:pt x="3439" y="652"/>
                      <a:pt x="3466" y="623"/>
                      <a:pt x="3497" y="623"/>
                    </a:cubicBezTo>
                    <a:cubicBezTo>
                      <a:pt x="3505" y="623"/>
                      <a:pt x="3513" y="625"/>
                      <a:pt x="3521" y="630"/>
                    </a:cubicBezTo>
                    <a:cubicBezTo>
                      <a:pt x="3958" y="847"/>
                      <a:pt x="4106" y="645"/>
                      <a:pt x="4433" y="932"/>
                    </a:cubicBezTo>
                    <a:cubicBezTo>
                      <a:pt x="4720" y="1186"/>
                      <a:pt x="4815" y="1441"/>
                      <a:pt x="4921" y="1794"/>
                    </a:cubicBezTo>
                    <a:cubicBezTo>
                      <a:pt x="4991" y="2029"/>
                      <a:pt x="5080" y="2425"/>
                      <a:pt x="5198" y="2651"/>
                    </a:cubicBezTo>
                    <a:cubicBezTo>
                      <a:pt x="5213" y="2679"/>
                      <a:pt x="5229" y="2707"/>
                      <a:pt x="5249" y="2732"/>
                    </a:cubicBezTo>
                    <a:cubicBezTo>
                      <a:pt x="5410" y="2808"/>
                      <a:pt x="5580" y="2826"/>
                      <a:pt x="5751" y="2826"/>
                    </a:cubicBezTo>
                    <a:cubicBezTo>
                      <a:pt x="5914" y="2826"/>
                      <a:pt x="6079" y="2810"/>
                      <a:pt x="6240" y="2810"/>
                    </a:cubicBezTo>
                    <a:cubicBezTo>
                      <a:pt x="6503" y="2810"/>
                      <a:pt x="6756" y="2854"/>
                      <a:pt x="6977" y="3086"/>
                    </a:cubicBezTo>
                    <a:cubicBezTo>
                      <a:pt x="7016" y="3082"/>
                      <a:pt x="7054" y="3080"/>
                      <a:pt x="7090" y="3077"/>
                    </a:cubicBezTo>
                    <a:cubicBezTo>
                      <a:pt x="7091" y="3077"/>
                      <a:pt x="7091" y="3077"/>
                      <a:pt x="7092" y="3077"/>
                    </a:cubicBezTo>
                    <a:cubicBezTo>
                      <a:pt x="7107" y="3077"/>
                      <a:pt x="7111" y="3104"/>
                      <a:pt x="7093" y="3107"/>
                    </a:cubicBezTo>
                    <a:lnTo>
                      <a:pt x="7003" y="3122"/>
                    </a:lnTo>
                    <a:cubicBezTo>
                      <a:pt x="7007" y="3134"/>
                      <a:pt x="7012" y="3145"/>
                      <a:pt x="7013" y="3157"/>
                    </a:cubicBezTo>
                    <a:cubicBezTo>
                      <a:pt x="7125" y="3134"/>
                      <a:pt x="7240" y="3112"/>
                      <a:pt x="7358" y="3089"/>
                    </a:cubicBezTo>
                    <a:cubicBezTo>
                      <a:pt x="7432" y="3074"/>
                      <a:pt x="8247" y="2341"/>
                      <a:pt x="8247" y="2268"/>
                    </a:cubicBezTo>
                    <a:cubicBezTo>
                      <a:pt x="8245" y="1733"/>
                      <a:pt x="8380" y="1676"/>
                      <a:pt x="8371" y="1142"/>
                    </a:cubicBezTo>
                    <a:cubicBezTo>
                      <a:pt x="8369" y="985"/>
                      <a:pt x="8403" y="714"/>
                      <a:pt x="8279" y="586"/>
                    </a:cubicBezTo>
                    <a:cubicBezTo>
                      <a:pt x="8202" y="506"/>
                      <a:pt x="8096" y="484"/>
                      <a:pt x="7986" y="484"/>
                    </a:cubicBezTo>
                    <a:cubicBezTo>
                      <a:pt x="7870" y="484"/>
                      <a:pt x="7750" y="508"/>
                      <a:pt x="7656" y="516"/>
                    </a:cubicBezTo>
                    <a:cubicBezTo>
                      <a:pt x="7154" y="560"/>
                      <a:pt x="6652" y="590"/>
                      <a:pt x="6149" y="599"/>
                    </a:cubicBezTo>
                    <a:cubicBezTo>
                      <a:pt x="5638" y="609"/>
                      <a:pt x="5115" y="627"/>
                      <a:pt x="4593" y="627"/>
                    </a:cubicBezTo>
                    <a:cubicBezTo>
                      <a:pt x="4007" y="627"/>
                      <a:pt x="3422" y="604"/>
                      <a:pt x="2856" y="519"/>
                    </a:cubicBezTo>
                    <a:cubicBezTo>
                      <a:pt x="1982" y="388"/>
                      <a:pt x="543" y="116"/>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7" name="Google Shape;917;p39"/>
              <p:cNvSpPr/>
              <p:nvPr/>
            </p:nvSpPr>
            <p:spPr>
              <a:xfrm>
                <a:off x="6454009" y="3070788"/>
                <a:ext cx="256404" cy="128889"/>
              </a:xfrm>
              <a:custGeom>
                <a:avLst/>
                <a:gdLst/>
                <a:ahLst/>
                <a:cxnLst/>
                <a:rect l="l" t="t" r="r" b="b"/>
                <a:pathLst>
                  <a:path w="5783" h="2907" extrusionOk="0">
                    <a:moveTo>
                      <a:pt x="3190" y="1"/>
                    </a:moveTo>
                    <a:cubicBezTo>
                      <a:pt x="2982" y="1"/>
                      <a:pt x="2715" y="105"/>
                      <a:pt x="2467" y="105"/>
                    </a:cubicBezTo>
                    <a:cubicBezTo>
                      <a:pt x="2372" y="105"/>
                      <a:pt x="2279" y="90"/>
                      <a:pt x="2193" y="47"/>
                    </a:cubicBezTo>
                    <a:cubicBezTo>
                      <a:pt x="2185" y="43"/>
                      <a:pt x="2176" y="41"/>
                      <a:pt x="2168" y="41"/>
                    </a:cubicBezTo>
                    <a:cubicBezTo>
                      <a:pt x="2137" y="41"/>
                      <a:pt x="2111" y="69"/>
                      <a:pt x="2120" y="103"/>
                    </a:cubicBezTo>
                    <a:cubicBezTo>
                      <a:pt x="2196" y="576"/>
                      <a:pt x="2247" y="1175"/>
                      <a:pt x="2099" y="1642"/>
                    </a:cubicBezTo>
                    <a:cubicBezTo>
                      <a:pt x="1964" y="2066"/>
                      <a:pt x="1753" y="2173"/>
                      <a:pt x="1471" y="2173"/>
                    </a:cubicBezTo>
                    <a:cubicBezTo>
                      <a:pt x="1256" y="2173"/>
                      <a:pt x="999" y="2110"/>
                      <a:pt x="702" y="2080"/>
                    </a:cubicBezTo>
                    <a:cubicBezTo>
                      <a:pt x="629" y="2073"/>
                      <a:pt x="566" y="2069"/>
                      <a:pt x="510" y="2069"/>
                    </a:cubicBezTo>
                    <a:cubicBezTo>
                      <a:pt x="267" y="2069"/>
                      <a:pt x="168" y="2145"/>
                      <a:pt x="1" y="2327"/>
                    </a:cubicBezTo>
                    <a:cubicBezTo>
                      <a:pt x="385" y="2463"/>
                      <a:pt x="773" y="2585"/>
                      <a:pt x="1172" y="2673"/>
                    </a:cubicBezTo>
                    <a:cubicBezTo>
                      <a:pt x="1915" y="2838"/>
                      <a:pt x="2529" y="2906"/>
                      <a:pt x="3113" y="2906"/>
                    </a:cubicBezTo>
                    <a:cubicBezTo>
                      <a:pt x="3939" y="2906"/>
                      <a:pt x="4705" y="2769"/>
                      <a:pt x="5686" y="2575"/>
                    </a:cubicBezTo>
                    <a:cubicBezTo>
                      <a:pt x="5683" y="2563"/>
                      <a:pt x="5680" y="2550"/>
                      <a:pt x="5674" y="2540"/>
                    </a:cubicBezTo>
                    <a:lnTo>
                      <a:pt x="5765" y="2525"/>
                    </a:lnTo>
                    <a:cubicBezTo>
                      <a:pt x="5783" y="2522"/>
                      <a:pt x="5779" y="2493"/>
                      <a:pt x="5762" y="2493"/>
                    </a:cubicBezTo>
                    <a:cubicBezTo>
                      <a:pt x="5761" y="2493"/>
                      <a:pt x="5761" y="2493"/>
                      <a:pt x="5760" y="2493"/>
                    </a:cubicBezTo>
                    <a:cubicBezTo>
                      <a:pt x="5724" y="2496"/>
                      <a:pt x="5685" y="2499"/>
                      <a:pt x="5647" y="2502"/>
                    </a:cubicBezTo>
                    <a:cubicBezTo>
                      <a:pt x="5428" y="2271"/>
                      <a:pt x="5176" y="2226"/>
                      <a:pt x="4914" y="2226"/>
                    </a:cubicBezTo>
                    <a:cubicBezTo>
                      <a:pt x="4752" y="2226"/>
                      <a:pt x="4585" y="2244"/>
                      <a:pt x="4420" y="2244"/>
                    </a:cubicBezTo>
                    <a:cubicBezTo>
                      <a:pt x="4250" y="2244"/>
                      <a:pt x="4081" y="2225"/>
                      <a:pt x="3921" y="2150"/>
                    </a:cubicBezTo>
                    <a:cubicBezTo>
                      <a:pt x="3901" y="2123"/>
                      <a:pt x="3883" y="2095"/>
                      <a:pt x="3868" y="2067"/>
                    </a:cubicBezTo>
                    <a:cubicBezTo>
                      <a:pt x="3751" y="1843"/>
                      <a:pt x="3662" y="1445"/>
                      <a:pt x="3591" y="1210"/>
                    </a:cubicBezTo>
                    <a:cubicBezTo>
                      <a:pt x="3487" y="857"/>
                      <a:pt x="3591" y="327"/>
                      <a:pt x="3478" y="142"/>
                    </a:cubicBezTo>
                    <a:cubicBezTo>
                      <a:pt x="3410" y="35"/>
                      <a:pt x="3310" y="1"/>
                      <a:pt x="31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8" name="Google Shape;918;p39"/>
              <p:cNvSpPr/>
              <p:nvPr/>
            </p:nvSpPr>
            <p:spPr>
              <a:xfrm>
                <a:off x="6718788" y="3029953"/>
                <a:ext cx="170123" cy="147067"/>
              </a:xfrm>
              <a:custGeom>
                <a:avLst/>
                <a:gdLst/>
                <a:ahLst/>
                <a:cxnLst/>
                <a:rect l="l" t="t" r="r" b="b"/>
                <a:pathLst>
                  <a:path w="3837" h="3317" extrusionOk="0">
                    <a:moveTo>
                      <a:pt x="3368" y="1"/>
                    </a:moveTo>
                    <a:cubicBezTo>
                      <a:pt x="3342" y="1"/>
                      <a:pt x="3319" y="3"/>
                      <a:pt x="3298" y="7"/>
                    </a:cubicBezTo>
                    <a:cubicBezTo>
                      <a:pt x="2537" y="156"/>
                      <a:pt x="1994" y="306"/>
                      <a:pt x="1231" y="451"/>
                    </a:cubicBezTo>
                    <a:cubicBezTo>
                      <a:pt x="1205" y="456"/>
                      <a:pt x="1181" y="460"/>
                      <a:pt x="1155" y="466"/>
                    </a:cubicBezTo>
                    <a:cubicBezTo>
                      <a:pt x="983" y="359"/>
                      <a:pt x="807" y="259"/>
                      <a:pt x="627" y="161"/>
                    </a:cubicBezTo>
                    <a:cubicBezTo>
                      <a:pt x="609" y="150"/>
                      <a:pt x="589" y="146"/>
                      <a:pt x="570" y="146"/>
                    </a:cubicBezTo>
                    <a:cubicBezTo>
                      <a:pt x="529" y="146"/>
                      <a:pt x="489" y="166"/>
                      <a:pt x="466" y="203"/>
                    </a:cubicBezTo>
                    <a:cubicBezTo>
                      <a:pt x="290" y="474"/>
                      <a:pt x="249" y="806"/>
                      <a:pt x="363" y="1100"/>
                    </a:cubicBezTo>
                    <a:cubicBezTo>
                      <a:pt x="348" y="1140"/>
                      <a:pt x="334" y="1184"/>
                      <a:pt x="317" y="1231"/>
                    </a:cubicBezTo>
                    <a:cubicBezTo>
                      <a:pt x="313" y="1246"/>
                      <a:pt x="307" y="1263"/>
                      <a:pt x="301" y="1278"/>
                    </a:cubicBezTo>
                    <a:cubicBezTo>
                      <a:pt x="254" y="1314"/>
                      <a:pt x="231" y="1373"/>
                      <a:pt x="240" y="1431"/>
                    </a:cubicBezTo>
                    <a:cubicBezTo>
                      <a:pt x="1" y="2017"/>
                      <a:pt x="430" y="2897"/>
                      <a:pt x="474" y="2897"/>
                    </a:cubicBezTo>
                    <a:cubicBezTo>
                      <a:pt x="476" y="2897"/>
                      <a:pt x="477" y="2895"/>
                      <a:pt x="478" y="2891"/>
                    </a:cubicBezTo>
                    <a:cubicBezTo>
                      <a:pt x="878" y="2974"/>
                      <a:pt x="1172" y="3317"/>
                      <a:pt x="1519" y="3317"/>
                    </a:cubicBezTo>
                    <a:cubicBezTo>
                      <a:pt x="1559" y="3317"/>
                      <a:pt x="1600" y="3312"/>
                      <a:pt x="1642" y="3302"/>
                    </a:cubicBezTo>
                    <a:cubicBezTo>
                      <a:pt x="2168" y="3178"/>
                      <a:pt x="3100" y="2793"/>
                      <a:pt x="3627" y="2566"/>
                    </a:cubicBezTo>
                    <a:cubicBezTo>
                      <a:pt x="3797" y="1828"/>
                      <a:pt x="3837" y="640"/>
                      <a:pt x="3769" y="58"/>
                    </a:cubicBezTo>
                    <a:cubicBezTo>
                      <a:pt x="3652" y="38"/>
                      <a:pt x="3486" y="1"/>
                      <a:pt x="3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9" name="Google Shape;919;p39"/>
              <p:cNvSpPr/>
              <p:nvPr/>
            </p:nvSpPr>
            <p:spPr>
              <a:xfrm>
                <a:off x="6467443" y="2991292"/>
                <a:ext cx="391633" cy="88897"/>
              </a:xfrm>
              <a:custGeom>
                <a:avLst/>
                <a:gdLst/>
                <a:ahLst/>
                <a:cxnLst/>
                <a:rect l="l" t="t" r="r" b="b"/>
                <a:pathLst>
                  <a:path w="8833" h="2005" extrusionOk="0">
                    <a:moveTo>
                      <a:pt x="8083" y="0"/>
                    </a:moveTo>
                    <a:cubicBezTo>
                      <a:pt x="7551" y="63"/>
                      <a:pt x="6861" y="281"/>
                      <a:pt x="6274" y="281"/>
                    </a:cubicBezTo>
                    <a:cubicBezTo>
                      <a:pt x="6167" y="281"/>
                      <a:pt x="6065" y="274"/>
                      <a:pt x="5967" y="257"/>
                    </a:cubicBezTo>
                    <a:cubicBezTo>
                      <a:pt x="5643" y="203"/>
                      <a:pt x="5267" y="83"/>
                      <a:pt x="4922" y="83"/>
                    </a:cubicBezTo>
                    <a:cubicBezTo>
                      <a:pt x="4860" y="83"/>
                      <a:pt x="4800" y="87"/>
                      <a:pt x="4741" y="96"/>
                    </a:cubicBezTo>
                    <a:cubicBezTo>
                      <a:pt x="4559" y="121"/>
                      <a:pt x="4454" y="173"/>
                      <a:pt x="4322" y="289"/>
                    </a:cubicBezTo>
                    <a:cubicBezTo>
                      <a:pt x="4266" y="340"/>
                      <a:pt x="4278" y="445"/>
                      <a:pt x="4240" y="498"/>
                    </a:cubicBezTo>
                    <a:cubicBezTo>
                      <a:pt x="4026" y="791"/>
                      <a:pt x="3795" y="894"/>
                      <a:pt x="3457" y="1003"/>
                    </a:cubicBezTo>
                    <a:cubicBezTo>
                      <a:pt x="2482" y="1321"/>
                      <a:pt x="1275" y="1501"/>
                      <a:pt x="237" y="1501"/>
                    </a:cubicBezTo>
                    <a:cubicBezTo>
                      <a:pt x="171" y="1501"/>
                      <a:pt x="106" y="1500"/>
                      <a:pt x="43" y="1498"/>
                    </a:cubicBezTo>
                    <a:cubicBezTo>
                      <a:pt x="1" y="1498"/>
                      <a:pt x="2960" y="2005"/>
                      <a:pt x="4245" y="2005"/>
                    </a:cubicBezTo>
                    <a:cubicBezTo>
                      <a:pt x="4349" y="2005"/>
                      <a:pt x="4443" y="2002"/>
                      <a:pt x="4523" y="1994"/>
                    </a:cubicBezTo>
                    <a:cubicBezTo>
                      <a:pt x="5163" y="1937"/>
                      <a:pt x="5784" y="1784"/>
                      <a:pt x="6023" y="1172"/>
                    </a:cubicBezTo>
                    <a:cubicBezTo>
                      <a:pt x="6399" y="1319"/>
                      <a:pt x="6781" y="1391"/>
                      <a:pt x="7161" y="1391"/>
                    </a:cubicBezTo>
                    <a:cubicBezTo>
                      <a:pt x="7690" y="1391"/>
                      <a:pt x="8215" y="1251"/>
                      <a:pt x="8715" y="978"/>
                    </a:cubicBezTo>
                    <a:cubicBezTo>
                      <a:pt x="8785" y="941"/>
                      <a:pt x="8833" y="838"/>
                      <a:pt x="8804" y="761"/>
                    </a:cubicBezTo>
                    <a:cubicBezTo>
                      <a:pt x="8630" y="295"/>
                      <a:pt x="8346" y="20"/>
                      <a:pt x="80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0" name="Google Shape;920;p39"/>
              <p:cNvSpPr/>
              <p:nvPr/>
            </p:nvSpPr>
            <p:spPr>
              <a:xfrm>
                <a:off x="6427894" y="2940348"/>
                <a:ext cx="458006" cy="229402"/>
              </a:xfrm>
              <a:custGeom>
                <a:avLst/>
                <a:gdLst/>
                <a:ahLst/>
                <a:cxnLst/>
                <a:rect l="l" t="t" r="r" b="b"/>
                <a:pathLst>
                  <a:path w="10330" h="5174" extrusionOk="0">
                    <a:moveTo>
                      <a:pt x="7785" y="0"/>
                    </a:moveTo>
                    <a:lnTo>
                      <a:pt x="7785" y="0"/>
                    </a:lnTo>
                    <a:cubicBezTo>
                      <a:pt x="7692" y="306"/>
                      <a:pt x="8780" y="927"/>
                      <a:pt x="9382" y="1734"/>
                    </a:cubicBezTo>
                    <a:cubicBezTo>
                      <a:pt x="9472" y="1855"/>
                      <a:pt x="9421" y="2081"/>
                      <a:pt x="8981" y="2143"/>
                    </a:cubicBezTo>
                    <a:cubicBezTo>
                      <a:pt x="8892" y="2154"/>
                      <a:pt x="8604" y="2234"/>
                      <a:pt x="8282" y="2234"/>
                    </a:cubicBezTo>
                    <a:cubicBezTo>
                      <a:pt x="8064" y="2234"/>
                      <a:pt x="7831" y="2198"/>
                      <a:pt x="7633" y="2079"/>
                    </a:cubicBezTo>
                    <a:cubicBezTo>
                      <a:pt x="7300" y="1883"/>
                      <a:pt x="7110" y="1914"/>
                      <a:pt x="6730" y="1802"/>
                    </a:cubicBezTo>
                    <a:cubicBezTo>
                      <a:pt x="6709" y="2127"/>
                      <a:pt x="6667" y="2599"/>
                      <a:pt x="6384" y="2779"/>
                    </a:cubicBezTo>
                    <a:cubicBezTo>
                      <a:pt x="6250" y="2866"/>
                      <a:pt x="6101" y="2901"/>
                      <a:pt x="5950" y="2901"/>
                    </a:cubicBezTo>
                    <a:cubicBezTo>
                      <a:pt x="5865" y="2901"/>
                      <a:pt x="5780" y="2890"/>
                      <a:pt x="5695" y="2871"/>
                    </a:cubicBezTo>
                    <a:cubicBezTo>
                      <a:pt x="5390" y="2881"/>
                      <a:pt x="5086" y="2887"/>
                      <a:pt x="4781" y="2887"/>
                    </a:cubicBezTo>
                    <a:cubicBezTo>
                      <a:pt x="4410" y="2887"/>
                      <a:pt x="4038" y="2877"/>
                      <a:pt x="3666" y="2850"/>
                    </a:cubicBezTo>
                    <a:cubicBezTo>
                      <a:pt x="2502" y="2765"/>
                      <a:pt x="1157" y="2641"/>
                      <a:pt x="0" y="2487"/>
                    </a:cubicBezTo>
                    <a:lnTo>
                      <a:pt x="0" y="2487"/>
                    </a:lnTo>
                    <a:cubicBezTo>
                      <a:pt x="1420" y="2865"/>
                      <a:pt x="2882" y="3195"/>
                      <a:pt x="4390" y="3281"/>
                    </a:cubicBezTo>
                    <a:cubicBezTo>
                      <a:pt x="4424" y="3283"/>
                      <a:pt x="4461" y="3284"/>
                      <a:pt x="4502" y="3284"/>
                    </a:cubicBezTo>
                    <a:cubicBezTo>
                      <a:pt x="4735" y="3284"/>
                      <a:pt x="5078" y="3257"/>
                      <a:pt x="5401" y="3257"/>
                    </a:cubicBezTo>
                    <a:cubicBezTo>
                      <a:pt x="5858" y="3257"/>
                      <a:pt x="6274" y="3310"/>
                      <a:pt x="6277" y="3570"/>
                    </a:cubicBezTo>
                    <a:cubicBezTo>
                      <a:pt x="6280" y="3882"/>
                      <a:pt x="6092" y="4641"/>
                      <a:pt x="6466" y="5173"/>
                    </a:cubicBezTo>
                    <a:cubicBezTo>
                      <a:pt x="6467" y="5173"/>
                      <a:pt x="6469" y="5173"/>
                      <a:pt x="6470" y="5173"/>
                    </a:cubicBezTo>
                    <a:cubicBezTo>
                      <a:pt x="6864" y="5173"/>
                      <a:pt x="6595" y="4092"/>
                      <a:pt x="6718" y="3594"/>
                    </a:cubicBezTo>
                    <a:cubicBezTo>
                      <a:pt x="6747" y="3530"/>
                      <a:pt x="6777" y="3467"/>
                      <a:pt x="6810" y="3403"/>
                    </a:cubicBezTo>
                    <a:cubicBezTo>
                      <a:pt x="6821" y="3384"/>
                      <a:pt x="6826" y="3362"/>
                      <a:pt x="6823" y="3341"/>
                    </a:cubicBezTo>
                    <a:lnTo>
                      <a:pt x="6907" y="3281"/>
                    </a:lnTo>
                    <a:cubicBezTo>
                      <a:pt x="6995" y="3249"/>
                      <a:pt x="7005" y="3131"/>
                      <a:pt x="6921" y="3092"/>
                    </a:cubicBezTo>
                    <a:cubicBezTo>
                      <a:pt x="6921" y="3090"/>
                      <a:pt x="6924" y="3090"/>
                      <a:pt x="6925" y="3089"/>
                    </a:cubicBezTo>
                    <a:cubicBezTo>
                      <a:pt x="6927" y="3089"/>
                      <a:pt x="6929" y="3089"/>
                      <a:pt x="6931" y="3089"/>
                    </a:cubicBezTo>
                    <a:cubicBezTo>
                      <a:pt x="6987" y="3089"/>
                      <a:pt x="7036" y="3045"/>
                      <a:pt x="7040" y="2988"/>
                    </a:cubicBezTo>
                    <a:cubicBezTo>
                      <a:pt x="7058" y="2793"/>
                      <a:pt x="7058" y="2596"/>
                      <a:pt x="7036" y="2401"/>
                    </a:cubicBezTo>
                    <a:lnTo>
                      <a:pt x="7036" y="2398"/>
                    </a:lnTo>
                    <a:cubicBezTo>
                      <a:pt x="7116" y="2462"/>
                      <a:pt x="7203" y="2516"/>
                      <a:pt x="7296" y="2561"/>
                    </a:cubicBezTo>
                    <a:cubicBezTo>
                      <a:pt x="7312" y="2567"/>
                      <a:pt x="7329" y="2572"/>
                      <a:pt x="7346" y="2573"/>
                    </a:cubicBezTo>
                    <a:cubicBezTo>
                      <a:pt x="7417" y="2620"/>
                      <a:pt x="7394" y="2673"/>
                      <a:pt x="7466" y="2717"/>
                    </a:cubicBezTo>
                    <a:cubicBezTo>
                      <a:pt x="7469" y="2718"/>
                      <a:pt x="7474" y="2719"/>
                      <a:pt x="7483" y="2719"/>
                    </a:cubicBezTo>
                    <a:cubicBezTo>
                      <a:pt x="7712" y="2719"/>
                      <a:pt x="10059" y="2321"/>
                      <a:pt x="10330" y="2079"/>
                    </a:cubicBezTo>
                    <a:cubicBezTo>
                      <a:pt x="9565" y="1307"/>
                      <a:pt x="8679" y="617"/>
                      <a:pt x="77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1" name="Google Shape;921;p39"/>
              <p:cNvSpPr/>
              <p:nvPr/>
            </p:nvSpPr>
            <p:spPr>
              <a:xfrm>
                <a:off x="6712049" y="3039486"/>
                <a:ext cx="74842" cy="143121"/>
              </a:xfrm>
              <a:custGeom>
                <a:avLst/>
                <a:gdLst/>
                <a:ahLst/>
                <a:cxnLst/>
                <a:rect l="l" t="t" r="r" b="b"/>
                <a:pathLst>
                  <a:path w="1688" h="3228" extrusionOk="0">
                    <a:moveTo>
                      <a:pt x="542" y="1"/>
                    </a:moveTo>
                    <a:cubicBezTo>
                      <a:pt x="508" y="1"/>
                      <a:pt x="488" y="11"/>
                      <a:pt x="489" y="35"/>
                    </a:cubicBezTo>
                    <a:cubicBezTo>
                      <a:pt x="497" y="186"/>
                      <a:pt x="448" y="561"/>
                      <a:pt x="427" y="859"/>
                    </a:cubicBezTo>
                    <a:cubicBezTo>
                      <a:pt x="223" y="1131"/>
                      <a:pt x="102" y="1684"/>
                      <a:pt x="75" y="1851"/>
                    </a:cubicBezTo>
                    <a:cubicBezTo>
                      <a:pt x="7" y="2259"/>
                      <a:pt x="1" y="2856"/>
                      <a:pt x="125" y="3228"/>
                    </a:cubicBezTo>
                    <a:cubicBezTo>
                      <a:pt x="125" y="3228"/>
                      <a:pt x="592" y="3137"/>
                      <a:pt x="912" y="2987"/>
                    </a:cubicBezTo>
                    <a:cubicBezTo>
                      <a:pt x="1114" y="3047"/>
                      <a:pt x="1352" y="3147"/>
                      <a:pt x="1585" y="3147"/>
                    </a:cubicBezTo>
                    <a:cubicBezTo>
                      <a:pt x="1619" y="3147"/>
                      <a:pt x="1654" y="3145"/>
                      <a:pt x="1688" y="3140"/>
                    </a:cubicBezTo>
                    <a:cubicBezTo>
                      <a:pt x="1602" y="2458"/>
                      <a:pt x="1275" y="968"/>
                      <a:pt x="1086" y="266"/>
                    </a:cubicBezTo>
                    <a:cubicBezTo>
                      <a:pt x="1063" y="181"/>
                      <a:pt x="684"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2" name="Google Shape;922;p39"/>
              <p:cNvSpPr/>
              <p:nvPr/>
            </p:nvSpPr>
            <p:spPr>
              <a:xfrm>
                <a:off x="6392166" y="3044895"/>
                <a:ext cx="372568" cy="140018"/>
              </a:xfrm>
              <a:custGeom>
                <a:avLst/>
                <a:gdLst/>
                <a:ahLst/>
                <a:cxnLst/>
                <a:rect l="l" t="t" r="r" b="b"/>
                <a:pathLst>
                  <a:path w="8403" h="3158" extrusionOk="0">
                    <a:moveTo>
                      <a:pt x="129" y="1"/>
                    </a:moveTo>
                    <a:cubicBezTo>
                      <a:pt x="84" y="537"/>
                      <a:pt x="5" y="1017"/>
                      <a:pt x="2" y="1556"/>
                    </a:cubicBezTo>
                    <a:cubicBezTo>
                      <a:pt x="1" y="1762"/>
                      <a:pt x="105" y="2389"/>
                      <a:pt x="105" y="2389"/>
                    </a:cubicBezTo>
                    <a:cubicBezTo>
                      <a:pt x="105" y="2389"/>
                      <a:pt x="744" y="2696"/>
                      <a:pt x="976" y="2782"/>
                    </a:cubicBezTo>
                    <a:cubicBezTo>
                      <a:pt x="1094" y="2826"/>
                      <a:pt x="1211" y="2868"/>
                      <a:pt x="1329" y="2911"/>
                    </a:cubicBezTo>
                    <a:cubicBezTo>
                      <a:pt x="1497" y="2729"/>
                      <a:pt x="1597" y="2653"/>
                      <a:pt x="1839" y="2653"/>
                    </a:cubicBezTo>
                    <a:cubicBezTo>
                      <a:pt x="1895" y="2653"/>
                      <a:pt x="1958" y="2657"/>
                      <a:pt x="2031" y="2664"/>
                    </a:cubicBezTo>
                    <a:cubicBezTo>
                      <a:pt x="2327" y="2694"/>
                      <a:pt x="2583" y="2756"/>
                      <a:pt x="2799" y="2756"/>
                    </a:cubicBezTo>
                    <a:cubicBezTo>
                      <a:pt x="3081" y="2756"/>
                      <a:pt x="3292" y="2650"/>
                      <a:pt x="3428" y="2226"/>
                    </a:cubicBezTo>
                    <a:cubicBezTo>
                      <a:pt x="3576" y="1759"/>
                      <a:pt x="3526" y="1159"/>
                      <a:pt x="3449" y="687"/>
                    </a:cubicBezTo>
                    <a:cubicBezTo>
                      <a:pt x="3439" y="652"/>
                      <a:pt x="3466" y="623"/>
                      <a:pt x="3497" y="623"/>
                    </a:cubicBezTo>
                    <a:cubicBezTo>
                      <a:pt x="3505" y="623"/>
                      <a:pt x="3513" y="625"/>
                      <a:pt x="3521" y="630"/>
                    </a:cubicBezTo>
                    <a:cubicBezTo>
                      <a:pt x="3958" y="847"/>
                      <a:pt x="4106" y="645"/>
                      <a:pt x="4433" y="932"/>
                    </a:cubicBezTo>
                    <a:cubicBezTo>
                      <a:pt x="4720" y="1186"/>
                      <a:pt x="4815" y="1441"/>
                      <a:pt x="4921" y="1794"/>
                    </a:cubicBezTo>
                    <a:cubicBezTo>
                      <a:pt x="4991" y="2029"/>
                      <a:pt x="5080" y="2425"/>
                      <a:pt x="5198" y="2651"/>
                    </a:cubicBezTo>
                    <a:cubicBezTo>
                      <a:pt x="5213" y="2679"/>
                      <a:pt x="5229" y="2707"/>
                      <a:pt x="5249" y="2732"/>
                    </a:cubicBezTo>
                    <a:cubicBezTo>
                      <a:pt x="5410" y="2808"/>
                      <a:pt x="5580" y="2826"/>
                      <a:pt x="5751" y="2826"/>
                    </a:cubicBezTo>
                    <a:cubicBezTo>
                      <a:pt x="5914" y="2826"/>
                      <a:pt x="6079" y="2810"/>
                      <a:pt x="6240" y="2810"/>
                    </a:cubicBezTo>
                    <a:cubicBezTo>
                      <a:pt x="6503" y="2810"/>
                      <a:pt x="6756" y="2854"/>
                      <a:pt x="6977" y="3086"/>
                    </a:cubicBezTo>
                    <a:cubicBezTo>
                      <a:pt x="7016" y="3082"/>
                      <a:pt x="7054" y="3080"/>
                      <a:pt x="7090" y="3077"/>
                    </a:cubicBezTo>
                    <a:cubicBezTo>
                      <a:pt x="7091" y="3077"/>
                      <a:pt x="7091" y="3077"/>
                      <a:pt x="7092" y="3077"/>
                    </a:cubicBezTo>
                    <a:cubicBezTo>
                      <a:pt x="7107" y="3077"/>
                      <a:pt x="7111" y="3104"/>
                      <a:pt x="7093" y="3107"/>
                    </a:cubicBezTo>
                    <a:lnTo>
                      <a:pt x="7003" y="3122"/>
                    </a:lnTo>
                    <a:cubicBezTo>
                      <a:pt x="7007" y="3134"/>
                      <a:pt x="7012" y="3145"/>
                      <a:pt x="7013" y="3157"/>
                    </a:cubicBezTo>
                    <a:cubicBezTo>
                      <a:pt x="7125" y="3134"/>
                      <a:pt x="7240" y="3112"/>
                      <a:pt x="7358" y="3089"/>
                    </a:cubicBezTo>
                    <a:cubicBezTo>
                      <a:pt x="7432" y="3074"/>
                      <a:pt x="8247" y="2341"/>
                      <a:pt x="8247" y="2268"/>
                    </a:cubicBezTo>
                    <a:cubicBezTo>
                      <a:pt x="8245" y="1733"/>
                      <a:pt x="8380" y="1676"/>
                      <a:pt x="8371" y="1142"/>
                    </a:cubicBezTo>
                    <a:cubicBezTo>
                      <a:pt x="8369" y="985"/>
                      <a:pt x="8403" y="714"/>
                      <a:pt x="8279" y="586"/>
                    </a:cubicBezTo>
                    <a:cubicBezTo>
                      <a:pt x="8202" y="506"/>
                      <a:pt x="8096" y="484"/>
                      <a:pt x="7986" y="484"/>
                    </a:cubicBezTo>
                    <a:cubicBezTo>
                      <a:pt x="7870" y="484"/>
                      <a:pt x="7750" y="508"/>
                      <a:pt x="7656" y="516"/>
                    </a:cubicBezTo>
                    <a:cubicBezTo>
                      <a:pt x="7154" y="560"/>
                      <a:pt x="6652" y="590"/>
                      <a:pt x="6149" y="599"/>
                    </a:cubicBezTo>
                    <a:cubicBezTo>
                      <a:pt x="5638" y="609"/>
                      <a:pt x="5115" y="627"/>
                      <a:pt x="4593" y="627"/>
                    </a:cubicBezTo>
                    <a:cubicBezTo>
                      <a:pt x="4007" y="627"/>
                      <a:pt x="3422" y="604"/>
                      <a:pt x="2856" y="519"/>
                    </a:cubicBezTo>
                    <a:cubicBezTo>
                      <a:pt x="1982" y="388"/>
                      <a:pt x="543" y="116"/>
                      <a:pt x="129"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3" name="Google Shape;923;p39"/>
              <p:cNvSpPr/>
              <p:nvPr/>
            </p:nvSpPr>
            <p:spPr>
              <a:xfrm>
                <a:off x="6451134" y="3070788"/>
                <a:ext cx="256404" cy="128889"/>
              </a:xfrm>
              <a:custGeom>
                <a:avLst/>
                <a:gdLst/>
                <a:ahLst/>
                <a:cxnLst/>
                <a:rect l="l" t="t" r="r" b="b"/>
                <a:pathLst>
                  <a:path w="5783" h="2907" extrusionOk="0">
                    <a:moveTo>
                      <a:pt x="3190" y="1"/>
                    </a:moveTo>
                    <a:cubicBezTo>
                      <a:pt x="2982" y="1"/>
                      <a:pt x="2715" y="105"/>
                      <a:pt x="2467" y="105"/>
                    </a:cubicBezTo>
                    <a:cubicBezTo>
                      <a:pt x="2372" y="105"/>
                      <a:pt x="2279" y="90"/>
                      <a:pt x="2193" y="47"/>
                    </a:cubicBezTo>
                    <a:cubicBezTo>
                      <a:pt x="2185" y="43"/>
                      <a:pt x="2176" y="41"/>
                      <a:pt x="2168" y="41"/>
                    </a:cubicBezTo>
                    <a:cubicBezTo>
                      <a:pt x="2137" y="41"/>
                      <a:pt x="2111" y="69"/>
                      <a:pt x="2120" y="103"/>
                    </a:cubicBezTo>
                    <a:cubicBezTo>
                      <a:pt x="2196" y="576"/>
                      <a:pt x="2247" y="1175"/>
                      <a:pt x="2099" y="1642"/>
                    </a:cubicBezTo>
                    <a:cubicBezTo>
                      <a:pt x="1964" y="2066"/>
                      <a:pt x="1753" y="2173"/>
                      <a:pt x="1471" y="2173"/>
                    </a:cubicBezTo>
                    <a:cubicBezTo>
                      <a:pt x="1256" y="2173"/>
                      <a:pt x="999" y="2110"/>
                      <a:pt x="702" y="2080"/>
                    </a:cubicBezTo>
                    <a:cubicBezTo>
                      <a:pt x="629" y="2073"/>
                      <a:pt x="566" y="2069"/>
                      <a:pt x="510" y="2069"/>
                    </a:cubicBezTo>
                    <a:cubicBezTo>
                      <a:pt x="267" y="2069"/>
                      <a:pt x="168" y="2145"/>
                      <a:pt x="1" y="2327"/>
                    </a:cubicBezTo>
                    <a:cubicBezTo>
                      <a:pt x="385" y="2463"/>
                      <a:pt x="773" y="2585"/>
                      <a:pt x="1172" y="2673"/>
                    </a:cubicBezTo>
                    <a:cubicBezTo>
                      <a:pt x="1915" y="2838"/>
                      <a:pt x="2529" y="2906"/>
                      <a:pt x="3113" y="2906"/>
                    </a:cubicBezTo>
                    <a:cubicBezTo>
                      <a:pt x="3939" y="2906"/>
                      <a:pt x="4705" y="2769"/>
                      <a:pt x="5686" y="2575"/>
                    </a:cubicBezTo>
                    <a:cubicBezTo>
                      <a:pt x="5683" y="2563"/>
                      <a:pt x="5680" y="2550"/>
                      <a:pt x="5674" y="2540"/>
                    </a:cubicBezTo>
                    <a:lnTo>
                      <a:pt x="5765" y="2525"/>
                    </a:lnTo>
                    <a:cubicBezTo>
                      <a:pt x="5783" y="2522"/>
                      <a:pt x="5779" y="2493"/>
                      <a:pt x="5762" y="2493"/>
                    </a:cubicBezTo>
                    <a:cubicBezTo>
                      <a:pt x="5761" y="2493"/>
                      <a:pt x="5761" y="2493"/>
                      <a:pt x="5760" y="2493"/>
                    </a:cubicBezTo>
                    <a:cubicBezTo>
                      <a:pt x="5724" y="2496"/>
                      <a:pt x="5685" y="2499"/>
                      <a:pt x="5647" y="2502"/>
                    </a:cubicBezTo>
                    <a:cubicBezTo>
                      <a:pt x="5428" y="2271"/>
                      <a:pt x="5176" y="2226"/>
                      <a:pt x="4914" y="2226"/>
                    </a:cubicBezTo>
                    <a:cubicBezTo>
                      <a:pt x="4752" y="2226"/>
                      <a:pt x="4585" y="2244"/>
                      <a:pt x="4420" y="2244"/>
                    </a:cubicBezTo>
                    <a:cubicBezTo>
                      <a:pt x="4250" y="2244"/>
                      <a:pt x="4081" y="2225"/>
                      <a:pt x="3921" y="2150"/>
                    </a:cubicBezTo>
                    <a:cubicBezTo>
                      <a:pt x="3901" y="2123"/>
                      <a:pt x="3883" y="2095"/>
                      <a:pt x="3868" y="2067"/>
                    </a:cubicBezTo>
                    <a:cubicBezTo>
                      <a:pt x="3751" y="1843"/>
                      <a:pt x="3662" y="1445"/>
                      <a:pt x="3591" y="1210"/>
                    </a:cubicBezTo>
                    <a:cubicBezTo>
                      <a:pt x="3487" y="857"/>
                      <a:pt x="3591" y="327"/>
                      <a:pt x="3478" y="142"/>
                    </a:cubicBezTo>
                    <a:cubicBezTo>
                      <a:pt x="3410" y="35"/>
                      <a:pt x="3310" y="1"/>
                      <a:pt x="3190"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4" name="Google Shape;924;p39"/>
              <p:cNvSpPr/>
              <p:nvPr/>
            </p:nvSpPr>
            <p:spPr>
              <a:xfrm>
                <a:off x="6715913" y="3029953"/>
                <a:ext cx="170123" cy="147067"/>
              </a:xfrm>
              <a:custGeom>
                <a:avLst/>
                <a:gdLst/>
                <a:ahLst/>
                <a:cxnLst/>
                <a:rect l="l" t="t" r="r" b="b"/>
                <a:pathLst>
                  <a:path w="3837" h="3317" extrusionOk="0">
                    <a:moveTo>
                      <a:pt x="3368" y="1"/>
                    </a:moveTo>
                    <a:cubicBezTo>
                      <a:pt x="3342" y="1"/>
                      <a:pt x="3319" y="3"/>
                      <a:pt x="3298" y="7"/>
                    </a:cubicBezTo>
                    <a:cubicBezTo>
                      <a:pt x="2537" y="156"/>
                      <a:pt x="1994" y="306"/>
                      <a:pt x="1231" y="451"/>
                    </a:cubicBezTo>
                    <a:cubicBezTo>
                      <a:pt x="1205" y="456"/>
                      <a:pt x="1181" y="460"/>
                      <a:pt x="1155" y="466"/>
                    </a:cubicBezTo>
                    <a:cubicBezTo>
                      <a:pt x="983" y="359"/>
                      <a:pt x="807" y="259"/>
                      <a:pt x="627" y="161"/>
                    </a:cubicBezTo>
                    <a:cubicBezTo>
                      <a:pt x="609" y="150"/>
                      <a:pt x="589" y="146"/>
                      <a:pt x="570" y="146"/>
                    </a:cubicBezTo>
                    <a:cubicBezTo>
                      <a:pt x="529" y="146"/>
                      <a:pt x="489" y="166"/>
                      <a:pt x="466" y="203"/>
                    </a:cubicBezTo>
                    <a:cubicBezTo>
                      <a:pt x="290" y="474"/>
                      <a:pt x="249" y="806"/>
                      <a:pt x="363" y="1100"/>
                    </a:cubicBezTo>
                    <a:cubicBezTo>
                      <a:pt x="348" y="1140"/>
                      <a:pt x="334" y="1184"/>
                      <a:pt x="317" y="1231"/>
                    </a:cubicBezTo>
                    <a:cubicBezTo>
                      <a:pt x="313" y="1246"/>
                      <a:pt x="307" y="1263"/>
                      <a:pt x="301" y="1278"/>
                    </a:cubicBezTo>
                    <a:cubicBezTo>
                      <a:pt x="254" y="1314"/>
                      <a:pt x="231" y="1373"/>
                      <a:pt x="240" y="1431"/>
                    </a:cubicBezTo>
                    <a:cubicBezTo>
                      <a:pt x="1" y="2017"/>
                      <a:pt x="430" y="2897"/>
                      <a:pt x="474" y="2897"/>
                    </a:cubicBezTo>
                    <a:cubicBezTo>
                      <a:pt x="476" y="2897"/>
                      <a:pt x="477" y="2895"/>
                      <a:pt x="478" y="2891"/>
                    </a:cubicBezTo>
                    <a:cubicBezTo>
                      <a:pt x="878" y="2974"/>
                      <a:pt x="1172" y="3317"/>
                      <a:pt x="1519" y="3317"/>
                    </a:cubicBezTo>
                    <a:cubicBezTo>
                      <a:pt x="1559" y="3317"/>
                      <a:pt x="1600" y="3312"/>
                      <a:pt x="1642" y="3302"/>
                    </a:cubicBezTo>
                    <a:cubicBezTo>
                      <a:pt x="2168" y="3178"/>
                      <a:pt x="3100" y="2793"/>
                      <a:pt x="3627" y="2566"/>
                    </a:cubicBezTo>
                    <a:cubicBezTo>
                      <a:pt x="3797" y="1828"/>
                      <a:pt x="3837" y="640"/>
                      <a:pt x="3769" y="58"/>
                    </a:cubicBezTo>
                    <a:cubicBezTo>
                      <a:pt x="3652" y="38"/>
                      <a:pt x="3486" y="1"/>
                      <a:pt x="3368"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5" name="Google Shape;925;p39"/>
              <p:cNvSpPr/>
              <p:nvPr/>
            </p:nvSpPr>
            <p:spPr>
              <a:xfrm>
                <a:off x="6709174" y="3039486"/>
                <a:ext cx="74842" cy="143121"/>
              </a:xfrm>
              <a:custGeom>
                <a:avLst/>
                <a:gdLst/>
                <a:ahLst/>
                <a:cxnLst/>
                <a:rect l="l" t="t" r="r" b="b"/>
                <a:pathLst>
                  <a:path w="1688" h="3228" extrusionOk="0">
                    <a:moveTo>
                      <a:pt x="542" y="1"/>
                    </a:moveTo>
                    <a:cubicBezTo>
                      <a:pt x="508" y="1"/>
                      <a:pt x="488" y="11"/>
                      <a:pt x="489" y="35"/>
                    </a:cubicBezTo>
                    <a:cubicBezTo>
                      <a:pt x="497" y="186"/>
                      <a:pt x="448" y="561"/>
                      <a:pt x="427" y="859"/>
                    </a:cubicBezTo>
                    <a:cubicBezTo>
                      <a:pt x="223" y="1131"/>
                      <a:pt x="102" y="1684"/>
                      <a:pt x="75" y="1851"/>
                    </a:cubicBezTo>
                    <a:cubicBezTo>
                      <a:pt x="7" y="2259"/>
                      <a:pt x="1" y="2856"/>
                      <a:pt x="125" y="3228"/>
                    </a:cubicBezTo>
                    <a:cubicBezTo>
                      <a:pt x="125" y="3228"/>
                      <a:pt x="592" y="3137"/>
                      <a:pt x="912" y="2987"/>
                    </a:cubicBezTo>
                    <a:cubicBezTo>
                      <a:pt x="1114" y="3047"/>
                      <a:pt x="1352" y="3147"/>
                      <a:pt x="1585" y="3147"/>
                    </a:cubicBezTo>
                    <a:cubicBezTo>
                      <a:pt x="1619" y="3147"/>
                      <a:pt x="1654" y="3145"/>
                      <a:pt x="1688" y="3140"/>
                    </a:cubicBezTo>
                    <a:cubicBezTo>
                      <a:pt x="1602" y="2458"/>
                      <a:pt x="1275" y="968"/>
                      <a:pt x="1086" y="266"/>
                    </a:cubicBezTo>
                    <a:cubicBezTo>
                      <a:pt x="1063" y="181"/>
                      <a:pt x="684" y="1"/>
                      <a:pt x="54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6" name="Google Shape;926;p39"/>
              <p:cNvSpPr/>
              <p:nvPr/>
            </p:nvSpPr>
            <p:spPr>
              <a:xfrm>
                <a:off x="6427894" y="2940348"/>
                <a:ext cx="458006" cy="229402"/>
              </a:xfrm>
              <a:custGeom>
                <a:avLst/>
                <a:gdLst/>
                <a:ahLst/>
                <a:cxnLst/>
                <a:rect l="l" t="t" r="r" b="b"/>
                <a:pathLst>
                  <a:path w="10330" h="5174" extrusionOk="0">
                    <a:moveTo>
                      <a:pt x="7785" y="0"/>
                    </a:moveTo>
                    <a:lnTo>
                      <a:pt x="7785" y="0"/>
                    </a:lnTo>
                    <a:cubicBezTo>
                      <a:pt x="7692" y="306"/>
                      <a:pt x="8780" y="927"/>
                      <a:pt x="9382" y="1734"/>
                    </a:cubicBezTo>
                    <a:cubicBezTo>
                      <a:pt x="9472" y="1855"/>
                      <a:pt x="9421" y="2081"/>
                      <a:pt x="8981" y="2143"/>
                    </a:cubicBezTo>
                    <a:cubicBezTo>
                      <a:pt x="8892" y="2154"/>
                      <a:pt x="8604" y="2234"/>
                      <a:pt x="8282" y="2234"/>
                    </a:cubicBezTo>
                    <a:cubicBezTo>
                      <a:pt x="8064" y="2234"/>
                      <a:pt x="7831" y="2198"/>
                      <a:pt x="7633" y="2079"/>
                    </a:cubicBezTo>
                    <a:cubicBezTo>
                      <a:pt x="7300" y="1883"/>
                      <a:pt x="7110" y="1914"/>
                      <a:pt x="6730" y="1802"/>
                    </a:cubicBezTo>
                    <a:cubicBezTo>
                      <a:pt x="6709" y="2127"/>
                      <a:pt x="6667" y="2599"/>
                      <a:pt x="6384" y="2779"/>
                    </a:cubicBezTo>
                    <a:cubicBezTo>
                      <a:pt x="6250" y="2866"/>
                      <a:pt x="6101" y="2901"/>
                      <a:pt x="5950" y="2901"/>
                    </a:cubicBezTo>
                    <a:cubicBezTo>
                      <a:pt x="5865" y="2901"/>
                      <a:pt x="5780" y="2890"/>
                      <a:pt x="5695" y="2871"/>
                    </a:cubicBezTo>
                    <a:cubicBezTo>
                      <a:pt x="5390" y="2881"/>
                      <a:pt x="5086" y="2887"/>
                      <a:pt x="4781" y="2887"/>
                    </a:cubicBezTo>
                    <a:cubicBezTo>
                      <a:pt x="4410" y="2887"/>
                      <a:pt x="4038" y="2877"/>
                      <a:pt x="3666" y="2850"/>
                    </a:cubicBezTo>
                    <a:cubicBezTo>
                      <a:pt x="2502" y="2765"/>
                      <a:pt x="1157" y="2641"/>
                      <a:pt x="0" y="2487"/>
                    </a:cubicBezTo>
                    <a:lnTo>
                      <a:pt x="0" y="2487"/>
                    </a:lnTo>
                    <a:cubicBezTo>
                      <a:pt x="1420" y="2865"/>
                      <a:pt x="2882" y="3195"/>
                      <a:pt x="4390" y="3281"/>
                    </a:cubicBezTo>
                    <a:cubicBezTo>
                      <a:pt x="4424" y="3283"/>
                      <a:pt x="4461" y="3284"/>
                      <a:pt x="4502" y="3284"/>
                    </a:cubicBezTo>
                    <a:cubicBezTo>
                      <a:pt x="4735" y="3284"/>
                      <a:pt x="5078" y="3257"/>
                      <a:pt x="5401" y="3257"/>
                    </a:cubicBezTo>
                    <a:cubicBezTo>
                      <a:pt x="5858" y="3257"/>
                      <a:pt x="6274" y="3310"/>
                      <a:pt x="6277" y="3570"/>
                    </a:cubicBezTo>
                    <a:cubicBezTo>
                      <a:pt x="6280" y="3882"/>
                      <a:pt x="6092" y="4641"/>
                      <a:pt x="6466" y="5173"/>
                    </a:cubicBezTo>
                    <a:cubicBezTo>
                      <a:pt x="6467" y="5173"/>
                      <a:pt x="6469" y="5173"/>
                      <a:pt x="6470" y="5173"/>
                    </a:cubicBezTo>
                    <a:cubicBezTo>
                      <a:pt x="6864" y="5173"/>
                      <a:pt x="6595" y="4092"/>
                      <a:pt x="6718" y="3594"/>
                    </a:cubicBezTo>
                    <a:cubicBezTo>
                      <a:pt x="6747" y="3530"/>
                      <a:pt x="6777" y="3467"/>
                      <a:pt x="6810" y="3403"/>
                    </a:cubicBezTo>
                    <a:cubicBezTo>
                      <a:pt x="6821" y="3384"/>
                      <a:pt x="6826" y="3362"/>
                      <a:pt x="6823" y="3341"/>
                    </a:cubicBezTo>
                    <a:lnTo>
                      <a:pt x="6907" y="3281"/>
                    </a:lnTo>
                    <a:cubicBezTo>
                      <a:pt x="6995" y="3249"/>
                      <a:pt x="7005" y="3131"/>
                      <a:pt x="6921" y="3092"/>
                    </a:cubicBezTo>
                    <a:cubicBezTo>
                      <a:pt x="6921" y="3090"/>
                      <a:pt x="6924" y="3090"/>
                      <a:pt x="6925" y="3089"/>
                    </a:cubicBezTo>
                    <a:cubicBezTo>
                      <a:pt x="6927" y="3089"/>
                      <a:pt x="6929" y="3089"/>
                      <a:pt x="6931" y="3089"/>
                    </a:cubicBezTo>
                    <a:cubicBezTo>
                      <a:pt x="6987" y="3089"/>
                      <a:pt x="7036" y="3045"/>
                      <a:pt x="7040" y="2988"/>
                    </a:cubicBezTo>
                    <a:cubicBezTo>
                      <a:pt x="7058" y="2793"/>
                      <a:pt x="7058" y="2596"/>
                      <a:pt x="7036" y="2401"/>
                    </a:cubicBezTo>
                    <a:lnTo>
                      <a:pt x="7036" y="2398"/>
                    </a:lnTo>
                    <a:cubicBezTo>
                      <a:pt x="7116" y="2462"/>
                      <a:pt x="7203" y="2516"/>
                      <a:pt x="7296" y="2561"/>
                    </a:cubicBezTo>
                    <a:cubicBezTo>
                      <a:pt x="7312" y="2567"/>
                      <a:pt x="7329" y="2572"/>
                      <a:pt x="7346" y="2573"/>
                    </a:cubicBezTo>
                    <a:cubicBezTo>
                      <a:pt x="7417" y="2620"/>
                      <a:pt x="7394" y="2673"/>
                      <a:pt x="7466" y="2717"/>
                    </a:cubicBezTo>
                    <a:cubicBezTo>
                      <a:pt x="7469" y="2718"/>
                      <a:pt x="7474" y="2719"/>
                      <a:pt x="7483" y="2719"/>
                    </a:cubicBezTo>
                    <a:cubicBezTo>
                      <a:pt x="7712" y="2719"/>
                      <a:pt x="10059" y="2321"/>
                      <a:pt x="10330" y="2079"/>
                    </a:cubicBezTo>
                    <a:cubicBezTo>
                      <a:pt x="9565" y="1307"/>
                      <a:pt x="8679" y="617"/>
                      <a:pt x="7785" y="0"/>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6"/>
                                        </p:tgtEl>
                                        <p:attrNameLst>
                                          <p:attrName>style.visibility</p:attrName>
                                        </p:attrNameLst>
                                      </p:cBhvr>
                                      <p:to>
                                        <p:strVal val="visible"/>
                                      </p:to>
                                    </p:set>
                                    <p:animEffect transition="in" filter="fade">
                                      <p:cBhvr>
                                        <p:cTn id="7" dur="500"/>
                                        <p:tgtEl>
                                          <p:spTgt spid="8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47"/>
                                        </p:tgtEl>
                                        <p:attrNameLst>
                                          <p:attrName>style.visibility</p:attrName>
                                        </p:attrNameLst>
                                      </p:cBhvr>
                                      <p:to>
                                        <p:strVal val="visible"/>
                                      </p:to>
                                    </p:set>
                                    <p:animEffect transition="in" filter="fade">
                                      <p:cBhvr>
                                        <p:cTn id="11" dur="5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 grpId="0"/>
      <p:bldP spid="8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693;p62"/>
          <p:cNvGrpSpPr/>
          <p:nvPr/>
        </p:nvGrpSpPr>
        <p:grpSpPr>
          <a:xfrm flipH="1">
            <a:off x="6520070" y="1222514"/>
            <a:ext cx="2226365" cy="3308482"/>
            <a:chOff x="765278" y="539500"/>
            <a:chExt cx="2701800" cy="4170400"/>
          </a:xfrm>
        </p:grpSpPr>
        <p:sp>
          <p:nvSpPr>
            <p:cNvPr id="5" name="Google Shape;2694;p62"/>
            <p:cNvSpPr/>
            <p:nvPr/>
          </p:nvSpPr>
          <p:spPr>
            <a:xfrm>
              <a:off x="765278" y="4452500"/>
              <a:ext cx="2701800" cy="257400"/>
            </a:xfrm>
            <a:prstGeom prst="ellipse">
              <a:avLst/>
            </a:prstGeom>
            <a:solidFill>
              <a:srgbClr val="FFBF4D">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2695;p62"/>
            <p:cNvGrpSpPr/>
            <p:nvPr/>
          </p:nvGrpSpPr>
          <p:grpSpPr>
            <a:xfrm>
              <a:off x="930075" y="539500"/>
              <a:ext cx="2352674" cy="4035715"/>
              <a:chOff x="786224" y="539500"/>
              <a:chExt cx="2352674" cy="4035715"/>
            </a:xfrm>
          </p:grpSpPr>
          <p:sp>
            <p:nvSpPr>
              <p:cNvPr id="7" name="Google Shape;2696;p62"/>
              <p:cNvSpPr/>
              <p:nvPr/>
            </p:nvSpPr>
            <p:spPr>
              <a:xfrm flipH="1">
                <a:off x="2678337" y="1450443"/>
                <a:ext cx="68669" cy="108134"/>
              </a:xfrm>
              <a:custGeom>
                <a:avLst/>
                <a:gdLst/>
                <a:ahLst/>
                <a:cxnLst/>
                <a:rect l="l" t="t" r="r" b="b"/>
                <a:pathLst>
                  <a:path w="870" h="1370" extrusionOk="0">
                    <a:moveTo>
                      <a:pt x="531" y="1"/>
                    </a:moveTo>
                    <a:cubicBezTo>
                      <a:pt x="398" y="1"/>
                      <a:pt x="22" y="256"/>
                      <a:pt x="17" y="296"/>
                    </a:cubicBezTo>
                    <a:cubicBezTo>
                      <a:pt x="0" y="431"/>
                      <a:pt x="380" y="927"/>
                      <a:pt x="558" y="1341"/>
                    </a:cubicBezTo>
                    <a:lnTo>
                      <a:pt x="869" y="1370"/>
                    </a:lnTo>
                    <a:cubicBezTo>
                      <a:pt x="780" y="1027"/>
                      <a:pt x="741" y="307"/>
                      <a:pt x="572" y="18"/>
                    </a:cubicBezTo>
                    <a:cubicBezTo>
                      <a:pt x="564" y="6"/>
                      <a:pt x="550" y="1"/>
                      <a:pt x="53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97;p62"/>
              <p:cNvSpPr/>
              <p:nvPr/>
            </p:nvSpPr>
            <p:spPr>
              <a:xfrm flipH="1">
                <a:off x="2724432" y="1449811"/>
                <a:ext cx="43569" cy="36624"/>
              </a:xfrm>
              <a:custGeom>
                <a:avLst/>
                <a:gdLst/>
                <a:ahLst/>
                <a:cxnLst/>
                <a:rect l="l" t="t" r="r" b="b"/>
                <a:pathLst>
                  <a:path w="552" h="464" extrusionOk="0">
                    <a:moveTo>
                      <a:pt x="82" y="1"/>
                    </a:moveTo>
                    <a:cubicBezTo>
                      <a:pt x="70" y="1"/>
                      <a:pt x="59" y="4"/>
                      <a:pt x="50" y="11"/>
                    </a:cubicBezTo>
                    <a:cubicBezTo>
                      <a:pt x="0" y="52"/>
                      <a:pt x="277" y="333"/>
                      <a:pt x="348" y="459"/>
                    </a:cubicBezTo>
                    <a:cubicBezTo>
                      <a:pt x="348" y="459"/>
                      <a:pt x="375" y="463"/>
                      <a:pt x="407" y="463"/>
                    </a:cubicBezTo>
                    <a:cubicBezTo>
                      <a:pt x="471" y="463"/>
                      <a:pt x="552" y="443"/>
                      <a:pt x="443" y="318"/>
                    </a:cubicBezTo>
                    <a:cubicBezTo>
                      <a:pt x="336" y="197"/>
                      <a:pt x="174" y="1"/>
                      <a:pt x="82"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98;p62"/>
              <p:cNvSpPr/>
              <p:nvPr/>
            </p:nvSpPr>
            <p:spPr>
              <a:xfrm flipH="1">
                <a:off x="2696254" y="1415161"/>
                <a:ext cx="36702" cy="52094"/>
              </a:xfrm>
              <a:custGeom>
                <a:avLst/>
                <a:gdLst/>
                <a:ahLst/>
                <a:cxnLst/>
                <a:rect l="l" t="t" r="r" b="b"/>
                <a:pathLst>
                  <a:path w="465" h="660" extrusionOk="0">
                    <a:moveTo>
                      <a:pt x="93" y="0"/>
                    </a:moveTo>
                    <a:cubicBezTo>
                      <a:pt x="84" y="0"/>
                      <a:pt x="75" y="2"/>
                      <a:pt x="67" y="7"/>
                    </a:cubicBezTo>
                    <a:cubicBezTo>
                      <a:pt x="1" y="47"/>
                      <a:pt x="206" y="455"/>
                      <a:pt x="256" y="592"/>
                    </a:cubicBezTo>
                    <a:cubicBezTo>
                      <a:pt x="256" y="592"/>
                      <a:pt x="349" y="660"/>
                      <a:pt x="406" y="660"/>
                    </a:cubicBezTo>
                    <a:cubicBezTo>
                      <a:pt x="442" y="660"/>
                      <a:pt x="464" y="633"/>
                      <a:pt x="439" y="545"/>
                    </a:cubicBezTo>
                    <a:cubicBezTo>
                      <a:pt x="400" y="409"/>
                      <a:pt x="214" y="0"/>
                      <a:pt x="9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9;p62"/>
              <p:cNvSpPr/>
              <p:nvPr/>
            </p:nvSpPr>
            <p:spPr>
              <a:xfrm flipH="1">
                <a:off x="2672969" y="1429763"/>
                <a:ext cx="28336" cy="82324"/>
              </a:xfrm>
              <a:custGeom>
                <a:avLst/>
                <a:gdLst/>
                <a:ahLst/>
                <a:cxnLst/>
                <a:rect l="l" t="t" r="r" b="b"/>
                <a:pathLst>
                  <a:path w="359" h="1043" extrusionOk="0">
                    <a:moveTo>
                      <a:pt x="223" y="1"/>
                    </a:moveTo>
                    <a:cubicBezTo>
                      <a:pt x="124" y="1"/>
                      <a:pt x="195" y="578"/>
                      <a:pt x="24" y="578"/>
                    </a:cubicBezTo>
                    <a:cubicBezTo>
                      <a:pt x="16" y="578"/>
                      <a:pt x="8" y="577"/>
                      <a:pt x="0" y="575"/>
                    </a:cubicBezTo>
                    <a:lnTo>
                      <a:pt x="0" y="575"/>
                    </a:lnTo>
                    <a:cubicBezTo>
                      <a:pt x="0" y="575"/>
                      <a:pt x="41" y="1042"/>
                      <a:pt x="122" y="1042"/>
                    </a:cubicBezTo>
                    <a:cubicBezTo>
                      <a:pt x="135" y="1042"/>
                      <a:pt x="149" y="1030"/>
                      <a:pt x="165" y="1000"/>
                    </a:cubicBezTo>
                    <a:cubicBezTo>
                      <a:pt x="281" y="776"/>
                      <a:pt x="358" y="85"/>
                      <a:pt x="247" y="10"/>
                    </a:cubicBezTo>
                    <a:cubicBezTo>
                      <a:pt x="238" y="4"/>
                      <a:pt x="230" y="1"/>
                      <a:pt x="22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0;p62"/>
              <p:cNvSpPr/>
              <p:nvPr/>
            </p:nvSpPr>
            <p:spPr>
              <a:xfrm flipH="1">
                <a:off x="2712751" y="1422265"/>
                <a:ext cx="42622" cy="48305"/>
              </a:xfrm>
              <a:custGeom>
                <a:avLst/>
                <a:gdLst/>
                <a:ahLst/>
                <a:cxnLst/>
                <a:rect l="l" t="t" r="r" b="b"/>
                <a:pathLst>
                  <a:path w="540" h="612" extrusionOk="0">
                    <a:moveTo>
                      <a:pt x="78" y="0"/>
                    </a:moveTo>
                    <a:cubicBezTo>
                      <a:pt x="69" y="0"/>
                      <a:pt x="62" y="3"/>
                      <a:pt x="55" y="8"/>
                    </a:cubicBezTo>
                    <a:cubicBezTo>
                      <a:pt x="0" y="50"/>
                      <a:pt x="256" y="455"/>
                      <a:pt x="325" y="584"/>
                    </a:cubicBezTo>
                    <a:cubicBezTo>
                      <a:pt x="325" y="584"/>
                      <a:pt x="398" y="611"/>
                      <a:pt x="452" y="611"/>
                    </a:cubicBezTo>
                    <a:cubicBezTo>
                      <a:pt x="505" y="611"/>
                      <a:pt x="540" y="586"/>
                      <a:pt x="475" y="486"/>
                    </a:cubicBezTo>
                    <a:cubicBezTo>
                      <a:pt x="398" y="365"/>
                      <a:pt x="181" y="0"/>
                      <a:pt x="78"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1;p62"/>
              <p:cNvSpPr/>
              <p:nvPr/>
            </p:nvSpPr>
            <p:spPr>
              <a:xfrm flipH="1">
                <a:off x="2457964" y="2862361"/>
                <a:ext cx="253286" cy="785511"/>
              </a:xfrm>
              <a:custGeom>
                <a:avLst/>
                <a:gdLst/>
                <a:ahLst/>
                <a:cxnLst/>
                <a:rect l="l" t="t" r="r" b="b"/>
                <a:pathLst>
                  <a:path w="3209" h="9952" extrusionOk="0">
                    <a:moveTo>
                      <a:pt x="2665" y="0"/>
                    </a:moveTo>
                    <a:cubicBezTo>
                      <a:pt x="2337" y="0"/>
                      <a:pt x="1872" y="309"/>
                      <a:pt x="1299" y="1505"/>
                    </a:cubicBezTo>
                    <a:cubicBezTo>
                      <a:pt x="117" y="3979"/>
                      <a:pt x="1" y="8394"/>
                      <a:pt x="82" y="9951"/>
                    </a:cubicBezTo>
                    <a:lnTo>
                      <a:pt x="3208" y="350"/>
                    </a:lnTo>
                    <a:cubicBezTo>
                      <a:pt x="3208" y="350"/>
                      <a:pt x="3015" y="0"/>
                      <a:pt x="2665" y="0"/>
                    </a:cubicBezTo>
                    <a:close/>
                  </a:path>
                </a:pathLst>
              </a:custGeom>
              <a:solidFill>
                <a:srgbClr val="84B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2;p62"/>
              <p:cNvSpPr/>
              <p:nvPr/>
            </p:nvSpPr>
            <p:spPr>
              <a:xfrm flipH="1">
                <a:off x="2011694" y="1536715"/>
                <a:ext cx="664117" cy="570901"/>
              </a:xfrm>
              <a:custGeom>
                <a:avLst/>
                <a:gdLst/>
                <a:ahLst/>
                <a:cxnLst/>
                <a:rect l="l" t="t" r="r" b="b"/>
                <a:pathLst>
                  <a:path w="8414" h="7233" extrusionOk="0">
                    <a:moveTo>
                      <a:pt x="6172" y="0"/>
                    </a:moveTo>
                    <a:cubicBezTo>
                      <a:pt x="5232" y="0"/>
                      <a:pt x="3138" y="2576"/>
                      <a:pt x="2862" y="2983"/>
                    </a:cubicBezTo>
                    <a:cubicBezTo>
                      <a:pt x="2555" y="3436"/>
                      <a:pt x="385" y="4434"/>
                      <a:pt x="214" y="4742"/>
                    </a:cubicBezTo>
                    <a:cubicBezTo>
                      <a:pt x="1" y="5122"/>
                      <a:pt x="865" y="7233"/>
                      <a:pt x="1971" y="7233"/>
                    </a:cubicBezTo>
                    <a:cubicBezTo>
                      <a:pt x="2151" y="7233"/>
                      <a:pt x="2338" y="7177"/>
                      <a:pt x="2528" y="7047"/>
                    </a:cubicBezTo>
                    <a:cubicBezTo>
                      <a:pt x="3881" y="6128"/>
                      <a:pt x="8413" y="2259"/>
                      <a:pt x="6454" y="118"/>
                    </a:cubicBezTo>
                    <a:cubicBezTo>
                      <a:pt x="6380" y="37"/>
                      <a:pt x="6284" y="0"/>
                      <a:pt x="6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3;p62"/>
              <p:cNvSpPr/>
              <p:nvPr/>
            </p:nvSpPr>
            <p:spPr>
              <a:xfrm flipH="1">
                <a:off x="2246982" y="1645482"/>
                <a:ext cx="264179" cy="250524"/>
              </a:xfrm>
              <a:custGeom>
                <a:avLst/>
                <a:gdLst/>
                <a:ahLst/>
                <a:cxnLst/>
                <a:rect l="l" t="t" r="r" b="b"/>
                <a:pathLst>
                  <a:path w="3347" h="3174" extrusionOk="0">
                    <a:moveTo>
                      <a:pt x="3346" y="1"/>
                    </a:moveTo>
                    <a:lnTo>
                      <a:pt x="3346" y="1"/>
                    </a:lnTo>
                    <a:cubicBezTo>
                      <a:pt x="1443" y="598"/>
                      <a:pt x="1" y="3174"/>
                      <a:pt x="1" y="3174"/>
                    </a:cubicBezTo>
                    <a:cubicBezTo>
                      <a:pt x="1258" y="1868"/>
                      <a:pt x="2185" y="1001"/>
                      <a:pt x="3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04;p62"/>
              <p:cNvSpPr/>
              <p:nvPr/>
            </p:nvSpPr>
            <p:spPr>
              <a:xfrm flipH="1">
                <a:off x="2043187" y="1569234"/>
                <a:ext cx="632624" cy="538382"/>
              </a:xfrm>
              <a:custGeom>
                <a:avLst/>
                <a:gdLst/>
                <a:ahLst/>
                <a:cxnLst/>
                <a:rect l="l" t="t" r="r" b="b"/>
                <a:pathLst>
                  <a:path w="8015" h="6821" extrusionOk="0">
                    <a:moveTo>
                      <a:pt x="6673" y="1"/>
                    </a:moveTo>
                    <a:lnTo>
                      <a:pt x="6673" y="1"/>
                    </a:lnTo>
                    <a:cubicBezTo>
                      <a:pt x="6179" y="2042"/>
                      <a:pt x="3357" y="4409"/>
                      <a:pt x="2338" y="5101"/>
                    </a:cubicBezTo>
                    <a:cubicBezTo>
                      <a:pt x="2148" y="5230"/>
                      <a:pt x="1962" y="5286"/>
                      <a:pt x="1782" y="5286"/>
                    </a:cubicBezTo>
                    <a:cubicBezTo>
                      <a:pt x="1222" y="5286"/>
                      <a:pt x="724" y="4745"/>
                      <a:pt x="397" y="4161"/>
                    </a:cubicBezTo>
                    <a:cubicBezTo>
                      <a:pt x="304" y="4229"/>
                      <a:pt x="238" y="4286"/>
                      <a:pt x="214" y="4330"/>
                    </a:cubicBezTo>
                    <a:cubicBezTo>
                      <a:pt x="1" y="4710"/>
                      <a:pt x="865" y="6821"/>
                      <a:pt x="1971" y="6821"/>
                    </a:cubicBezTo>
                    <a:cubicBezTo>
                      <a:pt x="2151" y="6821"/>
                      <a:pt x="2338" y="6765"/>
                      <a:pt x="2528" y="6635"/>
                    </a:cubicBezTo>
                    <a:cubicBezTo>
                      <a:pt x="3821" y="5757"/>
                      <a:pt x="8014" y="2185"/>
                      <a:pt x="6673"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05;p62"/>
              <p:cNvSpPr/>
              <p:nvPr/>
            </p:nvSpPr>
            <p:spPr>
              <a:xfrm flipH="1">
                <a:off x="2237431" y="1795608"/>
                <a:ext cx="240263" cy="229844"/>
              </a:xfrm>
              <a:custGeom>
                <a:avLst/>
                <a:gdLst/>
                <a:ahLst/>
                <a:cxnLst/>
                <a:rect l="l" t="t" r="r" b="b"/>
                <a:pathLst>
                  <a:path w="3044" h="2912" extrusionOk="0">
                    <a:moveTo>
                      <a:pt x="3043" y="0"/>
                    </a:moveTo>
                    <a:cubicBezTo>
                      <a:pt x="2068" y="1012"/>
                      <a:pt x="1235" y="1817"/>
                      <a:pt x="0" y="2912"/>
                    </a:cubicBezTo>
                    <a:cubicBezTo>
                      <a:pt x="0" y="2912"/>
                      <a:pt x="2290" y="1663"/>
                      <a:pt x="3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06;p62"/>
              <p:cNvSpPr/>
              <p:nvPr/>
            </p:nvSpPr>
            <p:spPr>
              <a:xfrm flipH="1">
                <a:off x="1234695" y="540053"/>
                <a:ext cx="376338" cy="1765585"/>
              </a:xfrm>
              <a:custGeom>
                <a:avLst/>
                <a:gdLst/>
                <a:ahLst/>
                <a:cxnLst/>
                <a:rect l="l" t="t" r="r" b="b"/>
                <a:pathLst>
                  <a:path w="4768" h="22369" extrusionOk="0">
                    <a:moveTo>
                      <a:pt x="1262" y="0"/>
                    </a:moveTo>
                    <a:lnTo>
                      <a:pt x="1262" y="0"/>
                    </a:lnTo>
                    <a:cubicBezTo>
                      <a:pt x="550" y="1666"/>
                      <a:pt x="1351" y="10651"/>
                      <a:pt x="1451" y="13106"/>
                    </a:cubicBezTo>
                    <a:cubicBezTo>
                      <a:pt x="1550" y="15560"/>
                      <a:pt x="315" y="20099"/>
                      <a:pt x="1" y="22368"/>
                    </a:cubicBezTo>
                    <a:cubicBezTo>
                      <a:pt x="1" y="22368"/>
                      <a:pt x="1547" y="18293"/>
                      <a:pt x="2802" y="17135"/>
                    </a:cubicBezTo>
                    <a:cubicBezTo>
                      <a:pt x="4767" y="15322"/>
                      <a:pt x="3907" y="12319"/>
                      <a:pt x="3924" y="10512"/>
                    </a:cubicBezTo>
                    <a:cubicBezTo>
                      <a:pt x="3942" y="8706"/>
                      <a:pt x="1727" y="45"/>
                      <a:pt x="1727" y="45"/>
                    </a:cubicBezTo>
                    <a:lnTo>
                      <a:pt x="1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07;p62"/>
              <p:cNvSpPr/>
              <p:nvPr/>
            </p:nvSpPr>
            <p:spPr>
              <a:xfrm flipH="1">
                <a:off x="1248824" y="581570"/>
                <a:ext cx="362289" cy="1724068"/>
              </a:xfrm>
              <a:custGeom>
                <a:avLst/>
                <a:gdLst/>
                <a:ahLst/>
                <a:cxnLst/>
                <a:rect l="l" t="t" r="r" b="b"/>
                <a:pathLst>
                  <a:path w="4590" h="21843" extrusionOk="0">
                    <a:moveTo>
                      <a:pt x="1122" y="0"/>
                    </a:moveTo>
                    <a:cubicBezTo>
                      <a:pt x="672" y="2516"/>
                      <a:pt x="2083" y="11132"/>
                      <a:pt x="2176" y="13395"/>
                    </a:cubicBezTo>
                    <a:cubicBezTo>
                      <a:pt x="2275" y="15849"/>
                      <a:pt x="316" y="19573"/>
                      <a:pt x="0" y="21842"/>
                    </a:cubicBezTo>
                    <a:cubicBezTo>
                      <a:pt x="0" y="21842"/>
                      <a:pt x="1547" y="17767"/>
                      <a:pt x="2802" y="16609"/>
                    </a:cubicBezTo>
                    <a:cubicBezTo>
                      <a:pt x="4590" y="14960"/>
                      <a:pt x="4040" y="12326"/>
                      <a:pt x="3938" y="10503"/>
                    </a:cubicBezTo>
                    <a:lnTo>
                      <a:pt x="3938" y="10503"/>
                    </a:lnTo>
                    <a:cubicBezTo>
                      <a:pt x="3839" y="10653"/>
                      <a:pt x="3725" y="10741"/>
                      <a:pt x="3598" y="10759"/>
                    </a:cubicBezTo>
                    <a:cubicBezTo>
                      <a:pt x="3583" y="10761"/>
                      <a:pt x="3568" y="10762"/>
                      <a:pt x="3553" y="10762"/>
                    </a:cubicBezTo>
                    <a:cubicBezTo>
                      <a:pt x="2757" y="10762"/>
                      <a:pt x="1753" y="8041"/>
                      <a:pt x="1293" y="4597"/>
                    </a:cubicBezTo>
                    <a:cubicBezTo>
                      <a:pt x="1056" y="2818"/>
                      <a:pt x="1007" y="1190"/>
                      <a:pt x="1122"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08;p62"/>
              <p:cNvSpPr/>
              <p:nvPr/>
            </p:nvSpPr>
            <p:spPr>
              <a:xfrm flipH="1">
                <a:off x="1475123" y="539500"/>
                <a:ext cx="830186" cy="736417"/>
              </a:xfrm>
              <a:custGeom>
                <a:avLst/>
                <a:gdLst/>
                <a:ahLst/>
                <a:cxnLst/>
                <a:rect l="l" t="t" r="r" b="b"/>
                <a:pathLst>
                  <a:path w="10518" h="9330" extrusionOk="0">
                    <a:moveTo>
                      <a:pt x="10154" y="1"/>
                    </a:moveTo>
                    <a:lnTo>
                      <a:pt x="115" y="5581"/>
                    </a:lnTo>
                    <a:lnTo>
                      <a:pt x="0" y="5703"/>
                    </a:lnTo>
                    <a:lnTo>
                      <a:pt x="5040" y="9330"/>
                    </a:lnTo>
                    <a:cubicBezTo>
                      <a:pt x="5040" y="9330"/>
                      <a:pt x="10381" y="848"/>
                      <a:pt x="10449" y="633"/>
                    </a:cubicBezTo>
                    <a:cubicBezTo>
                      <a:pt x="10517" y="417"/>
                      <a:pt x="10154" y="1"/>
                      <a:pt x="10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09;p62"/>
              <p:cNvSpPr/>
              <p:nvPr/>
            </p:nvSpPr>
            <p:spPr>
              <a:xfrm flipH="1">
                <a:off x="1806626" y="751667"/>
                <a:ext cx="153598" cy="524253"/>
              </a:xfrm>
              <a:custGeom>
                <a:avLst/>
                <a:gdLst/>
                <a:ahLst/>
                <a:cxnLst/>
                <a:rect l="l" t="t" r="r" b="b"/>
                <a:pathLst>
                  <a:path w="1946" h="6642" extrusionOk="0">
                    <a:moveTo>
                      <a:pt x="945" y="1"/>
                    </a:moveTo>
                    <a:lnTo>
                      <a:pt x="0" y="527"/>
                    </a:lnTo>
                    <a:lnTo>
                      <a:pt x="296" y="6372"/>
                    </a:lnTo>
                    <a:lnTo>
                      <a:pt x="668" y="6642"/>
                    </a:lnTo>
                    <a:cubicBezTo>
                      <a:pt x="668" y="6642"/>
                      <a:pt x="1208" y="5784"/>
                      <a:pt x="1946" y="4608"/>
                    </a:cubicBezTo>
                    <a:lnTo>
                      <a:pt x="9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10;p62"/>
              <p:cNvSpPr/>
              <p:nvPr/>
            </p:nvSpPr>
            <p:spPr>
              <a:xfrm flipH="1">
                <a:off x="1641029" y="648504"/>
                <a:ext cx="132760" cy="354554"/>
              </a:xfrm>
              <a:custGeom>
                <a:avLst/>
                <a:gdLst/>
                <a:ahLst/>
                <a:cxnLst/>
                <a:rect l="l" t="t" r="r" b="b"/>
                <a:pathLst>
                  <a:path w="1682" h="4492" extrusionOk="0">
                    <a:moveTo>
                      <a:pt x="937" y="0"/>
                    </a:moveTo>
                    <a:lnTo>
                      <a:pt x="1" y="520"/>
                    </a:lnTo>
                    <a:lnTo>
                      <a:pt x="477" y="4491"/>
                    </a:lnTo>
                    <a:cubicBezTo>
                      <a:pt x="875" y="3856"/>
                      <a:pt x="1289" y="3196"/>
                      <a:pt x="1682" y="2565"/>
                    </a:cubicBezTo>
                    <a:lnTo>
                      <a:pt x="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11;p62"/>
              <p:cNvSpPr/>
              <p:nvPr/>
            </p:nvSpPr>
            <p:spPr>
              <a:xfrm flipH="1">
                <a:off x="1491612" y="543447"/>
                <a:ext cx="103793" cy="204034"/>
              </a:xfrm>
              <a:custGeom>
                <a:avLst/>
                <a:gdLst/>
                <a:ahLst/>
                <a:cxnLst/>
                <a:rect l="l" t="t" r="r" b="b"/>
                <a:pathLst>
                  <a:path w="1315" h="2585" extrusionOk="0">
                    <a:moveTo>
                      <a:pt x="1073" y="1"/>
                    </a:moveTo>
                    <a:lnTo>
                      <a:pt x="1" y="595"/>
                    </a:lnTo>
                    <a:lnTo>
                      <a:pt x="240" y="2584"/>
                    </a:lnTo>
                    <a:cubicBezTo>
                      <a:pt x="724" y="1803"/>
                      <a:pt x="1117" y="1166"/>
                      <a:pt x="1315" y="832"/>
                    </a:cubicBezTo>
                    <a:lnTo>
                      <a:pt x="10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12;p62"/>
              <p:cNvSpPr/>
              <p:nvPr/>
            </p:nvSpPr>
            <p:spPr>
              <a:xfrm flipH="1">
                <a:off x="1478358" y="564600"/>
                <a:ext cx="707765" cy="711317"/>
              </a:xfrm>
              <a:custGeom>
                <a:avLst/>
                <a:gdLst/>
                <a:ahLst/>
                <a:cxnLst/>
                <a:rect l="l" t="t" r="r" b="b"/>
                <a:pathLst>
                  <a:path w="8967" h="9012" extrusionOk="0">
                    <a:moveTo>
                      <a:pt x="8865" y="0"/>
                    </a:moveTo>
                    <a:cubicBezTo>
                      <a:pt x="8065" y="1223"/>
                      <a:pt x="6691" y="2632"/>
                      <a:pt x="4960" y="3904"/>
                    </a:cubicBezTo>
                    <a:cubicBezTo>
                      <a:pt x="3189" y="5207"/>
                      <a:pt x="1403" y="6102"/>
                      <a:pt x="1" y="6470"/>
                    </a:cubicBezTo>
                    <a:lnTo>
                      <a:pt x="3530" y="9012"/>
                    </a:lnTo>
                    <a:cubicBezTo>
                      <a:pt x="3530" y="9012"/>
                      <a:pt x="8871" y="531"/>
                      <a:pt x="8939" y="315"/>
                    </a:cubicBezTo>
                    <a:cubicBezTo>
                      <a:pt x="8966" y="229"/>
                      <a:pt x="8924" y="111"/>
                      <a:pt x="8865"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13;p62"/>
              <p:cNvSpPr/>
              <p:nvPr/>
            </p:nvSpPr>
            <p:spPr>
              <a:xfrm flipH="1">
                <a:off x="2018321" y="968332"/>
                <a:ext cx="379338" cy="489208"/>
              </a:xfrm>
              <a:custGeom>
                <a:avLst/>
                <a:gdLst/>
                <a:ahLst/>
                <a:cxnLst/>
                <a:rect l="l" t="t" r="r" b="b"/>
                <a:pathLst>
                  <a:path w="4806" h="6198" extrusionOk="0">
                    <a:moveTo>
                      <a:pt x="1462" y="1"/>
                    </a:moveTo>
                    <a:cubicBezTo>
                      <a:pt x="1" y="1"/>
                      <a:pt x="13" y="3494"/>
                      <a:pt x="1560" y="5444"/>
                    </a:cubicBezTo>
                    <a:cubicBezTo>
                      <a:pt x="1918" y="5894"/>
                      <a:pt x="2514" y="6197"/>
                      <a:pt x="3103" y="6197"/>
                    </a:cubicBezTo>
                    <a:cubicBezTo>
                      <a:pt x="3657" y="6197"/>
                      <a:pt x="4204" y="5931"/>
                      <a:pt x="4543" y="5269"/>
                    </a:cubicBezTo>
                    <a:cubicBezTo>
                      <a:pt x="4806" y="4752"/>
                      <a:pt x="4168" y="2191"/>
                      <a:pt x="2969" y="866"/>
                    </a:cubicBezTo>
                    <a:cubicBezTo>
                      <a:pt x="2360" y="256"/>
                      <a:pt x="1857" y="1"/>
                      <a:pt x="1462" y="1"/>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14;p62"/>
              <p:cNvSpPr/>
              <p:nvPr/>
            </p:nvSpPr>
            <p:spPr>
              <a:xfrm flipH="1">
                <a:off x="1845857" y="938575"/>
                <a:ext cx="444218" cy="549747"/>
              </a:xfrm>
              <a:custGeom>
                <a:avLst/>
                <a:gdLst/>
                <a:ahLst/>
                <a:cxnLst/>
                <a:rect l="l" t="t" r="r" b="b"/>
                <a:pathLst>
                  <a:path w="5628" h="6965" extrusionOk="0">
                    <a:moveTo>
                      <a:pt x="1146" y="0"/>
                    </a:moveTo>
                    <a:cubicBezTo>
                      <a:pt x="675" y="0"/>
                      <a:pt x="329" y="271"/>
                      <a:pt x="234" y="906"/>
                    </a:cubicBezTo>
                    <a:cubicBezTo>
                      <a:pt x="1" y="2447"/>
                      <a:pt x="974" y="6196"/>
                      <a:pt x="1813" y="6627"/>
                    </a:cubicBezTo>
                    <a:cubicBezTo>
                      <a:pt x="2272" y="6863"/>
                      <a:pt x="2701" y="6964"/>
                      <a:pt x="3091" y="6964"/>
                    </a:cubicBezTo>
                    <a:cubicBezTo>
                      <a:pt x="4685" y="6964"/>
                      <a:pt x="5628" y="5273"/>
                      <a:pt x="5290" y="4148"/>
                    </a:cubicBezTo>
                    <a:cubicBezTo>
                      <a:pt x="4650" y="2013"/>
                      <a:pt x="2430" y="0"/>
                      <a:pt x="1146"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15;p62"/>
              <p:cNvSpPr/>
              <p:nvPr/>
            </p:nvSpPr>
            <p:spPr>
              <a:xfrm flipH="1">
                <a:off x="1845857" y="1047105"/>
                <a:ext cx="422118" cy="441219"/>
              </a:xfrm>
              <a:custGeom>
                <a:avLst/>
                <a:gdLst/>
                <a:ahLst/>
                <a:cxnLst/>
                <a:rect l="l" t="t" r="r" b="b"/>
                <a:pathLst>
                  <a:path w="5348" h="5590" extrusionOk="0">
                    <a:moveTo>
                      <a:pt x="3284" y="1"/>
                    </a:moveTo>
                    <a:lnTo>
                      <a:pt x="3284" y="1"/>
                    </a:lnTo>
                    <a:cubicBezTo>
                      <a:pt x="3547" y="708"/>
                      <a:pt x="3461" y="1435"/>
                      <a:pt x="2992" y="1874"/>
                    </a:cubicBezTo>
                    <a:cubicBezTo>
                      <a:pt x="2726" y="2122"/>
                      <a:pt x="2375" y="2241"/>
                      <a:pt x="1997" y="2241"/>
                    </a:cubicBezTo>
                    <a:cubicBezTo>
                      <a:pt x="1398" y="2241"/>
                      <a:pt x="728" y="1943"/>
                      <a:pt x="208" y="1385"/>
                    </a:cubicBezTo>
                    <a:cubicBezTo>
                      <a:pt x="134" y="1305"/>
                      <a:pt x="66" y="1222"/>
                      <a:pt x="1" y="1134"/>
                    </a:cubicBezTo>
                    <a:lnTo>
                      <a:pt x="1" y="1134"/>
                    </a:lnTo>
                    <a:cubicBezTo>
                      <a:pt x="233" y="2840"/>
                      <a:pt x="918" y="4936"/>
                      <a:pt x="1533" y="5252"/>
                    </a:cubicBezTo>
                    <a:cubicBezTo>
                      <a:pt x="1992" y="5488"/>
                      <a:pt x="2421" y="5589"/>
                      <a:pt x="2811" y="5589"/>
                    </a:cubicBezTo>
                    <a:cubicBezTo>
                      <a:pt x="4405" y="5589"/>
                      <a:pt x="5348" y="3898"/>
                      <a:pt x="5010" y="2773"/>
                    </a:cubicBezTo>
                    <a:cubicBezTo>
                      <a:pt x="4705" y="1751"/>
                      <a:pt x="4037" y="760"/>
                      <a:pt x="3284" y="1"/>
                    </a:cubicBezTo>
                    <a:close/>
                  </a:path>
                </a:pathLst>
              </a:custGeom>
              <a:solidFill>
                <a:srgbClr val="84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16;p62"/>
              <p:cNvSpPr/>
              <p:nvPr/>
            </p:nvSpPr>
            <p:spPr>
              <a:xfrm flipH="1">
                <a:off x="817014" y="3846078"/>
                <a:ext cx="2321884" cy="729076"/>
              </a:xfrm>
              <a:custGeom>
                <a:avLst/>
                <a:gdLst/>
                <a:ahLst/>
                <a:cxnLst/>
                <a:rect l="l" t="t" r="r" b="b"/>
                <a:pathLst>
                  <a:path w="29417" h="9237" extrusionOk="0">
                    <a:moveTo>
                      <a:pt x="5592" y="0"/>
                    </a:moveTo>
                    <a:cubicBezTo>
                      <a:pt x="4735" y="0"/>
                      <a:pt x="4071" y="203"/>
                      <a:pt x="4005" y="809"/>
                    </a:cubicBezTo>
                    <a:cubicBezTo>
                      <a:pt x="3809" y="2628"/>
                      <a:pt x="1" y="9237"/>
                      <a:pt x="1" y="9237"/>
                    </a:cubicBezTo>
                    <a:lnTo>
                      <a:pt x="29417" y="9237"/>
                    </a:lnTo>
                    <a:lnTo>
                      <a:pt x="9784" y="809"/>
                    </a:lnTo>
                    <a:cubicBezTo>
                      <a:pt x="9784" y="809"/>
                      <a:pt x="7304" y="0"/>
                      <a:pt x="5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17;p62"/>
              <p:cNvSpPr/>
              <p:nvPr/>
            </p:nvSpPr>
            <p:spPr>
              <a:xfrm flipH="1">
                <a:off x="817013" y="3846078"/>
                <a:ext cx="2199779" cy="729076"/>
              </a:xfrm>
              <a:custGeom>
                <a:avLst/>
                <a:gdLst/>
                <a:ahLst/>
                <a:cxnLst/>
                <a:rect l="l" t="t" r="r" b="b"/>
                <a:pathLst>
                  <a:path w="27870" h="9237" extrusionOk="0">
                    <a:moveTo>
                      <a:pt x="4045" y="0"/>
                    </a:moveTo>
                    <a:cubicBezTo>
                      <a:pt x="3188" y="0"/>
                      <a:pt x="2524" y="203"/>
                      <a:pt x="2458" y="809"/>
                    </a:cubicBezTo>
                    <a:cubicBezTo>
                      <a:pt x="2348" y="1837"/>
                      <a:pt x="1080" y="4400"/>
                      <a:pt x="0" y="6431"/>
                    </a:cubicBezTo>
                    <a:cubicBezTo>
                      <a:pt x="1099" y="5308"/>
                      <a:pt x="2469" y="3408"/>
                      <a:pt x="3111" y="2611"/>
                    </a:cubicBezTo>
                    <a:cubicBezTo>
                      <a:pt x="3970" y="3902"/>
                      <a:pt x="7463" y="7825"/>
                      <a:pt x="10688" y="9237"/>
                    </a:cubicBezTo>
                    <a:lnTo>
                      <a:pt x="27870" y="9237"/>
                    </a:lnTo>
                    <a:lnTo>
                      <a:pt x="8237" y="809"/>
                    </a:lnTo>
                    <a:cubicBezTo>
                      <a:pt x="8237" y="809"/>
                      <a:pt x="5757" y="0"/>
                      <a:pt x="4045"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18;p62"/>
              <p:cNvSpPr/>
              <p:nvPr/>
            </p:nvSpPr>
            <p:spPr>
              <a:xfrm flipH="1">
                <a:off x="786229" y="2412139"/>
                <a:ext cx="2152342" cy="2163077"/>
              </a:xfrm>
              <a:custGeom>
                <a:avLst/>
                <a:gdLst/>
                <a:ahLst/>
                <a:cxnLst/>
                <a:rect l="l" t="t" r="r" b="b"/>
                <a:pathLst>
                  <a:path w="27269" h="27405" extrusionOk="0">
                    <a:moveTo>
                      <a:pt x="6761" y="0"/>
                    </a:moveTo>
                    <a:lnTo>
                      <a:pt x="1" y="22613"/>
                    </a:lnTo>
                    <a:lnTo>
                      <a:pt x="2279" y="20189"/>
                    </a:lnTo>
                    <a:cubicBezTo>
                      <a:pt x="5318" y="27239"/>
                      <a:pt x="25271" y="27404"/>
                      <a:pt x="27130" y="27404"/>
                    </a:cubicBezTo>
                    <a:cubicBezTo>
                      <a:pt x="27221" y="27404"/>
                      <a:pt x="27269" y="27404"/>
                      <a:pt x="27269" y="27404"/>
                    </a:cubicBezTo>
                    <a:cubicBezTo>
                      <a:pt x="27269" y="27404"/>
                      <a:pt x="22676" y="25198"/>
                      <a:pt x="20111" y="14973"/>
                    </a:cubicBezTo>
                    <a:cubicBezTo>
                      <a:pt x="16596" y="966"/>
                      <a:pt x="11148" y="482"/>
                      <a:pt x="11148" y="482"/>
                    </a:cubicBezTo>
                    <a:lnTo>
                      <a:pt x="67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19;p62"/>
              <p:cNvSpPr/>
              <p:nvPr/>
            </p:nvSpPr>
            <p:spPr>
              <a:xfrm flipH="1">
                <a:off x="786224" y="2412139"/>
                <a:ext cx="1675526" cy="2163077"/>
              </a:xfrm>
              <a:custGeom>
                <a:avLst/>
                <a:gdLst/>
                <a:ahLst/>
                <a:cxnLst/>
                <a:rect l="l" t="t" r="r" b="b"/>
                <a:pathLst>
                  <a:path w="21228" h="27405" extrusionOk="0">
                    <a:moveTo>
                      <a:pt x="720" y="0"/>
                    </a:moveTo>
                    <a:lnTo>
                      <a:pt x="646" y="2615"/>
                    </a:lnTo>
                    <a:cubicBezTo>
                      <a:pt x="530" y="5943"/>
                      <a:pt x="1" y="12407"/>
                      <a:pt x="7901" y="26228"/>
                    </a:cubicBezTo>
                    <a:cubicBezTo>
                      <a:pt x="13906" y="27357"/>
                      <a:pt x="20101" y="27404"/>
                      <a:pt x="21091" y="27404"/>
                    </a:cubicBezTo>
                    <a:cubicBezTo>
                      <a:pt x="21181" y="27404"/>
                      <a:pt x="21228" y="27404"/>
                      <a:pt x="21228" y="27404"/>
                    </a:cubicBezTo>
                    <a:cubicBezTo>
                      <a:pt x="21228" y="27404"/>
                      <a:pt x="16635" y="25198"/>
                      <a:pt x="14070" y="14973"/>
                    </a:cubicBezTo>
                    <a:cubicBezTo>
                      <a:pt x="10555" y="966"/>
                      <a:pt x="5107" y="484"/>
                      <a:pt x="5107" y="484"/>
                    </a:cubicBezTo>
                    <a:lnTo>
                      <a:pt x="720"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20;p62"/>
              <p:cNvSpPr/>
              <p:nvPr/>
            </p:nvSpPr>
            <p:spPr>
              <a:xfrm flipH="1">
                <a:off x="2334833" y="2405903"/>
                <a:ext cx="334663" cy="779671"/>
              </a:xfrm>
              <a:custGeom>
                <a:avLst/>
                <a:gdLst/>
                <a:ahLst/>
                <a:cxnLst/>
                <a:rect l="l" t="t" r="r" b="b"/>
                <a:pathLst>
                  <a:path w="4240" h="9878" extrusionOk="0">
                    <a:moveTo>
                      <a:pt x="3376" y="1"/>
                    </a:moveTo>
                    <a:cubicBezTo>
                      <a:pt x="3376" y="1"/>
                      <a:pt x="790" y="4741"/>
                      <a:pt x="1" y="9878"/>
                    </a:cubicBezTo>
                    <a:cubicBezTo>
                      <a:pt x="1" y="9878"/>
                      <a:pt x="4091" y="2044"/>
                      <a:pt x="4240" y="499"/>
                    </a:cubicBezTo>
                    <a:lnTo>
                      <a:pt x="33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21;p62"/>
              <p:cNvSpPr/>
              <p:nvPr/>
            </p:nvSpPr>
            <p:spPr>
              <a:xfrm flipH="1">
                <a:off x="1220024" y="2435660"/>
                <a:ext cx="1339442" cy="1521928"/>
              </a:xfrm>
              <a:custGeom>
                <a:avLst/>
                <a:gdLst/>
                <a:ahLst/>
                <a:cxnLst/>
                <a:rect l="l" t="t" r="r" b="b"/>
                <a:pathLst>
                  <a:path w="16970" h="19282" extrusionOk="0">
                    <a:moveTo>
                      <a:pt x="7580" y="0"/>
                    </a:moveTo>
                    <a:lnTo>
                      <a:pt x="2681" y="307"/>
                    </a:lnTo>
                    <a:cubicBezTo>
                      <a:pt x="1" y="16505"/>
                      <a:pt x="16969" y="19281"/>
                      <a:pt x="16969" y="19281"/>
                    </a:cubicBezTo>
                    <a:cubicBezTo>
                      <a:pt x="16969" y="6334"/>
                      <a:pt x="7580" y="0"/>
                      <a:pt x="7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22;p62"/>
              <p:cNvSpPr/>
              <p:nvPr/>
            </p:nvSpPr>
            <p:spPr>
              <a:xfrm flipH="1">
                <a:off x="1778688" y="2510408"/>
                <a:ext cx="477211" cy="623547"/>
              </a:xfrm>
              <a:custGeom>
                <a:avLst/>
                <a:gdLst/>
                <a:ahLst/>
                <a:cxnLst/>
                <a:rect l="l" t="t" r="r" b="b"/>
                <a:pathLst>
                  <a:path w="6046" h="7900" extrusionOk="0">
                    <a:moveTo>
                      <a:pt x="2257" y="1"/>
                    </a:moveTo>
                    <a:lnTo>
                      <a:pt x="0" y="698"/>
                    </a:lnTo>
                    <a:cubicBezTo>
                      <a:pt x="0" y="698"/>
                      <a:pt x="3816" y="3411"/>
                      <a:pt x="6045" y="7899"/>
                    </a:cubicBezTo>
                    <a:cubicBezTo>
                      <a:pt x="6045" y="7899"/>
                      <a:pt x="5374" y="2929"/>
                      <a:pt x="2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23;p62"/>
              <p:cNvSpPr/>
              <p:nvPr/>
            </p:nvSpPr>
            <p:spPr>
              <a:xfrm flipH="1">
                <a:off x="1220021" y="2410718"/>
                <a:ext cx="993650" cy="1546870"/>
              </a:xfrm>
              <a:custGeom>
                <a:avLst/>
                <a:gdLst/>
                <a:ahLst/>
                <a:cxnLst/>
                <a:rect l="l" t="t" r="r" b="b"/>
                <a:pathLst>
                  <a:path w="12589" h="19598" extrusionOk="0">
                    <a:moveTo>
                      <a:pt x="1533" y="0"/>
                    </a:moveTo>
                    <a:lnTo>
                      <a:pt x="0" y="516"/>
                    </a:lnTo>
                    <a:cubicBezTo>
                      <a:pt x="2412" y="1946"/>
                      <a:pt x="4957" y="4762"/>
                      <a:pt x="6782" y="8302"/>
                    </a:cubicBezTo>
                    <a:cubicBezTo>
                      <a:pt x="8812" y="12237"/>
                      <a:pt x="9426" y="16051"/>
                      <a:pt x="8650" y="18426"/>
                    </a:cubicBezTo>
                    <a:cubicBezTo>
                      <a:pt x="10888" y="19318"/>
                      <a:pt x="12588" y="19597"/>
                      <a:pt x="12588" y="19597"/>
                    </a:cubicBezTo>
                    <a:cubicBezTo>
                      <a:pt x="12588" y="6650"/>
                      <a:pt x="3199" y="316"/>
                      <a:pt x="3199" y="316"/>
                    </a:cubicBezTo>
                    <a:lnTo>
                      <a:pt x="1533"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24;p62"/>
              <p:cNvSpPr/>
              <p:nvPr/>
            </p:nvSpPr>
            <p:spPr>
              <a:xfrm flipH="1">
                <a:off x="1271959" y="2608598"/>
                <a:ext cx="1140302" cy="1259881"/>
              </a:xfrm>
              <a:custGeom>
                <a:avLst/>
                <a:gdLst/>
                <a:ahLst/>
                <a:cxnLst/>
                <a:rect l="l" t="t" r="r" b="b"/>
                <a:pathLst>
                  <a:path w="14447" h="15962" extrusionOk="0">
                    <a:moveTo>
                      <a:pt x="1544" y="1"/>
                    </a:moveTo>
                    <a:lnTo>
                      <a:pt x="1340" y="15"/>
                    </a:lnTo>
                    <a:cubicBezTo>
                      <a:pt x="1" y="13797"/>
                      <a:pt x="14447" y="15961"/>
                      <a:pt x="14447" y="15961"/>
                    </a:cubicBezTo>
                    <a:cubicBezTo>
                      <a:pt x="14447" y="15615"/>
                      <a:pt x="14436" y="15272"/>
                      <a:pt x="14418" y="14935"/>
                    </a:cubicBezTo>
                    <a:cubicBezTo>
                      <a:pt x="10474" y="13821"/>
                      <a:pt x="1910" y="10274"/>
                      <a:pt x="1544" y="1"/>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25;p62"/>
              <p:cNvSpPr/>
              <p:nvPr/>
            </p:nvSpPr>
            <p:spPr>
              <a:xfrm flipH="1">
                <a:off x="2073019" y="1508694"/>
                <a:ext cx="330006" cy="448243"/>
              </a:xfrm>
              <a:custGeom>
                <a:avLst/>
                <a:gdLst/>
                <a:ahLst/>
                <a:cxnLst/>
                <a:rect l="l" t="t" r="r" b="b"/>
                <a:pathLst>
                  <a:path w="4181" h="5679" extrusionOk="0">
                    <a:moveTo>
                      <a:pt x="2391" y="1"/>
                    </a:moveTo>
                    <a:cubicBezTo>
                      <a:pt x="1463" y="1"/>
                      <a:pt x="587" y="813"/>
                      <a:pt x="309" y="2236"/>
                    </a:cubicBezTo>
                    <a:cubicBezTo>
                      <a:pt x="0" y="3815"/>
                      <a:pt x="542" y="5537"/>
                      <a:pt x="1622" y="5669"/>
                    </a:cubicBezTo>
                    <a:cubicBezTo>
                      <a:pt x="1675" y="5675"/>
                      <a:pt x="1728" y="5678"/>
                      <a:pt x="1780" y="5678"/>
                    </a:cubicBezTo>
                    <a:cubicBezTo>
                      <a:pt x="2821" y="5678"/>
                      <a:pt x="3804" y="4429"/>
                      <a:pt x="3994" y="2872"/>
                    </a:cubicBezTo>
                    <a:cubicBezTo>
                      <a:pt x="4180" y="1333"/>
                      <a:pt x="3512" y="86"/>
                      <a:pt x="2522" y="6"/>
                    </a:cubicBezTo>
                    <a:cubicBezTo>
                      <a:pt x="2478" y="2"/>
                      <a:pt x="2435" y="1"/>
                      <a:pt x="2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26;p62"/>
              <p:cNvSpPr/>
              <p:nvPr/>
            </p:nvSpPr>
            <p:spPr>
              <a:xfrm flipH="1">
                <a:off x="2081306" y="1535610"/>
                <a:ext cx="287226" cy="390151"/>
              </a:xfrm>
              <a:custGeom>
                <a:avLst/>
                <a:gdLst/>
                <a:ahLst/>
                <a:cxnLst/>
                <a:rect l="l" t="t" r="r" b="b"/>
                <a:pathLst>
                  <a:path w="3639" h="4943" extrusionOk="0">
                    <a:moveTo>
                      <a:pt x="2082" y="0"/>
                    </a:moveTo>
                    <a:cubicBezTo>
                      <a:pt x="1273" y="0"/>
                      <a:pt x="511" y="708"/>
                      <a:pt x="269" y="1946"/>
                    </a:cubicBezTo>
                    <a:cubicBezTo>
                      <a:pt x="0" y="3322"/>
                      <a:pt x="470" y="4820"/>
                      <a:pt x="1412" y="4935"/>
                    </a:cubicBezTo>
                    <a:cubicBezTo>
                      <a:pt x="1458" y="4940"/>
                      <a:pt x="1503" y="4943"/>
                      <a:pt x="1549" y="4943"/>
                    </a:cubicBezTo>
                    <a:cubicBezTo>
                      <a:pt x="2455" y="4943"/>
                      <a:pt x="3311" y="3857"/>
                      <a:pt x="3476" y="2499"/>
                    </a:cubicBezTo>
                    <a:cubicBezTo>
                      <a:pt x="3639" y="1160"/>
                      <a:pt x="3057" y="75"/>
                      <a:pt x="2195" y="5"/>
                    </a:cubicBezTo>
                    <a:cubicBezTo>
                      <a:pt x="2157" y="2"/>
                      <a:pt x="2119" y="0"/>
                      <a:pt x="2082" y="0"/>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27;p62"/>
              <p:cNvSpPr/>
              <p:nvPr/>
            </p:nvSpPr>
            <p:spPr>
              <a:xfrm flipH="1">
                <a:off x="1956835" y="2443632"/>
                <a:ext cx="511230" cy="278939"/>
              </a:xfrm>
              <a:custGeom>
                <a:avLst/>
                <a:gdLst/>
                <a:ahLst/>
                <a:cxnLst/>
                <a:rect l="l" t="t" r="r" b="b"/>
                <a:pathLst>
                  <a:path w="6477" h="3534" extrusionOk="0">
                    <a:moveTo>
                      <a:pt x="6477" y="0"/>
                    </a:moveTo>
                    <a:lnTo>
                      <a:pt x="498" y="99"/>
                    </a:lnTo>
                    <a:cubicBezTo>
                      <a:pt x="0" y="1680"/>
                      <a:pt x="700" y="3533"/>
                      <a:pt x="700" y="3533"/>
                    </a:cubicBezTo>
                    <a:cubicBezTo>
                      <a:pt x="1641" y="2888"/>
                      <a:pt x="4307" y="971"/>
                      <a:pt x="6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28;p62"/>
              <p:cNvSpPr/>
              <p:nvPr/>
            </p:nvSpPr>
            <p:spPr>
              <a:xfrm flipH="1">
                <a:off x="1949810" y="1548396"/>
                <a:ext cx="484236" cy="996176"/>
              </a:xfrm>
              <a:custGeom>
                <a:avLst/>
                <a:gdLst/>
                <a:ahLst/>
                <a:cxnLst/>
                <a:rect l="l" t="t" r="r" b="b"/>
                <a:pathLst>
                  <a:path w="6135" h="12621" extrusionOk="0">
                    <a:moveTo>
                      <a:pt x="3617" y="0"/>
                    </a:moveTo>
                    <a:cubicBezTo>
                      <a:pt x="3165" y="0"/>
                      <a:pt x="2722" y="106"/>
                      <a:pt x="2443" y="254"/>
                    </a:cubicBezTo>
                    <a:cubicBezTo>
                      <a:pt x="1090" y="974"/>
                      <a:pt x="0" y="3725"/>
                      <a:pt x="0" y="3725"/>
                    </a:cubicBezTo>
                    <a:cubicBezTo>
                      <a:pt x="2374" y="6429"/>
                      <a:pt x="653" y="8472"/>
                      <a:pt x="80" y="11454"/>
                    </a:cubicBezTo>
                    <a:cubicBezTo>
                      <a:pt x="151" y="11909"/>
                      <a:pt x="448" y="12485"/>
                      <a:pt x="815" y="12609"/>
                    </a:cubicBezTo>
                    <a:cubicBezTo>
                      <a:pt x="990" y="12617"/>
                      <a:pt x="1166" y="12621"/>
                      <a:pt x="1343" y="12621"/>
                    </a:cubicBezTo>
                    <a:cubicBezTo>
                      <a:pt x="2843" y="12621"/>
                      <a:pt x="4453" y="12328"/>
                      <a:pt x="6135" y="11338"/>
                    </a:cubicBezTo>
                    <a:cubicBezTo>
                      <a:pt x="6135" y="11338"/>
                      <a:pt x="2194" y="8940"/>
                      <a:pt x="4809" y="4488"/>
                    </a:cubicBezTo>
                    <a:cubicBezTo>
                      <a:pt x="5857" y="2705"/>
                      <a:pt x="5515" y="1559"/>
                      <a:pt x="5104" y="721"/>
                    </a:cubicBezTo>
                    <a:cubicBezTo>
                      <a:pt x="4843" y="190"/>
                      <a:pt x="4223" y="0"/>
                      <a:pt x="36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29;p62"/>
              <p:cNvSpPr/>
              <p:nvPr/>
            </p:nvSpPr>
            <p:spPr>
              <a:xfrm flipH="1">
                <a:off x="1949810" y="1605148"/>
                <a:ext cx="481631" cy="934689"/>
              </a:xfrm>
              <a:custGeom>
                <a:avLst/>
                <a:gdLst/>
                <a:ahLst/>
                <a:cxnLst/>
                <a:rect l="l" t="t" r="r" b="b"/>
                <a:pathLst>
                  <a:path w="6102" h="11842" extrusionOk="0">
                    <a:moveTo>
                      <a:pt x="5071" y="1"/>
                    </a:moveTo>
                    <a:cubicBezTo>
                      <a:pt x="4387" y="1493"/>
                      <a:pt x="3435" y="3431"/>
                      <a:pt x="3165" y="3490"/>
                    </a:cubicBezTo>
                    <a:cubicBezTo>
                      <a:pt x="3133" y="3496"/>
                      <a:pt x="3083" y="3500"/>
                      <a:pt x="3017" y="3500"/>
                    </a:cubicBezTo>
                    <a:cubicBezTo>
                      <a:pt x="2462" y="3500"/>
                      <a:pt x="802" y="3274"/>
                      <a:pt x="1" y="3045"/>
                    </a:cubicBezTo>
                    <a:lnTo>
                      <a:pt x="1" y="3045"/>
                    </a:lnTo>
                    <a:cubicBezTo>
                      <a:pt x="1086" y="4301"/>
                      <a:pt x="1292" y="5414"/>
                      <a:pt x="1143" y="6548"/>
                    </a:cubicBezTo>
                    <a:cubicBezTo>
                      <a:pt x="1261" y="6282"/>
                      <a:pt x="1444" y="6153"/>
                      <a:pt x="1649" y="6153"/>
                    </a:cubicBezTo>
                    <a:cubicBezTo>
                      <a:pt x="2473" y="6153"/>
                      <a:pt x="3658" y="8226"/>
                      <a:pt x="2448" y="11842"/>
                    </a:cubicBezTo>
                    <a:cubicBezTo>
                      <a:pt x="3487" y="11819"/>
                      <a:pt x="4793" y="11390"/>
                      <a:pt x="6102" y="10619"/>
                    </a:cubicBezTo>
                    <a:cubicBezTo>
                      <a:pt x="6102" y="10619"/>
                      <a:pt x="2161" y="8221"/>
                      <a:pt x="4776" y="3768"/>
                    </a:cubicBezTo>
                    <a:cubicBezTo>
                      <a:pt x="5824" y="1986"/>
                      <a:pt x="5482" y="838"/>
                      <a:pt x="507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30;p62"/>
              <p:cNvSpPr/>
              <p:nvPr/>
            </p:nvSpPr>
            <p:spPr>
              <a:xfrm flipH="1">
                <a:off x="2082726" y="1391481"/>
                <a:ext cx="133076" cy="204429"/>
              </a:xfrm>
              <a:custGeom>
                <a:avLst/>
                <a:gdLst/>
                <a:ahLst/>
                <a:cxnLst/>
                <a:rect l="l" t="t" r="r" b="b"/>
                <a:pathLst>
                  <a:path w="1686" h="2590" extrusionOk="0">
                    <a:moveTo>
                      <a:pt x="1686" y="0"/>
                    </a:moveTo>
                    <a:lnTo>
                      <a:pt x="268" y="342"/>
                    </a:lnTo>
                    <a:lnTo>
                      <a:pt x="0" y="2289"/>
                    </a:lnTo>
                    <a:cubicBezTo>
                      <a:pt x="0" y="2289"/>
                      <a:pt x="17" y="2590"/>
                      <a:pt x="567" y="2590"/>
                    </a:cubicBezTo>
                    <a:cubicBezTo>
                      <a:pt x="797" y="2590"/>
                      <a:pt x="1120" y="2538"/>
                      <a:pt x="1572" y="2389"/>
                    </a:cubicBezTo>
                    <a:lnTo>
                      <a:pt x="1686"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31;p62"/>
              <p:cNvSpPr/>
              <p:nvPr/>
            </p:nvSpPr>
            <p:spPr>
              <a:xfrm flipH="1">
                <a:off x="2079884" y="1478937"/>
                <a:ext cx="148467" cy="128024"/>
              </a:xfrm>
              <a:custGeom>
                <a:avLst/>
                <a:gdLst/>
                <a:ahLst/>
                <a:cxnLst/>
                <a:rect l="l" t="t" r="r" b="b"/>
                <a:pathLst>
                  <a:path w="1881" h="1622" extrusionOk="0">
                    <a:moveTo>
                      <a:pt x="1881" y="0"/>
                    </a:moveTo>
                    <a:lnTo>
                      <a:pt x="1881" y="0"/>
                    </a:lnTo>
                    <a:cubicBezTo>
                      <a:pt x="1881" y="0"/>
                      <a:pt x="410" y="503"/>
                      <a:pt x="139" y="503"/>
                    </a:cubicBezTo>
                    <a:cubicBezTo>
                      <a:pt x="134" y="503"/>
                      <a:pt x="130" y="503"/>
                      <a:pt x="126" y="502"/>
                    </a:cubicBezTo>
                    <a:lnTo>
                      <a:pt x="0" y="1130"/>
                    </a:lnTo>
                    <a:cubicBezTo>
                      <a:pt x="0" y="1130"/>
                      <a:pt x="67" y="1621"/>
                      <a:pt x="655" y="1621"/>
                    </a:cubicBezTo>
                    <a:cubicBezTo>
                      <a:pt x="929" y="1621"/>
                      <a:pt x="1316" y="1514"/>
                      <a:pt x="1863" y="1201"/>
                    </a:cubicBezTo>
                    <a:lnTo>
                      <a:pt x="1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32;p62"/>
              <p:cNvSpPr/>
              <p:nvPr/>
            </p:nvSpPr>
            <p:spPr>
              <a:xfrm flipH="1">
                <a:off x="1863142" y="1528743"/>
                <a:ext cx="330164" cy="448243"/>
              </a:xfrm>
              <a:custGeom>
                <a:avLst/>
                <a:gdLst/>
                <a:ahLst/>
                <a:cxnLst/>
                <a:rect l="l" t="t" r="r" b="b"/>
                <a:pathLst>
                  <a:path w="4183" h="5679" extrusionOk="0">
                    <a:moveTo>
                      <a:pt x="2392" y="0"/>
                    </a:moveTo>
                    <a:cubicBezTo>
                      <a:pt x="1464" y="0"/>
                      <a:pt x="588" y="813"/>
                      <a:pt x="311" y="2236"/>
                    </a:cubicBezTo>
                    <a:cubicBezTo>
                      <a:pt x="1" y="3815"/>
                      <a:pt x="542" y="5537"/>
                      <a:pt x="1623" y="5669"/>
                    </a:cubicBezTo>
                    <a:cubicBezTo>
                      <a:pt x="1676" y="5675"/>
                      <a:pt x="1728" y="5678"/>
                      <a:pt x="1781" y="5678"/>
                    </a:cubicBezTo>
                    <a:cubicBezTo>
                      <a:pt x="2823" y="5678"/>
                      <a:pt x="3805" y="4429"/>
                      <a:pt x="3995" y="2872"/>
                    </a:cubicBezTo>
                    <a:cubicBezTo>
                      <a:pt x="4182" y="1333"/>
                      <a:pt x="3513" y="86"/>
                      <a:pt x="2522" y="6"/>
                    </a:cubicBezTo>
                    <a:cubicBezTo>
                      <a:pt x="2479" y="2"/>
                      <a:pt x="2435" y="0"/>
                      <a:pt x="2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33;p62"/>
              <p:cNvSpPr/>
              <p:nvPr/>
            </p:nvSpPr>
            <p:spPr>
              <a:xfrm flipH="1">
                <a:off x="1918788" y="1528743"/>
                <a:ext cx="272230" cy="440982"/>
              </a:xfrm>
              <a:custGeom>
                <a:avLst/>
                <a:gdLst/>
                <a:ahLst/>
                <a:cxnLst/>
                <a:rect l="l" t="t" r="r" b="b"/>
                <a:pathLst>
                  <a:path w="3449" h="5587" extrusionOk="0">
                    <a:moveTo>
                      <a:pt x="2363" y="0"/>
                    </a:moveTo>
                    <a:cubicBezTo>
                      <a:pt x="1435" y="0"/>
                      <a:pt x="559" y="813"/>
                      <a:pt x="282" y="2236"/>
                    </a:cubicBezTo>
                    <a:cubicBezTo>
                      <a:pt x="1" y="3667"/>
                      <a:pt x="421" y="5212"/>
                      <a:pt x="1307" y="5587"/>
                    </a:cubicBezTo>
                    <a:cubicBezTo>
                      <a:pt x="802" y="4934"/>
                      <a:pt x="604" y="3765"/>
                      <a:pt x="818" y="2665"/>
                    </a:cubicBezTo>
                    <a:cubicBezTo>
                      <a:pt x="1096" y="1242"/>
                      <a:pt x="1972" y="430"/>
                      <a:pt x="2901" y="430"/>
                    </a:cubicBezTo>
                    <a:cubicBezTo>
                      <a:pt x="2944" y="430"/>
                      <a:pt x="2988" y="432"/>
                      <a:pt x="3032" y="435"/>
                    </a:cubicBezTo>
                    <a:cubicBezTo>
                      <a:pt x="3177" y="447"/>
                      <a:pt x="3317" y="487"/>
                      <a:pt x="3449" y="549"/>
                    </a:cubicBezTo>
                    <a:cubicBezTo>
                      <a:pt x="3195" y="233"/>
                      <a:pt x="2868" y="36"/>
                      <a:pt x="2493" y="6"/>
                    </a:cubicBezTo>
                    <a:cubicBezTo>
                      <a:pt x="2450" y="2"/>
                      <a:pt x="2406" y="0"/>
                      <a:pt x="2363" y="0"/>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34;p62"/>
              <p:cNvSpPr/>
              <p:nvPr/>
            </p:nvSpPr>
            <p:spPr>
              <a:xfrm flipH="1">
                <a:off x="1772609" y="1609489"/>
                <a:ext cx="404437" cy="680534"/>
              </a:xfrm>
              <a:custGeom>
                <a:avLst/>
                <a:gdLst/>
                <a:ahLst/>
                <a:cxnLst/>
                <a:rect l="l" t="t" r="r" b="b"/>
                <a:pathLst>
                  <a:path w="5124" h="8622" extrusionOk="0">
                    <a:moveTo>
                      <a:pt x="2218" y="1"/>
                    </a:moveTo>
                    <a:cubicBezTo>
                      <a:pt x="1286" y="1"/>
                      <a:pt x="994" y="3866"/>
                      <a:pt x="1000" y="4401"/>
                    </a:cubicBezTo>
                    <a:cubicBezTo>
                      <a:pt x="1007" y="4952"/>
                      <a:pt x="403" y="6850"/>
                      <a:pt x="241" y="7166"/>
                    </a:cubicBezTo>
                    <a:cubicBezTo>
                      <a:pt x="0" y="7636"/>
                      <a:pt x="1206" y="8622"/>
                      <a:pt x="2139" y="8622"/>
                    </a:cubicBezTo>
                    <a:cubicBezTo>
                      <a:pt x="2525" y="8622"/>
                      <a:pt x="2865" y="8453"/>
                      <a:pt x="3036" y="8008"/>
                    </a:cubicBezTo>
                    <a:cubicBezTo>
                      <a:pt x="3618" y="6490"/>
                      <a:pt x="5124" y="736"/>
                      <a:pt x="2307" y="12"/>
                    </a:cubicBezTo>
                    <a:cubicBezTo>
                      <a:pt x="2277" y="4"/>
                      <a:pt x="2247" y="1"/>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35;p62"/>
              <p:cNvSpPr/>
              <p:nvPr/>
            </p:nvSpPr>
            <p:spPr>
              <a:xfrm flipH="1">
                <a:off x="1801340" y="1649665"/>
                <a:ext cx="375786" cy="640359"/>
              </a:xfrm>
              <a:custGeom>
                <a:avLst/>
                <a:gdLst/>
                <a:ahLst/>
                <a:cxnLst/>
                <a:rect l="l" t="t" r="r" b="b"/>
                <a:pathLst>
                  <a:path w="4761" h="8113" extrusionOk="0">
                    <a:moveTo>
                      <a:pt x="3179" y="1"/>
                    </a:moveTo>
                    <a:cubicBezTo>
                      <a:pt x="3376" y="711"/>
                      <a:pt x="3329" y="1370"/>
                      <a:pt x="3265" y="2456"/>
                    </a:cubicBezTo>
                    <a:cubicBezTo>
                      <a:pt x="3142" y="4548"/>
                      <a:pt x="2630" y="6536"/>
                      <a:pt x="1945" y="6536"/>
                    </a:cubicBezTo>
                    <a:cubicBezTo>
                      <a:pt x="1938" y="6536"/>
                      <a:pt x="1931" y="6536"/>
                      <a:pt x="1924" y="6536"/>
                    </a:cubicBezTo>
                    <a:cubicBezTo>
                      <a:pt x="1441" y="6507"/>
                      <a:pt x="1069" y="5645"/>
                      <a:pt x="930" y="4410"/>
                    </a:cubicBezTo>
                    <a:cubicBezTo>
                      <a:pt x="768" y="5192"/>
                      <a:pt x="369" y="6409"/>
                      <a:pt x="242" y="6657"/>
                    </a:cubicBezTo>
                    <a:cubicBezTo>
                      <a:pt x="0" y="7127"/>
                      <a:pt x="1206" y="8113"/>
                      <a:pt x="2140" y="8113"/>
                    </a:cubicBezTo>
                    <a:cubicBezTo>
                      <a:pt x="2526" y="8113"/>
                      <a:pt x="2866" y="7944"/>
                      <a:pt x="3037" y="7499"/>
                    </a:cubicBezTo>
                    <a:cubicBezTo>
                      <a:pt x="3546" y="6171"/>
                      <a:pt x="4760" y="1612"/>
                      <a:pt x="3179"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36;p62"/>
              <p:cNvSpPr/>
              <p:nvPr/>
            </p:nvSpPr>
            <p:spPr>
              <a:xfrm flipH="1">
                <a:off x="1971591" y="2140142"/>
                <a:ext cx="155019" cy="129287"/>
              </a:xfrm>
              <a:custGeom>
                <a:avLst/>
                <a:gdLst/>
                <a:ahLst/>
                <a:cxnLst/>
                <a:rect l="l" t="t" r="r" b="b"/>
                <a:pathLst>
                  <a:path w="1964" h="1638" extrusionOk="0">
                    <a:moveTo>
                      <a:pt x="771" y="1"/>
                    </a:moveTo>
                    <a:cubicBezTo>
                      <a:pt x="649" y="1"/>
                      <a:pt x="532" y="26"/>
                      <a:pt x="429" y="80"/>
                    </a:cubicBezTo>
                    <a:cubicBezTo>
                      <a:pt x="55" y="273"/>
                      <a:pt x="1" y="761"/>
                      <a:pt x="306" y="1170"/>
                    </a:cubicBezTo>
                    <a:cubicBezTo>
                      <a:pt x="527" y="1465"/>
                      <a:pt x="876" y="1637"/>
                      <a:pt x="1193" y="1637"/>
                    </a:cubicBezTo>
                    <a:cubicBezTo>
                      <a:pt x="1315" y="1637"/>
                      <a:pt x="1432" y="1612"/>
                      <a:pt x="1535" y="1558"/>
                    </a:cubicBezTo>
                    <a:cubicBezTo>
                      <a:pt x="1909" y="1365"/>
                      <a:pt x="1963" y="876"/>
                      <a:pt x="1658" y="468"/>
                    </a:cubicBezTo>
                    <a:cubicBezTo>
                      <a:pt x="1437" y="173"/>
                      <a:pt x="1088" y="1"/>
                      <a:pt x="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37;p62"/>
              <p:cNvSpPr/>
              <p:nvPr/>
            </p:nvSpPr>
            <p:spPr>
              <a:xfrm flipH="1">
                <a:off x="2506979" y="1884800"/>
                <a:ext cx="128498" cy="145152"/>
              </a:xfrm>
              <a:custGeom>
                <a:avLst/>
                <a:gdLst/>
                <a:ahLst/>
                <a:cxnLst/>
                <a:rect l="l" t="t" r="r" b="b"/>
                <a:pathLst>
                  <a:path w="1628" h="1839" extrusionOk="0">
                    <a:moveTo>
                      <a:pt x="678" y="0"/>
                    </a:moveTo>
                    <a:cubicBezTo>
                      <a:pt x="278" y="0"/>
                      <a:pt x="1" y="385"/>
                      <a:pt x="54" y="876"/>
                    </a:cubicBezTo>
                    <a:cubicBezTo>
                      <a:pt x="108" y="1383"/>
                      <a:pt x="492" y="1814"/>
                      <a:pt x="912" y="1838"/>
                    </a:cubicBezTo>
                    <a:cubicBezTo>
                      <a:pt x="924" y="1839"/>
                      <a:pt x="937" y="1839"/>
                      <a:pt x="949" y="1839"/>
                    </a:cubicBezTo>
                    <a:cubicBezTo>
                      <a:pt x="1350" y="1839"/>
                      <a:pt x="1627" y="1456"/>
                      <a:pt x="1574" y="963"/>
                    </a:cubicBezTo>
                    <a:cubicBezTo>
                      <a:pt x="1518" y="455"/>
                      <a:pt x="1133" y="24"/>
                      <a:pt x="714" y="1"/>
                    </a:cubicBezTo>
                    <a:cubicBezTo>
                      <a:pt x="702" y="0"/>
                      <a:pt x="690" y="0"/>
                      <a:pt x="6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38;p62"/>
              <p:cNvSpPr/>
              <p:nvPr/>
            </p:nvSpPr>
            <p:spPr>
              <a:xfrm flipH="1">
                <a:off x="1998273" y="1882117"/>
                <a:ext cx="422433" cy="368130"/>
              </a:xfrm>
              <a:custGeom>
                <a:avLst/>
                <a:gdLst/>
                <a:ahLst/>
                <a:cxnLst/>
                <a:rect l="l" t="t" r="r" b="b"/>
                <a:pathLst>
                  <a:path w="5352" h="4664" extrusionOk="0">
                    <a:moveTo>
                      <a:pt x="200" y="0"/>
                    </a:moveTo>
                    <a:cubicBezTo>
                      <a:pt x="200" y="0"/>
                      <a:pt x="199" y="0"/>
                      <a:pt x="199" y="0"/>
                    </a:cubicBezTo>
                    <a:cubicBezTo>
                      <a:pt x="94" y="26"/>
                      <a:pt x="1" y="405"/>
                      <a:pt x="1" y="405"/>
                    </a:cubicBezTo>
                    <a:cubicBezTo>
                      <a:pt x="1" y="405"/>
                      <a:pt x="4011" y="4664"/>
                      <a:pt x="4557" y="4664"/>
                    </a:cubicBezTo>
                    <a:cubicBezTo>
                      <a:pt x="4558" y="4664"/>
                      <a:pt x="4559" y="4664"/>
                      <a:pt x="4560" y="4664"/>
                    </a:cubicBezTo>
                    <a:cubicBezTo>
                      <a:pt x="5093" y="4649"/>
                      <a:pt x="5352" y="4318"/>
                      <a:pt x="5177" y="3654"/>
                    </a:cubicBezTo>
                    <a:cubicBezTo>
                      <a:pt x="5053" y="3186"/>
                      <a:pt x="341"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39;p62"/>
              <p:cNvSpPr/>
              <p:nvPr/>
            </p:nvSpPr>
            <p:spPr>
              <a:xfrm flipH="1">
                <a:off x="1998273" y="1889299"/>
                <a:ext cx="422433" cy="360947"/>
              </a:xfrm>
              <a:custGeom>
                <a:avLst/>
                <a:gdLst/>
                <a:ahLst/>
                <a:cxnLst/>
                <a:rect l="l" t="t" r="r" b="b"/>
                <a:pathLst>
                  <a:path w="5352" h="4573" extrusionOk="0">
                    <a:moveTo>
                      <a:pt x="114" y="0"/>
                    </a:moveTo>
                    <a:cubicBezTo>
                      <a:pt x="49" y="121"/>
                      <a:pt x="1" y="314"/>
                      <a:pt x="1" y="314"/>
                    </a:cubicBezTo>
                    <a:cubicBezTo>
                      <a:pt x="1" y="314"/>
                      <a:pt x="4012" y="4573"/>
                      <a:pt x="4555" y="4573"/>
                    </a:cubicBezTo>
                    <a:cubicBezTo>
                      <a:pt x="4556" y="4573"/>
                      <a:pt x="4557" y="4573"/>
                      <a:pt x="4558" y="4573"/>
                    </a:cubicBezTo>
                    <a:cubicBezTo>
                      <a:pt x="5092" y="4558"/>
                      <a:pt x="5352" y="4227"/>
                      <a:pt x="5177" y="3563"/>
                    </a:cubicBezTo>
                    <a:cubicBezTo>
                      <a:pt x="5166" y="3524"/>
                      <a:pt x="5122" y="3465"/>
                      <a:pt x="5054" y="3392"/>
                    </a:cubicBezTo>
                    <a:cubicBezTo>
                      <a:pt x="5025" y="3758"/>
                      <a:pt x="4782" y="3946"/>
                      <a:pt x="4386" y="3956"/>
                    </a:cubicBezTo>
                    <a:cubicBezTo>
                      <a:pt x="4385" y="3956"/>
                      <a:pt x="4384" y="3956"/>
                      <a:pt x="4383" y="3956"/>
                    </a:cubicBezTo>
                    <a:cubicBezTo>
                      <a:pt x="3928" y="3956"/>
                      <a:pt x="1043" y="972"/>
                      <a:pt x="114"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40;p62"/>
              <p:cNvSpPr/>
              <p:nvPr/>
            </p:nvSpPr>
            <p:spPr>
              <a:xfrm flipH="1">
                <a:off x="2510847" y="1530795"/>
                <a:ext cx="196536" cy="460557"/>
              </a:xfrm>
              <a:custGeom>
                <a:avLst/>
                <a:gdLst/>
                <a:ahLst/>
                <a:cxnLst/>
                <a:rect l="l" t="t" r="r" b="b"/>
                <a:pathLst>
                  <a:path w="2490" h="5835" extrusionOk="0">
                    <a:moveTo>
                      <a:pt x="367" y="1"/>
                    </a:moveTo>
                    <a:cubicBezTo>
                      <a:pt x="249" y="1"/>
                      <a:pt x="0" y="176"/>
                      <a:pt x="0" y="176"/>
                    </a:cubicBezTo>
                    <a:cubicBezTo>
                      <a:pt x="0" y="176"/>
                      <a:pt x="791" y="5387"/>
                      <a:pt x="1232" y="5674"/>
                    </a:cubicBezTo>
                    <a:cubicBezTo>
                      <a:pt x="1394" y="5779"/>
                      <a:pt x="1550" y="5834"/>
                      <a:pt x="1696" y="5834"/>
                    </a:cubicBezTo>
                    <a:cubicBezTo>
                      <a:pt x="1946" y="5834"/>
                      <a:pt x="2164" y="5671"/>
                      <a:pt x="2317" y="5318"/>
                    </a:cubicBezTo>
                    <a:cubicBezTo>
                      <a:pt x="2490" y="4921"/>
                      <a:pt x="496" y="45"/>
                      <a:pt x="396" y="6"/>
                    </a:cubicBezTo>
                    <a:cubicBezTo>
                      <a:pt x="388" y="2"/>
                      <a:pt x="378" y="1"/>
                      <a:pt x="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41;p62"/>
              <p:cNvSpPr/>
              <p:nvPr/>
            </p:nvSpPr>
            <p:spPr>
              <a:xfrm flipH="1">
                <a:off x="2522055" y="1537741"/>
                <a:ext cx="185328" cy="453532"/>
              </a:xfrm>
              <a:custGeom>
                <a:avLst/>
                <a:gdLst/>
                <a:ahLst/>
                <a:cxnLst/>
                <a:rect l="l" t="t" r="r" b="b"/>
                <a:pathLst>
                  <a:path w="2348" h="5746" extrusionOk="0">
                    <a:moveTo>
                      <a:pt x="136" y="1"/>
                    </a:moveTo>
                    <a:cubicBezTo>
                      <a:pt x="61" y="45"/>
                      <a:pt x="0" y="87"/>
                      <a:pt x="0" y="87"/>
                    </a:cubicBezTo>
                    <a:cubicBezTo>
                      <a:pt x="0" y="87"/>
                      <a:pt x="789" y="5298"/>
                      <a:pt x="1232" y="5585"/>
                    </a:cubicBezTo>
                    <a:cubicBezTo>
                      <a:pt x="1394" y="5690"/>
                      <a:pt x="1551" y="5745"/>
                      <a:pt x="1697" y="5745"/>
                    </a:cubicBezTo>
                    <a:cubicBezTo>
                      <a:pt x="1947" y="5745"/>
                      <a:pt x="2165" y="5582"/>
                      <a:pt x="2317" y="5228"/>
                    </a:cubicBezTo>
                    <a:cubicBezTo>
                      <a:pt x="2348" y="5162"/>
                      <a:pt x="2313" y="4962"/>
                      <a:pt x="2236" y="4681"/>
                    </a:cubicBezTo>
                    <a:cubicBezTo>
                      <a:pt x="2095" y="4892"/>
                      <a:pt x="1920" y="4991"/>
                      <a:pt x="1724" y="4991"/>
                    </a:cubicBezTo>
                    <a:cubicBezTo>
                      <a:pt x="1579" y="4991"/>
                      <a:pt x="1422" y="4936"/>
                      <a:pt x="1261" y="4832"/>
                    </a:cubicBezTo>
                    <a:cubicBezTo>
                      <a:pt x="918" y="4608"/>
                      <a:pt x="366" y="1417"/>
                      <a:pt x="136"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42;p62"/>
              <p:cNvSpPr/>
              <p:nvPr/>
            </p:nvSpPr>
            <p:spPr>
              <a:xfrm flipH="1">
                <a:off x="1508829" y="3718593"/>
                <a:ext cx="605314" cy="825924"/>
              </a:xfrm>
              <a:custGeom>
                <a:avLst/>
                <a:gdLst/>
                <a:ahLst/>
                <a:cxnLst/>
                <a:rect l="l" t="t" r="r" b="b"/>
                <a:pathLst>
                  <a:path w="7669" h="10464" extrusionOk="0">
                    <a:moveTo>
                      <a:pt x="1" y="1"/>
                    </a:moveTo>
                    <a:lnTo>
                      <a:pt x="1" y="1"/>
                    </a:lnTo>
                    <a:cubicBezTo>
                      <a:pt x="467" y="3441"/>
                      <a:pt x="3584" y="9768"/>
                      <a:pt x="3584" y="9768"/>
                    </a:cubicBezTo>
                    <a:lnTo>
                      <a:pt x="7668" y="10463"/>
                    </a:lnTo>
                    <a:cubicBezTo>
                      <a:pt x="3226" y="7525"/>
                      <a:pt x="2" y="4"/>
                      <a:pt x="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43;p62"/>
              <p:cNvSpPr/>
              <p:nvPr/>
            </p:nvSpPr>
            <p:spPr>
              <a:xfrm flipH="1">
                <a:off x="1869928" y="2438975"/>
                <a:ext cx="143889" cy="63618"/>
              </a:xfrm>
              <a:custGeom>
                <a:avLst/>
                <a:gdLst/>
                <a:ahLst/>
                <a:cxnLst/>
                <a:rect l="l" t="t" r="r" b="b"/>
                <a:pathLst>
                  <a:path w="1823" h="806" extrusionOk="0">
                    <a:moveTo>
                      <a:pt x="722" y="0"/>
                    </a:moveTo>
                    <a:lnTo>
                      <a:pt x="0" y="489"/>
                    </a:lnTo>
                    <a:cubicBezTo>
                      <a:pt x="0" y="489"/>
                      <a:pt x="462" y="806"/>
                      <a:pt x="884" y="806"/>
                    </a:cubicBezTo>
                    <a:cubicBezTo>
                      <a:pt x="1018" y="806"/>
                      <a:pt x="1148" y="774"/>
                      <a:pt x="1258" y="690"/>
                    </a:cubicBezTo>
                    <a:cubicBezTo>
                      <a:pt x="1822" y="259"/>
                      <a:pt x="722" y="0"/>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44;p62"/>
              <p:cNvSpPr/>
              <p:nvPr/>
            </p:nvSpPr>
            <p:spPr>
              <a:xfrm flipH="1">
                <a:off x="1926522" y="2474415"/>
                <a:ext cx="151861" cy="65749"/>
              </a:xfrm>
              <a:custGeom>
                <a:avLst/>
                <a:gdLst/>
                <a:ahLst/>
                <a:cxnLst/>
                <a:rect l="l" t="t" r="r" b="b"/>
                <a:pathLst>
                  <a:path w="1924" h="833" extrusionOk="0">
                    <a:moveTo>
                      <a:pt x="874" y="0"/>
                    </a:moveTo>
                    <a:lnTo>
                      <a:pt x="1" y="390"/>
                    </a:lnTo>
                    <a:cubicBezTo>
                      <a:pt x="1" y="390"/>
                      <a:pt x="543" y="832"/>
                      <a:pt x="1016" y="832"/>
                    </a:cubicBezTo>
                    <a:cubicBezTo>
                      <a:pt x="1116" y="832"/>
                      <a:pt x="1214" y="812"/>
                      <a:pt x="1302" y="764"/>
                    </a:cubicBezTo>
                    <a:cubicBezTo>
                      <a:pt x="1923" y="422"/>
                      <a:pt x="874"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45;p62"/>
              <p:cNvSpPr/>
              <p:nvPr/>
            </p:nvSpPr>
            <p:spPr>
              <a:xfrm flipH="1">
                <a:off x="2007031" y="2502830"/>
                <a:ext cx="143653" cy="72695"/>
              </a:xfrm>
              <a:custGeom>
                <a:avLst/>
                <a:gdLst/>
                <a:ahLst/>
                <a:cxnLst/>
                <a:rect l="l" t="t" r="r" b="b"/>
                <a:pathLst>
                  <a:path w="1820" h="921" extrusionOk="0">
                    <a:moveTo>
                      <a:pt x="950" y="0"/>
                    </a:moveTo>
                    <a:lnTo>
                      <a:pt x="1" y="315"/>
                    </a:lnTo>
                    <a:cubicBezTo>
                      <a:pt x="1" y="315"/>
                      <a:pt x="482" y="921"/>
                      <a:pt x="968" y="921"/>
                    </a:cubicBezTo>
                    <a:cubicBezTo>
                      <a:pt x="1030" y="921"/>
                      <a:pt x="1092" y="911"/>
                      <a:pt x="1152" y="889"/>
                    </a:cubicBezTo>
                    <a:cubicBezTo>
                      <a:pt x="1819" y="647"/>
                      <a:pt x="950" y="0"/>
                      <a:pt x="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46;p62"/>
              <p:cNvSpPr/>
              <p:nvPr/>
            </p:nvSpPr>
            <p:spPr>
              <a:xfrm flipH="1">
                <a:off x="2097722" y="2527615"/>
                <a:ext cx="138049" cy="71905"/>
              </a:xfrm>
              <a:custGeom>
                <a:avLst/>
                <a:gdLst/>
                <a:ahLst/>
                <a:cxnLst/>
                <a:rect l="l" t="t" r="r" b="b"/>
                <a:pathLst>
                  <a:path w="1749" h="911" extrusionOk="0">
                    <a:moveTo>
                      <a:pt x="1121" y="1"/>
                    </a:moveTo>
                    <a:lnTo>
                      <a:pt x="1" y="155"/>
                    </a:lnTo>
                    <a:cubicBezTo>
                      <a:pt x="1" y="155"/>
                      <a:pt x="453" y="911"/>
                      <a:pt x="1018" y="911"/>
                    </a:cubicBezTo>
                    <a:cubicBezTo>
                      <a:pt x="1025" y="911"/>
                      <a:pt x="1032" y="911"/>
                      <a:pt x="1039" y="911"/>
                    </a:cubicBezTo>
                    <a:cubicBezTo>
                      <a:pt x="1748" y="885"/>
                      <a:pt x="1121" y="1"/>
                      <a:pt x="1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47;p62"/>
              <p:cNvSpPr/>
              <p:nvPr/>
            </p:nvSpPr>
            <p:spPr>
              <a:xfrm flipH="1">
                <a:off x="2192124" y="2539691"/>
                <a:ext cx="128340" cy="70011"/>
              </a:xfrm>
              <a:custGeom>
                <a:avLst/>
                <a:gdLst/>
                <a:ahLst/>
                <a:cxnLst/>
                <a:rect l="l" t="t" r="r" b="b"/>
                <a:pathLst>
                  <a:path w="1626" h="887" extrusionOk="0">
                    <a:moveTo>
                      <a:pt x="1137" y="0"/>
                    </a:moveTo>
                    <a:lnTo>
                      <a:pt x="0" y="62"/>
                    </a:lnTo>
                    <a:cubicBezTo>
                      <a:pt x="0" y="62"/>
                      <a:pt x="296" y="887"/>
                      <a:pt x="883" y="887"/>
                    </a:cubicBezTo>
                    <a:cubicBezTo>
                      <a:pt x="895" y="887"/>
                      <a:pt x="906" y="887"/>
                      <a:pt x="918" y="886"/>
                    </a:cubicBezTo>
                    <a:cubicBezTo>
                      <a:pt x="1625" y="847"/>
                      <a:pt x="1137" y="0"/>
                      <a:pt x="1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48;p62"/>
              <p:cNvSpPr/>
              <p:nvPr/>
            </p:nvSpPr>
            <p:spPr>
              <a:xfrm flipH="1">
                <a:off x="2282341" y="2542138"/>
                <a:ext cx="101741" cy="69616"/>
              </a:xfrm>
              <a:custGeom>
                <a:avLst/>
                <a:gdLst/>
                <a:ahLst/>
                <a:cxnLst/>
                <a:rect l="l" t="t" r="r" b="b"/>
                <a:pathLst>
                  <a:path w="1289" h="882" extrusionOk="0">
                    <a:moveTo>
                      <a:pt x="93" y="1"/>
                    </a:moveTo>
                    <a:cubicBezTo>
                      <a:pt x="93" y="1"/>
                      <a:pt x="1" y="816"/>
                      <a:pt x="610" y="878"/>
                    </a:cubicBezTo>
                    <a:cubicBezTo>
                      <a:pt x="636" y="880"/>
                      <a:pt x="661" y="882"/>
                      <a:pt x="685" y="882"/>
                    </a:cubicBezTo>
                    <a:cubicBezTo>
                      <a:pt x="1289" y="882"/>
                      <a:pt x="964" y="37"/>
                      <a:pt x="964" y="37"/>
                    </a:cubicBezTo>
                    <a:lnTo>
                      <a:pt x="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49;p62"/>
              <p:cNvSpPr/>
              <p:nvPr/>
            </p:nvSpPr>
            <p:spPr>
              <a:xfrm flipH="1">
                <a:off x="2364429" y="2502909"/>
                <a:ext cx="90138" cy="75220"/>
              </a:xfrm>
              <a:custGeom>
                <a:avLst/>
                <a:gdLst/>
                <a:ahLst/>
                <a:cxnLst/>
                <a:rect l="l" t="t" r="r" b="b"/>
                <a:pathLst>
                  <a:path w="1142" h="953" extrusionOk="0">
                    <a:moveTo>
                      <a:pt x="529" y="1"/>
                    </a:moveTo>
                    <a:cubicBezTo>
                      <a:pt x="529" y="1"/>
                      <a:pt x="0" y="238"/>
                      <a:pt x="233" y="803"/>
                    </a:cubicBezTo>
                    <a:cubicBezTo>
                      <a:pt x="278" y="912"/>
                      <a:pt x="353" y="953"/>
                      <a:pt x="442" y="953"/>
                    </a:cubicBezTo>
                    <a:cubicBezTo>
                      <a:pt x="724" y="953"/>
                      <a:pt x="1142" y="534"/>
                      <a:pt x="1142" y="534"/>
                    </a:cubicBezTo>
                    <a:lnTo>
                      <a:pt x="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50;p62"/>
              <p:cNvSpPr/>
              <p:nvPr/>
            </p:nvSpPr>
            <p:spPr>
              <a:xfrm flipH="1">
                <a:off x="2406815" y="2447421"/>
                <a:ext cx="57461" cy="71905"/>
              </a:xfrm>
              <a:custGeom>
                <a:avLst/>
                <a:gdLst/>
                <a:ahLst/>
                <a:cxnLst/>
                <a:rect l="l" t="t" r="r" b="b"/>
                <a:pathLst>
                  <a:path w="728" h="911" extrusionOk="0">
                    <a:moveTo>
                      <a:pt x="463" y="1"/>
                    </a:moveTo>
                    <a:cubicBezTo>
                      <a:pt x="463" y="1"/>
                      <a:pt x="191" y="153"/>
                      <a:pt x="34" y="744"/>
                    </a:cubicBezTo>
                    <a:cubicBezTo>
                      <a:pt x="1" y="870"/>
                      <a:pt x="76" y="910"/>
                      <a:pt x="189" y="910"/>
                    </a:cubicBezTo>
                    <a:cubicBezTo>
                      <a:pt x="396" y="910"/>
                      <a:pt x="728" y="772"/>
                      <a:pt x="728" y="772"/>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51;p62"/>
              <p:cNvSpPr/>
              <p:nvPr/>
            </p:nvSpPr>
            <p:spPr>
              <a:xfrm flipH="1">
                <a:off x="1853352" y="1735621"/>
                <a:ext cx="78377" cy="449901"/>
              </a:xfrm>
              <a:custGeom>
                <a:avLst/>
                <a:gdLst/>
                <a:ahLst/>
                <a:cxnLst/>
                <a:rect l="l" t="t" r="r" b="b"/>
                <a:pathLst>
                  <a:path w="993" h="5700" extrusionOk="0">
                    <a:moveTo>
                      <a:pt x="527" y="0"/>
                    </a:moveTo>
                    <a:lnTo>
                      <a:pt x="527" y="0"/>
                    </a:lnTo>
                    <a:cubicBezTo>
                      <a:pt x="409" y="1908"/>
                      <a:pt x="270" y="3475"/>
                      <a:pt x="0" y="5699"/>
                    </a:cubicBezTo>
                    <a:cubicBezTo>
                      <a:pt x="0" y="5699"/>
                      <a:pt x="992" y="2385"/>
                      <a:pt x="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52;p62"/>
              <p:cNvSpPr/>
              <p:nvPr/>
            </p:nvSpPr>
            <p:spPr>
              <a:xfrm flipH="1">
                <a:off x="1901027" y="1688815"/>
                <a:ext cx="112160" cy="448954"/>
              </a:xfrm>
              <a:custGeom>
                <a:avLst/>
                <a:gdLst/>
                <a:ahLst/>
                <a:cxnLst/>
                <a:rect l="l" t="t" r="r" b="b"/>
                <a:pathLst>
                  <a:path w="1421" h="5688" extrusionOk="0">
                    <a:moveTo>
                      <a:pt x="745" y="0"/>
                    </a:moveTo>
                    <a:lnTo>
                      <a:pt x="745" y="0"/>
                    </a:lnTo>
                    <a:cubicBezTo>
                      <a:pt x="579" y="1902"/>
                      <a:pt x="382" y="3468"/>
                      <a:pt x="0" y="5687"/>
                    </a:cubicBezTo>
                    <a:cubicBezTo>
                      <a:pt x="0" y="5687"/>
                      <a:pt x="1421" y="2368"/>
                      <a:pt x="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53;p62"/>
              <p:cNvSpPr/>
              <p:nvPr/>
            </p:nvSpPr>
            <p:spPr>
              <a:xfrm flipH="1">
                <a:off x="1997243" y="1656374"/>
                <a:ext cx="93927" cy="401122"/>
              </a:xfrm>
              <a:custGeom>
                <a:avLst/>
                <a:gdLst/>
                <a:ahLst/>
                <a:cxnLst/>
                <a:rect l="l" t="t" r="r" b="b"/>
                <a:pathLst>
                  <a:path w="1190" h="5082" extrusionOk="0">
                    <a:moveTo>
                      <a:pt x="1189" y="0"/>
                    </a:moveTo>
                    <a:cubicBezTo>
                      <a:pt x="1" y="1863"/>
                      <a:pt x="373" y="5081"/>
                      <a:pt x="373" y="5081"/>
                    </a:cubicBezTo>
                    <a:cubicBezTo>
                      <a:pt x="612" y="3075"/>
                      <a:pt x="846" y="1678"/>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54;p62"/>
              <p:cNvSpPr/>
              <p:nvPr/>
            </p:nvSpPr>
            <p:spPr>
              <a:xfrm flipH="1">
                <a:off x="2390161" y="1826707"/>
                <a:ext cx="108766" cy="79088"/>
              </a:xfrm>
              <a:custGeom>
                <a:avLst/>
                <a:gdLst/>
                <a:ahLst/>
                <a:cxnLst/>
                <a:rect l="l" t="t" r="r" b="b"/>
                <a:pathLst>
                  <a:path w="1378" h="1002" extrusionOk="0">
                    <a:moveTo>
                      <a:pt x="249" y="1"/>
                    </a:moveTo>
                    <a:cubicBezTo>
                      <a:pt x="143" y="1"/>
                      <a:pt x="1" y="540"/>
                      <a:pt x="26" y="578"/>
                    </a:cubicBezTo>
                    <a:cubicBezTo>
                      <a:pt x="104" y="690"/>
                      <a:pt x="716" y="810"/>
                      <a:pt x="1125" y="1002"/>
                    </a:cubicBezTo>
                    <a:lnTo>
                      <a:pt x="1377" y="817"/>
                    </a:lnTo>
                    <a:cubicBezTo>
                      <a:pt x="1082" y="619"/>
                      <a:pt x="576" y="107"/>
                      <a:pt x="258" y="2"/>
                    </a:cubicBezTo>
                    <a:cubicBezTo>
                      <a:pt x="255" y="1"/>
                      <a:pt x="252" y="1"/>
                      <a:pt x="249"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55;p62"/>
              <p:cNvSpPr/>
              <p:nvPr/>
            </p:nvSpPr>
            <p:spPr>
              <a:xfrm flipH="1">
                <a:off x="2467355" y="1862384"/>
                <a:ext cx="59434" cy="15865"/>
              </a:xfrm>
              <a:custGeom>
                <a:avLst/>
                <a:gdLst/>
                <a:ahLst/>
                <a:cxnLst/>
                <a:rect l="l" t="t" r="r" b="b"/>
                <a:pathLst>
                  <a:path w="753" h="201" extrusionOk="0">
                    <a:moveTo>
                      <a:pt x="181" y="0"/>
                    </a:moveTo>
                    <a:cubicBezTo>
                      <a:pt x="90" y="0"/>
                      <a:pt x="21" y="15"/>
                      <a:pt x="11" y="61"/>
                    </a:cubicBezTo>
                    <a:cubicBezTo>
                      <a:pt x="1" y="126"/>
                      <a:pt x="394" y="152"/>
                      <a:pt x="530" y="200"/>
                    </a:cubicBezTo>
                    <a:cubicBezTo>
                      <a:pt x="530" y="200"/>
                      <a:pt x="752" y="63"/>
                      <a:pt x="509" y="31"/>
                    </a:cubicBezTo>
                    <a:cubicBezTo>
                      <a:pt x="413" y="19"/>
                      <a:pt x="284" y="0"/>
                      <a:pt x="181"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56;p62"/>
              <p:cNvSpPr/>
              <p:nvPr/>
            </p:nvSpPr>
            <p:spPr>
              <a:xfrm flipH="1">
                <a:off x="2455910" y="1813605"/>
                <a:ext cx="67880" cy="28020"/>
              </a:xfrm>
              <a:custGeom>
                <a:avLst/>
                <a:gdLst/>
                <a:ahLst/>
                <a:cxnLst/>
                <a:rect l="l" t="t" r="r" b="b"/>
                <a:pathLst>
                  <a:path w="860" h="355" extrusionOk="0">
                    <a:moveTo>
                      <a:pt x="113" y="0"/>
                    </a:moveTo>
                    <a:cubicBezTo>
                      <a:pt x="67" y="0"/>
                      <a:pt x="35" y="13"/>
                      <a:pt x="25" y="43"/>
                    </a:cubicBezTo>
                    <a:cubicBezTo>
                      <a:pt x="1" y="116"/>
                      <a:pt x="425" y="285"/>
                      <a:pt x="554" y="354"/>
                    </a:cubicBezTo>
                    <a:cubicBezTo>
                      <a:pt x="554" y="354"/>
                      <a:pt x="859" y="326"/>
                      <a:pt x="661" y="199"/>
                    </a:cubicBezTo>
                    <a:cubicBezTo>
                      <a:pt x="561" y="137"/>
                      <a:pt x="264" y="0"/>
                      <a:pt x="11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57;p62"/>
              <p:cNvSpPr/>
              <p:nvPr/>
            </p:nvSpPr>
            <p:spPr>
              <a:xfrm flipH="1">
                <a:off x="2429705" y="1797582"/>
                <a:ext cx="61250" cy="68038"/>
              </a:xfrm>
              <a:custGeom>
                <a:avLst/>
                <a:gdLst/>
                <a:ahLst/>
                <a:cxnLst/>
                <a:rect l="l" t="t" r="r" b="b"/>
                <a:pathLst>
                  <a:path w="776" h="862" extrusionOk="0">
                    <a:moveTo>
                      <a:pt x="176" y="1"/>
                    </a:moveTo>
                    <a:cubicBezTo>
                      <a:pt x="174" y="1"/>
                      <a:pt x="172" y="1"/>
                      <a:pt x="170" y="1"/>
                    </a:cubicBezTo>
                    <a:cubicBezTo>
                      <a:pt x="0" y="22"/>
                      <a:pt x="558" y="488"/>
                      <a:pt x="359" y="586"/>
                    </a:cubicBezTo>
                    <a:cubicBezTo>
                      <a:pt x="359" y="586"/>
                      <a:pt x="649" y="862"/>
                      <a:pt x="741" y="862"/>
                    </a:cubicBezTo>
                    <a:cubicBezTo>
                      <a:pt x="765" y="862"/>
                      <a:pt x="776" y="843"/>
                      <a:pt x="764" y="795"/>
                    </a:cubicBezTo>
                    <a:cubicBezTo>
                      <a:pt x="704" y="555"/>
                      <a:pt x="317" y="1"/>
                      <a:pt x="17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58;p62"/>
              <p:cNvSpPr/>
              <p:nvPr/>
            </p:nvSpPr>
            <p:spPr>
              <a:xfrm flipH="1">
                <a:off x="2466329" y="1834521"/>
                <a:ext cx="69301" cy="23205"/>
              </a:xfrm>
              <a:custGeom>
                <a:avLst/>
                <a:gdLst/>
                <a:ahLst/>
                <a:cxnLst/>
                <a:rect l="l" t="t" r="r" b="b"/>
                <a:pathLst>
                  <a:path w="878" h="294" extrusionOk="0">
                    <a:moveTo>
                      <a:pt x="106" y="1"/>
                    </a:moveTo>
                    <a:cubicBezTo>
                      <a:pt x="54" y="1"/>
                      <a:pt x="18" y="12"/>
                      <a:pt x="13" y="41"/>
                    </a:cubicBezTo>
                    <a:cubicBezTo>
                      <a:pt x="1" y="109"/>
                      <a:pt x="460" y="244"/>
                      <a:pt x="596" y="293"/>
                    </a:cubicBezTo>
                    <a:cubicBezTo>
                      <a:pt x="596" y="293"/>
                      <a:pt x="878" y="185"/>
                      <a:pt x="645" y="120"/>
                    </a:cubicBezTo>
                    <a:cubicBezTo>
                      <a:pt x="534" y="90"/>
                      <a:pt x="254" y="1"/>
                      <a:pt x="10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59;p62"/>
              <p:cNvSpPr/>
              <p:nvPr/>
            </p:nvSpPr>
            <p:spPr>
              <a:xfrm flipH="1">
                <a:off x="2295207" y="1865068"/>
                <a:ext cx="140259" cy="117369"/>
              </a:xfrm>
              <a:custGeom>
                <a:avLst/>
                <a:gdLst/>
                <a:ahLst/>
                <a:cxnLst/>
                <a:rect l="l" t="t" r="r" b="b"/>
                <a:pathLst>
                  <a:path w="1777" h="1487" extrusionOk="0">
                    <a:moveTo>
                      <a:pt x="303" y="0"/>
                    </a:moveTo>
                    <a:lnTo>
                      <a:pt x="0" y="504"/>
                    </a:lnTo>
                    <a:lnTo>
                      <a:pt x="756" y="1486"/>
                    </a:lnTo>
                    <a:cubicBezTo>
                      <a:pt x="1776" y="1374"/>
                      <a:pt x="1470" y="532"/>
                      <a:pt x="1470" y="532"/>
                    </a:cubicBezTo>
                    <a:lnTo>
                      <a:pt x="3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60;p62"/>
              <p:cNvSpPr/>
              <p:nvPr/>
            </p:nvSpPr>
            <p:spPr>
              <a:xfrm flipH="1">
                <a:off x="2622533" y="1522270"/>
                <a:ext cx="92506" cy="128656"/>
              </a:xfrm>
              <a:custGeom>
                <a:avLst/>
                <a:gdLst/>
                <a:ahLst/>
                <a:cxnLst/>
                <a:rect l="l" t="t" r="r" b="b"/>
                <a:pathLst>
                  <a:path w="1172" h="1630" extrusionOk="0">
                    <a:moveTo>
                      <a:pt x="540" y="0"/>
                    </a:moveTo>
                    <a:lnTo>
                      <a:pt x="0" y="230"/>
                    </a:lnTo>
                    <a:lnTo>
                      <a:pt x="34" y="1468"/>
                    </a:lnTo>
                    <a:cubicBezTo>
                      <a:pt x="238" y="1585"/>
                      <a:pt x="408" y="1630"/>
                      <a:pt x="549" y="1630"/>
                    </a:cubicBezTo>
                    <a:cubicBezTo>
                      <a:pt x="1025" y="1630"/>
                      <a:pt x="1172" y="1117"/>
                      <a:pt x="1172" y="1117"/>
                    </a:cubicBezTo>
                    <a:lnTo>
                      <a:pt x="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61;p62"/>
              <p:cNvSpPr/>
              <p:nvPr/>
            </p:nvSpPr>
            <p:spPr>
              <a:xfrm flipH="1">
                <a:off x="2171759" y="1592045"/>
                <a:ext cx="116027" cy="169778"/>
              </a:xfrm>
              <a:custGeom>
                <a:avLst/>
                <a:gdLst/>
                <a:ahLst/>
                <a:cxnLst/>
                <a:rect l="l" t="t" r="r" b="b"/>
                <a:pathLst>
                  <a:path w="1470" h="2151" extrusionOk="0">
                    <a:moveTo>
                      <a:pt x="1057" y="0"/>
                    </a:moveTo>
                    <a:lnTo>
                      <a:pt x="1" y="2150"/>
                    </a:lnTo>
                    <a:lnTo>
                      <a:pt x="181" y="2150"/>
                    </a:lnTo>
                    <a:lnTo>
                      <a:pt x="1470" y="91"/>
                    </a:lnTo>
                    <a:lnTo>
                      <a:pt x="10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62;p62"/>
              <p:cNvSpPr/>
              <p:nvPr/>
            </p:nvSpPr>
            <p:spPr>
              <a:xfrm flipH="1">
                <a:off x="2097923" y="1435969"/>
                <a:ext cx="232686" cy="286121"/>
              </a:xfrm>
              <a:custGeom>
                <a:avLst/>
                <a:gdLst/>
                <a:ahLst/>
                <a:cxnLst/>
                <a:rect l="l" t="t" r="r" b="b"/>
                <a:pathLst>
                  <a:path w="2948" h="3625" extrusionOk="0">
                    <a:moveTo>
                      <a:pt x="2912" y="0"/>
                    </a:moveTo>
                    <a:lnTo>
                      <a:pt x="1495" y="342"/>
                    </a:lnTo>
                    <a:lnTo>
                      <a:pt x="1337" y="1489"/>
                    </a:lnTo>
                    <a:cubicBezTo>
                      <a:pt x="1306" y="1488"/>
                      <a:pt x="1276" y="1487"/>
                      <a:pt x="1246" y="1487"/>
                    </a:cubicBezTo>
                    <a:cubicBezTo>
                      <a:pt x="798" y="1487"/>
                      <a:pt x="363" y="1675"/>
                      <a:pt x="0" y="2031"/>
                    </a:cubicBezTo>
                    <a:cubicBezTo>
                      <a:pt x="147" y="2874"/>
                      <a:pt x="726" y="3544"/>
                      <a:pt x="1255" y="3616"/>
                    </a:cubicBezTo>
                    <a:cubicBezTo>
                      <a:pt x="1294" y="3622"/>
                      <a:pt x="1339" y="3624"/>
                      <a:pt x="1390" y="3624"/>
                    </a:cubicBezTo>
                    <a:cubicBezTo>
                      <a:pt x="1527" y="3624"/>
                      <a:pt x="1705" y="3606"/>
                      <a:pt x="1909" y="3580"/>
                    </a:cubicBezTo>
                    <a:cubicBezTo>
                      <a:pt x="2213" y="2918"/>
                      <a:pt x="2339" y="2525"/>
                      <a:pt x="2934" y="2056"/>
                    </a:cubicBezTo>
                    <a:lnTo>
                      <a:pt x="2948" y="1108"/>
                    </a:lnTo>
                    <a:lnTo>
                      <a:pt x="2857" y="1140"/>
                    </a:lnTo>
                    <a:lnTo>
                      <a:pt x="2912"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63;p62"/>
              <p:cNvSpPr/>
              <p:nvPr/>
            </p:nvSpPr>
            <p:spPr>
              <a:xfrm flipH="1">
                <a:off x="2030081" y="1010718"/>
                <a:ext cx="369235" cy="531278"/>
              </a:xfrm>
              <a:custGeom>
                <a:avLst/>
                <a:gdLst/>
                <a:ahLst/>
                <a:cxnLst/>
                <a:rect l="l" t="t" r="r" b="b"/>
                <a:pathLst>
                  <a:path w="4678" h="6731" extrusionOk="0">
                    <a:moveTo>
                      <a:pt x="1891" y="1"/>
                    </a:moveTo>
                    <a:cubicBezTo>
                      <a:pt x="1303" y="1"/>
                      <a:pt x="811" y="409"/>
                      <a:pt x="576" y="879"/>
                    </a:cubicBezTo>
                    <a:cubicBezTo>
                      <a:pt x="245" y="1543"/>
                      <a:pt x="334" y="2583"/>
                      <a:pt x="310" y="2803"/>
                    </a:cubicBezTo>
                    <a:cubicBezTo>
                      <a:pt x="257" y="3287"/>
                      <a:pt x="0" y="3914"/>
                      <a:pt x="86" y="4490"/>
                    </a:cubicBezTo>
                    <a:cubicBezTo>
                      <a:pt x="215" y="5346"/>
                      <a:pt x="605" y="6059"/>
                      <a:pt x="1229" y="6731"/>
                    </a:cubicBezTo>
                    <a:cubicBezTo>
                      <a:pt x="1229" y="6731"/>
                      <a:pt x="1232" y="6731"/>
                      <a:pt x="1237" y="6731"/>
                    </a:cubicBezTo>
                    <a:cubicBezTo>
                      <a:pt x="1389" y="6731"/>
                      <a:pt x="3698" y="6685"/>
                      <a:pt x="4328" y="3946"/>
                    </a:cubicBezTo>
                    <a:cubicBezTo>
                      <a:pt x="4677" y="2428"/>
                      <a:pt x="3562" y="788"/>
                      <a:pt x="2656" y="232"/>
                    </a:cubicBezTo>
                    <a:cubicBezTo>
                      <a:pt x="2392" y="70"/>
                      <a:pt x="2134" y="1"/>
                      <a:pt x="189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64;p62"/>
              <p:cNvSpPr/>
              <p:nvPr/>
            </p:nvSpPr>
            <p:spPr>
              <a:xfrm flipH="1">
                <a:off x="1955650" y="973621"/>
                <a:ext cx="383205" cy="422828"/>
              </a:xfrm>
              <a:custGeom>
                <a:avLst/>
                <a:gdLst/>
                <a:ahLst/>
                <a:cxnLst/>
                <a:rect l="l" t="t" r="r" b="b"/>
                <a:pathLst>
                  <a:path w="4855" h="5357" extrusionOk="0">
                    <a:moveTo>
                      <a:pt x="1549" y="0"/>
                    </a:moveTo>
                    <a:cubicBezTo>
                      <a:pt x="1440" y="0"/>
                      <a:pt x="1337" y="19"/>
                      <a:pt x="1240" y="56"/>
                    </a:cubicBezTo>
                    <a:cubicBezTo>
                      <a:pt x="1" y="543"/>
                      <a:pt x="1411" y="1564"/>
                      <a:pt x="2286" y="2511"/>
                    </a:cubicBezTo>
                    <a:cubicBezTo>
                      <a:pt x="3003" y="3288"/>
                      <a:pt x="3307" y="4189"/>
                      <a:pt x="3186" y="5356"/>
                    </a:cubicBezTo>
                    <a:lnTo>
                      <a:pt x="3890" y="5016"/>
                    </a:lnTo>
                    <a:cubicBezTo>
                      <a:pt x="4855" y="2550"/>
                      <a:pt x="2841" y="0"/>
                      <a:pt x="1549"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65;p62"/>
              <p:cNvSpPr/>
              <p:nvPr/>
            </p:nvSpPr>
            <p:spPr>
              <a:xfrm flipH="1">
                <a:off x="1992902" y="1167870"/>
                <a:ext cx="131497" cy="228581"/>
              </a:xfrm>
              <a:custGeom>
                <a:avLst/>
                <a:gdLst/>
                <a:ahLst/>
                <a:cxnLst/>
                <a:rect l="l" t="t" r="r" b="b"/>
                <a:pathLst>
                  <a:path w="1666" h="2896" extrusionOk="0">
                    <a:moveTo>
                      <a:pt x="1459" y="0"/>
                    </a:moveTo>
                    <a:cubicBezTo>
                      <a:pt x="1426" y="64"/>
                      <a:pt x="1205" y="273"/>
                      <a:pt x="1155" y="325"/>
                    </a:cubicBezTo>
                    <a:cubicBezTo>
                      <a:pt x="955" y="541"/>
                      <a:pt x="658" y="643"/>
                      <a:pt x="317" y="643"/>
                    </a:cubicBezTo>
                    <a:cubicBezTo>
                      <a:pt x="215" y="643"/>
                      <a:pt x="109" y="634"/>
                      <a:pt x="0" y="616"/>
                    </a:cubicBezTo>
                    <a:lnTo>
                      <a:pt x="0" y="616"/>
                    </a:lnTo>
                    <a:cubicBezTo>
                      <a:pt x="402" y="1261"/>
                      <a:pt x="562" y="2000"/>
                      <a:pt x="469" y="2895"/>
                    </a:cubicBezTo>
                    <a:lnTo>
                      <a:pt x="1173" y="2555"/>
                    </a:lnTo>
                    <a:cubicBezTo>
                      <a:pt x="1497" y="1730"/>
                      <a:pt x="1666" y="747"/>
                      <a:pt x="1459" y="0"/>
                    </a:cubicBezTo>
                    <a:close/>
                  </a:path>
                </a:pathLst>
              </a:custGeom>
              <a:solidFill>
                <a:srgbClr val="84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66;p62"/>
              <p:cNvSpPr/>
              <p:nvPr/>
            </p:nvSpPr>
            <p:spPr>
              <a:xfrm flipH="1">
                <a:off x="1962514" y="1327863"/>
                <a:ext cx="151625" cy="109160"/>
              </a:xfrm>
              <a:custGeom>
                <a:avLst/>
                <a:gdLst/>
                <a:ahLst/>
                <a:cxnLst/>
                <a:rect l="l" t="t" r="r" b="b"/>
                <a:pathLst>
                  <a:path w="1921" h="1383" extrusionOk="0">
                    <a:moveTo>
                      <a:pt x="910" y="0"/>
                    </a:moveTo>
                    <a:cubicBezTo>
                      <a:pt x="787" y="0"/>
                      <a:pt x="673" y="34"/>
                      <a:pt x="584" y="114"/>
                    </a:cubicBezTo>
                    <a:cubicBezTo>
                      <a:pt x="333" y="339"/>
                      <a:pt x="0" y="806"/>
                      <a:pt x="41" y="1186"/>
                    </a:cubicBezTo>
                    <a:cubicBezTo>
                      <a:pt x="55" y="1317"/>
                      <a:pt x="284" y="1383"/>
                      <a:pt x="577" y="1383"/>
                    </a:cubicBezTo>
                    <a:cubicBezTo>
                      <a:pt x="1134" y="1383"/>
                      <a:pt x="1921" y="1146"/>
                      <a:pt x="1911" y="667"/>
                    </a:cubicBezTo>
                    <a:cubicBezTo>
                      <a:pt x="1906" y="429"/>
                      <a:pt x="1349" y="0"/>
                      <a:pt x="91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67;p62"/>
              <p:cNvSpPr/>
              <p:nvPr/>
            </p:nvSpPr>
            <p:spPr>
              <a:xfrm flipH="1">
                <a:off x="2004584" y="1352647"/>
                <a:ext cx="94558" cy="68038"/>
              </a:xfrm>
              <a:custGeom>
                <a:avLst/>
                <a:gdLst/>
                <a:ahLst/>
                <a:cxnLst/>
                <a:rect l="l" t="t" r="r" b="b"/>
                <a:pathLst>
                  <a:path w="1198" h="862" extrusionOk="0">
                    <a:moveTo>
                      <a:pt x="568" y="0"/>
                    </a:moveTo>
                    <a:cubicBezTo>
                      <a:pt x="491" y="0"/>
                      <a:pt x="421" y="21"/>
                      <a:pt x="365" y="71"/>
                    </a:cubicBezTo>
                    <a:cubicBezTo>
                      <a:pt x="208" y="211"/>
                      <a:pt x="1" y="503"/>
                      <a:pt x="25" y="739"/>
                    </a:cubicBezTo>
                    <a:cubicBezTo>
                      <a:pt x="34" y="821"/>
                      <a:pt x="177" y="862"/>
                      <a:pt x="360" y="862"/>
                    </a:cubicBezTo>
                    <a:cubicBezTo>
                      <a:pt x="707" y="862"/>
                      <a:pt x="1198" y="714"/>
                      <a:pt x="1192" y="415"/>
                    </a:cubicBezTo>
                    <a:cubicBezTo>
                      <a:pt x="1189" y="266"/>
                      <a:pt x="841" y="0"/>
                      <a:pt x="568"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68;p62"/>
              <p:cNvSpPr/>
              <p:nvPr/>
            </p:nvSpPr>
            <p:spPr>
              <a:xfrm flipH="1">
                <a:off x="2056283" y="1379326"/>
                <a:ext cx="49410" cy="42622"/>
              </a:xfrm>
              <a:custGeom>
                <a:avLst/>
                <a:gdLst/>
                <a:ahLst/>
                <a:cxnLst/>
                <a:rect l="l" t="t" r="r" b="b"/>
                <a:pathLst>
                  <a:path w="626" h="540" extrusionOk="0">
                    <a:moveTo>
                      <a:pt x="240" y="1"/>
                    </a:moveTo>
                    <a:cubicBezTo>
                      <a:pt x="200" y="1"/>
                      <a:pt x="165" y="14"/>
                      <a:pt x="141" y="47"/>
                    </a:cubicBezTo>
                    <a:cubicBezTo>
                      <a:pt x="76" y="136"/>
                      <a:pt x="0" y="321"/>
                      <a:pt x="37" y="467"/>
                    </a:cubicBezTo>
                    <a:cubicBezTo>
                      <a:pt x="49" y="516"/>
                      <a:pt x="118" y="539"/>
                      <a:pt x="205" y="539"/>
                    </a:cubicBezTo>
                    <a:cubicBezTo>
                      <a:pt x="380" y="539"/>
                      <a:pt x="625" y="441"/>
                      <a:pt x="593" y="251"/>
                    </a:cubicBezTo>
                    <a:cubicBezTo>
                      <a:pt x="577" y="160"/>
                      <a:pt x="378" y="1"/>
                      <a:pt x="240"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69;p62"/>
              <p:cNvSpPr/>
              <p:nvPr/>
            </p:nvSpPr>
            <p:spPr>
              <a:xfrm flipH="1">
                <a:off x="2142003" y="1168186"/>
                <a:ext cx="122973" cy="46174"/>
              </a:xfrm>
              <a:custGeom>
                <a:avLst/>
                <a:gdLst/>
                <a:ahLst/>
                <a:cxnLst/>
                <a:rect l="l" t="t" r="r" b="b"/>
                <a:pathLst>
                  <a:path w="1558" h="585" extrusionOk="0">
                    <a:moveTo>
                      <a:pt x="595" y="1"/>
                    </a:moveTo>
                    <a:cubicBezTo>
                      <a:pt x="157" y="1"/>
                      <a:pt x="0" y="293"/>
                      <a:pt x="0" y="293"/>
                    </a:cubicBezTo>
                    <a:cubicBezTo>
                      <a:pt x="198" y="228"/>
                      <a:pt x="376" y="201"/>
                      <a:pt x="538" y="201"/>
                    </a:cubicBezTo>
                    <a:cubicBezTo>
                      <a:pt x="960" y="201"/>
                      <a:pt x="1274" y="387"/>
                      <a:pt x="1557" y="585"/>
                    </a:cubicBezTo>
                    <a:cubicBezTo>
                      <a:pt x="1557" y="585"/>
                      <a:pt x="1353" y="113"/>
                      <a:pt x="777" y="16"/>
                    </a:cubicBezTo>
                    <a:cubicBezTo>
                      <a:pt x="712" y="5"/>
                      <a:pt x="651" y="1"/>
                      <a:pt x="595" y="1"/>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70;p62"/>
              <p:cNvSpPr/>
              <p:nvPr/>
            </p:nvSpPr>
            <p:spPr>
              <a:xfrm flipH="1">
                <a:off x="2289524" y="1167712"/>
                <a:ext cx="94163" cy="52962"/>
              </a:xfrm>
              <a:custGeom>
                <a:avLst/>
                <a:gdLst/>
                <a:ahLst/>
                <a:cxnLst/>
                <a:rect l="l" t="t" r="r" b="b"/>
                <a:pathLst>
                  <a:path w="1193" h="671" extrusionOk="0">
                    <a:moveTo>
                      <a:pt x="693" y="0"/>
                    </a:moveTo>
                    <a:cubicBezTo>
                      <a:pt x="640" y="0"/>
                      <a:pt x="582" y="8"/>
                      <a:pt x="522" y="27"/>
                    </a:cubicBezTo>
                    <a:cubicBezTo>
                      <a:pt x="108" y="152"/>
                      <a:pt x="0" y="671"/>
                      <a:pt x="0" y="671"/>
                    </a:cubicBezTo>
                    <a:cubicBezTo>
                      <a:pt x="211" y="422"/>
                      <a:pt x="439" y="198"/>
                      <a:pt x="813" y="198"/>
                    </a:cubicBezTo>
                    <a:cubicBezTo>
                      <a:pt x="925" y="198"/>
                      <a:pt x="1051" y="218"/>
                      <a:pt x="1193" y="264"/>
                    </a:cubicBezTo>
                    <a:cubicBezTo>
                      <a:pt x="1193" y="264"/>
                      <a:pt x="1004" y="0"/>
                      <a:pt x="693"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71;p62"/>
              <p:cNvSpPr/>
              <p:nvPr/>
            </p:nvSpPr>
            <p:spPr>
              <a:xfrm flipH="1">
                <a:off x="2284945" y="1325022"/>
                <a:ext cx="36466" cy="55567"/>
              </a:xfrm>
              <a:custGeom>
                <a:avLst/>
                <a:gdLst/>
                <a:ahLst/>
                <a:cxnLst/>
                <a:rect l="l" t="t" r="r" b="b"/>
                <a:pathLst>
                  <a:path w="462" h="704" extrusionOk="0">
                    <a:moveTo>
                      <a:pt x="377" y="0"/>
                    </a:moveTo>
                    <a:cubicBezTo>
                      <a:pt x="177" y="150"/>
                      <a:pt x="0" y="321"/>
                      <a:pt x="3" y="437"/>
                    </a:cubicBezTo>
                    <a:cubicBezTo>
                      <a:pt x="8" y="699"/>
                      <a:pt x="461" y="703"/>
                      <a:pt x="461" y="703"/>
                    </a:cubicBezTo>
                    <a:lnTo>
                      <a:pt x="458" y="684"/>
                    </a:lnTo>
                    <a:cubicBezTo>
                      <a:pt x="325" y="667"/>
                      <a:pt x="106" y="611"/>
                      <a:pt x="102" y="428"/>
                    </a:cubicBezTo>
                    <a:cubicBezTo>
                      <a:pt x="100" y="328"/>
                      <a:pt x="226" y="192"/>
                      <a:pt x="386" y="64"/>
                    </a:cubicBezTo>
                    <a:lnTo>
                      <a:pt x="377"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72;p62"/>
              <p:cNvSpPr/>
              <p:nvPr/>
            </p:nvSpPr>
            <p:spPr>
              <a:xfrm flipH="1">
                <a:off x="2289524" y="1239381"/>
                <a:ext cx="81061" cy="27468"/>
              </a:xfrm>
              <a:custGeom>
                <a:avLst/>
                <a:gdLst/>
                <a:ahLst/>
                <a:cxnLst/>
                <a:rect l="l" t="t" r="r" b="b"/>
                <a:pathLst>
                  <a:path w="1027" h="348" extrusionOk="0">
                    <a:moveTo>
                      <a:pt x="454" y="0"/>
                    </a:moveTo>
                    <a:cubicBezTo>
                      <a:pt x="442" y="0"/>
                      <a:pt x="430" y="1"/>
                      <a:pt x="418" y="1"/>
                    </a:cubicBezTo>
                    <a:cubicBezTo>
                      <a:pt x="40" y="23"/>
                      <a:pt x="1" y="348"/>
                      <a:pt x="1" y="348"/>
                    </a:cubicBezTo>
                    <a:cubicBezTo>
                      <a:pt x="177" y="210"/>
                      <a:pt x="342" y="160"/>
                      <a:pt x="499" y="160"/>
                    </a:cubicBezTo>
                    <a:cubicBezTo>
                      <a:pt x="687" y="160"/>
                      <a:pt x="862" y="233"/>
                      <a:pt x="1027" y="313"/>
                    </a:cubicBezTo>
                    <a:cubicBezTo>
                      <a:pt x="1027" y="313"/>
                      <a:pt x="811"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73;p62"/>
              <p:cNvSpPr/>
              <p:nvPr/>
            </p:nvSpPr>
            <p:spPr>
              <a:xfrm flipH="1">
                <a:off x="2302626" y="1243407"/>
                <a:ext cx="61013" cy="74668"/>
              </a:xfrm>
              <a:custGeom>
                <a:avLst/>
                <a:gdLst/>
                <a:ahLst/>
                <a:cxnLst/>
                <a:rect l="l" t="t" r="r" b="b"/>
                <a:pathLst>
                  <a:path w="773" h="946" extrusionOk="0">
                    <a:moveTo>
                      <a:pt x="366" y="0"/>
                    </a:moveTo>
                    <a:cubicBezTo>
                      <a:pt x="346" y="0"/>
                      <a:pt x="325" y="3"/>
                      <a:pt x="304" y="8"/>
                    </a:cubicBezTo>
                    <a:cubicBezTo>
                      <a:pt x="117" y="55"/>
                      <a:pt x="0" y="300"/>
                      <a:pt x="46" y="557"/>
                    </a:cubicBezTo>
                    <a:cubicBezTo>
                      <a:pt x="85" y="784"/>
                      <a:pt x="238" y="945"/>
                      <a:pt x="405" y="945"/>
                    </a:cubicBezTo>
                    <a:cubicBezTo>
                      <a:pt x="425" y="945"/>
                      <a:pt x="446" y="943"/>
                      <a:pt x="467" y="938"/>
                    </a:cubicBezTo>
                    <a:cubicBezTo>
                      <a:pt x="655" y="892"/>
                      <a:pt x="773" y="647"/>
                      <a:pt x="727" y="390"/>
                    </a:cubicBezTo>
                    <a:cubicBezTo>
                      <a:pt x="687" y="162"/>
                      <a:pt x="532" y="0"/>
                      <a:pt x="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74;p62"/>
              <p:cNvSpPr/>
              <p:nvPr/>
            </p:nvSpPr>
            <p:spPr>
              <a:xfrm flipH="1">
                <a:off x="2163471" y="1235987"/>
                <a:ext cx="86744" cy="38834"/>
              </a:xfrm>
              <a:custGeom>
                <a:avLst/>
                <a:gdLst/>
                <a:ahLst/>
                <a:cxnLst/>
                <a:rect l="l" t="t" r="r" b="b"/>
                <a:pathLst>
                  <a:path w="1099" h="492" extrusionOk="0">
                    <a:moveTo>
                      <a:pt x="391" y="1"/>
                    </a:moveTo>
                    <a:cubicBezTo>
                      <a:pt x="98" y="1"/>
                      <a:pt x="1" y="226"/>
                      <a:pt x="1" y="226"/>
                    </a:cubicBezTo>
                    <a:cubicBezTo>
                      <a:pt x="127" y="181"/>
                      <a:pt x="243" y="161"/>
                      <a:pt x="349" y="161"/>
                    </a:cubicBezTo>
                    <a:cubicBezTo>
                      <a:pt x="657" y="161"/>
                      <a:pt x="890" y="322"/>
                      <a:pt x="1098" y="492"/>
                    </a:cubicBezTo>
                    <a:cubicBezTo>
                      <a:pt x="1098" y="492"/>
                      <a:pt x="943" y="105"/>
                      <a:pt x="536" y="17"/>
                    </a:cubicBezTo>
                    <a:cubicBezTo>
                      <a:pt x="483" y="6"/>
                      <a:pt x="435"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75;p62"/>
              <p:cNvSpPr/>
              <p:nvPr/>
            </p:nvSpPr>
            <p:spPr>
              <a:xfrm flipH="1">
                <a:off x="2182257" y="1241118"/>
                <a:ext cx="64012" cy="73642"/>
              </a:xfrm>
              <a:custGeom>
                <a:avLst/>
                <a:gdLst/>
                <a:ahLst/>
                <a:cxnLst/>
                <a:rect l="l" t="t" r="r" b="b"/>
                <a:pathLst>
                  <a:path w="811" h="933" extrusionOk="0">
                    <a:moveTo>
                      <a:pt x="425" y="0"/>
                    </a:moveTo>
                    <a:cubicBezTo>
                      <a:pt x="221" y="0"/>
                      <a:pt x="42" y="196"/>
                      <a:pt x="22" y="447"/>
                    </a:cubicBezTo>
                    <a:cubicBezTo>
                      <a:pt x="1" y="702"/>
                      <a:pt x="156" y="920"/>
                      <a:pt x="368" y="932"/>
                    </a:cubicBezTo>
                    <a:cubicBezTo>
                      <a:pt x="374" y="932"/>
                      <a:pt x="380" y="932"/>
                      <a:pt x="386" y="932"/>
                    </a:cubicBezTo>
                    <a:cubicBezTo>
                      <a:pt x="591" y="932"/>
                      <a:pt x="771" y="738"/>
                      <a:pt x="790" y="487"/>
                    </a:cubicBezTo>
                    <a:cubicBezTo>
                      <a:pt x="811" y="230"/>
                      <a:pt x="655" y="11"/>
                      <a:pt x="444" y="1"/>
                    </a:cubicBezTo>
                    <a:cubicBezTo>
                      <a:pt x="438" y="0"/>
                      <a:pt x="431"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76;p62"/>
              <p:cNvSpPr/>
              <p:nvPr/>
            </p:nvSpPr>
            <p:spPr>
              <a:xfrm flipH="1">
                <a:off x="2226853" y="1412477"/>
                <a:ext cx="103319" cy="52331"/>
              </a:xfrm>
              <a:custGeom>
                <a:avLst/>
                <a:gdLst/>
                <a:ahLst/>
                <a:cxnLst/>
                <a:rect l="l" t="t" r="r" b="b"/>
                <a:pathLst>
                  <a:path w="1309" h="663" extrusionOk="0">
                    <a:moveTo>
                      <a:pt x="1" y="0"/>
                    </a:moveTo>
                    <a:cubicBezTo>
                      <a:pt x="1" y="0"/>
                      <a:pt x="279" y="663"/>
                      <a:pt x="666" y="663"/>
                    </a:cubicBezTo>
                    <a:cubicBezTo>
                      <a:pt x="671" y="663"/>
                      <a:pt x="676" y="663"/>
                      <a:pt x="681" y="663"/>
                    </a:cubicBezTo>
                    <a:cubicBezTo>
                      <a:pt x="1074" y="646"/>
                      <a:pt x="1309" y="19"/>
                      <a:pt x="1309" y="1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77;p62"/>
              <p:cNvSpPr/>
              <p:nvPr/>
            </p:nvSpPr>
            <p:spPr>
              <a:xfrm flipH="1">
                <a:off x="2234588" y="1415082"/>
                <a:ext cx="87928" cy="28967"/>
              </a:xfrm>
              <a:custGeom>
                <a:avLst/>
                <a:gdLst/>
                <a:ahLst/>
                <a:cxnLst/>
                <a:rect l="l" t="t" r="r" b="b"/>
                <a:pathLst>
                  <a:path w="1114" h="367" extrusionOk="0">
                    <a:moveTo>
                      <a:pt x="1" y="1"/>
                    </a:moveTo>
                    <a:lnTo>
                      <a:pt x="1" y="1"/>
                    </a:lnTo>
                    <a:cubicBezTo>
                      <a:pt x="60" y="132"/>
                      <a:pt x="135" y="255"/>
                      <a:pt x="226" y="366"/>
                    </a:cubicBezTo>
                    <a:lnTo>
                      <a:pt x="911" y="366"/>
                    </a:lnTo>
                    <a:cubicBezTo>
                      <a:pt x="995" y="259"/>
                      <a:pt x="1063" y="141"/>
                      <a:pt x="1113" y="16"/>
                    </a:cubicBezTo>
                    <a:lnTo>
                      <a:pt x="1" y="1"/>
                    </a:lnTo>
                    <a:close/>
                  </a:path>
                </a:pathLst>
              </a:custGeom>
              <a:solidFill>
                <a:srgbClr val="FFF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78;p62"/>
              <p:cNvSpPr/>
              <p:nvPr/>
            </p:nvSpPr>
            <p:spPr>
              <a:xfrm flipH="1">
                <a:off x="2358354" y="2495648"/>
                <a:ext cx="313589" cy="809664"/>
              </a:xfrm>
              <a:custGeom>
                <a:avLst/>
                <a:gdLst/>
                <a:ahLst/>
                <a:cxnLst/>
                <a:rect l="l" t="t" r="r" b="b"/>
                <a:pathLst>
                  <a:path w="3973" h="10258" extrusionOk="0">
                    <a:moveTo>
                      <a:pt x="3042" y="0"/>
                    </a:moveTo>
                    <a:lnTo>
                      <a:pt x="0" y="10257"/>
                    </a:lnTo>
                    <a:cubicBezTo>
                      <a:pt x="0" y="10257"/>
                      <a:pt x="3507" y="3904"/>
                      <a:pt x="3973" y="1181"/>
                    </a:cubicBezTo>
                    <a:lnTo>
                      <a:pt x="3042"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Google Shape;707;p42"/>
          <p:cNvSpPr txBox="1">
            <a:spLocks/>
          </p:cNvSpPr>
          <p:nvPr/>
        </p:nvSpPr>
        <p:spPr>
          <a:xfrm>
            <a:off x="73419" y="287974"/>
            <a:ext cx="916387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hadows Into Light Two"/>
              <a:buNone/>
              <a:defRPr sz="3000" b="0" i="0" u="none" strike="noStrike" cap="none">
                <a:solidFill>
                  <a:schemeClr val="lt1"/>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9pPr>
          </a:lstStyle>
          <a:p>
            <a:pPr algn="ctr"/>
            <a:r>
              <a:rPr lang="en-US" sz="3600" b="1">
                <a:solidFill>
                  <a:schemeClr val="tx2">
                    <a:lumMod val="75000"/>
                  </a:schemeClr>
                </a:solidFill>
                <a:latin typeface="+mj-lt"/>
              </a:rPr>
              <a:t>ĐỌC THÀNH TIẾNG</a:t>
            </a:r>
          </a:p>
        </p:txBody>
      </p:sp>
      <p:sp>
        <p:nvSpPr>
          <p:cNvPr id="91" name="Google Shape;707;p42"/>
          <p:cNvSpPr txBox="1">
            <a:spLocks/>
          </p:cNvSpPr>
          <p:nvPr/>
        </p:nvSpPr>
        <p:spPr>
          <a:xfrm>
            <a:off x="1363248" y="1207635"/>
            <a:ext cx="6584220" cy="5899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6000"/>
              <a:buFont typeface="Fredoka SemiBold"/>
              <a:buNone/>
              <a:defRPr sz="40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2pPr>
            <a:lvl3pPr marR="0" lvl="2"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3pPr>
            <a:lvl4pPr marR="0" lvl="3"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4pPr>
            <a:lvl5pPr marR="0" lvl="4"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5pPr>
            <a:lvl6pPr marR="0" lvl="5"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6pPr>
            <a:lvl7pPr marR="0" lvl="6"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7pPr>
            <a:lvl8pPr marR="0" lvl="7"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8pPr>
            <a:lvl9pPr marR="0" lvl="8"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9pPr>
          </a:lstStyle>
          <a:p>
            <a:pPr algn="ctr"/>
            <a:r>
              <a:rPr lang="en-US" sz="2800" b="1" u="sng">
                <a:solidFill>
                  <a:schemeClr val="bg1">
                    <a:lumMod val="50000"/>
                  </a:schemeClr>
                </a:solidFill>
                <a:latin typeface="+mj-lt"/>
              </a:rPr>
              <a:t>LƯU Ý</a:t>
            </a:r>
            <a:r>
              <a:rPr lang="en-US" sz="2800" b="1">
                <a:solidFill>
                  <a:schemeClr val="bg1">
                    <a:lumMod val="50000"/>
                  </a:schemeClr>
                </a:solidFill>
                <a:latin typeface="+mj-lt"/>
              </a:rPr>
              <a:t>:</a:t>
            </a:r>
          </a:p>
        </p:txBody>
      </p:sp>
      <p:sp>
        <p:nvSpPr>
          <p:cNvPr id="92" name="Rectangle 91"/>
          <p:cNvSpPr/>
          <p:nvPr/>
        </p:nvSpPr>
        <p:spPr>
          <a:xfrm>
            <a:off x="532661" y="1925357"/>
            <a:ext cx="5271791" cy="26314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200">
                <a:solidFill>
                  <a:schemeClr val="bg1">
                    <a:lumMod val="50000"/>
                  </a:schemeClr>
                </a:solidFill>
                <a:latin typeface="+mn-lt"/>
              </a:rPr>
              <a:t>Giọng đọc vừa phải, </a:t>
            </a:r>
            <a:r>
              <a:rPr lang="vi-VN" sz="2200" b="1">
                <a:solidFill>
                  <a:schemeClr val="bg1">
                    <a:lumMod val="50000"/>
                  </a:schemeClr>
                </a:solidFill>
              </a:rPr>
              <a:t>thong thả</a:t>
            </a:r>
            <a:r>
              <a:rPr lang="en-US" sz="2200">
                <a:solidFill>
                  <a:schemeClr val="bg1">
                    <a:lumMod val="50000"/>
                  </a:schemeClr>
                </a:solidFill>
              </a:rPr>
              <a:t>.</a:t>
            </a:r>
          </a:p>
          <a:p>
            <a:pPr marL="342900" indent="-342900" algn="just">
              <a:lnSpc>
                <a:spcPct val="150000"/>
              </a:lnSpc>
              <a:buFont typeface="Arial" panose="020B0604020202020204" pitchFamily="34" charset="0"/>
              <a:buChar char="•"/>
            </a:pPr>
            <a:r>
              <a:rPr lang="en-US" sz="2200">
                <a:solidFill>
                  <a:schemeClr val="bg1">
                    <a:lumMod val="50000"/>
                  </a:schemeClr>
                </a:solidFill>
                <a:latin typeface="+mn-lt"/>
              </a:rPr>
              <a:t>Đ</a:t>
            </a:r>
            <a:r>
              <a:rPr lang="vi-VN" sz="2200">
                <a:solidFill>
                  <a:schemeClr val="bg1">
                    <a:lumMod val="50000"/>
                  </a:schemeClr>
                </a:solidFill>
                <a:latin typeface="+mn-lt"/>
              </a:rPr>
              <a:t>oạn cuối đọc với giọng </a:t>
            </a:r>
            <a:r>
              <a:rPr lang="vi-VN" sz="2200" b="1">
                <a:solidFill>
                  <a:schemeClr val="bg1">
                    <a:lumMod val="50000"/>
                  </a:schemeClr>
                </a:solidFill>
                <a:latin typeface="+mn-lt"/>
              </a:rPr>
              <a:t>trang trọng</a:t>
            </a:r>
            <a:r>
              <a:rPr lang="vi-VN" sz="2200">
                <a:solidFill>
                  <a:schemeClr val="bg1">
                    <a:lumMod val="50000"/>
                  </a:schemeClr>
                </a:solidFill>
                <a:latin typeface="+mn-lt"/>
              </a:rPr>
              <a:t>, thể hiện </a:t>
            </a:r>
            <a:r>
              <a:rPr lang="vi-VN" sz="2200" b="1">
                <a:solidFill>
                  <a:schemeClr val="bg1">
                    <a:lumMod val="50000"/>
                  </a:schemeClr>
                </a:solidFill>
                <a:latin typeface="+mn-lt"/>
              </a:rPr>
              <a:t>tình cảm ngưỡng mộ</a:t>
            </a:r>
            <a:r>
              <a:rPr lang="en-US" sz="2200" b="1">
                <a:solidFill>
                  <a:schemeClr val="bg1">
                    <a:lumMod val="50000"/>
                  </a:schemeClr>
                </a:solidFill>
                <a:latin typeface="+mn-lt"/>
              </a:rPr>
              <a:t>.</a:t>
            </a:r>
          </a:p>
          <a:p>
            <a:pPr marL="342900" indent="-342900" algn="just">
              <a:lnSpc>
                <a:spcPct val="150000"/>
              </a:lnSpc>
              <a:buFont typeface="Arial" panose="020B0604020202020204" pitchFamily="34" charset="0"/>
              <a:buChar char="•"/>
            </a:pPr>
            <a:r>
              <a:rPr lang="en-US" sz="2200" b="1">
                <a:solidFill>
                  <a:schemeClr val="bg1">
                    <a:lumMod val="50000"/>
                  </a:schemeClr>
                </a:solidFill>
              </a:rPr>
              <a:t>N</a:t>
            </a:r>
            <a:r>
              <a:rPr lang="vi-VN" sz="2200" b="1">
                <a:solidFill>
                  <a:schemeClr val="bg1">
                    <a:lumMod val="50000"/>
                  </a:schemeClr>
                </a:solidFill>
              </a:rPr>
              <a:t>hấn giọng </a:t>
            </a:r>
            <a:r>
              <a:rPr lang="vi-VN" sz="2200">
                <a:solidFill>
                  <a:schemeClr val="bg1">
                    <a:lumMod val="50000"/>
                  </a:schemeClr>
                </a:solidFill>
              </a:rPr>
              <a:t>vào các từ</a:t>
            </a:r>
            <a:r>
              <a:rPr lang="en-US" sz="2200">
                <a:solidFill>
                  <a:schemeClr val="bg1">
                    <a:lumMod val="50000"/>
                  </a:schemeClr>
                </a:solidFill>
              </a:rPr>
              <a:t> mang ý nghĩa biểu cảm cao</a:t>
            </a:r>
          </a:p>
        </p:txBody>
      </p:sp>
    </p:spTree>
    <p:extLst>
      <p:ext uri="{BB962C8B-B14F-4D97-AF65-F5344CB8AC3E}">
        <p14:creationId xmlns:p14="http://schemas.microsoft.com/office/powerpoint/2010/main" val="33607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45"/>
          <p:cNvSpPr txBox="1">
            <a:spLocks noGrp="1"/>
          </p:cNvSpPr>
          <p:nvPr>
            <p:ph type="subTitle" idx="2"/>
          </p:nvPr>
        </p:nvSpPr>
        <p:spPr>
          <a:xfrm>
            <a:off x="3166961" y="1945325"/>
            <a:ext cx="2757186" cy="688909"/>
          </a:xfrm>
          <a:prstGeom prst="rect">
            <a:avLst/>
          </a:prstGeom>
        </p:spPr>
        <p:txBody>
          <a:bodyPr spcFirstLastPara="1" wrap="square" lIns="91425" tIns="91425" rIns="91425" bIns="91425" anchor="t" anchorCtr="0">
            <a:noAutofit/>
          </a:bodyPr>
          <a:lstStyle/>
          <a:p>
            <a:pPr marL="0" lvl="0" indent="0">
              <a:lnSpc>
                <a:spcPct val="150000"/>
              </a:lnSpc>
            </a:pPr>
            <a:r>
              <a:rPr lang="en-US" sz="1600">
                <a:latin typeface="+mn-lt"/>
              </a:rPr>
              <a:t>Ba nàng công chúa lẳng lặng từ biệt  ... và hát theo.</a:t>
            </a:r>
            <a:endParaRPr sz="1600">
              <a:latin typeface="+mn-lt"/>
            </a:endParaRPr>
          </a:p>
        </p:txBody>
      </p:sp>
      <p:sp>
        <p:nvSpPr>
          <p:cNvPr id="1521" name="Google Shape;1521;p45"/>
          <p:cNvSpPr txBox="1">
            <a:spLocks noGrp="1"/>
          </p:cNvSpPr>
          <p:nvPr>
            <p:ph type="subTitle" idx="5"/>
          </p:nvPr>
        </p:nvSpPr>
        <p:spPr>
          <a:xfrm>
            <a:off x="6150471" y="1945326"/>
            <a:ext cx="1986000" cy="484800"/>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Đêm xuống, ... trở về quê hương.</a:t>
            </a:r>
            <a:endParaRPr sz="1600">
              <a:latin typeface="+mn-lt"/>
            </a:endParaRPr>
          </a:p>
        </p:txBody>
      </p:sp>
      <p:sp>
        <p:nvSpPr>
          <p:cNvPr id="1523" name="Google Shape;1523;p45"/>
          <p:cNvSpPr txBox="1">
            <a:spLocks noGrp="1"/>
          </p:cNvSpPr>
          <p:nvPr>
            <p:ph type="subTitle" idx="1"/>
          </p:nvPr>
        </p:nvSpPr>
        <p:spPr>
          <a:xfrm>
            <a:off x="969269" y="1941417"/>
            <a:ext cx="1973173" cy="409970"/>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Vua San-ta có ... làm được gì nào?</a:t>
            </a:r>
            <a:endParaRPr sz="1600">
              <a:latin typeface="+mn-lt"/>
            </a:endParaRPr>
          </a:p>
        </p:txBody>
      </p:sp>
      <p:sp>
        <p:nvSpPr>
          <p:cNvPr id="1524" name="Google Shape;1524;p45"/>
          <p:cNvSpPr txBox="1">
            <a:spLocks noGrp="1"/>
          </p:cNvSpPr>
          <p:nvPr>
            <p:ph type="subTitle" idx="3"/>
          </p:nvPr>
        </p:nvSpPr>
        <p:spPr>
          <a:xfrm>
            <a:off x="969270" y="3937363"/>
            <a:ext cx="1986000" cy="484800"/>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Hôm sau, ... Biết làm sao đây!</a:t>
            </a:r>
            <a:endParaRPr sz="1600">
              <a:latin typeface="+mn-lt"/>
            </a:endParaRPr>
          </a:p>
        </p:txBody>
      </p:sp>
      <p:sp>
        <p:nvSpPr>
          <p:cNvPr id="1525" name="Google Shape;1525;p45"/>
          <p:cNvSpPr txBox="1">
            <a:spLocks noGrp="1"/>
          </p:cNvSpPr>
          <p:nvPr>
            <p:ph type="subTitle" idx="4"/>
          </p:nvPr>
        </p:nvSpPr>
        <p:spPr>
          <a:xfrm>
            <a:off x="3114833" y="3941271"/>
            <a:ext cx="2822141" cy="688909"/>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Lúc đó, công chúa hai ... kinh ngạc của mọi người. </a:t>
            </a:r>
            <a:endParaRPr sz="1600">
              <a:latin typeface="+mn-lt"/>
            </a:endParaRPr>
          </a:p>
        </p:txBody>
      </p:sp>
      <p:sp>
        <p:nvSpPr>
          <p:cNvPr id="1533" name="Google Shape;1533;p45"/>
          <p:cNvSpPr txBox="1">
            <a:spLocks noGrp="1"/>
          </p:cNvSpPr>
          <p:nvPr>
            <p:ph type="title" idx="16"/>
          </p:nvPr>
        </p:nvSpPr>
        <p:spPr>
          <a:xfrm>
            <a:off x="1589629" y="1438617"/>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01</a:t>
            </a:r>
            <a:endParaRPr b="1">
              <a:latin typeface="+mj-lt"/>
            </a:endParaRPr>
          </a:p>
        </p:txBody>
      </p:sp>
      <p:sp>
        <p:nvSpPr>
          <p:cNvPr id="1534" name="Google Shape;1534;p45"/>
          <p:cNvSpPr txBox="1">
            <a:spLocks noGrp="1"/>
          </p:cNvSpPr>
          <p:nvPr>
            <p:ph type="title" idx="17"/>
          </p:nvPr>
        </p:nvSpPr>
        <p:spPr>
          <a:xfrm>
            <a:off x="4206300" y="1442526"/>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02</a:t>
            </a:r>
            <a:endParaRPr b="1">
              <a:latin typeface="+mj-lt"/>
            </a:endParaRPr>
          </a:p>
        </p:txBody>
      </p:sp>
      <p:sp>
        <p:nvSpPr>
          <p:cNvPr id="1535" name="Google Shape;1535;p45"/>
          <p:cNvSpPr txBox="1">
            <a:spLocks noGrp="1"/>
          </p:cNvSpPr>
          <p:nvPr>
            <p:ph type="title" idx="18"/>
          </p:nvPr>
        </p:nvSpPr>
        <p:spPr>
          <a:xfrm>
            <a:off x="6781727" y="1442526"/>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03</a:t>
            </a:r>
            <a:endParaRPr b="1">
              <a:latin typeface="+mj-lt"/>
            </a:endParaRPr>
          </a:p>
        </p:txBody>
      </p:sp>
      <p:sp>
        <p:nvSpPr>
          <p:cNvPr id="1536" name="Google Shape;1536;p45"/>
          <p:cNvSpPr txBox="1">
            <a:spLocks noGrp="1"/>
          </p:cNvSpPr>
          <p:nvPr>
            <p:ph type="title" idx="19"/>
          </p:nvPr>
        </p:nvSpPr>
        <p:spPr>
          <a:xfrm>
            <a:off x="1602456" y="3432130"/>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04</a:t>
            </a:r>
            <a:endParaRPr b="1">
              <a:latin typeface="+mj-lt"/>
            </a:endParaRPr>
          </a:p>
        </p:txBody>
      </p:sp>
      <p:sp>
        <p:nvSpPr>
          <p:cNvPr id="1537" name="Google Shape;1537;p45"/>
          <p:cNvSpPr txBox="1">
            <a:spLocks noGrp="1"/>
          </p:cNvSpPr>
          <p:nvPr>
            <p:ph type="title" idx="20"/>
          </p:nvPr>
        </p:nvSpPr>
        <p:spPr>
          <a:xfrm>
            <a:off x="6794554" y="3436039"/>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06</a:t>
            </a:r>
            <a:endParaRPr b="1">
              <a:latin typeface="+mj-lt"/>
            </a:endParaRPr>
          </a:p>
        </p:txBody>
      </p:sp>
      <p:sp>
        <p:nvSpPr>
          <p:cNvPr id="1538" name="Google Shape;1538;p45"/>
          <p:cNvSpPr txBox="1">
            <a:spLocks noGrp="1"/>
          </p:cNvSpPr>
          <p:nvPr>
            <p:ph type="title" idx="21"/>
          </p:nvPr>
        </p:nvSpPr>
        <p:spPr>
          <a:xfrm>
            <a:off x="4219127" y="3436039"/>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05</a:t>
            </a:r>
            <a:endParaRPr b="1">
              <a:latin typeface="+mj-lt"/>
            </a:endParaRPr>
          </a:p>
        </p:txBody>
      </p:sp>
      <p:grpSp>
        <p:nvGrpSpPr>
          <p:cNvPr id="1539" name="Google Shape;1539;p45"/>
          <p:cNvGrpSpPr/>
          <p:nvPr/>
        </p:nvGrpSpPr>
        <p:grpSpPr>
          <a:xfrm rot="312568">
            <a:off x="8489832" y="1454500"/>
            <a:ext cx="396307" cy="2359470"/>
            <a:chOff x="8259370" y="1633554"/>
            <a:chExt cx="396295" cy="2359398"/>
          </a:xfrm>
        </p:grpSpPr>
        <p:sp>
          <p:nvSpPr>
            <p:cNvPr id="1540" name="Google Shape;1540;p45"/>
            <p:cNvSpPr/>
            <p:nvPr/>
          </p:nvSpPr>
          <p:spPr>
            <a:xfrm rot="10715444" flipH="1">
              <a:off x="8411851" y="3538251"/>
              <a:ext cx="103650" cy="387957"/>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1" name="Google Shape;1541;p45"/>
            <p:cNvSpPr/>
            <p:nvPr/>
          </p:nvSpPr>
          <p:spPr>
            <a:xfrm rot="10732536" flipH="1">
              <a:off x="8344080" y="1635238"/>
              <a:ext cx="217774" cy="1906403"/>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2" name="Google Shape;1542;p45"/>
            <p:cNvSpPr/>
            <p:nvPr/>
          </p:nvSpPr>
          <p:spPr>
            <a:xfrm rot="10732536" flipH="1">
              <a:off x="8343920" y="1635835"/>
              <a:ext cx="159596" cy="1905738"/>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3" name="Google Shape;1543;p45"/>
            <p:cNvSpPr/>
            <p:nvPr/>
          </p:nvSpPr>
          <p:spPr>
            <a:xfrm rot="10715444" flipH="1">
              <a:off x="8260510" y="3489364"/>
              <a:ext cx="394016" cy="97498"/>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4" name="Google Shape;1544;p45"/>
            <p:cNvSpPr/>
            <p:nvPr/>
          </p:nvSpPr>
          <p:spPr>
            <a:xfrm rot="10715444" flipH="1">
              <a:off x="8297186" y="3498128"/>
              <a:ext cx="322142" cy="42228"/>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5" name="Google Shape;1545;p45"/>
            <p:cNvSpPr/>
            <p:nvPr/>
          </p:nvSpPr>
          <p:spPr>
            <a:xfrm rot="10715444" flipH="1">
              <a:off x="8566284" y="3514525"/>
              <a:ext cx="57398" cy="51940"/>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6" name="Google Shape;1546;p45"/>
            <p:cNvSpPr/>
            <p:nvPr/>
          </p:nvSpPr>
          <p:spPr>
            <a:xfrm rot="10715444" flipH="1">
              <a:off x="8292881" y="3519304"/>
              <a:ext cx="57398" cy="51894"/>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7" name="Google Shape;1547;p45"/>
            <p:cNvSpPr/>
            <p:nvPr/>
          </p:nvSpPr>
          <p:spPr>
            <a:xfrm rot="10715444" flipH="1">
              <a:off x="8413557" y="3688986"/>
              <a:ext cx="101985" cy="236530"/>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8" name="Google Shape;1548;p45"/>
            <p:cNvSpPr/>
            <p:nvPr/>
          </p:nvSpPr>
          <p:spPr>
            <a:xfrm rot="10715444" flipH="1">
              <a:off x="8385723" y="3827348"/>
              <a:ext cx="161880" cy="163638"/>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9" name="Google Shape;1549;p45"/>
            <p:cNvSpPr/>
            <p:nvPr/>
          </p:nvSpPr>
          <p:spPr>
            <a:xfrm rot="10715444" flipH="1">
              <a:off x="8433130" y="3875266"/>
              <a:ext cx="67065" cy="67758"/>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550" name="Google Shape;1550;p45"/>
          <p:cNvGrpSpPr/>
          <p:nvPr/>
        </p:nvGrpSpPr>
        <p:grpSpPr>
          <a:xfrm rot="10487432" flipH="1">
            <a:off x="353142" y="1389905"/>
            <a:ext cx="396307" cy="2359470"/>
            <a:chOff x="8259370" y="1633554"/>
            <a:chExt cx="396295" cy="2359398"/>
          </a:xfrm>
        </p:grpSpPr>
        <p:sp>
          <p:nvSpPr>
            <p:cNvPr id="1551" name="Google Shape;1551;p45"/>
            <p:cNvSpPr/>
            <p:nvPr/>
          </p:nvSpPr>
          <p:spPr>
            <a:xfrm rot="10715444" flipH="1">
              <a:off x="8411851" y="3538251"/>
              <a:ext cx="103650" cy="387957"/>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2" name="Google Shape;1552;p45"/>
            <p:cNvSpPr/>
            <p:nvPr/>
          </p:nvSpPr>
          <p:spPr>
            <a:xfrm rot="10732536" flipH="1">
              <a:off x="8344080" y="1635238"/>
              <a:ext cx="217774" cy="1906403"/>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3" name="Google Shape;1553;p45"/>
            <p:cNvSpPr/>
            <p:nvPr/>
          </p:nvSpPr>
          <p:spPr>
            <a:xfrm rot="10732536" flipH="1">
              <a:off x="8343920" y="1635835"/>
              <a:ext cx="159596" cy="1905738"/>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4" name="Google Shape;1554;p45"/>
            <p:cNvSpPr/>
            <p:nvPr/>
          </p:nvSpPr>
          <p:spPr>
            <a:xfrm rot="10715444" flipH="1">
              <a:off x="8260510" y="3489364"/>
              <a:ext cx="394016" cy="97498"/>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5" name="Google Shape;1555;p45"/>
            <p:cNvSpPr/>
            <p:nvPr/>
          </p:nvSpPr>
          <p:spPr>
            <a:xfrm rot="10715444" flipH="1">
              <a:off x="8297186" y="3498128"/>
              <a:ext cx="322142" cy="42228"/>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6" name="Google Shape;1556;p45"/>
            <p:cNvSpPr/>
            <p:nvPr/>
          </p:nvSpPr>
          <p:spPr>
            <a:xfrm rot="10715444" flipH="1">
              <a:off x="8566284" y="3514525"/>
              <a:ext cx="57398" cy="51940"/>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7" name="Google Shape;1557;p45"/>
            <p:cNvSpPr/>
            <p:nvPr/>
          </p:nvSpPr>
          <p:spPr>
            <a:xfrm rot="10715444" flipH="1">
              <a:off x="8292881" y="3519304"/>
              <a:ext cx="57398" cy="51894"/>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8" name="Google Shape;1558;p45"/>
            <p:cNvSpPr/>
            <p:nvPr/>
          </p:nvSpPr>
          <p:spPr>
            <a:xfrm rot="10715444" flipH="1">
              <a:off x="8413557" y="3688986"/>
              <a:ext cx="101985" cy="236530"/>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9" name="Google Shape;1559;p45"/>
            <p:cNvSpPr/>
            <p:nvPr/>
          </p:nvSpPr>
          <p:spPr>
            <a:xfrm rot="10715444" flipH="1">
              <a:off x="8385723" y="3827348"/>
              <a:ext cx="161880" cy="163638"/>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60" name="Google Shape;1560;p45"/>
            <p:cNvSpPr/>
            <p:nvPr/>
          </p:nvSpPr>
          <p:spPr>
            <a:xfrm rot="10715444" flipH="1">
              <a:off x="8433130" y="3875266"/>
              <a:ext cx="67065" cy="67758"/>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
        <p:nvSpPr>
          <p:cNvPr id="44" name="Google Shape;707;p42"/>
          <p:cNvSpPr txBox="1">
            <a:spLocks/>
          </p:cNvSpPr>
          <p:nvPr/>
        </p:nvSpPr>
        <p:spPr>
          <a:xfrm>
            <a:off x="-36385" y="313229"/>
            <a:ext cx="916387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hadows Into Light Two"/>
              <a:buNone/>
              <a:defRPr sz="3000" b="0" i="0" u="none" strike="noStrike" cap="none">
                <a:solidFill>
                  <a:schemeClr val="lt1"/>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9pPr>
          </a:lstStyle>
          <a:p>
            <a:pPr algn="ctr"/>
            <a:r>
              <a:rPr lang="en-US" sz="3600" b="1">
                <a:solidFill>
                  <a:schemeClr val="tx2">
                    <a:lumMod val="75000"/>
                  </a:schemeClr>
                </a:solidFill>
                <a:latin typeface="+mj-lt"/>
              </a:rPr>
              <a:t>ĐỌC THÀNH TIẾNG</a:t>
            </a:r>
          </a:p>
        </p:txBody>
      </p:sp>
      <p:sp>
        <p:nvSpPr>
          <p:cNvPr id="9" name="Rectangle 8"/>
          <p:cNvSpPr/>
          <p:nvPr/>
        </p:nvSpPr>
        <p:spPr>
          <a:xfrm>
            <a:off x="6150472" y="3980651"/>
            <a:ext cx="1986000" cy="830997"/>
          </a:xfrm>
          <a:prstGeom prst="rect">
            <a:avLst/>
          </a:prstGeom>
        </p:spPr>
        <p:txBody>
          <a:bodyPr wrap="square">
            <a:spAutoFit/>
          </a:bodyPr>
          <a:lstStyle/>
          <a:p>
            <a:pPr algn="ctr">
              <a:lnSpc>
                <a:spcPct val="150000"/>
              </a:lnSpc>
              <a:buClr>
                <a:schemeClr val="dk1"/>
              </a:buClr>
              <a:buSzPts val="1400"/>
            </a:pPr>
            <a:r>
              <a:rPr lang="vi-VN" sz="1600">
                <a:solidFill>
                  <a:schemeClr val="dk1"/>
                </a:solidFill>
                <a:latin typeface="+mn-lt"/>
                <a:ea typeface="Source Sans Pro"/>
                <a:cs typeface="Source Sans Pro"/>
                <a:sym typeface="Source Sans Pro"/>
              </a:rPr>
              <a:t>Tiếng đồn ... thân ái, chan hoà.</a:t>
            </a:r>
            <a:endParaRPr lang="en-US" sz="1600">
              <a:solidFill>
                <a:schemeClr val="dk1"/>
              </a:solidFill>
              <a:latin typeface="+mn-lt"/>
              <a:ea typeface="Source Sans Pro"/>
              <a:cs typeface="Source Sans Pro"/>
              <a:sym typeface="Source Sans Pr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0">
                                            <p:txEl>
                                              <p:pRg st="0" end="0"/>
                                            </p:txEl>
                                          </p:spTgt>
                                        </p:tgtEl>
                                        <p:attrNameLst>
                                          <p:attrName>style.visibility</p:attrName>
                                        </p:attrNameLst>
                                      </p:cBhvr>
                                      <p:to>
                                        <p:strVal val="visible"/>
                                      </p:to>
                                    </p:set>
                                    <p:animEffect transition="in" filter="fade">
                                      <p:cBhvr>
                                        <p:cTn id="7" dur="500"/>
                                        <p:tgtEl>
                                          <p:spTgt spid="15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21">
                                            <p:txEl>
                                              <p:pRg st="0" end="0"/>
                                            </p:txEl>
                                          </p:spTgt>
                                        </p:tgtEl>
                                        <p:attrNameLst>
                                          <p:attrName>style.visibility</p:attrName>
                                        </p:attrNameLst>
                                      </p:cBhvr>
                                      <p:to>
                                        <p:strVal val="visible"/>
                                      </p:to>
                                    </p:set>
                                    <p:animEffect transition="in" filter="fade">
                                      <p:cBhvr>
                                        <p:cTn id="10" dur="500"/>
                                        <p:tgtEl>
                                          <p:spTgt spid="152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23">
                                            <p:txEl>
                                              <p:pRg st="0" end="0"/>
                                            </p:txEl>
                                          </p:spTgt>
                                        </p:tgtEl>
                                        <p:attrNameLst>
                                          <p:attrName>style.visibility</p:attrName>
                                        </p:attrNameLst>
                                      </p:cBhvr>
                                      <p:to>
                                        <p:strVal val="visible"/>
                                      </p:to>
                                    </p:set>
                                    <p:animEffect transition="in" filter="fade">
                                      <p:cBhvr>
                                        <p:cTn id="13" dur="500"/>
                                        <p:tgtEl>
                                          <p:spTgt spid="152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24">
                                            <p:txEl>
                                              <p:pRg st="0" end="0"/>
                                            </p:txEl>
                                          </p:spTgt>
                                        </p:tgtEl>
                                        <p:attrNameLst>
                                          <p:attrName>style.visibility</p:attrName>
                                        </p:attrNameLst>
                                      </p:cBhvr>
                                      <p:to>
                                        <p:strVal val="visible"/>
                                      </p:to>
                                    </p:set>
                                    <p:animEffect transition="in" filter="fade">
                                      <p:cBhvr>
                                        <p:cTn id="16" dur="500"/>
                                        <p:tgtEl>
                                          <p:spTgt spid="152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25">
                                            <p:txEl>
                                              <p:pRg st="0" end="0"/>
                                            </p:txEl>
                                          </p:spTgt>
                                        </p:tgtEl>
                                        <p:attrNameLst>
                                          <p:attrName>style.visibility</p:attrName>
                                        </p:attrNameLst>
                                      </p:cBhvr>
                                      <p:to>
                                        <p:strVal val="visible"/>
                                      </p:to>
                                    </p:set>
                                    <p:animEffect transition="in" filter="fade">
                                      <p:cBhvr>
                                        <p:cTn id="19" dur="500"/>
                                        <p:tgtEl>
                                          <p:spTgt spid="1525">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3"/>
                                        </p:tgtEl>
                                        <p:attrNameLst>
                                          <p:attrName>style.visibility</p:attrName>
                                        </p:attrNameLst>
                                      </p:cBhvr>
                                      <p:to>
                                        <p:strVal val="visible"/>
                                      </p:to>
                                    </p:set>
                                    <p:animEffect transition="in" filter="fade">
                                      <p:cBhvr>
                                        <p:cTn id="22" dur="500"/>
                                        <p:tgtEl>
                                          <p:spTgt spid="15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34"/>
                                        </p:tgtEl>
                                        <p:attrNameLst>
                                          <p:attrName>style.visibility</p:attrName>
                                        </p:attrNameLst>
                                      </p:cBhvr>
                                      <p:to>
                                        <p:strVal val="visible"/>
                                      </p:to>
                                    </p:set>
                                    <p:animEffect transition="in" filter="fade">
                                      <p:cBhvr>
                                        <p:cTn id="25" dur="500"/>
                                        <p:tgtEl>
                                          <p:spTgt spid="15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5"/>
                                        </p:tgtEl>
                                        <p:attrNameLst>
                                          <p:attrName>style.visibility</p:attrName>
                                        </p:attrNameLst>
                                      </p:cBhvr>
                                      <p:to>
                                        <p:strVal val="visible"/>
                                      </p:to>
                                    </p:set>
                                    <p:animEffect transition="in" filter="fade">
                                      <p:cBhvr>
                                        <p:cTn id="28" dur="500"/>
                                        <p:tgtEl>
                                          <p:spTgt spid="15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36"/>
                                        </p:tgtEl>
                                        <p:attrNameLst>
                                          <p:attrName>style.visibility</p:attrName>
                                        </p:attrNameLst>
                                      </p:cBhvr>
                                      <p:to>
                                        <p:strVal val="visible"/>
                                      </p:to>
                                    </p:set>
                                    <p:animEffect transition="in" filter="fade">
                                      <p:cBhvr>
                                        <p:cTn id="31" dur="500"/>
                                        <p:tgtEl>
                                          <p:spTgt spid="15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37"/>
                                        </p:tgtEl>
                                        <p:attrNameLst>
                                          <p:attrName>style.visibility</p:attrName>
                                        </p:attrNameLst>
                                      </p:cBhvr>
                                      <p:to>
                                        <p:strVal val="visible"/>
                                      </p:to>
                                    </p:set>
                                    <p:animEffect transition="in" filter="fade">
                                      <p:cBhvr>
                                        <p:cTn id="34" dur="500"/>
                                        <p:tgtEl>
                                          <p:spTgt spid="15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38"/>
                                        </p:tgtEl>
                                        <p:attrNameLst>
                                          <p:attrName>style.visibility</p:attrName>
                                        </p:attrNameLst>
                                      </p:cBhvr>
                                      <p:to>
                                        <p:strVal val="visible"/>
                                      </p:to>
                                    </p:set>
                                    <p:animEffect transition="in" filter="fade">
                                      <p:cBhvr>
                                        <p:cTn id="37" dur="500"/>
                                        <p:tgtEl>
                                          <p:spTgt spid="15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0" grpId="0" build="p"/>
      <p:bldP spid="1521" grpId="0" build="p"/>
      <p:bldP spid="1523" grpId="0" build="p"/>
      <p:bldP spid="1524" grpId="0" build="p"/>
      <p:bldP spid="1525" grpId="0" build="p"/>
      <p:bldP spid="1533" grpId="0" animBg="1"/>
      <p:bldP spid="1534" grpId="0" animBg="1"/>
      <p:bldP spid="1535" grpId="0" animBg="1"/>
      <p:bldP spid="1536" grpId="0" animBg="1"/>
      <p:bldP spid="1537" grpId="0" animBg="1"/>
      <p:bldP spid="1538" grpId="0" animBg="1"/>
      <p:bldP spid="9" grpId="0"/>
    </p:bldLst>
  </p:timing>
</p:sld>
</file>

<file path=ppt/theme/theme1.xml><?xml version="1.0" encoding="utf-8"?>
<a:theme xmlns:a="http://schemas.openxmlformats.org/drawingml/2006/main" name="Language Arts Subject for Elementary: Activities about Legend of King Arthur by Slidesgo">
  <a:themeElements>
    <a:clrScheme name="Simple Light">
      <a:dk1>
        <a:srgbClr val="2D1E22"/>
      </a:dk1>
      <a:lt1>
        <a:srgbClr val="662330"/>
      </a:lt1>
      <a:dk2>
        <a:srgbClr val="D11535"/>
      </a:dk2>
      <a:lt2>
        <a:srgbClr val="E74C3C"/>
      </a:lt2>
      <a:accent1>
        <a:srgbClr val="F2992F"/>
      </a:accent1>
      <a:accent2>
        <a:srgbClr val="FFBF4D"/>
      </a:accent2>
      <a:accent3>
        <a:srgbClr val="8C3E62"/>
      </a:accent3>
      <a:accent4>
        <a:srgbClr val="91E2E8"/>
      </a:accent4>
      <a:accent5>
        <a:srgbClr val="BCB7BB"/>
      </a:accent5>
      <a:accent6>
        <a:srgbClr val="F2EEDD"/>
      </a:accent6>
      <a:hlink>
        <a:srgbClr val="2D1E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949</Words>
  <Application>Microsoft Office PowerPoint</Application>
  <PresentationFormat>On-screen Show (16:9)</PresentationFormat>
  <Paragraphs>114</Paragraphs>
  <Slides>22</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Bebas Neue</vt:lpstr>
      <vt:lpstr>Fredoka SemiBold</vt:lpstr>
      <vt:lpstr>Nunito Light</vt:lpstr>
      <vt:lpstr>Rakkas</vt:lpstr>
      <vt:lpstr>Sacramento</vt:lpstr>
      <vt:lpstr>Shadows Into Light Two</vt:lpstr>
      <vt:lpstr>Source Sans Pro</vt:lpstr>
      <vt:lpstr>Language Arts Subject for Elementary: Activities about Legend of King Arthur by Slidesgo</vt:lpstr>
      <vt:lpstr>CHÀO MỪNG CÁC EM  ĐẾN VỚI BÀI GIẢNG HÔM NAY</vt:lpstr>
      <vt:lpstr>PowerPoint Presentation</vt:lpstr>
      <vt:lpstr>PowerPoint Presentation</vt:lpstr>
      <vt:lpstr>PowerPoint Presentation</vt:lpstr>
      <vt:lpstr>PowerPoint Presentation</vt:lpstr>
      <vt:lpstr>PowerPoint Presentation</vt:lpstr>
      <vt:lpstr>ĐỌC THÀNH TIẾNG</vt:lpstr>
      <vt:lpstr>PowerPoint Presentation</vt:lpstr>
      <vt:lpstr>01</vt:lpstr>
      <vt:lpstr>Khoát tay</vt:lpstr>
      <vt:lpstr>ĐỌC THÀNH TIẾNG</vt:lpstr>
      <vt:lpstr>02</vt:lpstr>
      <vt:lpstr>ĐỌC HIỂU</vt:lpstr>
      <vt:lpstr>ĐỌC HIỂU</vt:lpstr>
      <vt:lpstr>ĐỌC HIỂU</vt:lpstr>
      <vt:lpstr>ĐỌC HIỂU</vt:lpstr>
      <vt:lpstr>ĐỌC HIỂU</vt:lpstr>
      <vt:lpstr>ĐỌC HIỂU</vt:lpstr>
      <vt:lpstr>ĐỌC NÂNG CAO</vt:lpstr>
      <vt:lpstr>ĐỌC NÂNG CAO</vt:lpstr>
      <vt:lpstr>ĐỌC NÂNG CAO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GIẢNG HÔM NAY</dc:title>
  <dc:creator>ADMIN</dc:creator>
  <cp:lastModifiedBy>ADMIN</cp:lastModifiedBy>
  <cp:revision>28</cp:revision>
  <dcterms:modified xsi:type="dcterms:W3CDTF">2025-04-15T08:59:54Z</dcterms:modified>
</cp:coreProperties>
</file>