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  <p:sldMasterId id="2147483678" r:id="rId3"/>
  </p:sldMasterIdLst>
  <p:notesMasterIdLst>
    <p:notesMasterId r:id="rId10"/>
  </p:notesMasterIdLst>
  <p:sldIdLst>
    <p:sldId id="256" r:id="rId4"/>
    <p:sldId id="286" r:id="rId5"/>
    <p:sldId id="287" r:id="rId6"/>
    <p:sldId id="288" r:id="rId7"/>
    <p:sldId id="289" r:id="rId8"/>
    <p:sldId id="290" r:id="rId9"/>
  </p:sldIdLst>
  <p:sldSz cx="16276638" cy="9144000"/>
  <p:notesSz cx="6858000" cy="9144000"/>
  <p:defaultTextStyle>
    <a:defPPr>
      <a:defRPr lang="en-US"/>
    </a:defPPr>
    <a:lvl1pPr marL="0" algn="l" defTabSz="145205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342" algn="l" defTabSz="145205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050" algn="l" defTabSz="145205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393" algn="l" defTabSz="145205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4735" algn="l" defTabSz="145205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079" algn="l" defTabSz="145205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6785" algn="l" defTabSz="145205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129" algn="l" defTabSz="145205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09471" algn="l" defTabSz="1452050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510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CCFF"/>
    <a:srgbClr val="FFFFCC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52" d="100"/>
          <a:sy n="52" d="100"/>
        </p:scale>
        <p:origin x="780" y="84"/>
      </p:cViewPr>
      <p:guideLst>
        <p:guide orient="horz" pos="2880"/>
        <p:guide pos="510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712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05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342" algn="l" defTabSz="145205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050" algn="l" defTabSz="145205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393" algn="l" defTabSz="145205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4735" algn="l" defTabSz="145205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079" algn="l" defTabSz="145205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6785" algn="l" defTabSz="145205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129" algn="l" defTabSz="145205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09471" algn="l" defTabSz="145205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fld id="{EB5B8007-F28A-4C3E-A48D-DDE012D8153F}" type="slidenum">
              <a:rPr lang="en-US" altLang="en-US" sz="1200">
                <a:solidFill>
                  <a:prstClr val="black"/>
                </a:solidFill>
                <a:cs typeface="Arial" charset="0"/>
              </a:rPr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altLang="en-US" sz="120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77825" y="685800"/>
            <a:ext cx="6102350" cy="3429000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7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3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3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47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67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094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8" y="488951"/>
            <a:ext cx="6516306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39" y="488951"/>
            <a:ext cx="19286121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51" y="2840574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8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812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247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374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50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621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748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6875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4996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037"/>
            <a:fld id="{C6060B65-DC19-4CF9-9EAA-C3D1C4531AF0}" type="datetimeFigureOut">
              <a:rPr lang="en-US" smtClean="0">
                <a:solidFill>
                  <a:srgbClr val="000000">
                    <a:tint val="75000"/>
                  </a:srgbClr>
                </a:solidFill>
              </a:rPr>
              <a:pPr defTabSz="1219037"/>
              <a:t>4/15/2025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037"/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037"/>
            <a:fld id="{D94B1D1F-A980-4CE3-A075-A1AD11306BD5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 defTabSz="1219037"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  <p:transition spd="slow" advTm="0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037"/>
            <a:fld id="{C6060B65-DC19-4CF9-9EAA-C3D1C4531AF0}" type="datetimeFigureOut">
              <a:rPr lang="en-US" smtClean="0">
                <a:solidFill>
                  <a:srgbClr val="000000">
                    <a:tint val="75000"/>
                  </a:srgbClr>
                </a:solidFill>
              </a:rPr>
              <a:pPr defTabSz="1219037"/>
              <a:t>4/15/2025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037"/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037"/>
            <a:fld id="{D94B1D1F-A980-4CE3-A075-A1AD11306BD5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 defTabSz="1219037"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  <p:transition spd="slow" advTm="0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5" y="5875871"/>
            <a:ext cx="13835142" cy="1816100"/>
          </a:xfrm>
        </p:spPr>
        <p:txBody>
          <a:bodyPr anchor="t"/>
          <a:lstStyle>
            <a:lvl1pPr algn="l">
              <a:defRPr sz="72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5" y="3875621"/>
            <a:ext cx="13835142" cy="2000249"/>
          </a:xfrm>
        </p:spPr>
        <p:txBody>
          <a:bodyPr anchor="b"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812691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2pPr>
            <a:lvl3pPr marL="1624747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3pPr>
            <a:lvl4pPr marL="243743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4pPr>
            <a:lvl5pPr marL="3250129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5pPr>
            <a:lvl6pPr marL="4062186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6pPr>
            <a:lvl7pPr marL="4874877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7pPr>
            <a:lvl8pPr marL="56875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8pPr>
            <a:lvl9pPr marL="64996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037">
              <a:defRPr/>
            </a:pPr>
            <a:fld id="{814779EE-1E16-4CC5-A459-C716090F6017}" type="datetime1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pPr defTabSz="1219037">
                <a:defRPr/>
              </a:pPr>
              <a:t>4/15/2025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037"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037">
              <a:defRPr/>
            </a:pPr>
            <a:fld id="{601EE9E8-4134-49B0-9AA7-3089E6521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037"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 spd="slow" advTm="0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5" y="2133605"/>
            <a:ext cx="7188848" cy="6034617"/>
          </a:xfrm>
        </p:spPr>
        <p:txBody>
          <a:bodyPr/>
          <a:lstStyle>
            <a:lvl1pPr>
              <a:defRPr sz="5100"/>
            </a:lvl1pPr>
            <a:lvl2pPr>
              <a:defRPr sz="43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9" y="2133605"/>
            <a:ext cx="7188848" cy="6034617"/>
          </a:xfrm>
        </p:spPr>
        <p:txBody>
          <a:bodyPr/>
          <a:lstStyle>
            <a:lvl1pPr>
              <a:defRPr sz="5100"/>
            </a:lvl1pPr>
            <a:lvl2pPr>
              <a:defRPr sz="43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037">
              <a:defRPr/>
            </a:pPr>
            <a:fld id="{A3311C9F-D64E-4824-A709-CF61DE4E0BDD}" type="datetime1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pPr defTabSz="1219037">
                <a:defRPr/>
              </a:pPr>
              <a:t>4/15/2025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037"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037">
              <a:defRPr/>
            </a:pPr>
            <a:fld id="{601EE9E8-4134-49B0-9AA7-3089E6521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037"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 spd="slow" advTm="0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5" y="2046821"/>
            <a:ext cx="7191675" cy="853017"/>
          </a:xfrm>
        </p:spPr>
        <p:txBody>
          <a:bodyPr anchor="b"/>
          <a:lstStyle>
            <a:lvl1pPr marL="0" indent="0">
              <a:buNone/>
              <a:defRPr sz="4300" b="1"/>
            </a:lvl1pPr>
            <a:lvl2pPr marL="812691" indent="0">
              <a:buNone/>
              <a:defRPr sz="3600" b="1"/>
            </a:lvl2pPr>
            <a:lvl3pPr marL="1624747" indent="0">
              <a:buNone/>
              <a:defRPr sz="3200" b="1"/>
            </a:lvl3pPr>
            <a:lvl4pPr marL="2437438" indent="0">
              <a:buNone/>
              <a:defRPr sz="2900" b="1"/>
            </a:lvl4pPr>
            <a:lvl5pPr marL="3250129" indent="0">
              <a:buNone/>
              <a:defRPr sz="2900" b="1"/>
            </a:lvl5pPr>
            <a:lvl6pPr marL="4062186" indent="0">
              <a:buNone/>
              <a:defRPr sz="2900" b="1"/>
            </a:lvl6pPr>
            <a:lvl7pPr marL="4874877" indent="0">
              <a:buNone/>
              <a:defRPr sz="2900" b="1"/>
            </a:lvl7pPr>
            <a:lvl8pPr marL="5687568" indent="0">
              <a:buNone/>
              <a:defRPr sz="2900" b="1"/>
            </a:lvl8pPr>
            <a:lvl9pPr marL="6499624" indent="0">
              <a:buNone/>
              <a:defRPr sz="29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5" y="2899836"/>
            <a:ext cx="7191675" cy="5268384"/>
          </a:xfrm>
        </p:spPr>
        <p:txBody>
          <a:bodyPr/>
          <a:lstStyle>
            <a:lvl1pPr>
              <a:defRPr sz="4300"/>
            </a:lvl1pPr>
            <a:lvl2pPr>
              <a:defRPr sz="36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16" y="2046821"/>
            <a:ext cx="7194500" cy="853017"/>
          </a:xfrm>
        </p:spPr>
        <p:txBody>
          <a:bodyPr anchor="b"/>
          <a:lstStyle>
            <a:lvl1pPr marL="0" indent="0">
              <a:buNone/>
              <a:defRPr sz="4300" b="1"/>
            </a:lvl1pPr>
            <a:lvl2pPr marL="812691" indent="0">
              <a:buNone/>
              <a:defRPr sz="3600" b="1"/>
            </a:lvl2pPr>
            <a:lvl3pPr marL="1624747" indent="0">
              <a:buNone/>
              <a:defRPr sz="3200" b="1"/>
            </a:lvl3pPr>
            <a:lvl4pPr marL="2437438" indent="0">
              <a:buNone/>
              <a:defRPr sz="2900" b="1"/>
            </a:lvl4pPr>
            <a:lvl5pPr marL="3250129" indent="0">
              <a:buNone/>
              <a:defRPr sz="2900" b="1"/>
            </a:lvl5pPr>
            <a:lvl6pPr marL="4062186" indent="0">
              <a:buNone/>
              <a:defRPr sz="2900" b="1"/>
            </a:lvl6pPr>
            <a:lvl7pPr marL="4874877" indent="0">
              <a:buNone/>
              <a:defRPr sz="2900" b="1"/>
            </a:lvl7pPr>
            <a:lvl8pPr marL="5687568" indent="0">
              <a:buNone/>
              <a:defRPr sz="2900" b="1"/>
            </a:lvl8pPr>
            <a:lvl9pPr marL="6499624" indent="0">
              <a:buNone/>
              <a:defRPr sz="29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16" y="2899836"/>
            <a:ext cx="7194500" cy="5268384"/>
          </a:xfrm>
        </p:spPr>
        <p:txBody>
          <a:bodyPr/>
          <a:lstStyle>
            <a:lvl1pPr>
              <a:defRPr sz="4300"/>
            </a:lvl1pPr>
            <a:lvl2pPr>
              <a:defRPr sz="36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037">
              <a:defRPr/>
            </a:pPr>
            <a:fld id="{0A4318BD-B3C6-4D4B-B871-C29490A2E55A}" type="datetime1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pPr defTabSz="1219037">
                <a:defRPr/>
              </a:pPr>
              <a:t>4/15/2025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037"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037">
              <a:defRPr/>
            </a:pPr>
            <a:fld id="{601EE9E8-4134-49B0-9AA7-3089E6521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037"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 spd="slow" advTm="0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037"/>
            <a:fld id="{C6060B65-DC19-4CF9-9EAA-C3D1C4531AF0}" type="datetimeFigureOut">
              <a:rPr lang="en-US" smtClean="0">
                <a:solidFill>
                  <a:srgbClr val="000000">
                    <a:tint val="75000"/>
                  </a:srgbClr>
                </a:solidFill>
              </a:rPr>
              <a:pPr defTabSz="1219037"/>
              <a:t>4/15/2025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037"/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037"/>
            <a:fld id="{D94B1D1F-A980-4CE3-A075-A1AD11306BD5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 defTabSz="1219037"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  <p:transition spd="slow" advTm="0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圆角矩形 4"/>
          <p:cNvSpPr/>
          <p:nvPr/>
        </p:nvSpPr>
        <p:spPr>
          <a:xfrm>
            <a:off x="1521441" y="1375012"/>
            <a:ext cx="13233758" cy="57187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71" tIns="60935" rIns="121871" bIns="60935" rtlCol="0" anchor="ctr"/>
          <a:lstStyle/>
          <a:p>
            <a:pPr marL="0" marR="0" lvl="0" indent="0" algn="ctr" defTabSz="12190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印品黑体" panose="00000500000000000000" pitchFamily="2" charset="-122"/>
              <a:ea typeface="印品黑体" panose="00000500000000000000" pitchFamily="2" charset="-122"/>
              <a:cs typeface="+mn-cs"/>
            </a:endParaRPr>
          </a:p>
        </p:txBody>
      </p:sp>
      <p:sp>
        <p:nvSpPr>
          <p:cNvPr id="6" name="圆角矩形 5"/>
          <p:cNvSpPr/>
          <p:nvPr/>
        </p:nvSpPr>
        <p:spPr>
          <a:xfrm>
            <a:off x="7876732" y="8602533"/>
            <a:ext cx="523182" cy="29347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71" tIns="60935" rIns="121871" bIns="60935" rtlCol="0" anchor="ctr"/>
          <a:lstStyle/>
          <a:p>
            <a:pPr marL="0" marR="0" lvl="0" indent="0" algn="ctr" defTabSz="12190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印品黑体" panose="00000500000000000000" pitchFamily="2" charset="-122"/>
              <a:ea typeface="印品黑体" panose="00000500000000000000" pitchFamily="2" charset="-122"/>
              <a:cs typeface="+mn-cs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037">
              <a:defRPr/>
            </a:pPr>
            <a:fld id="{3E729073-8FFE-4F18-B513-07581FC6638E}" type="datetime1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pPr defTabSz="1219037">
                <a:defRPr/>
              </a:pPr>
              <a:t>4/15/2025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239379" y="8528305"/>
            <a:ext cx="3797882" cy="486833"/>
          </a:xfrm>
        </p:spPr>
        <p:txBody>
          <a:bodyPr/>
          <a:lstStyle>
            <a:lvl1pPr algn="ctr">
              <a:defRPr>
                <a:latin typeface="印品黑体" panose="00000500000000000000" pitchFamily="2" charset="-122"/>
              </a:defRPr>
            </a:lvl1pPr>
          </a:lstStyle>
          <a:p>
            <a:pPr defTabSz="1219037">
              <a:defRPr/>
            </a:pPr>
            <a:fld id="{601EE9E8-4134-49B0-9AA7-3089E6521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037"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 spd="slow" advTm="0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Tm="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6" y="364069"/>
            <a:ext cx="5354902" cy="1549401"/>
          </a:xfrm>
        </p:spPr>
        <p:txBody>
          <a:bodyPr anchor="b"/>
          <a:lstStyle>
            <a:lvl1pPr algn="l">
              <a:defRPr sz="3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6" y="364074"/>
            <a:ext cx="9099093" cy="7804151"/>
          </a:xfrm>
        </p:spPr>
        <p:txBody>
          <a:bodyPr/>
          <a:lstStyle>
            <a:lvl1pPr>
              <a:defRPr sz="5700"/>
            </a:lvl1pPr>
            <a:lvl2pPr>
              <a:defRPr sz="5100"/>
            </a:lvl2pPr>
            <a:lvl3pPr>
              <a:defRPr sz="43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6" y="1913475"/>
            <a:ext cx="5354902" cy="6254751"/>
          </a:xfrm>
        </p:spPr>
        <p:txBody>
          <a:bodyPr/>
          <a:lstStyle>
            <a:lvl1pPr marL="0" indent="0">
              <a:buNone/>
              <a:defRPr sz="2500"/>
            </a:lvl1pPr>
            <a:lvl2pPr marL="812691" indent="0">
              <a:buNone/>
              <a:defRPr sz="2100"/>
            </a:lvl2pPr>
            <a:lvl3pPr marL="1624747" indent="0">
              <a:buNone/>
              <a:defRPr sz="1900"/>
            </a:lvl3pPr>
            <a:lvl4pPr marL="2437438" indent="0">
              <a:buNone/>
              <a:defRPr sz="1600"/>
            </a:lvl4pPr>
            <a:lvl5pPr marL="3250129" indent="0">
              <a:buNone/>
              <a:defRPr sz="1600"/>
            </a:lvl5pPr>
            <a:lvl6pPr marL="4062186" indent="0">
              <a:buNone/>
              <a:defRPr sz="1600"/>
            </a:lvl6pPr>
            <a:lvl7pPr marL="4874877" indent="0">
              <a:buNone/>
              <a:defRPr sz="1600"/>
            </a:lvl7pPr>
            <a:lvl8pPr marL="5687568" indent="0">
              <a:buNone/>
              <a:defRPr sz="1600"/>
            </a:lvl8pPr>
            <a:lvl9pPr marL="6499624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037">
              <a:defRPr/>
            </a:pPr>
            <a:fld id="{43C7FCF6-76BD-4495-B08F-4C059D2BA31F}" type="datetime1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pPr defTabSz="1219037">
                <a:defRPr/>
              </a:pPr>
              <a:t>4/15/2025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037"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037">
              <a:defRPr/>
            </a:pPr>
            <a:fld id="{601EE9E8-4134-49B0-9AA7-3089E6521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037"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 spd="slow" advTm="0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4" y="6400803"/>
            <a:ext cx="9765983" cy="755652"/>
          </a:xfrm>
        </p:spPr>
        <p:txBody>
          <a:bodyPr anchor="b"/>
          <a:lstStyle>
            <a:lvl1pPr algn="l">
              <a:defRPr sz="3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4" y="817036"/>
            <a:ext cx="9765983" cy="5486400"/>
          </a:xfrm>
        </p:spPr>
        <p:txBody>
          <a:bodyPr/>
          <a:lstStyle>
            <a:lvl1pPr marL="0" indent="0">
              <a:buNone/>
              <a:defRPr sz="5700"/>
            </a:lvl1pPr>
            <a:lvl2pPr marL="812691" indent="0">
              <a:buNone/>
              <a:defRPr sz="5100"/>
            </a:lvl2pPr>
            <a:lvl3pPr marL="1624747" indent="0">
              <a:buNone/>
              <a:defRPr sz="4300"/>
            </a:lvl3pPr>
            <a:lvl4pPr marL="2437438" indent="0">
              <a:buNone/>
              <a:defRPr sz="3600"/>
            </a:lvl4pPr>
            <a:lvl5pPr marL="3250129" indent="0">
              <a:buNone/>
              <a:defRPr sz="3600"/>
            </a:lvl5pPr>
            <a:lvl6pPr marL="4062186" indent="0">
              <a:buNone/>
              <a:defRPr sz="3600"/>
            </a:lvl6pPr>
            <a:lvl7pPr marL="4874877" indent="0">
              <a:buNone/>
              <a:defRPr sz="3600"/>
            </a:lvl7pPr>
            <a:lvl8pPr marL="5687568" indent="0">
              <a:buNone/>
              <a:defRPr sz="3600"/>
            </a:lvl8pPr>
            <a:lvl9pPr marL="6499624" indent="0">
              <a:buNone/>
              <a:defRPr sz="3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4" y="7156457"/>
            <a:ext cx="9765983" cy="1073151"/>
          </a:xfrm>
        </p:spPr>
        <p:txBody>
          <a:bodyPr/>
          <a:lstStyle>
            <a:lvl1pPr marL="0" indent="0">
              <a:buNone/>
              <a:defRPr sz="2500"/>
            </a:lvl1pPr>
            <a:lvl2pPr marL="812691" indent="0">
              <a:buNone/>
              <a:defRPr sz="2100"/>
            </a:lvl2pPr>
            <a:lvl3pPr marL="1624747" indent="0">
              <a:buNone/>
              <a:defRPr sz="1900"/>
            </a:lvl3pPr>
            <a:lvl4pPr marL="2437438" indent="0">
              <a:buNone/>
              <a:defRPr sz="1600"/>
            </a:lvl4pPr>
            <a:lvl5pPr marL="3250129" indent="0">
              <a:buNone/>
              <a:defRPr sz="1600"/>
            </a:lvl5pPr>
            <a:lvl6pPr marL="4062186" indent="0">
              <a:buNone/>
              <a:defRPr sz="1600"/>
            </a:lvl6pPr>
            <a:lvl7pPr marL="4874877" indent="0">
              <a:buNone/>
              <a:defRPr sz="1600"/>
            </a:lvl7pPr>
            <a:lvl8pPr marL="5687568" indent="0">
              <a:buNone/>
              <a:defRPr sz="1600"/>
            </a:lvl8pPr>
            <a:lvl9pPr marL="6499624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037">
              <a:defRPr/>
            </a:pPr>
            <a:fld id="{E257577C-F53D-4BB9-9408-EB84DEB3CD80}" type="datetime1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pPr defTabSz="1219037">
                <a:defRPr/>
              </a:pPr>
              <a:t>4/15/2025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037"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037">
              <a:defRPr/>
            </a:pPr>
            <a:fld id="{601EE9E8-4134-49B0-9AA7-3089E6521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037"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 spd="slow" advTm="0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037">
              <a:defRPr/>
            </a:pPr>
            <a:fld id="{77D58058-BD14-4845-947D-4A9B79A00D09}" type="datetime1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pPr defTabSz="1219037">
                <a:defRPr/>
              </a:pPr>
              <a:t>4/15/2025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037"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037">
              <a:defRPr/>
            </a:pPr>
            <a:fld id="{601EE9E8-4134-49B0-9AA7-3089E6521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037"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 spd="slow" advTm="0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4" y="366189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6" y="366189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037">
              <a:defRPr/>
            </a:pPr>
            <a:fld id="{18ECB469-C949-4E3F-B0CB-0C15DA7B7F92}" type="datetime1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pPr defTabSz="1219037">
                <a:defRPr/>
              </a:pPr>
              <a:t>4/15/2025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037"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037">
              <a:defRPr/>
            </a:pPr>
            <a:fld id="{601EE9E8-4134-49B0-9AA7-3089E6521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037"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 spd="slow" advTm="0"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Tm="0"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Tm="0"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8" name="Google Shape;939;p32"/>
          <p:cNvGrpSpPr/>
          <p:nvPr userDrawn="1"/>
        </p:nvGrpSpPr>
        <p:grpSpPr>
          <a:xfrm>
            <a:off x="2943030" y="5267272"/>
            <a:ext cx="2635160" cy="2693448"/>
            <a:chOff x="2718975" y="493050"/>
            <a:chExt cx="2013175" cy="2066600"/>
          </a:xfrm>
        </p:grpSpPr>
        <p:sp>
          <p:nvSpPr>
            <p:cNvPr id="139" name="Google Shape;940;p32"/>
            <p:cNvSpPr/>
            <p:nvPr/>
          </p:nvSpPr>
          <p:spPr>
            <a:xfrm>
              <a:off x="3297025" y="2415950"/>
              <a:ext cx="962925" cy="143700"/>
            </a:xfrm>
            <a:custGeom>
              <a:avLst/>
              <a:gdLst/>
              <a:ahLst/>
              <a:cxnLst/>
              <a:rect l="l" t="t" r="r" b="b"/>
              <a:pathLst>
                <a:path w="38517" h="5748" extrusionOk="0">
                  <a:moveTo>
                    <a:pt x="19326" y="1"/>
                  </a:moveTo>
                  <a:cubicBezTo>
                    <a:pt x="8672" y="1"/>
                    <a:pt x="1" y="1379"/>
                    <a:pt x="1" y="2925"/>
                  </a:cubicBezTo>
                  <a:cubicBezTo>
                    <a:pt x="1" y="4471"/>
                    <a:pt x="8672" y="5748"/>
                    <a:pt x="19326" y="5748"/>
                  </a:cubicBezTo>
                  <a:cubicBezTo>
                    <a:pt x="29946" y="5748"/>
                    <a:pt x="38516" y="4471"/>
                    <a:pt x="38516" y="2925"/>
                  </a:cubicBezTo>
                  <a:cubicBezTo>
                    <a:pt x="38516" y="1379"/>
                    <a:pt x="29946" y="1"/>
                    <a:pt x="19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0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0" name="Google Shape;941;p32"/>
            <p:cNvSpPr/>
            <p:nvPr/>
          </p:nvSpPr>
          <p:spPr>
            <a:xfrm>
              <a:off x="3853250" y="2190975"/>
              <a:ext cx="381500" cy="366800"/>
            </a:xfrm>
            <a:custGeom>
              <a:avLst/>
              <a:gdLst/>
              <a:ahLst/>
              <a:cxnLst/>
              <a:rect l="l" t="t" r="r" b="b"/>
              <a:pathLst>
                <a:path w="15260" h="14672" extrusionOk="0">
                  <a:moveTo>
                    <a:pt x="4963" y="1"/>
                  </a:moveTo>
                  <a:cubicBezTo>
                    <a:pt x="4854" y="1"/>
                    <a:pt x="4745" y="9"/>
                    <a:pt x="4639" y="26"/>
                  </a:cubicBezTo>
                  <a:cubicBezTo>
                    <a:pt x="3362" y="161"/>
                    <a:pt x="2387" y="732"/>
                    <a:pt x="1681" y="1438"/>
                  </a:cubicBezTo>
                  <a:cubicBezTo>
                    <a:pt x="1144" y="1975"/>
                    <a:pt x="572" y="2816"/>
                    <a:pt x="303" y="3824"/>
                  </a:cubicBezTo>
                  <a:cubicBezTo>
                    <a:pt x="1" y="4664"/>
                    <a:pt x="303" y="5773"/>
                    <a:pt x="1144" y="6345"/>
                  </a:cubicBezTo>
                  <a:lnTo>
                    <a:pt x="10789" y="13738"/>
                  </a:lnTo>
                  <a:lnTo>
                    <a:pt x="11629" y="14444"/>
                  </a:lnTo>
                  <a:cubicBezTo>
                    <a:pt x="11764" y="14595"/>
                    <a:pt x="11940" y="14671"/>
                    <a:pt x="12117" y="14671"/>
                  </a:cubicBezTo>
                  <a:cubicBezTo>
                    <a:pt x="12293" y="14671"/>
                    <a:pt x="12470" y="14595"/>
                    <a:pt x="12604" y="14444"/>
                  </a:cubicBezTo>
                  <a:lnTo>
                    <a:pt x="12739" y="14310"/>
                  </a:lnTo>
                  <a:lnTo>
                    <a:pt x="15125" y="12495"/>
                  </a:lnTo>
                  <a:cubicBezTo>
                    <a:pt x="15259" y="12361"/>
                    <a:pt x="15259" y="11924"/>
                    <a:pt x="14990" y="11924"/>
                  </a:cubicBezTo>
                  <a:lnTo>
                    <a:pt x="13175" y="11655"/>
                  </a:lnTo>
                  <a:lnTo>
                    <a:pt x="13041" y="11655"/>
                  </a:lnTo>
                  <a:lnTo>
                    <a:pt x="6857" y="1135"/>
                  </a:lnTo>
                  <a:cubicBezTo>
                    <a:pt x="6505" y="401"/>
                    <a:pt x="5716" y="1"/>
                    <a:pt x="496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0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1" name="Google Shape;942;p32"/>
            <p:cNvSpPr/>
            <p:nvPr/>
          </p:nvSpPr>
          <p:spPr>
            <a:xfrm>
              <a:off x="3975925" y="2373950"/>
              <a:ext cx="195800" cy="181500"/>
            </a:xfrm>
            <a:custGeom>
              <a:avLst/>
              <a:gdLst/>
              <a:ahLst/>
              <a:cxnLst/>
              <a:rect l="l" t="t" r="r" b="b"/>
              <a:pathLst>
                <a:path w="7832" h="7260" extrusionOk="0">
                  <a:moveTo>
                    <a:pt x="1816" y="0"/>
                  </a:moveTo>
                  <a:cubicBezTo>
                    <a:pt x="1547" y="135"/>
                    <a:pt x="1412" y="404"/>
                    <a:pt x="1110" y="538"/>
                  </a:cubicBezTo>
                  <a:cubicBezTo>
                    <a:pt x="841" y="975"/>
                    <a:pt x="572" y="1378"/>
                    <a:pt x="270" y="1681"/>
                  </a:cubicBezTo>
                  <a:cubicBezTo>
                    <a:pt x="135" y="1681"/>
                    <a:pt x="135" y="1815"/>
                    <a:pt x="1" y="1950"/>
                  </a:cubicBezTo>
                  <a:lnTo>
                    <a:pt x="5882" y="6419"/>
                  </a:lnTo>
                  <a:lnTo>
                    <a:pt x="6722" y="7125"/>
                  </a:lnTo>
                  <a:cubicBezTo>
                    <a:pt x="6857" y="7260"/>
                    <a:pt x="6991" y="7260"/>
                    <a:pt x="7159" y="7260"/>
                  </a:cubicBezTo>
                  <a:cubicBezTo>
                    <a:pt x="7294" y="7260"/>
                    <a:pt x="7563" y="7260"/>
                    <a:pt x="7697" y="7125"/>
                  </a:cubicBezTo>
                  <a:lnTo>
                    <a:pt x="7832" y="6991"/>
                  </a:lnTo>
                  <a:cubicBezTo>
                    <a:pt x="6588" y="5310"/>
                    <a:pt x="4202" y="2521"/>
                    <a:pt x="1816" y="0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0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2" name="Google Shape;943;p32"/>
            <p:cNvSpPr/>
            <p:nvPr/>
          </p:nvSpPr>
          <p:spPr>
            <a:xfrm>
              <a:off x="3366775" y="2190975"/>
              <a:ext cx="381475" cy="366800"/>
            </a:xfrm>
            <a:custGeom>
              <a:avLst/>
              <a:gdLst/>
              <a:ahLst/>
              <a:cxnLst/>
              <a:rect l="l" t="t" r="r" b="b"/>
              <a:pathLst>
                <a:path w="15259" h="14672" extrusionOk="0">
                  <a:moveTo>
                    <a:pt x="10330" y="1"/>
                  </a:moveTo>
                  <a:cubicBezTo>
                    <a:pt x="9576" y="1"/>
                    <a:pt x="8784" y="401"/>
                    <a:pt x="8403" y="1135"/>
                  </a:cubicBezTo>
                  <a:lnTo>
                    <a:pt x="2252" y="11655"/>
                  </a:lnTo>
                  <a:lnTo>
                    <a:pt x="2118" y="11655"/>
                  </a:lnTo>
                  <a:lnTo>
                    <a:pt x="269" y="11924"/>
                  </a:lnTo>
                  <a:cubicBezTo>
                    <a:pt x="0" y="11924"/>
                    <a:pt x="0" y="12361"/>
                    <a:pt x="135" y="12495"/>
                  </a:cubicBezTo>
                  <a:lnTo>
                    <a:pt x="2387" y="14175"/>
                  </a:lnTo>
                  <a:lnTo>
                    <a:pt x="2656" y="14444"/>
                  </a:lnTo>
                  <a:cubicBezTo>
                    <a:pt x="2807" y="14595"/>
                    <a:pt x="2983" y="14671"/>
                    <a:pt x="3155" y="14671"/>
                  </a:cubicBezTo>
                  <a:cubicBezTo>
                    <a:pt x="3328" y="14671"/>
                    <a:pt x="3496" y="14595"/>
                    <a:pt x="3630" y="14444"/>
                  </a:cubicBezTo>
                  <a:lnTo>
                    <a:pt x="4470" y="13738"/>
                  </a:lnTo>
                  <a:lnTo>
                    <a:pt x="14284" y="6345"/>
                  </a:lnTo>
                  <a:cubicBezTo>
                    <a:pt x="14990" y="5773"/>
                    <a:pt x="15259" y="4664"/>
                    <a:pt x="14990" y="3824"/>
                  </a:cubicBezTo>
                  <a:cubicBezTo>
                    <a:pt x="14721" y="2984"/>
                    <a:pt x="14284" y="2278"/>
                    <a:pt x="13881" y="1707"/>
                  </a:cubicBezTo>
                  <a:cubicBezTo>
                    <a:pt x="13041" y="866"/>
                    <a:pt x="12032" y="161"/>
                    <a:pt x="10654" y="26"/>
                  </a:cubicBezTo>
                  <a:cubicBezTo>
                    <a:pt x="10548" y="9"/>
                    <a:pt x="10440" y="1"/>
                    <a:pt x="10330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0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3" name="Google Shape;944;p32"/>
            <p:cNvSpPr/>
            <p:nvPr/>
          </p:nvSpPr>
          <p:spPr>
            <a:xfrm>
              <a:off x="3426425" y="2377300"/>
              <a:ext cx="199150" cy="178150"/>
            </a:xfrm>
            <a:custGeom>
              <a:avLst/>
              <a:gdLst/>
              <a:ahLst/>
              <a:cxnLst/>
              <a:rect l="l" t="t" r="r" b="b"/>
              <a:pathLst>
                <a:path w="7966" h="7126" extrusionOk="0">
                  <a:moveTo>
                    <a:pt x="6151" y="1"/>
                  </a:moveTo>
                  <a:cubicBezTo>
                    <a:pt x="3933" y="2387"/>
                    <a:pt x="1412" y="5042"/>
                    <a:pt x="1" y="6722"/>
                  </a:cubicBezTo>
                  <a:lnTo>
                    <a:pt x="270" y="6991"/>
                  </a:lnTo>
                  <a:cubicBezTo>
                    <a:pt x="404" y="7126"/>
                    <a:pt x="706" y="7126"/>
                    <a:pt x="841" y="7126"/>
                  </a:cubicBezTo>
                  <a:cubicBezTo>
                    <a:pt x="975" y="7126"/>
                    <a:pt x="1110" y="7126"/>
                    <a:pt x="1244" y="6991"/>
                  </a:cubicBezTo>
                  <a:lnTo>
                    <a:pt x="2084" y="6285"/>
                  </a:lnTo>
                  <a:lnTo>
                    <a:pt x="7966" y="1816"/>
                  </a:lnTo>
                  <a:cubicBezTo>
                    <a:pt x="7697" y="1681"/>
                    <a:pt x="7563" y="1412"/>
                    <a:pt x="7428" y="1110"/>
                  </a:cubicBezTo>
                  <a:lnTo>
                    <a:pt x="6991" y="706"/>
                  </a:lnTo>
                  <a:cubicBezTo>
                    <a:pt x="6722" y="404"/>
                    <a:pt x="6454" y="135"/>
                    <a:pt x="6151" y="1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0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4" name="Google Shape;945;p32"/>
            <p:cNvSpPr/>
            <p:nvPr/>
          </p:nvSpPr>
          <p:spPr>
            <a:xfrm>
              <a:off x="33667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118" y="1"/>
                  </a:moveTo>
                  <a:lnTo>
                    <a:pt x="269" y="270"/>
                  </a:lnTo>
                  <a:cubicBezTo>
                    <a:pt x="0" y="270"/>
                    <a:pt x="0" y="707"/>
                    <a:pt x="135" y="841"/>
                  </a:cubicBezTo>
                  <a:lnTo>
                    <a:pt x="2656" y="2790"/>
                  </a:lnTo>
                  <a:cubicBezTo>
                    <a:pt x="2807" y="2941"/>
                    <a:pt x="2983" y="3017"/>
                    <a:pt x="3155" y="3017"/>
                  </a:cubicBezTo>
                  <a:cubicBezTo>
                    <a:pt x="3328" y="3017"/>
                    <a:pt x="3496" y="2941"/>
                    <a:pt x="3630" y="2790"/>
                  </a:cubicBezTo>
                  <a:lnTo>
                    <a:pt x="4470" y="2084"/>
                  </a:lnTo>
                  <a:lnTo>
                    <a:pt x="211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0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5" name="Google Shape;946;p32"/>
            <p:cNvSpPr/>
            <p:nvPr/>
          </p:nvSpPr>
          <p:spPr>
            <a:xfrm>
              <a:off x="41229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386" y="1"/>
                  </a:moveTo>
                  <a:lnTo>
                    <a:pt x="0" y="2084"/>
                  </a:lnTo>
                  <a:lnTo>
                    <a:pt x="840" y="2790"/>
                  </a:lnTo>
                  <a:cubicBezTo>
                    <a:pt x="975" y="2941"/>
                    <a:pt x="1151" y="3017"/>
                    <a:pt x="1328" y="3017"/>
                  </a:cubicBezTo>
                  <a:cubicBezTo>
                    <a:pt x="1504" y="3017"/>
                    <a:pt x="1681" y="2941"/>
                    <a:pt x="1815" y="2790"/>
                  </a:cubicBezTo>
                  <a:lnTo>
                    <a:pt x="4336" y="841"/>
                  </a:lnTo>
                  <a:cubicBezTo>
                    <a:pt x="4470" y="707"/>
                    <a:pt x="4470" y="270"/>
                    <a:pt x="4201" y="270"/>
                  </a:cubicBezTo>
                  <a:lnTo>
                    <a:pt x="238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0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6" name="Google Shape;947;p32"/>
            <p:cNvSpPr/>
            <p:nvPr/>
          </p:nvSpPr>
          <p:spPr>
            <a:xfrm>
              <a:off x="3559175" y="1745975"/>
              <a:ext cx="473075" cy="611225"/>
            </a:xfrm>
            <a:custGeom>
              <a:avLst/>
              <a:gdLst/>
              <a:ahLst/>
              <a:cxnLst/>
              <a:rect l="l" t="t" r="r" b="b"/>
              <a:pathLst>
                <a:path w="18923" h="24449" extrusionOk="0">
                  <a:moveTo>
                    <a:pt x="9163" y="1"/>
                  </a:moveTo>
                  <a:cubicBezTo>
                    <a:pt x="7538" y="1"/>
                    <a:pt x="5920" y="545"/>
                    <a:pt x="4639" y="1593"/>
                  </a:cubicBezTo>
                  <a:lnTo>
                    <a:pt x="4504" y="1593"/>
                  </a:lnTo>
                  <a:cubicBezTo>
                    <a:pt x="2387" y="3274"/>
                    <a:pt x="1412" y="5929"/>
                    <a:pt x="1816" y="8449"/>
                  </a:cubicBezTo>
                  <a:cubicBezTo>
                    <a:pt x="2253" y="11373"/>
                    <a:pt x="1984" y="14331"/>
                    <a:pt x="975" y="16986"/>
                  </a:cubicBezTo>
                  <a:lnTo>
                    <a:pt x="438" y="18532"/>
                  </a:lnTo>
                  <a:cubicBezTo>
                    <a:pt x="1" y="19641"/>
                    <a:pt x="438" y="21053"/>
                    <a:pt x="1412" y="21758"/>
                  </a:cubicBezTo>
                  <a:lnTo>
                    <a:pt x="4639" y="23977"/>
                  </a:lnTo>
                  <a:cubicBezTo>
                    <a:pt x="4969" y="24224"/>
                    <a:pt x="5411" y="24449"/>
                    <a:pt x="5874" y="24449"/>
                  </a:cubicBezTo>
                  <a:cubicBezTo>
                    <a:pt x="5977" y="24449"/>
                    <a:pt x="6081" y="24438"/>
                    <a:pt x="6185" y="24413"/>
                  </a:cubicBezTo>
                  <a:lnTo>
                    <a:pt x="12066" y="24279"/>
                  </a:lnTo>
                  <a:cubicBezTo>
                    <a:pt x="12470" y="24279"/>
                    <a:pt x="13041" y="24145"/>
                    <a:pt x="13444" y="23708"/>
                  </a:cubicBezTo>
                  <a:lnTo>
                    <a:pt x="17511" y="20918"/>
                  </a:lnTo>
                  <a:cubicBezTo>
                    <a:pt x="18486" y="20212"/>
                    <a:pt x="18922" y="18801"/>
                    <a:pt x="18351" y="17692"/>
                  </a:cubicBezTo>
                  <a:lnTo>
                    <a:pt x="17376" y="15305"/>
                  </a:lnTo>
                  <a:cubicBezTo>
                    <a:pt x="16536" y="13222"/>
                    <a:pt x="16099" y="10701"/>
                    <a:pt x="16267" y="8315"/>
                  </a:cubicBezTo>
                  <a:lnTo>
                    <a:pt x="16267" y="7475"/>
                  </a:lnTo>
                  <a:cubicBezTo>
                    <a:pt x="16402" y="4820"/>
                    <a:pt x="14990" y="2299"/>
                    <a:pt x="12604" y="887"/>
                  </a:cubicBezTo>
                  <a:cubicBezTo>
                    <a:pt x="11540" y="291"/>
                    <a:pt x="10350" y="1"/>
                    <a:pt x="91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0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7" name="Google Shape;948;p32"/>
            <p:cNvSpPr/>
            <p:nvPr/>
          </p:nvSpPr>
          <p:spPr>
            <a:xfrm>
              <a:off x="3597825" y="2020200"/>
              <a:ext cx="14325" cy="111775"/>
            </a:xfrm>
            <a:custGeom>
              <a:avLst/>
              <a:gdLst/>
              <a:ahLst/>
              <a:cxnLst/>
              <a:rect l="l" t="t" r="r" b="b"/>
              <a:pathLst>
                <a:path w="573" h="4471" extrusionOk="0">
                  <a:moveTo>
                    <a:pt x="572" y="1"/>
                  </a:moveTo>
                  <a:cubicBezTo>
                    <a:pt x="572" y="1547"/>
                    <a:pt x="270" y="3093"/>
                    <a:pt x="1" y="4471"/>
                  </a:cubicBezTo>
                  <a:lnTo>
                    <a:pt x="1" y="4471"/>
                  </a:lnTo>
                  <a:cubicBezTo>
                    <a:pt x="270" y="3093"/>
                    <a:pt x="572" y="1547"/>
                    <a:pt x="572" y="1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0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8" name="Google Shape;949;p32"/>
            <p:cNvSpPr/>
            <p:nvPr/>
          </p:nvSpPr>
          <p:spPr>
            <a:xfrm>
              <a:off x="3595030" y="1907045"/>
              <a:ext cx="59700" cy="252100"/>
            </a:xfrm>
            <a:custGeom>
              <a:avLst/>
              <a:gdLst/>
              <a:ahLst/>
              <a:cxnLst/>
              <a:rect l="l" t="t" r="r" b="b"/>
              <a:pathLst>
                <a:path w="2388" h="10084" extrusionOk="0">
                  <a:moveTo>
                    <a:pt x="438" y="1"/>
                  </a:moveTo>
                  <a:cubicBezTo>
                    <a:pt x="270" y="1"/>
                    <a:pt x="135" y="303"/>
                    <a:pt x="135" y="1009"/>
                  </a:cubicBezTo>
                  <a:cubicBezTo>
                    <a:pt x="135" y="1278"/>
                    <a:pt x="135" y="1681"/>
                    <a:pt x="270" y="2118"/>
                  </a:cubicBezTo>
                  <a:cubicBezTo>
                    <a:pt x="438" y="2959"/>
                    <a:pt x="438" y="3799"/>
                    <a:pt x="572" y="4639"/>
                  </a:cubicBezTo>
                  <a:cubicBezTo>
                    <a:pt x="572" y="6185"/>
                    <a:pt x="270" y="7731"/>
                    <a:pt x="1" y="9109"/>
                  </a:cubicBezTo>
                  <a:cubicBezTo>
                    <a:pt x="270" y="9243"/>
                    <a:pt x="1816" y="9949"/>
                    <a:pt x="1950" y="9949"/>
                  </a:cubicBezTo>
                  <a:cubicBezTo>
                    <a:pt x="2118" y="10084"/>
                    <a:pt x="2253" y="10084"/>
                    <a:pt x="2387" y="10084"/>
                  </a:cubicBezTo>
                  <a:cubicBezTo>
                    <a:pt x="1816" y="2690"/>
                    <a:pt x="841" y="1"/>
                    <a:pt x="4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0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9" name="Google Shape;950;p32"/>
            <p:cNvSpPr/>
            <p:nvPr/>
          </p:nvSpPr>
          <p:spPr>
            <a:xfrm>
              <a:off x="3965850" y="1984925"/>
              <a:ext cx="31100" cy="147050"/>
            </a:xfrm>
            <a:custGeom>
              <a:avLst/>
              <a:gdLst/>
              <a:ahLst/>
              <a:cxnLst/>
              <a:rect l="l" t="t" r="r" b="b"/>
              <a:pathLst>
                <a:path w="1244" h="5882" extrusionOk="0">
                  <a:moveTo>
                    <a:pt x="0" y="0"/>
                  </a:moveTo>
                  <a:cubicBezTo>
                    <a:pt x="0" y="1983"/>
                    <a:pt x="404" y="3933"/>
                    <a:pt x="1109" y="5747"/>
                  </a:cubicBezTo>
                  <a:lnTo>
                    <a:pt x="1109" y="5747"/>
                  </a:lnTo>
                  <a:lnTo>
                    <a:pt x="1244" y="5882"/>
                  </a:lnTo>
                  <a:lnTo>
                    <a:pt x="1109" y="5747"/>
                  </a:lnTo>
                  <a:cubicBezTo>
                    <a:pt x="404" y="3933"/>
                    <a:pt x="0" y="1983"/>
                    <a:pt x="0" y="0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0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0" name="Google Shape;951;p32"/>
            <p:cNvSpPr/>
            <p:nvPr/>
          </p:nvSpPr>
          <p:spPr>
            <a:xfrm>
              <a:off x="3877625" y="1852175"/>
              <a:ext cx="115975" cy="308375"/>
            </a:xfrm>
            <a:custGeom>
              <a:avLst/>
              <a:gdLst/>
              <a:ahLst/>
              <a:cxnLst/>
              <a:rect l="l" t="t" r="r" b="b"/>
              <a:pathLst>
                <a:path w="4639" h="12335" extrusionOk="0">
                  <a:moveTo>
                    <a:pt x="841" y="0"/>
                  </a:moveTo>
                  <a:cubicBezTo>
                    <a:pt x="303" y="0"/>
                    <a:pt x="0" y="269"/>
                    <a:pt x="169" y="1109"/>
                  </a:cubicBezTo>
                  <a:cubicBezTo>
                    <a:pt x="841" y="4336"/>
                    <a:pt x="1143" y="8537"/>
                    <a:pt x="1278" y="12335"/>
                  </a:cubicBezTo>
                  <a:cubicBezTo>
                    <a:pt x="1546" y="12167"/>
                    <a:pt x="1849" y="12032"/>
                    <a:pt x="2252" y="12032"/>
                  </a:cubicBezTo>
                  <a:cubicBezTo>
                    <a:pt x="2252" y="11898"/>
                    <a:pt x="4504" y="11192"/>
                    <a:pt x="4638" y="11057"/>
                  </a:cubicBezTo>
                  <a:cubicBezTo>
                    <a:pt x="3933" y="9243"/>
                    <a:pt x="3529" y="7293"/>
                    <a:pt x="3529" y="5310"/>
                  </a:cubicBezTo>
                  <a:cubicBezTo>
                    <a:pt x="3361" y="4907"/>
                    <a:pt x="3361" y="4470"/>
                    <a:pt x="3529" y="4067"/>
                  </a:cubicBezTo>
                  <a:lnTo>
                    <a:pt x="3529" y="3227"/>
                  </a:lnTo>
                  <a:lnTo>
                    <a:pt x="3529" y="2924"/>
                  </a:lnTo>
                  <a:cubicBezTo>
                    <a:pt x="3529" y="1244"/>
                    <a:pt x="1849" y="0"/>
                    <a:pt x="84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0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1" name="Google Shape;952;p32"/>
            <p:cNvSpPr/>
            <p:nvPr/>
          </p:nvSpPr>
          <p:spPr>
            <a:xfrm>
              <a:off x="3486075" y="2128600"/>
              <a:ext cx="622625" cy="372375"/>
            </a:xfrm>
            <a:custGeom>
              <a:avLst/>
              <a:gdLst/>
              <a:ahLst/>
              <a:cxnLst/>
              <a:rect l="l" t="t" r="r" b="b"/>
              <a:pathLst>
                <a:path w="24905" h="14895" extrusionOk="0">
                  <a:moveTo>
                    <a:pt x="20300" y="0"/>
                  </a:moveTo>
                  <a:cubicBezTo>
                    <a:pt x="17304" y="1203"/>
                    <a:pt x="14432" y="1916"/>
                    <a:pt x="11618" y="1916"/>
                  </a:cubicBezTo>
                  <a:cubicBezTo>
                    <a:pt x="9161" y="1916"/>
                    <a:pt x="6749" y="1372"/>
                    <a:pt x="4336" y="135"/>
                  </a:cubicBezTo>
                  <a:lnTo>
                    <a:pt x="1" y="9108"/>
                  </a:lnTo>
                  <a:cubicBezTo>
                    <a:pt x="62" y="9108"/>
                    <a:pt x="527" y="8879"/>
                    <a:pt x="1241" y="8879"/>
                  </a:cubicBezTo>
                  <a:cubicBezTo>
                    <a:pt x="2095" y="8879"/>
                    <a:pt x="3305" y="9208"/>
                    <a:pt x="4605" y="10654"/>
                  </a:cubicBezTo>
                  <a:lnTo>
                    <a:pt x="5042" y="11058"/>
                  </a:lnTo>
                  <a:cubicBezTo>
                    <a:pt x="6420" y="13041"/>
                    <a:pt x="8537" y="14419"/>
                    <a:pt x="10924" y="14721"/>
                  </a:cubicBezTo>
                  <a:cubicBezTo>
                    <a:pt x="11577" y="14826"/>
                    <a:pt x="12267" y="14894"/>
                    <a:pt x="12972" y="14894"/>
                  </a:cubicBezTo>
                  <a:cubicBezTo>
                    <a:pt x="14986" y="14894"/>
                    <a:pt x="17122" y="14336"/>
                    <a:pt x="18889" y="12469"/>
                  </a:cubicBezTo>
                  <a:cubicBezTo>
                    <a:pt x="19326" y="12200"/>
                    <a:pt x="19595" y="11764"/>
                    <a:pt x="19864" y="11495"/>
                  </a:cubicBezTo>
                  <a:cubicBezTo>
                    <a:pt x="20166" y="11192"/>
                    <a:pt x="20435" y="10789"/>
                    <a:pt x="20704" y="10352"/>
                  </a:cubicBezTo>
                  <a:cubicBezTo>
                    <a:pt x="21531" y="9549"/>
                    <a:pt x="22640" y="8675"/>
                    <a:pt x="23713" y="8675"/>
                  </a:cubicBezTo>
                  <a:cubicBezTo>
                    <a:pt x="24121" y="8675"/>
                    <a:pt x="24525" y="8802"/>
                    <a:pt x="24905" y="9108"/>
                  </a:cubicBezTo>
                  <a:lnTo>
                    <a:pt x="203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0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2" name="Google Shape;953;p32"/>
            <p:cNvSpPr/>
            <p:nvPr/>
          </p:nvSpPr>
          <p:spPr>
            <a:xfrm>
              <a:off x="348607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4336" y="1"/>
                  </a:moveTo>
                  <a:lnTo>
                    <a:pt x="1" y="8974"/>
                  </a:lnTo>
                  <a:lnTo>
                    <a:pt x="1" y="8974"/>
                  </a:lnTo>
                  <a:lnTo>
                    <a:pt x="4336" y="1"/>
                  </a:lnTo>
                  <a:lnTo>
                    <a:pt x="4471" y="1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0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3" name="Google Shape;954;p32"/>
            <p:cNvSpPr/>
            <p:nvPr/>
          </p:nvSpPr>
          <p:spPr>
            <a:xfrm>
              <a:off x="3597825" y="21319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0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4" name="Google Shape;955;p32"/>
            <p:cNvSpPr/>
            <p:nvPr/>
          </p:nvSpPr>
          <p:spPr>
            <a:xfrm>
              <a:off x="3486075" y="2131950"/>
              <a:ext cx="160525" cy="231100"/>
            </a:xfrm>
            <a:custGeom>
              <a:avLst/>
              <a:gdLst/>
              <a:ahLst/>
              <a:cxnLst/>
              <a:rect l="l" t="t" r="r" b="b"/>
              <a:pathLst>
                <a:path w="6421" h="9244" extrusionOk="0">
                  <a:moveTo>
                    <a:pt x="4336" y="1"/>
                  </a:moveTo>
                  <a:lnTo>
                    <a:pt x="1" y="8974"/>
                  </a:lnTo>
                  <a:cubicBezTo>
                    <a:pt x="135" y="8974"/>
                    <a:pt x="539" y="8706"/>
                    <a:pt x="1244" y="8706"/>
                  </a:cubicBezTo>
                  <a:cubicBezTo>
                    <a:pt x="1816" y="8706"/>
                    <a:pt x="2387" y="8840"/>
                    <a:pt x="3059" y="9243"/>
                  </a:cubicBezTo>
                  <a:cubicBezTo>
                    <a:pt x="3362" y="5882"/>
                    <a:pt x="4471" y="3093"/>
                    <a:pt x="6420" y="841"/>
                  </a:cubicBezTo>
                  <a:cubicBezTo>
                    <a:pt x="5748" y="707"/>
                    <a:pt x="5042" y="438"/>
                    <a:pt x="44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0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5" name="Google Shape;956;p32"/>
            <p:cNvSpPr/>
            <p:nvPr/>
          </p:nvSpPr>
          <p:spPr>
            <a:xfrm>
              <a:off x="399692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1" y="1"/>
                  </a:moveTo>
                  <a:lnTo>
                    <a:pt x="1" y="1"/>
                  </a:lnTo>
                  <a:lnTo>
                    <a:pt x="4471" y="8974"/>
                  </a:lnTo>
                  <a:lnTo>
                    <a:pt x="4471" y="8974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0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6" name="Google Shape;957;p32"/>
            <p:cNvSpPr/>
            <p:nvPr/>
          </p:nvSpPr>
          <p:spPr>
            <a:xfrm>
              <a:off x="3993575" y="212860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0" y="0"/>
                  </a:moveTo>
                  <a:lnTo>
                    <a:pt x="0" y="135"/>
                  </a:lnTo>
                  <a:lnTo>
                    <a:pt x="135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0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7" name="Google Shape;958;p32"/>
            <p:cNvSpPr/>
            <p:nvPr/>
          </p:nvSpPr>
          <p:spPr>
            <a:xfrm>
              <a:off x="3933925" y="2128600"/>
              <a:ext cx="59675" cy="24400"/>
            </a:xfrm>
            <a:custGeom>
              <a:avLst/>
              <a:gdLst/>
              <a:ahLst/>
              <a:cxnLst/>
              <a:rect l="l" t="t" r="r" b="b"/>
              <a:pathLst>
                <a:path w="2387" h="976" extrusionOk="0">
                  <a:moveTo>
                    <a:pt x="2386" y="0"/>
                  </a:moveTo>
                  <a:lnTo>
                    <a:pt x="2386" y="0"/>
                  </a:lnTo>
                  <a:cubicBezTo>
                    <a:pt x="2324" y="33"/>
                    <a:pt x="2262" y="64"/>
                    <a:pt x="2200" y="95"/>
                  </a:cubicBezTo>
                  <a:lnTo>
                    <a:pt x="2200" y="95"/>
                  </a:lnTo>
                  <a:cubicBezTo>
                    <a:pt x="2300" y="53"/>
                    <a:pt x="2366" y="20"/>
                    <a:pt x="2386" y="0"/>
                  </a:cubicBezTo>
                  <a:close/>
                  <a:moveTo>
                    <a:pt x="2200" y="95"/>
                  </a:moveTo>
                  <a:lnTo>
                    <a:pt x="2200" y="95"/>
                  </a:lnTo>
                  <a:cubicBezTo>
                    <a:pt x="1632" y="332"/>
                    <a:pt x="0" y="861"/>
                    <a:pt x="0" y="975"/>
                  </a:cubicBezTo>
                  <a:cubicBezTo>
                    <a:pt x="654" y="726"/>
                    <a:pt x="1423" y="477"/>
                    <a:pt x="2200" y="95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0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8" name="Google Shape;959;p32"/>
            <p:cNvSpPr/>
            <p:nvPr/>
          </p:nvSpPr>
          <p:spPr>
            <a:xfrm>
              <a:off x="3933925" y="2128600"/>
              <a:ext cx="174775" cy="237800"/>
            </a:xfrm>
            <a:custGeom>
              <a:avLst/>
              <a:gdLst/>
              <a:ahLst/>
              <a:cxnLst/>
              <a:rect l="l" t="t" r="r" b="b"/>
              <a:pathLst>
                <a:path w="6991" h="9512" extrusionOk="0">
                  <a:moveTo>
                    <a:pt x="2386" y="0"/>
                  </a:moveTo>
                  <a:cubicBezTo>
                    <a:pt x="1546" y="437"/>
                    <a:pt x="706" y="706"/>
                    <a:pt x="0" y="975"/>
                  </a:cubicBezTo>
                  <a:cubicBezTo>
                    <a:pt x="2252" y="2656"/>
                    <a:pt x="3227" y="5748"/>
                    <a:pt x="3798" y="9512"/>
                  </a:cubicBezTo>
                  <a:cubicBezTo>
                    <a:pt x="4336" y="9108"/>
                    <a:pt x="5042" y="8672"/>
                    <a:pt x="5747" y="8672"/>
                  </a:cubicBezTo>
                  <a:cubicBezTo>
                    <a:pt x="6151" y="8672"/>
                    <a:pt x="6588" y="8840"/>
                    <a:pt x="6991" y="9108"/>
                  </a:cubicBezTo>
                  <a:lnTo>
                    <a:pt x="2521" y="135"/>
                  </a:lnTo>
                  <a:lnTo>
                    <a:pt x="2386" y="135"/>
                  </a:lnTo>
                  <a:lnTo>
                    <a:pt x="23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0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9" name="Google Shape;960;p32"/>
            <p:cNvSpPr/>
            <p:nvPr/>
          </p:nvSpPr>
          <p:spPr>
            <a:xfrm>
              <a:off x="3801175" y="2093300"/>
              <a:ext cx="108400" cy="238650"/>
            </a:xfrm>
            <a:custGeom>
              <a:avLst/>
              <a:gdLst/>
              <a:ahLst/>
              <a:cxnLst/>
              <a:rect l="l" t="t" r="r" b="b"/>
              <a:pathLst>
                <a:path w="4336" h="9546" extrusionOk="0">
                  <a:moveTo>
                    <a:pt x="4336" y="1"/>
                  </a:moveTo>
                  <a:lnTo>
                    <a:pt x="403" y="169"/>
                  </a:lnTo>
                  <a:lnTo>
                    <a:pt x="0" y="7731"/>
                  </a:lnTo>
                  <a:cubicBezTo>
                    <a:pt x="0" y="8000"/>
                    <a:pt x="135" y="8403"/>
                    <a:pt x="403" y="8706"/>
                  </a:cubicBezTo>
                  <a:cubicBezTo>
                    <a:pt x="1244" y="9546"/>
                    <a:pt x="2521" y="9411"/>
                    <a:pt x="3361" y="9546"/>
                  </a:cubicBezTo>
                  <a:cubicBezTo>
                    <a:pt x="3899" y="9546"/>
                    <a:pt x="4201" y="8974"/>
                    <a:pt x="3899" y="8403"/>
                  </a:cubicBezTo>
                  <a:lnTo>
                    <a:pt x="2084" y="7025"/>
                  </a:lnTo>
                  <a:lnTo>
                    <a:pt x="4336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0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0" name="Google Shape;961;p32"/>
            <p:cNvSpPr/>
            <p:nvPr/>
          </p:nvSpPr>
          <p:spPr>
            <a:xfrm>
              <a:off x="3814600" y="1806800"/>
              <a:ext cx="147075" cy="241175"/>
            </a:xfrm>
            <a:custGeom>
              <a:avLst/>
              <a:gdLst/>
              <a:ahLst/>
              <a:cxnLst/>
              <a:rect l="l" t="t" r="r" b="b"/>
              <a:pathLst>
                <a:path w="5883" h="9647" extrusionOk="0">
                  <a:moveTo>
                    <a:pt x="2824" y="0"/>
                  </a:moveTo>
                  <a:cubicBezTo>
                    <a:pt x="1984" y="0"/>
                    <a:pt x="1144" y="404"/>
                    <a:pt x="707" y="1378"/>
                  </a:cubicBezTo>
                  <a:cubicBezTo>
                    <a:pt x="438" y="1681"/>
                    <a:pt x="438" y="2084"/>
                    <a:pt x="438" y="2387"/>
                  </a:cubicBezTo>
                  <a:lnTo>
                    <a:pt x="1" y="9646"/>
                  </a:lnTo>
                  <a:lnTo>
                    <a:pt x="4370" y="9512"/>
                  </a:lnTo>
                  <a:lnTo>
                    <a:pt x="5613" y="5176"/>
                  </a:lnTo>
                  <a:cubicBezTo>
                    <a:pt x="5748" y="4605"/>
                    <a:pt x="5882" y="4201"/>
                    <a:pt x="5882" y="3630"/>
                  </a:cubicBezTo>
                  <a:cubicBezTo>
                    <a:pt x="5882" y="2790"/>
                    <a:pt x="5479" y="1815"/>
                    <a:pt x="4908" y="1109"/>
                  </a:cubicBezTo>
                  <a:cubicBezTo>
                    <a:pt x="4504" y="269"/>
                    <a:pt x="3664" y="0"/>
                    <a:pt x="28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0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1" name="Google Shape;962;p32"/>
            <p:cNvSpPr/>
            <p:nvPr/>
          </p:nvSpPr>
          <p:spPr>
            <a:xfrm>
              <a:off x="3807875" y="2044575"/>
              <a:ext cx="140350" cy="52950"/>
            </a:xfrm>
            <a:custGeom>
              <a:avLst/>
              <a:gdLst/>
              <a:ahLst/>
              <a:cxnLst/>
              <a:rect l="l" t="t" r="r" b="b"/>
              <a:pathLst>
                <a:path w="5614" h="2118" extrusionOk="0">
                  <a:moveTo>
                    <a:pt x="5614" y="1"/>
                  </a:moveTo>
                  <a:lnTo>
                    <a:pt x="135" y="135"/>
                  </a:lnTo>
                  <a:lnTo>
                    <a:pt x="1" y="2118"/>
                  </a:lnTo>
                  <a:lnTo>
                    <a:pt x="4336" y="1950"/>
                  </a:lnTo>
                  <a:lnTo>
                    <a:pt x="561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0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2" name="Google Shape;963;p32"/>
            <p:cNvSpPr/>
            <p:nvPr/>
          </p:nvSpPr>
          <p:spPr>
            <a:xfrm>
              <a:off x="3618850" y="2044575"/>
              <a:ext cx="143700" cy="48750"/>
            </a:xfrm>
            <a:custGeom>
              <a:avLst/>
              <a:gdLst/>
              <a:ahLst/>
              <a:cxnLst/>
              <a:rect l="l" t="t" r="r" b="b"/>
              <a:pathLst>
                <a:path w="5748" h="1950" extrusionOk="0">
                  <a:moveTo>
                    <a:pt x="0" y="1"/>
                  </a:moveTo>
                  <a:lnTo>
                    <a:pt x="1412" y="1950"/>
                  </a:lnTo>
                  <a:lnTo>
                    <a:pt x="5747" y="1950"/>
                  </a:lnTo>
                  <a:lnTo>
                    <a:pt x="54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0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3" name="Google Shape;964;p32"/>
            <p:cNvSpPr/>
            <p:nvPr/>
          </p:nvSpPr>
          <p:spPr>
            <a:xfrm>
              <a:off x="3612125" y="1806800"/>
              <a:ext cx="143700" cy="237800"/>
            </a:xfrm>
            <a:custGeom>
              <a:avLst/>
              <a:gdLst/>
              <a:ahLst/>
              <a:cxnLst/>
              <a:rect l="l" t="t" r="r" b="b"/>
              <a:pathLst>
                <a:path w="5748" h="9512" extrusionOk="0">
                  <a:moveTo>
                    <a:pt x="3059" y="0"/>
                  </a:moveTo>
                  <a:cubicBezTo>
                    <a:pt x="2218" y="0"/>
                    <a:pt x="1546" y="269"/>
                    <a:pt x="975" y="975"/>
                  </a:cubicBezTo>
                  <a:cubicBezTo>
                    <a:pt x="403" y="1815"/>
                    <a:pt x="0" y="2790"/>
                    <a:pt x="0" y="3899"/>
                  </a:cubicBezTo>
                  <a:cubicBezTo>
                    <a:pt x="0" y="4336"/>
                    <a:pt x="135" y="4739"/>
                    <a:pt x="135" y="5042"/>
                  </a:cubicBezTo>
                  <a:lnTo>
                    <a:pt x="1378" y="9512"/>
                  </a:lnTo>
                  <a:lnTo>
                    <a:pt x="5747" y="9512"/>
                  </a:lnTo>
                  <a:lnTo>
                    <a:pt x="5579" y="2521"/>
                  </a:lnTo>
                  <a:cubicBezTo>
                    <a:pt x="5579" y="2084"/>
                    <a:pt x="5445" y="1815"/>
                    <a:pt x="5310" y="1378"/>
                  </a:cubicBezTo>
                  <a:cubicBezTo>
                    <a:pt x="4907" y="538"/>
                    <a:pt x="3899" y="0"/>
                    <a:pt x="30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0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4" name="Google Shape;965;p32"/>
            <p:cNvSpPr/>
            <p:nvPr/>
          </p:nvSpPr>
          <p:spPr>
            <a:xfrm>
              <a:off x="3654125" y="2093300"/>
              <a:ext cx="105050" cy="238650"/>
            </a:xfrm>
            <a:custGeom>
              <a:avLst/>
              <a:gdLst/>
              <a:ahLst/>
              <a:cxnLst/>
              <a:rect l="l" t="t" r="r" b="b"/>
              <a:pathLst>
                <a:path w="4202" h="9546" extrusionOk="0">
                  <a:moveTo>
                    <a:pt x="269" y="1"/>
                  </a:moveTo>
                  <a:lnTo>
                    <a:pt x="2084" y="7025"/>
                  </a:lnTo>
                  <a:lnTo>
                    <a:pt x="269" y="8403"/>
                  </a:lnTo>
                  <a:cubicBezTo>
                    <a:pt x="1" y="8974"/>
                    <a:pt x="269" y="9546"/>
                    <a:pt x="841" y="9546"/>
                  </a:cubicBezTo>
                  <a:cubicBezTo>
                    <a:pt x="1681" y="9411"/>
                    <a:pt x="2925" y="9546"/>
                    <a:pt x="3765" y="8840"/>
                  </a:cubicBezTo>
                  <a:cubicBezTo>
                    <a:pt x="4067" y="8571"/>
                    <a:pt x="4202" y="8134"/>
                    <a:pt x="4202" y="7731"/>
                  </a:cubicBezTo>
                  <a:lnTo>
                    <a:pt x="4067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0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5" name="Google Shape;966;p32"/>
            <p:cNvSpPr/>
            <p:nvPr/>
          </p:nvSpPr>
          <p:spPr>
            <a:xfrm>
              <a:off x="3706225" y="1631200"/>
              <a:ext cx="119325" cy="203350"/>
            </a:xfrm>
            <a:custGeom>
              <a:avLst/>
              <a:gdLst/>
              <a:ahLst/>
              <a:cxnLst/>
              <a:rect l="l" t="t" r="r" b="b"/>
              <a:pathLst>
                <a:path w="4773" h="8134" extrusionOk="0">
                  <a:moveTo>
                    <a:pt x="3933" y="0"/>
                  </a:moveTo>
                  <a:lnTo>
                    <a:pt x="0" y="437"/>
                  </a:lnTo>
                  <a:lnTo>
                    <a:pt x="0" y="1277"/>
                  </a:lnTo>
                  <a:lnTo>
                    <a:pt x="572" y="5210"/>
                  </a:lnTo>
                  <a:lnTo>
                    <a:pt x="572" y="6319"/>
                  </a:lnTo>
                  <a:cubicBezTo>
                    <a:pt x="706" y="7428"/>
                    <a:pt x="1681" y="8133"/>
                    <a:pt x="2823" y="8133"/>
                  </a:cubicBezTo>
                  <a:cubicBezTo>
                    <a:pt x="3933" y="7999"/>
                    <a:pt x="4773" y="7024"/>
                    <a:pt x="4638" y="5882"/>
                  </a:cubicBezTo>
                  <a:lnTo>
                    <a:pt x="4504" y="4907"/>
                  </a:lnTo>
                  <a:lnTo>
                    <a:pt x="4067" y="840"/>
                  </a:lnTo>
                  <a:lnTo>
                    <a:pt x="3933" y="0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0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6" name="Google Shape;967;p32"/>
            <p:cNvSpPr/>
            <p:nvPr/>
          </p:nvSpPr>
          <p:spPr>
            <a:xfrm>
              <a:off x="3717150" y="1729500"/>
              <a:ext cx="101675" cy="42025"/>
            </a:xfrm>
            <a:custGeom>
              <a:avLst/>
              <a:gdLst/>
              <a:ahLst/>
              <a:cxnLst/>
              <a:rect l="l" t="t" r="r" b="b"/>
              <a:pathLst>
                <a:path w="4067" h="1681" extrusionOk="0">
                  <a:moveTo>
                    <a:pt x="4067" y="0"/>
                  </a:moveTo>
                  <a:cubicBezTo>
                    <a:pt x="2924" y="135"/>
                    <a:pt x="1815" y="135"/>
                    <a:pt x="706" y="135"/>
                  </a:cubicBezTo>
                  <a:lnTo>
                    <a:pt x="0" y="135"/>
                  </a:lnTo>
                  <a:lnTo>
                    <a:pt x="135" y="1278"/>
                  </a:lnTo>
                  <a:cubicBezTo>
                    <a:pt x="706" y="1546"/>
                    <a:pt x="1378" y="1681"/>
                    <a:pt x="1950" y="1681"/>
                  </a:cubicBezTo>
                  <a:cubicBezTo>
                    <a:pt x="2790" y="1681"/>
                    <a:pt x="3496" y="1412"/>
                    <a:pt x="4067" y="975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0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7" name="Google Shape;968;p32"/>
            <p:cNvSpPr/>
            <p:nvPr/>
          </p:nvSpPr>
          <p:spPr>
            <a:xfrm>
              <a:off x="3891900" y="493050"/>
              <a:ext cx="840250" cy="1409575"/>
            </a:xfrm>
            <a:custGeom>
              <a:avLst/>
              <a:gdLst/>
              <a:ahLst/>
              <a:cxnLst/>
              <a:rect l="l" t="t" r="r" b="b"/>
              <a:pathLst>
                <a:path w="33610" h="56383" extrusionOk="0">
                  <a:moveTo>
                    <a:pt x="18315" y="1"/>
                  </a:moveTo>
                  <a:cubicBezTo>
                    <a:pt x="15526" y="1"/>
                    <a:pt x="12803" y="587"/>
                    <a:pt x="10520" y="1835"/>
                  </a:cubicBezTo>
                  <a:cubicBezTo>
                    <a:pt x="10352" y="1835"/>
                    <a:pt x="10218" y="2003"/>
                    <a:pt x="10083" y="2137"/>
                  </a:cubicBezTo>
                  <a:cubicBezTo>
                    <a:pt x="7159" y="3818"/>
                    <a:pt x="4908" y="6607"/>
                    <a:pt x="3362" y="9699"/>
                  </a:cubicBezTo>
                  <a:cubicBezTo>
                    <a:pt x="135" y="16421"/>
                    <a:pt x="1" y="24252"/>
                    <a:pt x="2118" y="31411"/>
                  </a:cubicBezTo>
                  <a:cubicBezTo>
                    <a:pt x="3799" y="37695"/>
                    <a:pt x="6991" y="43711"/>
                    <a:pt x="11193" y="48753"/>
                  </a:cubicBezTo>
                  <a:cubicBezTo>
                    <a:pt x="12470" y="50299"/>
                    <a:pt x="13881" y="51710"/>
                    <a:pt x="15259" y="53088"/>
                  </a:cubicBezTo>
                  <a:cubicBezTo>
                    <a:pt x="17376" y="54937"/>
                    <a:pt x="19326" y="56180"/>
                    <a:pt x="22115" y="56315"/>
                  </a:cubicBezTo>
                  <a:cubicBezTo>
                    <a:pt x="22454" y="56360"/>
                    <a:pt x="22799" y="56383"/>
                    <a:pt x="23145" y="56383"/>
                  </a:cubicBezTo>
                  <a:cubicBezTo>
                    <a:pt x="25103" y="56383"/>
                    <a:pt x="27120" y="55659"/>
                    <a:pt x="28434" y="54231"/>
                  </a:cubicBezTo>
                  <a:lnTo>
                    <a:pt x="28434" y="54231"/>
                  </a:lnTo>
                  <a:cubicBezTo>
                    <a:pt x="28305" y="54257"/>
                    <a:pt x="28180" y="54270"/>
                    <a:pt x="28060" y="54270"/>
                  </a:cubicBezTo>
                  <a:cubicBezTo>
                    <a:pt x="26356" y="54270"/>
                    <a:pt x="25487" y="51734"/>
                    <a:pt x="25644" y="50164"/>
                  </a:cubicBezTo>
                  <a:cubicBezTo>
                    <a:pt x="26047" y="47644"/>
                    <a:pt x="28165" y="45963"/>
                    <a:pt x="29677" y="44148"/>
                  </a:cubicBezTo>
                  <a:cubicBezTo>
                    <a:pt x="31358" y="42165"/>
                    <a:pt x="32366" y="39645"/>
                    <a:pt x="31929" y="37124"/>
                  </a:cubicBezTo>
                  <a:cubicBezTo>
                    <a:pt x="31526" y="35175"/>
                    <a:pt x="30517" y="33629"/>
                    <a:pt x="29980" y="31814"/>
                  </a:cubicBezTo>
                  <a:cubicBezTo>
                    <a:pt x="29677" y="30974"/>
                    <a:pt x="28837" y="28319"/>
                    <a:pt x="29408" y="27478"/>
                  </a:cubicBezTo>
                  <a:lnTo>
                    <a:pt x="29408" y="27478"/>
                  </a:lnTo>
                  <a:cubicBezTo>
                    <a:pt x="30390" y="28579"/>
                    <a:pt x="31292" y="30364"/>
                    <a:pt x="32931" y="30364"/>
                  </a:cubicBezTo>
                  <a:cubicBezTo>
                    <a:pt x="33144" y="30364"/>
                    <a:pt x="33370" y="30334"/>
                    <a:pt x="33609" y="30268"/>
                  </a:cubicBezTo>
                  <a:lnTo>
                    <a:pt x="33609" y="30268"/>
                  </a:lnTo>
                  <a:cubicBezTo>
                    <a:pt x="33599" y="30270"/>
                    <a:pt x="33588" y="30272"/>
                    <a:pt x="33576" y="30272"/>
                  </a:cubicBezTo>
                  <a:cubicBezTo>
                    <a:pt x="32992" y="30272"/>
                    <a:pt x="31792" y="26899"/>
                    <a:pt x="31660" y="26504"/>
                  </a:cubicBezTo>
                  <a:cubicBezTo>
                    <a:pt x="30954" y="23983"/>
                    <a:pt x="31089" y="21462"/>
                    <a:pt x="31223" y="18942"/>
                  </a:cubicBezTo>
                  <a:cubicBezTo>
                    <a:pt x="31358" y="16421"/>
                    <a:pt x="31526" y="14035"/>
                    <a:pt x="31223" y="11514"/>
                  </a:cubicBezTo>
                  <a:cubicBezTo>
                    <a:pt x="30685" y="8153"/>
                    <a:pt x="29274" y="4792"/>
                    <a:pt x="26619" y="2675"/>
                  </a:cubicBezTo>
                  <a:cubicBezTo>
                    <a:pt x="24502" y="995"/>
                    <a:pt x="21846" y="154"/>
                    <a:pt x="19191" y="20"/>
                  </a:cubicBezTo>
                  <a:cubicBezTo>
                    <a:pt x="18899" y="7"/>
                    <a:pt x="18607" y="1"/>
                    <a:pt x="18315" y="1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0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8" name="Google Shape;969;p32"/>
            <p:cNvSpPr/>
            <p:nvPr/>
          </p:nvSpPr>
          <p:spPr>
            <a:xfrm>
              <a:off x="4056600" y="538900"/>
              <a:ext cx="304175" cy="1172975"/>
            </a:xfrm>
            <a:custGeom>
              <a:avLst/>
              <a:gdLst/>
              <a:ahLst/>
              <a:cxnLst/>
              <a:rect l="l" t="t" r="r" b="b"/>
              <a:pathLst>
                <a:path w="12167" h="46919" extrusionOk="0">
                  <a:moveTo>
                    <a:pt x="3932" y="1"/>
                  </a:moveTo>
                  <a:cubicBezTo>
                    <a:pt x="3764" y="1"/>
                    <a:pt x="3630" y="169"/>
                    <a:pt x="3495" y="303"/>
                  </a:cubicBezTo>
                  <a:cubicBezTo>
                    <a:pt x="2084" y="1009"/>
                    <a:pt x="975" y="1984"/>
                    <a:pt x="0" y="3093"/>
                  </a:cubicBezTo>
                  <a:cubicBezTo>
                    <a:pt x="1815" y="4202"/>
                    <a:pt x="3630" y="5345"/>
                    <a:pt x="5445" y="6723"/>
                  </a:cubicBezTo>
                  <a:cubicBezTo>
                    <a:pt x="4336" y="6050"/>
                    <a:pt x="3495" y="5614"/>
                    <a:pt x="2252" y="5614"/>
                  </a:cubicBezTo>
                  <a:lnTo>
                    <a:pt x="1949" y="5614"/>
                  </a:lnTo>
                  <a:cubicBezTo>
                    <a:pt x="3764" y="7160"/>
                    <a:pt x="6285" y="7865"/>
                    <a:pt x="8268" y="9546"/>
                  </a:cubicBezTo>
                  <a:cubicBezTo>
                    <a:pt x="8806" y="10083"/>
                    <a:pt x="9377" y="10655"/>
                    <a:pt x="9948" y="11226"/>
                  </a:cubicBezTo>
                  <a:cubicBezTo>
                    <a:pt x="9814" y="10789"/>
                    <a:pt x="9814" y="10252"/>
                    <a:pt x="9814" y="9680"/>
                  </a:cubicBezTo>
                  <a:cubicBezTo>
                    <a:pt x="9242" y="6319"/>
                    <a:pt x="7696" y="2958"/>
                    <a:pt x="5041" y="841"/>
                  </a:cubicBezTo>
                  <a:cubicBezTo>
                    <a:pt x="4605" y="572"/>
                    <a:pt x="4336" y="303"/>
                    <a:pt x="3932" y="1"/>
                  </a:cubicBezTo>
                  <a:close/>
                  <a:moveTo>
                    <a:pt x="10217" y="25073"/>
                  </a:moveTo>
                  <a:cubicBezTo>
                    <a:pt x="9948" y="25644"/>
                    <a:pt x="9646" y="26216"/>
                    <a:pt x="9242" y="26888"/>
                  </a:cubicBezTo>
                  <a:lnTo>
                    <a:pt x="9108" y="27056"/>
                  </a:lnTo>
                  <a:cubicBezTo>
                    <a:pt x="9814" y="27896"/>
                    <a:pt x="10486" y="28568"/>
                    <a:pt x="11494" y="28568"/>
                  </a:cubicBezTo>
                  <a:cubicBezTo>
                    <a:pt x="11763" y="28568"/>
                    <a:pt x="11898" y="28568"/>
                    <a:pt x="12166" y="28434"/>
                  </a:cubicBezTo>
                  <a:cubicBezTo>
                    <a:pt x="11629" y="28434"/>
                    <a:pt x="10654" y="26048"/>
                    <a:pt x="10217" y="25073"/>
                  </a:cubicBezTo>
                  <a:close/>
                  <a:moveTo>
                    <a:pt x="10217" y="34618"/>
                  </a:moveTo>
                  <a:cubicBezTo>
                    <a:pt x="9948" y="35592"/>
                    <a:pt x="9108" y="36433"/>
                    <a:pt x="8268" y="36970"/>
                  </a:cubicBezTo>
                  <a:cubicBezTo>
                    <a:pt x="7562" y="37273"/>
                    <a:pt x="6991" y="37407"/>
                    <a:pt x="6150" y="37407"/>
                  </a:cubicBezTo>
                  <a:lnTo>
                    <a:pt x="5445" y="37407"/>
                  </a:lnTo>
                  <a:cubicBezTo>
                    <a:pt x="4336" y="39222"/>
                    <a:pt x="2924" y="40903"/>
                    <a:pt x="1412" y="42449"/>
                  </a:cubicBezTo>
                  <a:cubicBezTo>
                    <a:pt x="2386" y="43995"/>
                    <a:pt x="3495" y="45541"/>
                    <a:pt x="4605" y="46919"/>
                  </a:cubicBezTo>
                  <a:cubicBezTo>
                    <a:pt x="5445" y="45104"/>
                    <a:pt x="6991" y="43692"/>
                    <a:pt x="8268" y="42314"/>
                  </a:cubicBezTo>
                  <a:cubicBezTo>
                    <a:pt x="9948" y="40331"/>
                    <a:pt x="10923" y="37811"/>
                    <a:pt x="10352" y="35290"/>
                  </a:cubicBezTo>
                  <a:cubicBezTo>
                    <a:pt x="10352" y="35021"/>
                    <a:pt x="10352" y="34887"/>
                    <a:pt x="10217" y="34618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0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9" name="Google Shape;970;p32"/>
            <p:cNvSpPr/>
            <p:nvPr/>
          </p:nvSpPr>
          <p:spPr>
            <a:xfrm>
              <a:off x="2718975" y="714525"/>
              <a:ext cx="861250" cy="1396700"/>
            </a:xfrm>
            <a:custGeom>
              <a:avLst/>
              <a:gdLst/>
              <a:ahLst/>
              <a:cxnLst/>
              <a:rect l="l" t="t" r="r" b="b"/>
              <a:pathLst>
                <a:path w="34450" h="55868" extrusionOk="0">
                  <a:moveTo>
                    <a:pt x="0" y="28971"/>
                  </a:moveTo>
                  <a:lnTo>
                    <a:pt x="0" y="28971"/>
                  </a:lnTo>
                  <a:cubicBezTo>
                    <a:pt x="15" y="28978"/>
                    <a:pt x="30" y="28984"/>
                    <a:pt x="46" y="28987"/>
                  </a:cubicBezTo>
                  <a:lnTo>
                    <a:pt x="46" y="28987"/>
                  </a:lnTo>
                  <a:cubicBezTo>
                    <a:pt x="31" y="28981"/>
                    <a:pt x="15" y="28976"/>
                    <a:pt x="0" y="28971"/>
                  </a:cubicBezTo>
                  <a:close/>
                  <a:moveTo>
                    <a:pt x="16805" y="0"/>
                  </a:moveTo>
                  <a:cubicBezTo>
                    <a:pt x="14149" y="0"/>
                    <a:pt x="11494" y="538"/>
                    <a:pt x="9243" y="1949"/>
                  </a:cubicBezTo>
                  <a:cubicBezTo>
                    <a:pt x="6453" y="3899"/>
                    <a:pt x="4638" y="7125"/>
                    <a:pt x="3932" y="10486"/>
                  </a:cubicBezTo>
                  <a:cubicBezTo>
                    <a:pt x="3361" y="12872"/>
                    <a:pt x="3361" y="15393"/>
                    <a:pt x="3227" y="17779"/>
                  </a:cubicBezTo>
                  <a:cubicBezTo>
                    <a:pt x="3227" y="20300"/>
                    <a:pt x="3092" y="22820"/>
                    <a:pt x="2252" y="25341"/>
                  </a:cubicBezTo>
                  <a:cubicBezTo>
                    <a:pt x="2123" y="25728"/>
                    <a:pt x="696" y="28989"/>
                    <a:pt x="75" y="28989"/>
                  </a:cubicBezTo>
                  <a:cubicBezTo>
                    <a:pt x="65" y="28989"/>
                    <a:pt x="55" y="28988"/>
                    <a:pt x="46" y="28987"/>
                  </a:cubicBezTo>
                  <a:lnTo>
                    <a:pt x="46" y="28987"/>
                  </a:lnTo>
                  <a:cubicBezTo>
                    <a:pt x="319" y="29079"/>
                    <a:pt x="578" y="29120"/>
                    <a:pt x="825" y="29120"/>
                  </a:cubicBezTo>
                  <a:cubicBezTo>
                    <a:pt x="2344" y="29120"/>
                    <a:pt x="3389" y="27540"/>
                    <a:pt x="4336" y="26450"/>
                  </a:cubicBezTo>
                  <a:lnTo>
                    <a:pt x="4336" y="26450"/>
                  </a:lnTo>
                  <a:cubicBezTo>
                    <a:pt x="4907" y="27425"/>
                    <a:pt x="3932" y="29945"/>
                    <a:pt x="3496" y="30786"/>
                  </a:cubicBezTo>
                  <a:cubicBezTo>
                    <a:pt x="2823" y="32466"/>
                    <a:pt x="1681" y="34012"/>
                    <a:pt x="1277" y="35827"/>
                  </a:cubicBezTo>
                  <a:cubicBezTo>
                    <a:pt x="572" y="38516"/>
                    <a:pt x="1277" y="41036"/>
                    <a:pt x="2823" y="43120"/>
                  </a:cubicBezTo>
                  <a:cubicBezTo>
                    <a:pt x="4201" y="44935"/>
                    <a:pt x="6184" y="46918"/>
                    <a:pt x="6319" y="49438"/>
                  </a:cubicBezTo>
                  <a:cubicBezTo>
                    <a:pt x="6443" y="50994"/>
                    <a:pt x="5502" y="53385"/>
                    <a:pt x="3682" y="53385"/>
                  </a:cubicBezTo>
                  <a:cubicBezTo>
                    <a:pt x="3536" y="53385"/>
                    <a:pt x="3384" y="53370"/>
                    <a:pt x="3227" y="53337"/>
                  </a:cubicBezTo>
                  <a:lnTo>
                    <a:pt x="3227" y="53337"/>
                  </a:lnTo>
                  <a:cubicBezTo>
                    <a:pt x="4773" y="55017"/>
                    <a:pt x="7159" y="55858"/>
                    <a:pt x="9377" y="55858"/>
                  </a:cubicBezTo>
                  <a:cubicBezTo>
                    <a:pt x="9517" y="55864"/>
                    <a:pt x="9655" y="55868"/>
                    <a:pt x="9792" y="55868"/>
                  </a:cubicBezTo>
                  <a:cubicBezTo>
                    <a:pt x="12407" y="55868"/>
                    <a:pt x="14396" y="54665"/>
                    <a:pt x="16536" y="53068"/>
                  </a:cubicBezTo>
                  <a:cubicBezTo>
                    <a:pt x="18787" y="51253"/>
                    <a:pt x="21006" y="49136"/>
                    <a:pt x="22989" y="46750"/>
                  </a:cubicBezTo>
                  <a:cubicBezTo>
                    <a:pt x="26618" y="42549"/>
                    <a:pt x="29408" y="37810"/>
                    <a:pt x="31391" y="32634"/>
                  </a:cubicBezTo>
                  <a:cubicBezTo>
                    <a:pt x="33911" y="25610"/>
                    <a:pt x="34449" y="17779"/>
                    <a:pt x="31794" y="10923"/>
                  </a:cubicBezTo>
                  <a:cubicBezTo>
                    <a:pt x="30550" y="7696"/>
                    <a:pt x="28568" y="4739"/>
                    <a:pt x="25778" y="2655"/>
                  </a:cubicBezTo>
                  <a:cubicBezTo>
                    <a:pt x="25207" y="2386"/>
                    <a:pt x="24669" y="1949"/>
                    <a:pt x="24098" y="1681"/>
                  </a:cubicBezTo>
                  <a:cubicBezTo>
                    <a:pt x="21846" y="538"/>
                    <a:pt x="19325" y="0"/>
                    <a:pt x="16805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0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0" name="Google Shape;971;p32"/>
            <p:cNvSpPr/>
            <p:nvPr/>
          </p:nvSpPr>
          <p:spPr>
            <a:xfrm>
              <a:off x="3135725" y="1369050"/>
              <a:ext cx="315100" cy="514225"/>
            </a:xfrm>
            <a:custGeom>
              <a:avLst/>
              <a:gdLst/>
              <a:ahLst/>
              <a:cxnLst/>
              <a:rect l="l" t="t" r="r" b="b"/>
              <a:pathLst>
                <a:path w="12604" h="20569" extrusionOk="0">
                  <a:moveTo>
                    <a:pt x="975" y="0"/>
                  </a:moveTo>
                  <a:cubicBezTo>
                    <a:pt x="706" y="572"/>
                    <a:pt x="269" y="840"/>
                    <a:pt x="135" y="840"/>
                  </a:cubicBezTo>
                  <a:lnTo>
                    <a:pt x="0" y="840"/>
                  </a:lnTo>
                  <a:cubicBezTo>
                    <a:pt x="437" y="975"/>
                    <a:pt x="706" y="1109"/>
                    <a:pt x="840" y="1109"/>
                  </a:cubicBezTo>
                  <a:cubicBezTo>
                    <a:pt x="1277" y="1109"/>
                    <a:pt x="1546" y="975"/>
                    <a:pt x="1949" y="840"/>
                  </a:cubicBezTo>
                  <a:cubicBezTo>
                    <a:pt x="1546" y="572"/>
                    <a:pt x="1277" y="269"/>
                    <a:pt x="975" y="0"/>
                  </a:cubicBezTo>
                  <a:close/>
                  <a:moveTo>
                    <a:pt x="3932" y="1950"/>
                  </a:moveTo>
                  <a:cubicBezTo>
                    <a:pt x="3798" y="2252"/>
                    <a:pt x="3630" y="2521"/>
                    <a:pt x="3630" y="2655"/>
                  </a:cubicBezTo>
                  <a:cubicBezTo>
                    <a:pt x="3495" y="2790"/>
                    <a:pt x="3495" y="2924"/>
                    <a:pt x="3361" y="3092"/>
                  </a:cubicBezTo>
                  <a:cubicBezTo>
                    <a:pt x="3630" y="2790"/>
                    <a:pt x="3932" y="2386"/>
                    <a:pt x="4201" y="2084"/>
                  </a:cubicBezTo>
                  <a:cubicBezTo>
                    <a:pt x="4067" y="2084"/>
                    <a:pt x="3932" y="2084"/>
                    <a:pt x="3932" y="1950"/>
                  </a:cubicBezTo>
                  <a:close/>
                  <a:moveTo>
                    <a:pt x="2958" y="3932"/>
                  </a:moveTo>
                  <a:lnTo>
                    <a:pt x="2958" y="3932"/>
                  </a:lnTo>
                  <a:cubicBezTo>
                    <a:pt x="2386" y="5176"/>
                    <a:pt x="1681" y="6453"/>
                    <a:pt x="1277" y="7831"/>
                  </a:cubicBezTo>
                  <a:cubicBezTo>
                    <a:pt x="571" y="10352"/>
                    <a:pt x="1277" y="12872"/>
                    <a:pt x="2958" y="14990"/>
                  </a:cubicBezTo>
                  <a:cubicBezTo>
                    <a:pt x="4201" y="16670"/>
                    <a:pt x="5882" y="18485"/>
                    <a:pt x="6319" y="20569"/>
                  </a:cubicBezTo>
                  <a:cubicBezTo>
                    <a:pt x="8671" y="17779"/>
                    <a:pt x="10788" y="14687"/>
                    <a:pt x="12603" y="11326"/>
                  </a:cubicBezTo>
                  <a:cubicBezTo>
                    <a:pt x="11494" y="10789"/>
                    <a:pt x="10520" y="9948"/>
                    <a:pt x="9679" y="9243"/>
                  </a:cubicBezTo>
                  <a:cubicBezTo>
                    <a:pt x="9511" y="9243"/>
                    <a:pt x="9377" y="9377"/>
                    <a:pt x="9242" y="9512"/>
                  </a:cubicBezTo>
                  <a:cubicBezTo>
                    <a:pt x="8537" y="9814"/>
                    <a:pt x="7831" y="9948"/>
                    <a:pt x="7159" y="9948"/>
                  </a:cubicBezTo>
                  <a:cubicBezTo>
                    <a:pt x="4773" y="9948"/>
                    <a:pt x="2655" y="7966"/>
                    <a:pt x="2655" y="5445"/>
                  </a:cubicBezTo>
                  <a:cubicBezTo>
                    <a:pt x="2655" y="4907"/>
                    <a:pt x="2790" y="4470"/>
                    <a:pt x="2958" y="3932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0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1" name="Google Shape;972;p32"/>
            <p:cNvSpPr/>
            <p:nvPr/>
          </p:nvSpPr>
          <p:spPr>
            <a:xfrm>
              <a:off x="3198725" y="661575"/>
              <a:ext cx="1124250" cy="1071300"/>
            </a:xfrm>
            <a:custGeom>
              <a:avLst/>
              <a:gdLst/>
              <a:ahLst/>
              <a:cxnLst/>
              <a:rect l="l" t="t" r="r" b="b"/>
              <a:pathLst>
                <a:path w="44970" h="42852" extrusionOk="0">
                  <a:moveTo>
                    <a:pt x="21443" y="1"/>
                  </a:moveTo>
                  <a:cubicBezTo>
                    <a:pt x="9512" y="1"/>
                    <a:pt x="1" y="9680"/>
                    <a:pt x="1" y="21443"/>
                  </a:cubicBezTo>
                  <a:cubicBezTo>
                    <a:pt x="1" y="24670"/>
                    <a:pt x="707" y="27593"/>
                    <a:pt x="1816" y="30383"/>
                  </a:cubicBezTo>
                  <a:cubicBezTo>
                    <a:pt x="841" y="31089"/>
                    <a:pt x="135" y="32366"/>
                    <a:pt x="135" y="33744"/>
                  </a:cubicBezTo>
                  <a:cubicBezTo>
                    <a:pt x="135" y="36265"/>
                    <a:pt x="2253" y="38247"/>
                    <a:pt x="4639" y="38247"/>
                  </a:cubicBezTo>
                  <a:cubicBezTo>
                    <a:pt x="5613" y="38247"/>
                    <a:pt x="6454" y="37945"/>
                    <a:pt x="7159" y="37542"/>
                  </a:cubicBezTo>
                  <a:cubicBezTo>
                    <a:pt x="10924" y="40903"/>
                    <a:pt x="15965" y="42852"/>
                    <a:pt x="21443" y="42852"/>
                  </a:cubicBezTo>
                  <a:cubicBezTo>
                    <a:pt x="29274" y="42852"/>
                    <a:pt x="35996" y="38651"/>
                    <a:pt x="39760" y="32500"/>
                  </a:cubicBezTo>
                  <a:lnTo>
                    <a:pt x="40465" y="32500"/>
                  </a:lnTo>
                  <a:cubicBezTo>
                    <a:pt x="42852" y="32500"/>
                    <a:pt x="44969" y="30551"/>
                    <a:pt x="44969" y="28030"/>
                  </a:cubicBezTo>
                  <a:cubicBezTo>
                    <a:pt x="44969" y="26484"/>
                    <a:pt x="43961" y="24938"/>
                    <a:pt x="42717" y="24233"/>
                  </a:cubicBezTo>
                  <a:cubicBezTo>
                    <a:pt x="42717" y="23258"/>
                    <a:pt x="42852" y="22418"/>
                    <a:pt x="42852" y="21443"/>
                  </a:cubicBezTo>
                  <a:cubicBezTo>
                    <a:pt x="42852" y="9680"/>
                    <a:pt x="33206" y="1"/>
                    <a:pt x="2144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0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2" name="Google Shape;973;p32"/>
            <p:cNvSpPr/>
            <p:nvPr/>
          </p:nvSpPr>
          <p:spPr>
            <a:xfrm>
              <a:off x="3352500" y="1064050"/>
              <a:ext cx="830150" cy="259650"/>
            </a:xfrm>
            <a:custGeom>
              <a:avLst/>
              <a:gdLst/>
              <a:ahLst/>
              <a:cxnLst/>
              <a:rect l="l" t="t" r="r" b="b"/>
              <a:pathLst>
                <a:path w="33206" h="10386" extrusionOk="0">
                  <a:moveTo>
                    <a:pt x="21711" y="0"/>
                  </a:moveTo>
                  <a:cubicBezTo>
                    <a:pt x="21577" y="841"/>
                    <a:pt x="20333" y="1681"/>
                    <a:pt x="19056" y="2823"/>
                  </a:cubicBezTo>
                  <a:cubicBezTo>
                    <a:pt x="20468" y="2823"/>
                    <a:pt x="21711" y="2958"/>
                    <a:pt x="22854" y="3227"/>
                  </a:cubicBezTo>
                  <a:cubicBezTo>
                    <a:pt x="22854" y="2689"/>
                    <a:pt x="22551" y="1983"/>
                    <a:pt x="22417" y="1412"/>
                  </a:cubicBezTo>
                  <a:cubicBezTo>
                    <a:pt x="22283" y="1009"/>
                    <a:pt x="21711" y="572"/>
                    <a:pt x="21711" y="0"/>
                  </a:cubicBezTo>
                  <a:close/>
                  <a:moveTo>
                    <a:pt x="0" y="6184"/>
                  </a:moveTo>
                  <a:cubicBezTo>
                    <a:pt x="168" y="6453"/>
                    <a:pt x="571" y="7730"/>
                    <a:pt x="1008" y="8839"/>
                  </a:cubicBezTo>
                  <a:cubicBezTo>
                    <a:pt x="1412" y="8402"/>
                    <a:pt x="1849" y="7999"/>
                    <a:pt x="2252" y="7730"/>
                  </a:cubicBezTo>
                  <a:cubicBezTo>
                    <a:pt x="1546" y="7428"/>
                    <a:pt x="706" y="6890"/>
                    <a:pt x="0" y="6184"/>
                  </a:cubicBezTo>
                  <a:close/>
                  <a:moveTo>
                    <a:pt x="29408" y="437"/>
                  </a:moveTo>
                  <a:cubicBezTo>
                    <a:pt x="28567" y="1681"/>
                    <a:pt x="27324" y="2958"/>
                    <a:pt x="26047" y="4067"/>
                  </a:cubicBezTo>
                  <a:lnTo>
                    <a:pt x="25912" y="4067"/>
                  </a:lnTo>
                  <a:cubicBezTo>
                    <a:pt x="29004" y="5344"/>
                    <a:pt x="31525" y="7293"/>
                    <a:pt x="33205" y="10385"/>
                  </a:cubicBezTo>
                  <a:lnTo>
                    <a:pt x="33205" y="9680"/>
                  </a:lnTo>
                  <a:cubicBezTo>
                    <a:pt x="33071" y="8571"/>
                    <a:pt x="32769" y="7428"/>
                    <a:pt x="32365" y="6319"/>
                  </a:cubicBezTo>
                  <a:cubicBezTo>
                    <a:pt x="31525" y="4369"/>
                    <a:pt x="30248" y="2521"/>
                    <a:pt x="29408" y="437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0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3" name="Google Shape;974;p32"/>
            <p:cNvSpPr/>
            <p:nvPr/>
          </p:nvSpPr>
          <p:spPr>
            <a:xfrm>
              <a:off x="4266650" y="1267375"/>
              <a:ext cx="56325" cy="94975"/>
            </a:xfrm>
            <a:custGeom>
              <a:avLst/>
              <a:gdLst/>
              <a:ahLst/>
              <a:cxnLst/>
              <a:rect l="l" t="t" r="r" b="b"/>
              <a:pathLst>
                <a:path w="2253" h="3799" extrusionOk="0">
                  <a:moveTo>
                    <a:pt x="1" y="1"/>
                  </a:moveTo>
                  <a:cubicBezTo>
                    <a:pt x="1244" y="707"/>
                    <a:pt x="2252" y="2253"/>
                    <a:pt x="2252" y="3798"/>
                  </a:cubicBezTo>
                  <a:cubicBezTo>
                    <a:pt x="2252" y="2118"/>
                    <a:pt x="1244" y="707"/>
                    <a:pt x="1" y="1"/>
                  </a:cubicBez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0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4" name="Google Shape;975;p32"/>
            <p:cNvSpPr/>
            <p:nvPr/>
          </p:nvSpPr>
          <p:spPr>
            <a:xfrm>
              <a:off x="4210350" y="1463150"/>
              <a:ext cx="52950" cy="10950"/>
            </a:xfrm>
            <a:custGeom>
              <a:avLst/>
              <a:gdLst/>
              <a:ahLst/>
              <a:cxnLst/>
              <a:rect l="l" t="t" r="r" b="b"/>
              <a:pathLst>
                <a:path w="2118" h="438" extrusionOk="0">
                  <a:moveTo>
                    <a:pt x="2117" y="1"/>
                  </a:moveTo>
                  <a:lnTo>
                    <a:pt x="2117" y="1"/>
                  </a:lnTo>
                  <a:cubicBezTo>
                    <a:pt x="1412" y="303"/>
                    <a:pt x="706" y="437"/>
                    <a:pt x="0" y="437"/>
                  </a:cubicBezTo>
                  <a:cubicBezTo>
                    <a:pt x="841" y="437"/>
                    <a:pt x="1412" y="303"/>
                    <a:pt x="2117" y="1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0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5" name="Google Shape;976;p32"/>
            <p:cNvSpPr/>
            <p:nvPr/>
          </p:nvSpPr>
          <p:spPr>
            <a:xfrm>
              <a:off x="4192700" y="1243000"/>
              <a:ext cx="130275" cy="231100"/>
            </a:xfrm>
            <a:custGeom>
              <a:avLst/>
              <a:gdLst/>
              <a:ahLst/>
              <a:cxnLst/>
              <a:rect l="l" t="t" r="r" b="b"/>
              <a:pathLst>
                <a:path w="5211" h="9244" extrusionOk="0">
                  <a:moveTo>
                    <a:pt x="2958" y="1"/>
                  </a:moveTo>
                  <a:cubicBezTo>
                    <a:pt x="2118" y="1413"/>
                    <a:pt x="1143" y="2925"/>
                    <a:pt x="1" y="4336"/>
                  </a:cubicBezTo>
                  <a:cubicBezTo>
                    <a:pt x="706" y="5882"/>
                    <a:pt x="706" y="7697"/>
                    <a:pt x="1" y="9243"/>
                  </a:cubicBezTo>
                  <a:lnTo>
                    <a:pt x="706" y="9243"/>
                  </a:lnTo>
                  <a:cubicBezTo>
                    <a:pt x="1412" y="9243"/>
                    <a:pt x="2118" y="9109"/>
                    <a:pt x="2824" y="8806"/>
                  </a:cubicBezTo>
                  <a:cubicBezTo>
                    <a:pt x="4067" y="7966"/>
                    <a:pt x="5042" y="6588"/>
                    <a:pt x="5210" y="5177"/>
                  </a:cubicBezTo>
                  <a:lnTo>
                    <a:pt x="5210" y="4773"/>
                  </a:lnTo>
                  <a:cubicBezTo>
                    <a:pt x="5210" y="3227"/>
                    <a:pt x="4202" y="1681"/>
                    <a:pt x="2958" y="976"/>
                  </a:cubicBezTo>
                  <a:lnTo>
                    <a:pt x="2958" y="1"/>
                  </a:ln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0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6" name="Google Shape;977;p32"/>
            <p:cNvSpPr/>
            <p:nvPr/>
          </p:nvSpPr>
          <p:spPr>
            <a:xfrm>
              <a:off x="3209650" y="1446350"/>
              <a:ext cx="10100" cy="21025"/>
            </a:xfrm>
            <a:custGeom>
              <a:avLst/>
              <a:gdLst/>
              <a:ahLst/>
              <a:cxnLst/>
              <a:rect l="l" t="t" r="r" b="b"/>
              <a:pathLst>
                <a:path w="404" h="841" extrusionOk="0">
                  <a:moveTo>
                    <a:pt x="404" y="0"/>
                  </a:moveTo>
                  <a:cubicBezTo>
                    <a:pt x="270" y="269"/>
                    <a:pt x="135" y="538"/>
                    <a:pt x="1" y="840"/>
                  </a:cubicBezTo>
                  <a:lnTo>
                    <a:pt x="135" y="840"/>
                  </a:lnTo>
                  <a:cubicBezTo>
                    <a:pt x="135" y="538"/>
                    <a:pt x="270" y="404"/>
                    <a:pt x="404" y="135"/>
                  </a:cubicBezTo>
                  <a:lnTo>
                    <a:pt x="404" y="0"/>
                  </a:ln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0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7" name="Google Shape;978;p32"/>
            <p:cNvSpPr/>
            <p:nvPr/>
          </p:nvSpPr>
          <p:spPr>
            <a:xfrm>
              <a:off x="3202100" y="1421125"/>
              <a:ext cx="38675" cy="83975"/>
            </a:xfrm>
            <a:custGeom>
              <a:avLst/>
              <a:gdLst/>
              <a:ahLst/>
              <a:cxnLst/>
              <a:rect l="l" t="t" r="r" b="b"/>
              <a:pathLst>
                <a:path w="1547" h="3359" extrusionOk="0">
                  <a:moveTo>
                    <a:pt x="1546" y="1"/>
                  </a:moveTo>
                  <a:cubicBezTo>
                    <a:pt x="1277" y="303"/>
                    <a:pt x="975" y="707"/>
                    <a:pt x="706" y="1009"/>
                  </a:cubicBezTo>
                  <a:lnTo>
                    <a:pt x="706" y="1144"/>
                  </a:lnTo>
                  <a:cubicBezTo>
                    <a:pt x="975" y="707"/>
                    <a:pt x="1277" y="438"/>
                    <a:pt x="1546" y="169"/>
                  </a:cubicBezTo>
                  <a:lnTo>
                    <a:pt x="1546" y="1"/>
                  </a:lnTo>
                  <a:close/>
                  <a:moveTo>
                    <a:pt x="303" y="1849"/>
                  </a:moveTo>
                  <a:cubicBezTo>
                    <a:pt x="192" y="2204"/>
                    <a:pt x="96" y="2514"/>
                    <a:pt x="43" y="2839"/>
                  </a:cubicBezTo>
                  <a:lnTo>
                    <a:pt x="43" y="2839"/>
                  </a:lnTo>
                  <a:cubicBezTo>
                    <a:pt x="104" y="2474"/>
                    <a:pt x="232" y="2123"/>
                    <a:pt x="437" y="1849"/>
                  </a:cubicBezTo>
                  <a:close/>
                  <a:moveTo>
                    <a:pt x="43" y="2839"/>
                  </a:moveTo>
                  <a:cubicBezTo>
                    <a:pt x="14" y="3011"/>
                    <a:pt x="0" y="3186"/>
                    <a:pt x="0" y="3358"/>
                  </a:cubicBezTo>
                  <a:lnTo>
                    <a:pt x="0" y="3358"/>
                  </a:lnTo>
                  <a:cubicBezTo>
                    <a:pt x="0" y="3176"/>
                    <a:pt x="16" y="3006"/>
                    <a:pt x="43" y="2839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0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8" name="Google Shape;979;p32"/>
            <p:cNvSpPr/>
            <p:nvPr/>
          </p:nvSpPr>
          <p:spPr>
            <a:xfrm>
              <a:off x="3202100" y="1320300"/>
              <a:ext cx="175625" cy="297475"/>
            </a:xfrm>
            <a:custGeom>
              <a:avLst/>
              <a:gdLst/>
              <a:ahLst/>
              <a:cxnLst/>
              <a:rect l="l" t="t" r="r" b="b"/>
              <a:pathLst>
                <a:path w="7025" h="11899" extrusionOk="0">
                  <a:moveTo>
                    <a:pt x="2655" y="1"/>
                  </a:moveTo>
                  <a:cubicBezTo>
                    <a:pt x="2655" y="1"/>
                    <a:pt x="2521" y="841"/>
                    <a:pt x="2521" y="1816"/>
                  </a:cubicBezTo>
                  <a:cubicBezTo>
                    <a:pt x="2655" y="2522"/>
                    <a:pt x="2958" y="3496"/>
                    <a:pt x="3495" y="4336"/>
                  </a:cubicBezTo>
                  <a:lnTo>
                    <a:pt x="3495" y="4471"/>
                  </a:lnTo>
                  <a:lnTo>
                    <a:pt x="3092" y="4471"/>
                  </a:lnTo>
                  <a:cubicBezTo>
                    <a:pt x="2655" y="4471"/>
                    <a:pt x="2118" y="4336"/>
                    <a:pt x="1546" y="4202"/>
                  </a:cubicBezTo>
                  <a:cubicBezTo>
                    <a:pt x="1277" y="4471"/>
                    <a:pt x="975" y="4740"/>
                    <a:pt x="706" y="5177"/>
                  </a:cubicBezTo>
                  <a:cubicBezTo>
                    <a:pt x="572" y="5446"/>
                    <a:pt x="437" y="5580"/>
                    <a:pt x="437" y="5882"/>
                  </a:cubicBezTo>
                  <a:cubicBezTo>
                    <a:pt x="135" y="6286"/>
                    <a:pt x="0" y="6857"/>
                    <a:pt x="0" y="7395"/>
                  </a:cubicBezTo>
                  <a:cubicBezTo>
                    <a:pt x="0" y="9916"/>
                    <a:pt x="2118" y="11898"/>
                    <a:pt x="4504" y="11898"/>
                  </a:cubicBezTo>
                  <a:cubicBezTo>
                    <a:pt x="4773" y="11898"/>
                    <a:pt x="5747" y="11764"/>
                    <a:pt x="6587" y="11462"/>
                  </a:cubicBezTo>
                  <a:cubicBezTo>
                    <a:pt x="6722" y="11327"/>
                    <a:pt x="6856" y="11193"/>
                    <a:pt x="7024" y="11193"/>
                  </a:cubicBezTo>
                  <a:cubicBezTo>
                    <a:pt x="6016" y="8672"/>
                    <a:pt x="2823" y="5580"/>
                    <a:pt x="5747" y="135"/>
                  </a:cubicBezTo>
                  <a:cubicBezTo>
                    <a:pt x="5882" y="135"/>
                    <a:pt x="5882" y="1"/>
                    <a:pt x="5882" y="1"/>
                  </a:cubicBezTo>
                  <a:cubicBezTo>
                    <a:pt x="5344" y="1"/>
                    <a:pt x="4773" y="135"/>
                    <a:pt x="4336" y="135"/>
                  </a:cubicBezTo>
                  <a:cubicBezTo>
                    <a:pt x="3361" y="135"/>
                    <a:pt x="2655" y="1"/>
                    <a:pt x="2655" y="1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0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9" name="Google Shape;980;p32"/>
            <p:cNvSpPr/>
            <p:nvPr/>
          </p:nvSpPr>
          <p:spPr>
            <a:xfrm>
              <a:off x="3058425" y="530950"/>
              <a:ext cx="1320000" cy="898800"/>
            </a:xfrm>
            <a:custGeom>
              <a:avLst/>
              <a:gdLst/>
              <a:ahLst/>
              <a:cxnLst/>
              <a:rect l="l" t="t" r="r" b="b"/>
              <a:pathLst>
                <a:path w="52800" h="35952" extrusionOk="0">
                  <a:moveTo>
                    <a:pt x="27902" y="0"/>
                  </a:moveTo>
                  <a:cubicBezTo>
                    <a:pt x="27435" y="0"/>
                    <a:pt x="26964" y="17"/>
                    <a:pt x="26484" y="50"/>
                  </a:cubicBezTo>
                  <a:cubicBezTo>
                    <a:pt x="25643" y="184"/>
                    <a:pt x="24803" y="184"/>
                    <a:pt x="24097" y="487"/>
                  </a:cubicBezTo>
                  <a:cubicBezTo>
                    <a:pt x="23123" y="890"/>
                    <a:pt x="22686" y="1730"/>
                    <a:pt x="21846" y="2302"/>
                  </a:cubicBezTo>
                  <a:cubicBezTo>
                    <a:pt x="21679" y="2385"/>
                    <a:pt x="21470" y="2417"/>
                    <a:pt x="21236" y="2417"/>
                  </a:cubicBezTo>
                  <a:cubicBezTo>
                    <a:pt x="20716" y="2417"/>
                    <a:pt x="20073" y="2260"/>
                    <a:pt x="19493" y="2167"/>
                  </a:cubicBezTo>
                  <a:cubicBezTo>
                    <a:pt x="18653" y="2167"/>
                    <a:pt x="17645" y="2167"/>
                    <a:pt x="16670" y="2302"/>
                  </a:cubicBezTo>
                  <a:cubicBezTo>
                    <a:pt x="14721" y="2571"/>
                    <a:pt x="12906" y="3276"/>
                    <a:pt x="11494" y="4520"/>
                  </a:cubicBezTo>
                  <a:cubicBezTo>
                    <a:pt x="10654" y="5360"/>
                    <a:pt x="10083" y="6200"/>
                    <a:pt x="9411" y="7209"/>
                  </a:cubicBezTo>
                  <a:cubicBezTo>
                    <a:pt x="8839" y="7746"/>
                    <a:pt x="8133" y="8452"/>
                    <a:pt x="7730" y="9292"/>
                  </a:cubicBezTo>
                  <a:cubicBezTo>
                    <a:pt x="6722" y="10973"/>
                    <a:pt x="6319" y="13090"/>
                    <a:pt x="5882" y="14905"/>
                  </a:cubicBezTo>
                  <a:cubicBezTo>
                    <a:pt x="5209" y="17291"/>
                    <a:pt x="4067" y="19644"/>
                    <a:pt x="3092" y="21896"/>
                  </a:cubicBezTo>
                  <a:cubicBezTo>
                    <a:pt x="2252" y="23711"/>
                    <a:pt x="840" y="25391"/>
                    <a:pt x="0" y="27206"/>
                  </a:cubicBezTo>
                  <a:cubicBezTo>
                    <a:pt x="706" y="27071"/>
                    <a:pt x="1546" y="26668"/>
                    <a:pt x="2252" y="26366"/>
                  </a:cubicBezTo>
                  <a:lnTo>
                    <a:pt x="2252" y="26366"/>
                  </a:lnTo>
                  <a:cubicBezTo>
                    <a:pt x="1143" y="28483"/>
                    <a:pt x="1681" y="30298"/>
                    <a:pt x="2823" y="32113"/>
                  </a:cubicBezTo>
                  <a:cubicBezTo>
                    <a:pt x="3730" y="33552"/>
                    <a:pt x="6705" y="35952"/>
                    <a:pt x="8793" y="35952"/>
                  </a:cubicBezTo>
                  <a:cubicBezTo>
                    <a:pt x="8948" y="35952"/>
                    <a:pt x="9098" y="35938"/>
                    <a:pt x="9242" y="35910"/>
                  </a:cubicBezTo>
                  <a:cubicBezTo>
                    <a:pt x="7865" y="33928"/>
                    <a:pt x="8402" y="31575"/>
                    <a:pt x="8402" y="31575"/>
                  </a:cubicBezTo>
                  <a:lnTo>
                    <a:pt x="8402" y="31575"/>
                  </a:lnTo>
                  <a:cubicBezTo>
                    <a:pt x="8402" y="31575"/>
                    <a:pt x="9001" y="31616"/>
                    <a:pt x="9789" y="31616"/>
                  </a:cubicBezTo>
                  <a:cubicBezTo>
                    <a:pt x="11021" y="31616"/>
                    <a:pt x="12715" y="31516"/>
                    <a:pt x="13309" y="31004"/>
                  </a:cubicBezTo>
                  <a:cubicBezTo>
                    <a:pt x="12771" y="30298"/>
                    <a:pt x="11763" y="27509"/>
                    <a:pt x="11763" y="27508"/>
                  </a:cubicBezTo>
                  <a:lnTo>
                    <a:pt x="11763" y="27508"/>
                  </a:lnTo>
                  <a:cubicBezTo>
                    <a:pt x="13256" y="28983"/>
                    <a:pt x="14864" y="29421"/>
                    <a:pt x="16528" y="29421"/>
                  </a:cubicBezTo>
                  <a:cubicBezTo>
                    <a:pt x="17859" y="29421"/>
                    <a:pt x="19228" y="29140"/>
                    <a:pt x="20602" y="28886"/>
                  </a:cubicBezTo>
                  <a:cubicBezTo>
                    <a:pt x="21972" y="28609"/>
                    <a:pt x="23342" y="28323"/>
                    <a:pt x="24637" y="28323"/>
                  </a:cubicBezTo>
                  <a:cubicBezTo>
                    <a:pt x="25854" y="28323"/>
                    <a:pt x="27005" y="28575"/>
                    <a:pt x="28030" y="29323"/>
                  </a:cubicBezTo>
                  <a:cubicBezTo>
                    <a:pt x="27738" y="25005"/>
                    <a:pt x="33090" y="23291"/>
                    <a:pt x="33455" y="21392"/>
                  </a:cubicBezTo>
                  <a:lnTo>
                    <a:pt x="33455" y="21392"/>
                  </a:lnTo>
                  <a:cubicBezTo>
                    <a:pt x="33474" y="21862"/>
                    <a:pt x="33944" y="22234"/>
                    <a:pt x="34180" y="22736"/>
                  </a:cubicBezTo>
                  <a:cubicBezTo>
                    <a:pt x="34314" y="23307"/>
                    <a:pt x="34617" y="24013"/>
                    <a:pt x="34751" y="24685"/>
                  </a:cubicBezTo>
                  <a:cubicBezTo>
                    <a:pt x="34886" y="25828"/>
                    <a:pt x="34617" y="26937"/>
                    <a:pt x="33911" y="27777"/>
                  </a:cubicBezTo>
                  <a:cubicBezTo>
                    <a:pt x="35155" y="26803"/>
                    <a:pt x="36566" y="26366"/>
                    <a:pt x="37810" y="25257"/>
                  </a:cubicBezTo>
                  <a:cubicBezTo>
                    <a:pt x="39087" y="24282"/>
                    <a:pt x="40330" y="23005"/>
                    <a:pt x="41171" y="21761"/>
                  </a:cubicBezTo>
                  <a:cubicBezTo>
                    <a:pt x="42011" y="23711"/>
                    <a:pt x="43288" y="25693"/>
                    <a:pt x="44128" y="27643"/>
                  </a:cubicBezTo>
                  <a:cubicBezTo>
                    <a:pt x="44968" y="29458"/>
                    <a:pt x="45103" y="31844"/>
                    <a:pt x="44700" y="33659"/>
                  </a:cubicBezTo>
                  <a:cubicBezTo>
                    <a:pt x="46380" y="31709"/>
                    <a:pt x="47758" y="29323"/>
                    <a:pt x="49169" y="27206"/>
                  </a:cubicBezTo>
                  <a:cubicBezTo>
                    <a:pt x="50984" y="24282"/>
                    <a:pt x="51556" y="21761"/>
                    <a:pt x="51556" y="18400"/>
                  </a:cubicBezTo>
                  <a:cubicBezTo>
                    <a:pt x="51556" y="17291"/>
                    <a:pt x="51690" y="16283"/>
                    <a:pt x="51253" y="15308"/>
                  </a:cubicBezTo>
                  <a:lnTo>
                    <a:pt x="51253" y="15308"/>
                  </a:lnTo>
                  <a:cubicBezTo>
                    <a:pt x="51690" y="16014"/>
                    <a:pt x="52261" y="16585"/>
                    <a:pt x="52665" y="17123"/>
                  </a:cubicBezTo>
                  <a:cubicBezTo>
                    <a:pt x="52799" y="16014"/>
                    <a:pt x="52261" y="14771"/>
                    <a:pt x="51556" y="13762"/>
                  </a:cubicBezTo>
                  <a:cubicBezTo>
                    <a:pt x="50715" y="12519"/>
                    <a:pt x="49304" y="10973"/>
                    <a:pt x="48195" y="9864"/>
                  </a:cubicBezTo>
                  <a:cubicBezTo>
                    <a:pt x="46212" y="8183"/>
                    <a:pt x="43691" y="7478"/>
                    <a:pt x="41876" y="5932"/>
                  </a:cubicBezTo>
                  <a:cubicBezTo>
                    <a:pt x="42017" y="5918"/>
                    <a:pt x="42152" y="5912"/>
                    <a:pt x="42282" y="5912"/>
                  </a:cubicBezTo>
                  <a:cubicBezTo>
                    <a:pt x="43459" y="5912"/>
                    <a:pt x="44252" y="6435"/>
                    <a:pt x="45372" y="7041"/>
                  </a:cubicBezTo>
                  <a:cubicBezTo>
                    <a:pt x="41473" y="3982"/>
                    <a:pt x="36970" y="1730"/>
                    <a:pt x="32096" y="487"/>
                  </a:cubicBezTo>
                  <a:cubicBezTo>
                    <a:pt x="30703" y="158"/>
                    <a:pt x="29329" y="0"/>
                    <a:pt x="27902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0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0" name="Google Shape;981;p32"/>
            <p:cNvSpPr/>
            <p:nvPr/>
          </p:nvSpPr>
          <p:spPr>
            <a:xfrm>
              <a:off x="4266650" y="996350"/>
              <a:ext cx="80675" cy="246675"/>
            </a:xfrm>
            <a:custGeom>
              <a:avLst/>
              <a:gdLst/>
              <a:ahLst/>
              <a:cxnLst/>
              <a:rect l="l" t="t" r="r" b="b"/>
              <a:pathLst>
                <a:path w="3227" h="9867" extrusionOk="0">
                  <a:moveTo>
                    <a:pt x="3226" y="0"/>
                  </a:moveTo>
                  <a:cubicBezTo>
                    <a:pt x="3210" y="2555"/>
                    <a:pt x="2894" y="4614"/>
                    <a:pt x="1815" y="6641"/>
                  </a:cubicBezTo>
                  <a:lnTo>
                    <a:pt x="1815" y="6775"/>
                  </a:lnTo>
                  <a:cubicBezTo>
                    <a:pt x="2894" y="4617"/>
                    <a:pt x="3210" y="2555"/>
                    <a:pt x="3226" y="0"/>
                  </a:cubicBezTo>
                  <a:close/>
                  <a:moveTo>
                    <a:pt x="701" y="8765"/>
                  </a:moveTo>
                  <a:lnTo>
                    <a:pt x="701" y="8765"/>
                  </a:lnTo>
                  <a:cubicBezTo>
                    <a:pt x="402" y="9164"/>
                    <a:pt x="268" y="9432"/>
                    <a:pt x="0" y="9733"/>
                  </a:cubicBezTo>
                  <a:lnTo>
                    <a:pt x="0" y="9867"/>
                  </a:lnTo>
                  <a:cubicBezTo>
                    <a:pt x="268" y="9432"/>
                    <a:pt x="402" y="9164"/>
                    <a:pt x="701" y="8765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0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1" name="Google Shape;982;p32"/>
            <p:cNvSpPr/>
            <p:nvPr/>
          </p:nvSpPr>
          <p:spPr>
            <a:xfrm>
              <a:off x="4287650" y="1162350"/>
              <a:ext cx="24400" cy="48750"/>
            </a:xfrm>
            <a:custGeom>
              <a:avLst/>
              <a:gdLst/>
              <a:ahLst/>
              <a:cxnLst/>
              <a:rect l="l" t="t" r="r" b="b"/>
              <a:pathLst>
                <a:path w="976" h="1950" extrusionOk="0">
                  <a:moveTo>
                    <a:pt x="975" y="1"/>
                  </a:moveTo>
                  <a:cubicBezTo>
                    <a:pt x="706" y="706"/>
                    <a:pt x="404" y="1278"/>
                    <a:pt x="0" y="1950"/>
                  </a:cubicBezTo>
                  <a:cubicBezTo>
                    <a:pt x="404" y="1278"/>
                    <a:pt x="706" y="706"/>
                    <a:pt x="975" y="135"/>
                  </a:cubicBezTo>
                  <a:lnTo>
                    <a:pt x="975" y="1"/>
                  </a:ln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0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2" name="Google Shape;983;p32"/>
            <p:cNvSpPr/>
            <p:nvPr/>
          </p:nvSpPr>
          <p:spPr>
            <a:xfrm>
              <a:off x="3759150" y="1134625"/>
              <a:ext cx="241150" cy="122700"/>
            </a:xfrm>
            <a:custGeom>
              <a:avLst/>
              <a:gdLst/>
              <a:ahLst/>
              <a:cxnLst/>
              <a:rect l="l" t="t" r="r" b="b"/>
              <a:pathLst>
                <a:path w="9646" h="4908" extrusionOk="0">
                  <a:moveTo>
                    <a:pt x="6588" y="404"/>
                  </a:moveTo>
                  <a:cubicBezTo>
                    <a:pt x="6722" y="404"/>
                    <a:pt x="6722" y="538"/>
                    <a:pt x="6722" y="538"/>
                  </a:cubicBezTo>
                  <a:cubicBezTo>
                    <a:pt x="6722" y="404"/>
                    <a:pt x="6722" y="404"/>
                    <a:pt x="6588" y="404"/>
                  </a:cubicBezTo>
                  <a:close/>
                  <a:moveTo>
                    <a:pt x="9646" y="1245"/>
                  </a:moveTo>
                  <a:lnTo>
                    <a:pt x="9646" y="1245"/>
                  </a:lnTo>
                  <a:cubicBezTo>
                    <a:pt x="8537" y="2219"/>
                    <a:pt x="6991" y="2656"/>
                    <a:pt x="5882" y="3630"/>
                  </a:cubicBezTo>
                  <a:cubicBezTo>
                    <a:pt x="7125" y="2656"/>
                    <a:pt x="8537" y="2219"/>
                    <a:pt x="9646" y="1245"/>
                  </a:cubicBezTo>
                  <a:close/>
                  <a:moveTo>
                    <a:pt x="2790" y="0"/>
                  </a:moveTo>
                  <a:lnTo>
                    <a:pt x="2790" y="0"/>
                  </a:lnTo>
                  <a:cubicBezTo>
                    <a:pt x="1379" y="1110"/>
                    <a:pt x="1" y="2656"/>
                    <a:pt x="1" y="4907"/>
                  </a:cubicBezTo>
                  <a:cubicBezTo>
                    <a:pt x="1" y="2656"/>
                    <a:pt x="1547" y="1110"/>
                    <a:pt x="2790" y="0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0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3" name="Google Shape;984;p32"/>
            <p:cNvSpPr/>
            <p:nvPr/>
          </p:nvSpPr>
          <p:spPr>
            <a:xfrm>
              <a:off x="3058425" y="1190075"/>
              <a:ext cx="56300" cy="21025"/>
            </a:xfrm>
            <a:custGeom>
              <a:avLst/>
              <a:gdLst/>
              <a:ahLst/>
              <a:cxnLst/>
              <a:rect l="l" t="t" r="r" b="b"/>
              <a:pathLst>
                <a:path w="2252" h="841" extrusionOk="0">
                  <a:moveTo>
                    <a:pt x="2252" y="1"/>
                  </a:moveTo>
                  <a:cubicBezTo>
                    <a:pt x="1546" y="303"/>
                    <a:pt x="706" y="706"/>
                    <a:pt x="0" y="841"/>
                  </a:cubicBezTo>
                  <a:cubicBezTo>
                    <a:pt x="706" y="706"/>
                    <a:pt x="1546" y="438"/>
                    <a:pt x="2252" y="169"/>
                  </a:cubicBezTo>
                  <a:lnTo>
                    <a:pt x="2252" y="1"/>
                  </a:ln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0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4" name="Google Shape;985;p32"/>
            <p:cNvSpPr/>
            <p:nvPr/>
          </p:nvSpPr>
          <p:spPr>
            <a:xfrm>
              <a:off x="3671800" y="1239650"/>
              <a:ext cx="87375" cy="27750"/>
            </a:xfrm>
            <a:custGeom>
              <a:avLst/>
              <a:gdLst/>
              <a:ahLst/>
              <a:cxnLst/>
              <a:rect l="l" t="t" r="r" b="b"/>
              <a:pathLst>
                <a:path w="3495" h="1110" extrusionOk="0">
                  <a:moveTo>
                    <a:pt x="0" y="1"/>
                  </a:moveTo>
                  <a:lnTo>
                    <a:pt x="0" y="1"/>
                  </a:lnTo>
                  <a:cubicBezTo>
                    <a:pt x="1243" y="1"/>
                    <a:pt x="2520" y="270"/>
                    <a:pt x="3495" y="1110"/>
                  </a:cubicBezTo>
                  <a:lnTo>
                    <a:pt x="3495" y="975"/>
                  </a:lnTo>
                  <a:cubicBezTo>
                    <a:pt x="2520" y="270"/>
                    <a:pt x="1243" y="1"/>
                    <a:pt x="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0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5" name="Google Shape;986;p32"/>
            <p:cNvSpPr/>
            <p:nvPr/>
          </p:nvSpPr>
          <p:spPr>
            <a:xfrm>
              <a:off x="3097075" y="1260650"/>
              <a:ext cx="136975" cy="157150"/>
            </a:xfrm>
            <a:custGeom>
              <a:avLst/>
              <a:gdLst/>
              <a:ahLst/>
              <a:cxnLst/>
              <a:rect l="l" t="t" r="r" b="b"/>
              <a:pathLst>
                <a:path w="5479" h="6286" extrusionOk="0">
                  <a:moveTo>
                    <a:pt x="3495" y="5176"/>
                  </a:moveTo>
                  <a:lnTo>
                    <a:pt x="3495" y="5176"/>
                  </a:lnTo>
                  <a:cubicBezTo>
                    <a:pt x="4067" y="5580"/>
                    <a:pt x="4773" y="6017"/>
                    <a:pt x="5478" y="6286"/>
                  </a:cubicBezTo>
                  <a:lnTo>
                    <a:pt x="5478" y="6286"/>
                  </a:lnTo>
                  <a:cubicBezTo>
                    <a:pt x="4773" y="6017"/>
                    <a:pt x="4067" y="5580"/>
                    <a:pt x="3495" y="5176"/>
                  </a:cubicBezTo>
                  <a:close/>
                  <a:moveTo>
                    <a:pt x="0" y="1"/>
                  </a:moveTo>
                  <a:cubicBezTo>
                    <a:pt x="135" y="975"/>
                    <a:pt x="571" y="1950"/>
                    <a:pt x="1277" y="2925"/>
                  </a:cubicBezTo>
                  <a:cubicBezTo>
                    <a:pt x="1546" y="3362"/>
                    <a:pt x="1983" y="3899"/>
                    <a:pt x="2521" y="4336"/>
                  </a:cubicBezTo>
                  <a:lnTo>
                    <a:pt x="2521" y="4336"/>
                  </a:lnTo>
                  <a:cubicBezTo>
                    <a:pt x="1983" y="3899"/>
                    <a:pt x="1546" y="3362"/>
                    <a:pt x="1277" y="2925"/>
                  </a:cubicBezTo>
                  <a:cubicBezTo>
                    <a:pt x="571" y="1950"/>
                    <a:pt x="135" y="975"/>
                    <a:pt x="0" y="1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0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6" name="Google Shape;987;p32"/>
            <p:cNvSpPr/>
            <p:nvPr/>
          </p:nvSpPr>
          <p:spPr>
            <a:xfrm>
              <a:off x="3234025" y="1417775"/>
              <a:ext cx="6750" cy="3375"/>
            </a:xfrm>
            <a:custGeom>
              <a:avLst/>
              <a:gdLst/>
              <a:ahLst/>
              <a:cxnLst/>
              <a:rect l="l" t="t" r="r" b="b"/>
              <a:pathLst>
                <a:path w="270" h="135" extrusionOk="0">
                  <a:moveTo>
                    <a:pt x="0" y="1"/>
                  </a:moveTo>
                  <a:cubicBezTo>
                    <a:pt x="0" y="135"/>
                    <a:pt x="135" y="135"/>
                    <a:pt x="269" y="135"/>
                  </a:cubicBezTo>
                  <a:cubicBezTo>
                    <a:pt x="135" y="135"/>
                    <a:pt x="135" y="135"/>
                    <a:pt x="0" y="1"/>
                  </a:cubicBez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0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7" name="Google Shape;988;p32"/>
            <p:cNvSpPr/>
            <p:nvPr/>
          </p:nvSpPr>
          <p:spPr>
            <a:xfrm>
              <a:off x="4175900" y="1351525"/>
              <a:ext cx="16775" cy="24275"/>
            </a:xfrm>
            <a:custGeom>
              <a:avLst/>
              <a:gdLst/>
              <a:ahLst/>
              <a:cxnLst/>
              <a:rect l="l" t="t" r="r" b="b"/>
              <a:pathLst>
                <a:path w="671" h="971" extrusionOk="0">
                  <a:moveTo>
                    <a:pt x="670" y="1"/>
                  </a:moveTo>
                  <a:lnTo>
                    <a:pt x="670" y="1"/>
                  </a:lnTo>
                  <a:cubicBezTo>
                    <a:pt x="535" y="268"/>
                    <a:pt x="268" y="569"/>
                    <a:pt x="1" y="836"/>
                  </a:cubicBezTo>
                  <a:lnTo>
                    <a:pt x="1" y="970"/>
                  </a:lnTo>
                  <a:cubicBezTo>
                    <a:pt x="268" y="569"/>
                    <a:pt x="535" y="268"/>
                    <a:pt x="67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0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8" name="Google Shape;989;p32"/>
            <p:cNvSpPr/>
            <p:nvPr/>
          </p:nvSpPr>
          <p:spPr>
            <a:xfrm>
              <a:off x="4000300" y="1074975"/>
              <a:ext cx="161350" cy="147050"/>
            </a:xfrm>
            <a:custGeom>
              <a:avLst/>
              <a:gdLst/>
              <a:ahLst/>
              <a:cxnLst/>
              <a:rect l="l" t="t" r="r" b="b"/>
              <a:pathLst>
                <a:path w="6454" h="5882" extrusionOk="0">
                  <a:moveTo>
                    <a:pt x="3481" y="21"/>
                  </a:moveTo>
                  <a:cubicBezTo>
                    <a:pt x="2641" y="1258"/>
                    <a:pt x="1405" y="2526"/>
                    <a:pt x="135" y="3496"/>
                  </a:cubicBezTo>
                  <a:cubicBezTo>
                    <a:pt x="135" y="3630"/>
                    <a:pt x="0" y="3630"/>
                    <a:pt x="0" y="3630"/>
                  </a:cubicBezTo>
                  <a:lnTo>
                    <a:pt x="135" y="3630"/>
                  </a:lnTo>
                  <a:cubicBezTo>
                    <a:pt x="1405" y="2527"/>
                    <a:pt x="2641" y="1258"/>
                    <a:pt x="3481" y="21"/>
                  </a:cubicBezTo>
                  <a:close/>
                  <a:moveTo>
                    <a:pt x="3496" y="0"/>
                  </a:moveTo>
                  <a:cubicBezTo>
                    <a:pt x="4336" y="2084"/>
                    <a:pt x="5613" y="3932"/>
                    <a:pt x="6453" y="5882"/>
                  </a:cubicBezTo>
                  <a:cubicBezTo>
                    <a:pt x="5613" y="3932"/>
                    <a:pt x="4336" y="1950"/>
                    <a:pt x="3496" y="0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0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9" name="Google Shape;990;p32"/>
            <p:cNvSpPr/>
            <p:nvPr/>
          </p:nvSpPr>
          <p:spPr>
            <a:xfrm>
              <a:off x="4266650" y="1239650"/>
              <a:ext cx="25" cy="3375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1"/>
                  </a:moveTo>
                  <a:lnTo>
                    <a:pt x="0" y="1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E8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0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0" name="Google Shape;991;p32"/>
            <p:cNvSpPr/>
            <p:nvPr/>
          </p:nvSpPr>
          <p:spPr>
            <a:xfrm>
              <a:off x="3265100" y="1239650"/>
              <a:ext cx="1001575" cy="126050"/>
            </a:xfrm>
            <a:custGeom>
              <a:avLst/>
              <a:gdLst/>
              <a:ahLst/>
              <a:cxnLst/>
              <a:rect l="l" t="t" r="r" b="b"/>
              <a:pathLst>
                <a:path w="40063" h="5042" extrusionOk="0">
                  <a:moveTo>
                    <a:pt x="135" y="3227"/>
                  </a:moveTo>
                  <a:cubicBezTo>
                    <a:pt x="135" y="3227"/>
                    <a:pt x="841" y="3361"/>
                    <a:pt x="1816" y="3361"/>
                  </a:cubicBezTo>
                  <a:cubicBezTo>
                    <a:pt x="2253" y="3361"/>
                    <a:pt x="2824" y="3227"/>
                    <a:pt x="3362" y="3227"/>
                  </a:cubicBezTo>
                  <a:close/>
                  <a:moveTo>
                    <a:pt x="40062" y="1"/>
                  </a:moveTo>
                  <a:cubicBezTo>
                    <a:pt x="39224" y="1542"/>
                    <a:pt x="38253" y="3050"/>
                    <a:pt x="37114" y="4459"/>
                  </a:cubicBezTo>
                  <a:lnTo>
                    <a:pt x="37114" y="4459"/>
                  </a:lnTo>
                  <a:cubicBezTo>
                    <a:pt x="38253" y="3050"/>
                    <a:pt x="39224" y="1543"/>
                    <a:pt x="40062" y="135"/>
                  </a:cubicBezTo>
                  <a:lnTo>
                    <a:pt x="40062" y="1"/>
                  </a:lnTo>
                  <a:close/>
                  <a:moveTo>
                    <a:pt x="135" y="3227"/>
                  </a:moveTo>
                  <a:lnTo>
                    <a:pt x="135" y="3227"/>
                  </a:lnTo>
                  <a:cubicBezTo>
                    <a:pt x="135" y="3227"/>
                    <a:pt x="1" y="3900"/>
                    <a:pt x="1" y="5042"/>
                  </a:cubicBezTo>
                  <a:cubicBezTo>
                    <a:pt x="1" y="4068"/>
                    <a:pt x="135" y="3228"/>
                    <a:pt x="135" y="3227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0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1" name="Google Shape;992;p32"/>
            <p:cNvSpPr/>
            <p:nvPr/>
          </p:nvSpPr>
          <p:spPr>
            <a:xfrm>
              <a:off x="3240750" y="1421125"/>
              <a:ext cx="25" cy="4250"/>
            </a:xfrm>
            <a:custGeom>
              <a:avLst/>
              <a:gdLst/>
              <a:ahLst/>
              <a:cxnLst/>
              <a:rect l="l" t="t" r="r" b="b"/>
              <a:pathLst>
                <a:path w="1" h="170" extrusionOk="0">
                  <a:moveTo>
                    <a:pt x="0" y="1"/>
                  </a:moveTo>
                  <a:lnTo>
                    <a:pt x="0" y="1"/>
                  </a:lnTo>
                  <a:lnTo>
                    <a:pt x="0" y="16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FA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0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2" name="Google Shape;993;p32"/>
            <p:cNvSpPr/>
            <p:nvPr/>
          </p:nvSpPr>
          <p:spPr>
            <a:xfrm>
              <a:off x="3240750" y="1421125"/>
              <a:ext cx="48750" cy="10950"/>
            </a:xfrm>
            <a:custGeom>
              <a:avLst/>
              <a:gdLst/>
              <a:ahLst/>
              <a:cxnLst/>
              <a:rect l="l" t="t" r="r" b="b"/>
              <a:pathLst>
                <a:path w="1950" h="438" extrusionOk="0">
                  <a:moveTo>
                    <a:pt x="0" y="1"/>
                  </a:moveTo>
                  <a:lnTo>
                    <a:pt x="0" y="169"/>
                  </a:lnTo>
                  <a:cubicBezTo>
                    <a:pt x="572" y="303"/>
                    <a:pt x="1109" y="438"/>
                    <a:pt x="1546" y="438"/>
                  </a:cubicBezTo>
                  <a:cubicBezTo>
                    <a:pt x="1109" y="438"/>
                    <a:pt x="572" y="303"/>
                    <a:pt x="0" y="1"/>
                  </a:cubicBezTo>
                  <a:close/>
                  <a:moveTo>
                    <a:pt x="1949" y="303"/>
                  </a:moveTo>
                  <a:cubicBezTo>
                    <a:pt x="1815" y="438"/>
                    <a:pt x="1681" y="438"/>
                    <a:pt x="1546" y="438"/>
                  </a:cubicBezTo>
                  <a:lnTo>
                    <a:pt x="1949" y="438"/>
                  </a:lnTo>
                  <a:lnTo>
                    <a:pt x="1949" y="303"/>
                  </a:ln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0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3" name="Google Shape;994;p32"/>
            <p:cNvSpPr/>
            <p:nvPr/>
          </p:nvSpPr>
          <p:spPr>
            <a:xfrm>
              <a:off x="3058425" y="819550"/>
              <a:ext cx="1316625" cy="612525"/>
            </a:xfrm>
            <a:custGeom>
              <a:avLst/>
              <a:gdLst/>
              <a:ahLst/>
              <a:cxnLst/>
              <a:rect l="l" t="t" r="r" b="b"/>
              <a:pathLst>
                <a:path w="52665" h="24501" extrusionOk="0">
                  <a:moveTo>
                    <a:pt x="49741" y="0"/>
                  </a:moveTo>
                  <a:lnTo>
                    <a:pt x="49741" y="0"/>
                  </a:lnTo>
                  <a:cubicBezTo>
                    <a:pt x="51690" y="6016"/>
                    <a:pt x="49035" y="14418"/>
                    <a:pt x="45809" y="15259"/>
                  </a:cubicBezTo>
                  <a:cubicBezTo>
                    <a:pt x="46077" y="13309"/>
                    <a:pt x="43422" y="8671"/>
                    <a:pt x="42582" y="6991"/>
                  </a:cubicBezTo>
                  <a:cubicBezTo>
                    <a:pt x="41742" y="4907"/>
                    <a:pt x="40498" y="3059"/>
                    <a:pt x="39658" y="975"/>
                  </a:cubicBezTo>
                  <a:cubicBezTo>
                    <a:pt x="38818" y="2218"/>
                    <a:pt x="37541" y="3495"/>
                    <a:pt x="36297" y="4605"/>
                  </a:cubicBezTo>
                  <a:cubicBezTo>
                    <a:pt x="35155" y="5579"/>
                    <a:pt x="33609" y="6016"/>
                    <a:pt x="32365" y="6991"/>
                  </a:cubicBezTo>
                  <a:cubicBezTo>
                    <a:pt x="33071" y="6151"/>
                    <a:pt x="33340" y="5041"/>
                    <a:pt x="33205" y="3899"/>
                  </a:cubicBezTo>
                  <a:cubicBezTo>
                    <a:pt x="33071" y="3361"/>
                    <a:pt x="32937" y="2521"/>
                    <a:pt x="32634" y="1949"/>
                  </a:cubicBezTo>
                  <a:cubicBezTo>
                    <a:pt x="32500" y="1546"/>
                    <a:pt x="31928" y="1109"/>
                    <a:pt x="31928" y="538"/>
                  </a:cubicBezTo>
                  <a:cubicBezTo>
                    <a:pt x="31659" y="2386"/>
                    <a:pt x="26349" y="4201"/>
                    <a:pt x="26484" y="8671"/>
                  </a:cubicBezTo>
                  <a:cubicBezTo>
                    <a:pt x="25509" y="7831"/>
                    <a:pt x="24232" y="7562"/>
                    <a:pt x="23123" y="7562"/>
                  </a:cubicBezTo>
                  <a:cubicBezTo>
                    <a:pt x="21846" y="7562"/>
                    <a:pt x="20468" y="7831"/>
                    <a:pt x="19056" y="8100"/>
                  </a:cubicBezTo>
                  <a:cubicBezTo>
                    <a:pt x="17813" y="8402"/>
                    <a:pt x="16401" y="8671"/>
                    <a:pt x="14990" y="8671"/>
                  </a:cubicBezTo>
                  <a:cubicBezTo>
                    <a:pt x="13309" y="8671"/>
                    <a:pt x="11763" y="8268"/>
                    <a:pt x="10251" y="6722"/>
                  </a:cubicBezTo>
                  <a:lnTo>
                    <a:pt x="10251" y="6722"/>
                  </a:lnTo>
                  <a:cubicBezTo>
                    <a:pt x="10385" y="6991"/>
                    <a:pt x="11225" y="9511"/>
                    <a:pt x="11763" y="10217"/>
                  </a:cubicBezTo>
                  <a:cubicBezTo>
                    <a:pt x="11225" y="10789"/>
                    <a:pt x="9679" y="10923"/>
                    <a:pt x="8570" y="10923"/>
                  </a:cubicBezTo>
                  <a:cubicBezTo>
                    <a:pt x="7562" y="10923"/>
                    <a:pt x="6890" y="10789"/>
                    <a:pt x="6890" y="10789"/>
                  </a:cubicBezTo>
                  <a:lnTo>
                    <a:pt x="6890" y="10789"/>
                  </a:lnTo>
                  <a:cubicBezTo>
                    <a:pt x="6890" y="10789"/>
                    <a:pt x="6319" y="13141"/>
                    <a:pt x="7865" y="15259"/>
                  </a:cubicBezTo>
                  <a:lnTo>
                    <a:pt x="7293" y="15259"/>
                  </a:lnTo>
                  <a:cubicBezTo>
                    <a:pt x="5613" y="15259"/>
                    <a:pt x="3361" y="13578"/>
                    <a:pt x="1983" y="12301"/>
                  </a:cubicBezTo>
                  <a:cubicBezTo>
                    <a:pt x="1277" y="13444"/>
                    <a:pt x="571" y="14553"/>
                    <a:pt x="0" y="15662"/>
                  </a:cubicBezTo>
                  <a:cubicBezTo>
                    <a:pt x="706" y="15527"/>
                    <a:pt x="1546" y="15124"/>
                    <a:pt x="2252" y="14822"/>
                  </a:cubicBezTo>
                  <a:lnTo>
                    <a:pt x="2252" y="14822"/>
                  </a:lnTo>
                  <a:cubicBezTo>
                    <a:pt x="1681" y="15830"/>
                    <a:pt x="1546" y="16670"/>
                    <a:pt x="1546" y="17645"/>
                  </a:cubicBezTo>
                  <a:cubicBezTo>
                    <a:pt x="1681" y="18619"/>
                    <a:pt x="2117" y="19594"/>
                    <a:pt x="2823" y="20569"/>
                  </a:cubicBezTo>
                  <a:cubicBezTo>
                    <a:pt x="3092" y="21006"/>
                    <a:pt x="3529" y="21543"/>
                    <a:pt x="4067" y="21980"/>
                  </a:cubicBezTo>
                  <a:cubicBezTo>
                    <a:pt x="4369" y="22249"/>
                    <a:pt x="4638" y="22552"/>
                    <a:pt x="5041" y="22820"/>
                  </a:cubicBezTo>
                  <a:cubicBezTo>
                    <a:pt x="5613" y="23224"/>
                    <a:pt x="6319" y="23661"/>
                    <a:pt x="7024" y="23930"/>
                  </a:cubicBezTo>
                  <a:cubicBezTo>
                    <a:pt x="7159" y="24064"/>
                    <a:pt x="7159" y="24064"/>
                    <a:pt x="7293" y="24064"/>
                  </a:cubicBezTo>
                  <a:cubicBezTo>
                    <a:pt x="7865" y="24366"/>
                    <a:pt x="8402" y="24501"/>
                    <a:pt x="8839" y="24501"/>
                  </a:cubicBezTo>
                  <a:cubicBezTo>
                    <a:pt x="8974" y="24501"/>
                    <a:pt x="9108" y="24501"/>
                    <a:pt x="9242" y="24366"/>
                  </a:cubicBezTo>
                  <a:cubicBezTo>
                    <a:pt x="8705" y="23526"/>
                    <a:pt x="8402" y="22552"/>
                    <a:pt x="8268" y="21846"/>
                  </a:cubicBezTo>
                  <a:cubicBezTo>
                    <a:pt x="8268" y="20703"/>
                    <a:pt x="8402" y="20031"/>
                    <a:pt x="8402" y="20031"/>
                  </a:cubicBezTo>
                  <a:lnTo>
                    <a:pt x="11629" y="20031"/>
                  </a:lnTo>
                  <a:cubicBezTo>
                    <a:pt x="12334" y="19863"/>
                    <a:pt x="13040" y="19728"/>
                    <a:pt x="13309" y="19460"/>
                  </a:cubicBezTo>
                  <a:cubicBezTo>
                    <a:pt x="12781" y="18767"/>
                    <a:pt x="11962" y="16195"/>
                    <a:pt x="11773" y="15974"/>
                  </a:cubicBezTo>
                  <a:lnTo>
                    <a:pt x="11773" y="15974"/>
                  </a:lnTo>
                  <a:cubicBezTo>
                    <a:pt x="12477" y="16675"/>
                    <a:pt x="13312" y="17209"/>
                    <a:pt x="14015" y="17510"/>
                  </a:cubicBezTo>
                  <a:cubicBezTo>
                    <a:pt x="14855" y="17779"/>
                    <a:pt x="15695" y="17914"/>
                    <a:pt x="16536" y="17914"/>
                  </a:cubicBezTo>
                  <a:cubicBezTo>
                    <a:pt x="17947" y="17914"/>
                    <a:pt x="19325" y="17645"/>
                    <a:pt x="20602" y="17342"/>
                  </a:cubicBezTo>
                  <a:cubicBezTo>
                    <a:pt x="22014" y="17073"/>
                    <a:pt x="23257" y="16805"/>
                    <a:pt x="24534" y="16805"/>
                  </a:cubicBezTo>
                  <a:cubicBezTo>
                    <a:pt x="25778" y="16805"/>
                    <a:pt x="27055" y="17073"/>
                    <a:pt x="28030" y="17779"/>
                  </a:cubicBezTo>
                  <a:lnTo>
                    <a:pt x="28030" y="17510"/>
                  </a:lnTo>
                  <a:cubicBezTo>
                    <a:pt x="28030" y="15259"/>
                    <a:pt x="29408" y="13713"/>
                    <a:pt x="30819" y="12603"/>
                  </a:cubicBezTo>
                  <a:cubicBezTo>
                    <a:pt x="32096" y="11461"/>
                    <a:pt x="33340" y="10621"/>
                    <a:pt x="33474" y="9780"/>
                  </a:cubicBezTo>
                  <a:cubicBezTo>
                    <a:pt x="33474" y="10352"/>
                    <a:pt x="34046" y="10789"/>
                    <a:pt x="34180" y="11192"/>
                  </a:cubicBezTo>
                  <a:cubicBezTo>
                    <a:pt x="34314" y="11763"/>
                    <a:pt x="34617" y="12469"/>
                    <a:pt x="34617" y="13007"/>
                  </a:cubicBezTo>
                  <a:cubicBezTo>
                    <a:pt x="34751" y="13007"/>
                    <a:pt x="34751" y="13007"/>
                    <a:pt x="34751" y="13141"/>
                  </a:cubicBezTo>
                  <a:lnTo>
                    <a:pt x="34751" y="13578"/>
                  </a:lnTo>
                  <a:cubicBezTo>
                    <a:pt x="34751" y="14553"/>
                    <a:pt x="34449" y="15393"/>
                    <a:pt x="33911" y="16233"/>
                  </a:cubicBezTo>
                  <a:cubicBezTo>
                    <a:pt x="35155" y="15259"/>
                    <a:pt x="36566" y="14822"/>
                    <a:pt x="37675" y="13847"/>
                  </a:cubicBezTo>
                  <a:cubicBezTo>
                    <a:pt x="37675" y="13847"/>
                    <a:pt x="37810" y="13847"/>
                    <a:pt x="37810" y="13713"/>
                  </a:cubicBezTo>
                  <a:cubicBezTo>
                    <a:pt x="39087" y="12738"/>
                    <a:pt x="40330" y="11461"/>
                    <a:pt x="41171" y="10217"/>
                  </a:cubicBezTo>
                  <a:cubicBezTo>
                    <a:pt x="42011" y="12167"/>
                    <a:pt x="43288" y="14149"/>
                    <a:pt x="44128" y="16099"/>
                  </a:cubicBezTo>
                  <a:cubicBezTo>
                    <a:pt x="44532" y="17208"/>
                    <a:pt x="44834" y="18351"/>
                    <a:pt x="44968" y="19460"/>
                  </a:cubicBezTo>
                  <a:cubicBezTo>
                    <a:pt x="44968" y="20434"/>
                    <a:pt x="44968" y="21274"/>
                    <a:pt x="44700" y="22115"/>
                  </a:cubicBezTo>
                  <a:cubicBezTo>
                    <a:pt x="44968" y="21846"/>
                    <a:pt x="45237" y="21543"/>
                    <a:pt x="45372" y="21274"/>
                  </a:cubicBezTo>
                  <a:cubicBezTo>
                    <a:pt x="46514" y="19863"/>
                    <a:pt x="47489" y="18351"/>
                    <a:pt x="48329" y="16805"/>
                  </a:cubicBezTo>
                  <a:cubicBezTo>
                    <a:pt x="48598" y="16502"/>
                    <a:pt x="48733" y="16233"/>
                    <a:pt x="49035" y="15830"/>
                  </a:cubicBezTo>
                  <a:lnTo>
                    <a:pt x="49169" y="15662"/>
                  </a:lnTo>
                  <a:cubicBezTo>
                    <a:pt x="49573" y="14990"/>
                    <a:pt x="49875" y="14418"/>
                    <a:pt x="50144" y="13713"/>
                  </a:cubicBezTo>
                  <a:cubicBezTo>
                    <a:pt x="51253" y="11629"/>
                    <a:pt x="51556" y="9511"/>
                    <a:pt x="51556" y="6856"/>
                  </a:cubicBezTo>
                  <a:lnTo>
                    <a:pt x="51556" y="4739"/>
                  </a:lnTo>
                  <a:cubicBezTo>
                    <a:pt x="51421" y="4470"/>
                    <a:pt x="51421" y="4201"/>
                    <a:pt x="51253" y="3764"/>
                  </a:cubicBezTo>
                  <a:lnTo>
                    <a:pt x="51253" y="3764"/>
                  </a:lnTo>
                  <a:cubicBezTo>
                    <a:pt x="51690" y="4470"/>
                    <a:pt x="52261" y="5041"/>
                    <a:pt x="52665" y="5579"/>
                  </a:cubicBezTo>
                  <a:lnTo>
                    <a:pt x="52665" y="5310"/>
                  </a:lnTo>
                  <a:cubicBezTo>
                    <a:pt x="52665" y="4201"/>
                    <a:pt x="52093" y="3059"/>
                    <a:pt x="51556" y="2218"/>
                  </a:cubicBezTo>
                  <a:cubicBezTo>
                    <a:pt x="51119" y="1546"/>
                    <a:pt x="50413" y="706"/>
                    <a:pt x="49741" y="0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0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4" name="Google Shape;995;p32"/>
            <p:cNvSpPr/>
            <p:nvPr/>
          </p:nvSpPr>
          <p:spPr>
            <a:xfrm>
              <a:off x="3664200" y="1449700"/>
              <a:ext cx="175650" cy="115150"/>
            </a:xfrm>
            <a:custGeom>
              <a:avLst/>
              <a:gdLst/>
              <a:ahLst/>
              <a:cxnLst/>
              <a:rect l="l" t="t" r="r" b="b"/>
              <a:pathLst>
                <a:path w="7026" h="4606" extrusionOk="0">
                  <a:moveTo>
                    <a:pt x="6319" y="1"/>
                  </a:moveTo>
                  <a:cubicBezTo>
                    <a:pt x="6017" y="1"/>
                    <a:pt x="5882" y="270"/>
                    <a:pt x="5882" y="538"/>
                  </a:cubicBezTo>
                  <a:cubicBezTo>
                    <a:pt x="6017" y="706"/>
                    <a:pt x="6017" y="975"/>
                    <a:pt x="6017" y="1110"/>
                  </a:cubicBezTo>
                  <a:cubicBezTo>
                    <a:pt x="6017" y="2521"/>
                    <a:pt x="4908" y="3630"/>
                    <a:pt x="3496" y="3630"/>
                  </a:cubicBezTo>
                  <a:cubicBezTo>
                    <a:pt x="2253" y="3630"/>
                    <a:pt x="1144" y="2656"/>
                    <a:pt x="976" y="1379"/>
                  </a:cubicBezTo>
                  <a:cubicBezTo>
                    <a:pt x="976" y="1110"/>
                    <a:pt x="707" y="975"/>
                    <a:pt x="438" y="975"/>
                  </a:cubicBezTo>
                  <a:cubicBezTo>
                    <a:pt x="135" y="975"/>
                    <a:pt x="1" y="1244"/>
                    <a:pt x="1" y="1547"/>
                  </a:cubicBezTo>
                  <a:cubicBezTo>
                    <a:pt x="303" y="3227"/>
                    <a:pt x="1681" y="4605"/>
                    <a:pt x="3496" y="4605"/>
                  </a:cubicBezTo>
                  <a:cubicBezTo>
                    <a:pt x="5479" y="4605"/>
                    <a:pt x="7025" y="3059"/>
                    <a:pt x="7025" y="1110"/>
                  </a:cubicBezTo>
                  <a:cubicBezTo>
                    <a:pt x="7025" y="841"/>
                    <a:pt x="7025" y="706"/>
                    <a:pt x="6857" y="404"/>
                  </a:cubicBezTo>
                  <a:cubicBezTo>
                    <a:pt x="6857" y="135"/>
                    <a:pt x="6588" y="1"/>
                    <a:pt x="63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0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5" name="Google Shape;996;p32"/>
            <p:cNvSpPr/>
            <p:nvPr/>
          </p:nvSpPr>
          <p:spPr>
            <a:xfrm>
              <a:off x="3381050" y="1294800"/>
              <a:ext cx="231100" cy="168725"/>
            </a:xfrm>
            <a:custGeom>
              <a:avLst/>
              <a:gdLst/>
              <a:ahLst/>
              <a:cxnLst/>
              <a:rect l="l" t="t" r="r" b="b"/>
              <a:pathLst>
                <a:path w="9244" h="6749" extrusionOk="0">
                  <a:moveTo>
                    <a:pt x="5732" y="0"/>
                  </a:moveTo>
                  <a:cubicBezTo>
                    <a:pt x="4300" y="0"/>
                    <a:pt x="3026" y="940"/>
                    <a:pt x="2521" y="2264"/>
                  </a:cubicBezTo>
                  <a:cubicBezTo>
                    <a:pt x="2270" y="2342"/>
                    <a:pt x="2033" y="2374"/>
                    <a:pt x="1812" y="2374"/>
                  </a:cubicBezTo>
                  <a:cubicBezTo>
                    <a:pt x="794" y="2374"/>
                    <a:pt x="135" y="1693"/>
                    <a:pt x="135" y="1693"/>
                  </a:cubicBezTo>
                  <a:lnTo>
                    <a:pt x="135" y="1693"/>
                  </a:lnTo>
                  <a:cubicBezTo>
                    <a:pt x="1" y="4079"/>
                    <a:pt x="1681" y="4651"/>
                    <a:pt x="2656" y="4785"/>
                  </a:cubicBezTo>
                  <a:cubicBezTo>
                    <a:pt x="3059" y="5760"/>
                    <a:pt x="4202" y="6600"/>
                    <a:pt x="5445" y="6734"/>
                  </a:cubicBezTo>
                  <a:cubicBezTo>
                    <a:pt x="5544" y="6744"/>
                    <a:pt x="5642" y="6748"/>
                    <a:pt x="5740" y="6748"/>
                  </a:cubicBezTo>
                  <a:cubicBezTo>
                    <a:pt x="7438" y="6748"/>
                    <a:pt x="8950" y="5392"/>
                    <a:pt x="9109" y="3676"/>
                  </a:cubicBezTo>
                  <a:cubicBezTo>
                    <a:pt x="9243" y="1861"/>
                    <a:pt x="7832" y="181"/>
                    <a:pt x="6017" y="13"/>
                  </a:cubicBezTo>
                  <a:cubicBezTo>
                    <a:pt x="5921" y="4"/>
                    <a:pt x="5826" y="0"/>
                    <a:pt x="57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0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6" name="Google Shape;997;p32"/>
            <p:cNvSpPr/>
            <p:nvPr/>
          </p:nvSpPr>
          <p:spPr>
            <a:xfrm>
              <a:off x="3507100" y="1306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09" y="1"/>
                  </a:moveTo>
                  <a:cubicBezTo>
                    <a:pt x="403" y="1"/>
                    <a:pt x="0" y="572"/>
                    <a:pt x="0" y="1244"/>
                  </a:cubicBezTo>
                  <a:cubicBezTo>
                    <a:pt x="0" y="1950"/>
                    <a:pt x="403" y="2387"/>
                    <a:pt x="1109" y="2387"/>
                  </a:cubicBezTo>
                  <a:cubicBezTo>
                    <a:pt x="1815" y="2387"/>
                    <a:pt x="2386" y="1950"/>
                    <a:pt x="2386" y="1244"/>
                  </a:cubicBezTo>
                  <a:cubicBezTo>
                    <a:pt x="2386" y="572"/>
                    <a:pt x="1815" y="1"/>
                    <a:pt x="11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0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7" name="Google Shape;998;p32"/>
            <p:cNvSpPr/>
            <p:nvPr/>
          </p:nvSpPr>
          <p:spPr>
            <a:xfrm>
              <a:off x="3877625" y="1246025"/>
              <a:ext cx="227725" cy="168650"/>
            </a:xfrm>
            <a:custGeom>
              <a:avLst/>
              <a:gdLst/>
              <a:ahLst/>
              <a:cxnLst/>
              <a:rect l="l" t="t" r="r" b="b"/>
              <a:pathLst>
                <a:path w="9109" h="6746" extrusionOk="0">
                  <a:moveTo>
                    <a:pt x="3549" y="0"/>
                  </a:moveTo>
                  <a:cubicBezTo>
                    <a:pt x="3443" y="0"/>
                    <a:pt x="3335" y="5"/>
                    <a:pt x="3227" y="14"/>
                  </a:cubicBezTo>
                  <a:cubicBezTo>
                    <a:pt x="1278" y="149"/>
                    <a:pt x="0" y="1695"/>
                    <a:pt x="169" y="3644"/>
                  </a:cubicBezTo>
                  <a:cubicBezTo>
                    <a:pt x="297" y="5409"/>
                    <a:pt x="1712" y="6745"/>
                    <a:pt x="3537" y="6745"/>
                  </a:cubicBezTo>
                  <a:cubicBezTo>
                    <a:pt x="3623" y="6745"/>
                    <a:pt x="3710" y="6742"/>
                    <a:pt x="3798" y="6736"/>
                  </a:cubicBezTo>
                  <a:cubicBezTo>
                    <a:pt x="5042" y="6602"/>
                    <a:pt x="6050" y="5761"/>
                    <a:pt x="6588" y="4652"/>
                  </a:cubicBezTo>
                  <a:cubicBezTo>
                    <a:pt x="7562" y="4652"/>
                    <a:pt x="9108" y="4081"/>
                    <a:pt x="8974" y="1560"/>
                  </a:cubicBezTo>
                  <a:lnTo>
                    <a:pt x="8974" y="1560"/>
                  </a:lnTo>
                  <a:cubicBezTo>
                    <a:pt x="8974" y="1561"/>
                    <a:pt x="8430" y="2279"/>
                    <a:pt x="7411" y="2279"/>
                  </a:cubicBezTo>
                  <a:cubicBezTo>
                    <a:pt x="7164" y="2279"/>
                    <a:pt x="6889" y="2237"/>
                    <a:pt x="6588" y="2132"/>
                  </a:cubicBezTo>
                  <a:cubicBezTo>
                    <a:pt x="6213" y="819"/>
                    <a:pt x="4966" y="0"/>
                    <a:pt x="3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0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8" name="Google Shape;999;p32"/>
            <p:cNvSpPr/>
            <p:nvPr/>
          </p:nvSpPr>
          <p:spPr>
            <a:xfrm>
              <a:off x="3916275" y="1264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43" y="0"/>
                  </a:moveTo>
                  <a:cubicBezTo>
                    <a:pt x="572" y="0"/>
                    <a:pt x="0" y="572"/>
                    <a:pt x="0" y="1244"/>
                  </a:cubicBezTo>
                  <a:cubicBezTo>
                    <a:pt x="0" y="1815"/>
                    <a:pt x="572" y="2386"/>
                    <a:pt x="1143" y="2386"/>
                  </a:cubicBezTo>
                  <a:cubicBezTo>
                    <a:pt x="1815" y="2386"/>
                    <a:pt x="2387" y="1815"/>
                    <a:pt x="2387" y="1244"/>
                  </a:cubicBezTo>
                  <a:cubicBezTo>
                    <a:pt x="2387" y="572"/>
                    <a:pt x="1815" y="0"/>
                    <a:pt x="1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0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9" name="Google Shape;1000;p32"/>
            <p:cNvSpPr/>
            <p:nvPr/>
          </p:nvSpPr>
          <p:spPr>
            <a:xfrm>
              <a:off x="3373500" y="1446350"/>
              <a:ext cx="206725" cy="105050"/>
            </a:xfrm>
            <a:custGeom>
              <a:avLst/>
              <a:gdLst/>
              <a:ahLst/>
              <a:cxnLst/>
              <a:rect l="l" t="t" r="r" b="b"/>
              <a:pathLst>
                <a:path w="8269" h="4202" extrusionOk="0">
                  <a:moveTo>
                    <a:pt x="4201" y="0"/>
                  </a:moveTo>
                  <a:cubicBezTo>
                    <a:pt x="1849" y="0"/>
                    <a:pt x="0" y="975"/>
                    <a:pt x="0" y="2084"/>
                  </a:cubicBezTo>
                  <a:cubicBezTo>
                    <a:pt x="0" y="3193"/>
                    <a:pt x="1849" y="4201"/>
                    <a:pt x="4201" y="4201"/>
                  </a:cubicBezTo>
                  <a:cubicBezTo>
                    <a:pt x="6453" y="4201"/>
                    <a:pt x="8268" y="3193"/>
                    <a:pt x="8268" y="2084"/>
                  </a:cubicBezTo>
                  <a:cubicBezTo>
                    <a:pt x="8268" y="975"/>
                    <a:pt x="6453" y="0"/>
                    <a:pt x="42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0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0" name="Google Shape;1001;p32"/>
            <p:cNvSpPr/>
            <p:nvPr/>
          </p:nvSpPr>
          <p:spPr>
            <a:xfrm>
              <a:off x="3930550" y="1374500"/>
              <a:ext cx="213450" cy="111225"/>
            </a:xfrm>
            <a:custGeom>
              <a:avLst/>
              <a:gdLst/>
              <a:ahLst/>
              <a:cxnLst/>
              <a:rect l="l" t="t" r="r" b="b"/>
              <a:pathLst>
                <a:path w="8538" h="4449" extrusionOk="0">
                  <a:moveTo>
                    <a:pt x="4900" y="1"/>
                  </a:moveTo>
                  <a:cubicBezTo>
                    <a:pt x="4629" y="1"/>
                    <a:pt x="4350" y="17"/>
                    <a:pt x="4067" y="51"/>
                  </a:cubicBezTo>
                  <a:cubicBezTo>
                    <a:pt x="1681" y="354"/>
                    <a:pt x="1" y="1463"/>
                    <a:pt x="135" y="2706"/>
                  </a:cubicBezTo>
                  <a:cubicBezTo>
                    <a:pt x="251" y="3689"/>
                    <a:pt x="1735" y="4449"/>
                    <a:pt x="3561" y="4449"/>
                  </a:cubicBezTo>
                  <a:cubicBezTo>
                    <a:pt x="3856" y="4449"/>
                    <a:pt x="4161" y="4429"/>
                    <a:pt x="4471" y="4387"/>
                  </a:cubicBezTo>
                  <a:cubicBezTo>
                    <a:pt x="6723" y="4118"/>
                    <a:pt x="8537" y="3009"/>
                    <a:pt x="8403" y="1732"/>
                  </a:cubicBezTo>
                  <a:cubicBezTo>
                    <a:pt x="8286" y="764"/>
                    <a:pt x="6761" y="1"/>
                    <a:pt x="49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0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1" name="Google Shape;1002;p32"/>
            <p:cNvSpPr/>
            <p:nvPr/>
          </p:nvSpPr>
          <p:spPr>
            <a:xfrm>
              <a:off x="3597825" y="2131950"/>
              <a:ext cx="48775" cy="21050"/>
            </a:xfrm>
            <a:custGeom>
              <a:avLst/>
              <a:gdLst/>
              <a:ahLst/>
              <a:cxnLst/>
              <a:rect l="l" t="t" r="r" b="b"/>
              <a:pathLst>
                <a:path w="1951" h="842" extrusionOk="0">
                  <a:moveTo>
                    <a:pt x="1" y="1"/>
                  </a:moveTo>
                  <a:cubicBezTo>
                    <a:pt x="559" y="428"/>
                    <a:pt x="1245" y="694"/>
                    <a:pt x="1903" y="832"/>
                  </a:cubicBezTo>
                  <a:lnTo>
                    <a:pt x="1903" y="832"/>
                  </a:lnTo>
                  <a:cubicBezTo>
                    <a:pt x="1610" y="747"/>
                    <a:pt x="251" y="126"/>
                    <a:pt x="1" y="1"/>
                  </a:cubicBezTo>
                  <a:close/>
                  <a:moveTo>
                    <a:pt x="1903" y="832"/>
                  </a:moveTo>
                  <a:cubicBezTo>
                    <a:pt x="1925" y="838"/>
                    <a:pt x="1941" y="841"/>
                    <a:pt x="1950" y="841"/>
                  </a:cubicBezTo>
                  <a:cubicBezTo>
                    <a:pt x="1935" y="838"/>
                    <a:pt x="1919" y="835"/>
                    <a:pt x="1903" y="832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0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02" name="Google Shape;211;p3"/>
          <p:cNvGrpSpPr/>
          <p:nvPr userDrawn="1"/>
        </p:nvGrpSpPr>
        <p:grpSpPr>
          <a:xfrm>
            <a:off x="1375312" y="2108469"/>
            <a:ext cx="593119" cy="531367"/>
            <a:chOff x="2495125" y="2142250"/>
            <a:chExt cx="444275" cy="398525"/>
          </a:xfrm>
        </p:grpSpPr>
        <p:sp>
          <p:nvSpPr>
            <p:cNvPr id="203" name="Google Shape;212;p3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0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4" name="Google Shape;213;p3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0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05" name="Google Shape;214;p3"/>
          <p:cNvGrpSpPr/>
          <p:nvPr userDrawn="1"/>
        </p:nvGrpSpPr>
        <p:grpSpPr>
          <a:xfrm>
            <a:off x="14099355" y="6718190"/>
            <a:ext cx="388993" cy="375167"/>
            <a:chOff x="3243875" y="2372825"/>
            <a:chExt cx="291375" cy="281375"/>
          </a:xfrm>
        </p:grpSpPr>
        <p:sp>
          <p:nvSpPr>
            <p:cNvPr id="206" name="Google Shape;215;p3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0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7" name="Google Shape;216;p3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0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8" name="Google Shape;217;p3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0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9" name="Google Shape;218;p3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0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0" name="Google Shape;219;p3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0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1" name="Google Shape;220;p3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0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2" name="Google Shape;221;p3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0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3" name="Google Shape;222;p3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0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4" name="Google Shape;223;p3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0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5" name="Google Shape;224;p3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0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16" name="Google Shape;225;p3"/>
          <p:cNvGrpSpPr/>
          <p:nvPr userDrawn="1"/>
        </p:nvGrpSpPr>
        <p:grpSpPr>
          <a:xfrm>
            <a:off x="14389657" y="953149"/>
            <a:ext cx="222515" cy="224767"/>
            <a:chOff x="4954425" y="2036375"/>
            <a:chExt cx="166675" cy="168575"/>
          </a:xfrm>
        </p:grpSpPr>
        <p:sp>
          <p:nvSpPr>
            <p:cNvPr id="217" name="Google Shape;226;p3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0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8" name="Google Shape;227;p3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0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19" name="Google Shape;228;p3"/>
          <p:cNvSpPr/>
          <p:nvPr userDrawn="1"/>
        </p:nvSpPr>
        <p:spPr>
          <a:xfrm>
            <a:off x="2105363" y="4797036"/>
            <a:ext cx="159035" cy="108267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884" tIns="121884" rIns="121884" bIns="121884" anchor="ctr" anchorCtr="0">
            <a:noAutofit/>
          </a:bodyPr>
          <a:lstStyle/>
          <a:p>
            <a:pPr marL="0" marR="0" lvl="0" indent="0" algn="l" defTabSz="12190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0" name="Google Shape;229;p3"/>
          <p:cNvSpPr/>
          <p:nvPr userDrawn="1"/>
        </p:nvSpPr>
        <p:spPr>
          <a:xfrm>
            <a:off x="13145672" y="5184707"/>
            <a:ext cx="116147" cy="82567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884" tIns="121884" rIns="121884" bIns="121884" anchor="ctr" anchorCtr="0">
            <a:noAutofit/>
          </a:bodyPr>
          <a:lstStyle/>
          <a:p>
            <a:pPr marL="0" marR="0" lvl="0" indent="0" algn="l" defTabSz="12190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21" name="Google Shape;230;p3"/>
          <p:cNvGrpSpPr/>
          <p:nvPr userDrawn="1"/>
        </p:nvGrpSpPr>
        <p:grpSpPr>
          <a:xfrm>
            <a:off x="1701885" y="7388662"/>
            <a:ext cx="222515" cy="224767"/>
            <a:chOff x="4954425" y="2036375"/>
            <a:chExt cx="166675" cy="168575"/>
          </a:xfrm>
        </p:grpSpPr>
        <p:sp>
          <p:nvSpPr>
            <p:cNvPr id="222" name="Google Shape;231;p3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0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3" name="Google Shape;232;p3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0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</p:spTree>
  </p:cSld>
  <p:clrMapOvr>
    <a:masterClrMapping/>
  </p:clrMapOvr>
  <p:transition spd="slow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 userDrawn="1">
  <p:cSld name="One column text"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4" name="Google Shape;244;p7"/>
          <p:cNvGrpSpPr/>
          <p:nvPr/>
        </p:nvGrpSpPr>
        <p:grpSpPr>
          <a:xfrm>
            <a:off x="-267" y="24535"/>
            <a:ext cx="16276638" cy="9094933"/>
            <a:chOff x="-150" y="13800"/>
            <a:chExt cx="9144000" cy="5115900"/>
          </a:xfrm>
        </p:grpSpPr>
        <p:grpSp>
          <p:nvGrpSpPr>
            <p:cNvPr id="245" name="Google Shape;245;p7"/>
            <p:cNvGrpSpPr/>
            <p:nvPr/>
          </p:nvGrpSpPr>
          <p:grpSpPr>
            <a:xfrm>
              <a:off x="318911" y="13800"/>
              <a:ext cx="8506178" cy="5115900"/>
              <a:chOff x="318911" y="-66425"/>
              <a:chExt cx="8506178" cy="5115900"/>
            </a:xfrm>
          </p:grpSpPr>
          <p:cxnSp>
            <p:nvCxnSpPr>
              <p:cNvPr id="246" name="Google Shape;246;p7"/>
              <p:cNvCxnSpPr/>
              <p:nvPr/>
            </p:nvCxnSpPr>
            <p:spPr>
              <a:xfrm>
                <a:off x="318911" y="-66425"/>
                <a:ext cx="0" cy="5115900"/>
              </a:xfrm>
              <a:prstGeom prst="straightConnector1">
                <a:avLst/>
              </a:prstGeom>
              <a:noFill/>
              <a:ln w="9525" cap="flat" cmpd="sng">
                <a:solidFill>
                  <a:srgbClr val="4D3B6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47" name="Google Shape;247;p7"/>
              <p:cNvCxnSpPr/>
              <p:nvPr/>
            </p:nvCxnSpPr>
            <p:spPr>
              <a:xfrm>
                <a:off x="705556" y="-66425"/>
                <a:ext cx="0" cy="5115900"/>
              </a:xfrm>
              <a:prstGeom prst="straightConnector1">
                <a:avLst/>
              </a:prstGeom>
              <a:noFill/>
              <a:ln w="9525" cap="flat" cmpd="sng">
                <a:solidFill>
                  <a:srgbClr val="4D3B6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48" name="Google Shape;248;p7"/>
              <p:cNvCxnSpPr/>
              <p:nvPr/>
            </p:nvCxnSpPr>
            <p:spPr>
              <a:xfrm>
                <a:off x="1092200" y="-66425"/>
                <a:ext cx="0" cy="5115900"/>
              </a:xfrm>
              <a:prstGeom prst="straightConnector1">
                <a:avLst/>
              </a:prstGeom>
              <a:noFill/>
              <a:ln w="9525" cap="flat" cmpd="sng">
                <a:solidFill>
                  <a:srgbClr val="4D3B6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49" name="Google Shape;249;p7"/>
              <p:cNvCxnSpPr/>
              <p:nvPr/>
            </p:nvCxnSpPr>
            <p:spPr>
              <a:xfrm>
                <a:off x="1478844" y="-66425"/>
                <a:ext cx="0" cy="5115900"/>
              </a:xfrm>
              <a:prstGeom prst="straightConnector1">
                <a:avLst/>
              </a:prstGeom>
              <a:noFill/>
              <a:ln w="9525" cap="flat" cmpd="sng">
                <a:solidFill>
                  <a:srgbClr val="4D3B6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0" name="Google Shape;250;p7"/>
              <p:cNvCxnSpPr/>
              <p:nvPr/>
            </p:nvCxnSpPr>
            <p:spPr>
              <a:xfrm>
                <a:off x="1865489" y="-66425"/>
                <a:ext cx="0" cy="5115900"/>
              </a:xfrm>
              <a:prstGeom prst="straightConnector1">
                <a:avLst/>
              </a:prstGeom>
              <a:noFill/>
              <a:ln w="9525" cap="flat" cmpd="sng">
                <a:solidFill>
                  <a:srgbClr val="4D3B6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1" name="Google Shape;251;p7"/>
              <p:cNvCxnSpPr/>
              <p:nvPr/>
            </p:nvCxnSpPr>
            <p:spPr>
              <a:xfrm>
                <a:off x="2252133" y="-66425"/>
                <a:ext cx="0" cy="5115900"/>
              </a:xfrm>
              <a:prstGeom prst="straightConnector1">
                <a:avLst/>
              </a:prstGeom>
              <a:noFill/>
              <a:ln w="9525" cap="flat" cmpd="sng">
                <a:solidFill>
                  <a:srgbClr val="4D3B6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2" name="Google Shape;252;p7"/>
              <p:cNvCxnSpPr/>
              <p:nvPr/>
            </p:nvCxnSpPr>
            <p:spPr>
              <a:xfrm>
                <a:off x="2638778" y="-66425"/>
                <a:ext cx="0" cy="5115900"/>
              </a:xfrm>
              <a:prstGeom prst="straightConnector1">
                <a:avLst/>
              </a:prstGeom>
              <a:noFill/>
              <a:ln w="9525" cap="flat" cmpd="sng">
                <a:solidFill>
                  <a:srgbClr val="4D3B6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3" name="Google Shape;253;p7"/>
              <p:cNvCxnSpPr/>
              <p:nvPr/>
            </p:nvCxnSpPr>
            <p:spPr>
              <a:xfrm>
                <a:off x="3025422" y="-66425"/>
                <a:ext cx="0" cy="5115900"/>
              </a:xfrm>
              <a:prstGeom prst="straightConnector1">
                <a:avLst/>
              </a:prstGeom>
              <a:noFill/>
              <a:ln w="9525" cap="flat" cmpd="sng">
                <a:solidFill>
                  <a:srgbClr val="4D3B6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4" name="Google Shape;254;p7"/>
              <p:cNvCxnSpPr/>
              <p:nvPr/>
            </p:nvCxnSpPr>
            <p:spPr>
              <a:xfrm>
                <a:off x="3412067" y="-66425"/>
                <a:ext cx="0" cy="5115900"/>
              </a:xfrm>
              <a:prstGeom prst="straightConnector1">
                <a:avLst/>
              </a:prstGeom>
              <a:noFill/>
              <a:ln w="9525" cap="flat" cmpd="sng">
                <a:solidFill>
                  <a:srgbClr val="4D3B6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5" name="Google Shape;255;p7"/>
              <p:cNvCxnSpPr/>
              <p:nvPr/>
            </p:nvCxnSpPr>
            <p:spPr>
              <a:xfrm>
                <a:off x="3798711" y="-66425"/>
                <a:ext cx="0" cy="5115900"/>
              </a:xfrm>
              <a:prstGeom prst="straightConnector1">
                <a:avLst/>
              </a:prstGeom>
              <a:noFill/>
              <a:ln w="9525" cap="flat" cmpd="sng">
                <a:solidFill>
                  <a:srgbClr val="4D3B6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6" name="Google Shape;256;p7"/>
              <p:cNvCxnSpPr/>
              <p:nvPr/>
            </p:nvCxnSpPr>
            <p:spPr>
              <a:xfrm>
                <a:off x="4185356" y="-66425"/>
                <a:ext cx="0" cy="5115900"/>
              </a:xfrm>
              <a:prstGeom prst="straightConnector1">
                <a:avLst/>
              </a:prstGeom>
              <a:noFill/>
              <a:ln w="9525" cap="flat" cmpd="sng">
                <a:solidFill>
                  <a:srgbClr val="4D3B6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7" name="Google Shape;257;p7"/>
              <p:cNvCxnSpPr/>
              <p:nvPr/>
            </p:nvCxnSpPr>
            <p:spPr>
              <a:xfrm>
                <a:off x="4572000" y="-66425"/>
                <a:ext cx="0" cy="5115900"/>
              </a:xfrm>
              <a:prstGeom prst="straightConnector1">
                <a:avLst/>
              </a:prstGeom>
              <a:noFill/>
              <a:ln w="9525" cap="flat" cmpd="sng">
                <a:solidFill>
                  <a:srgbClr val="4D3B6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8" name="Google Shape;258;p7"/>
              <p:cNvCxnSpPr/>
              <p:nvPr/>
            </p:nvCxnSpPr>
            <p:spPr>
              <a:xfrm>
                <a:off x="4958644" y="-66425"/>
                <a:ext cx="0" cy="5115900"/>
              </a:xfrm>
              <a:prstGeom prst="straightConnector1">
                <a:avLst/>
              </a:prstGeom>
              <a:noFill/>
              <a:ln w="9525" cap="flat" cmpd="sng">
                <a:solidFill>
                  <a:srgbClr val="4D3B6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59" name="Google Shape;259;p7"/>
              <p:cNvCxnSpPr/>
              <p:nvPr/>
            </p:nvCxnSpPr>
            <p:spPr>
              <a:xfrm>
                <a:off x="5345289" y="-66425"/>
                <a:ext cx="0" cy="5115900"/>
              </a:xfrm>
              <a:prstGeom prst="straightConnector1">
                <a:avLst/>
              </a:prstGeom>
              <a:noFill/>
              <a:ln w="9525" cap="flat" cmpd="sng">
                <a:solidFill>
                  <a:srgbClr val="4D3B6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60" name="Google Shape;260;p7"/>
              <p:cNvCxnSpPr/>
              <p:nvPr/>
            </p:nvCxnSpPr>
            <p:spPr>
              <a:xfrm>
                <a:off x="5731933" y="-66425"/>
                <a:ext cx="0" cy="5115900"/>
              </a:xfrm>
              <a:prstGeom prst="straightConnector1">
                <a:avLst/>
              </a:prstGeom>
              <a:noFill/>
              <a:ln w="9525" cap="flat" cmpd="sng">
                <a:solidFill>
                  <a:srgbClr val="4D3B6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61" name="Google Shape;261;p7"/>
              <p:cNvCxnSpPr/>
              <p:nvPr/>
            </p:nvCxnSpPr>
            <p:spPr>
              <a:xfrm>
                <a:off x="6118578" y="-66425"/>
                <a:ext cx="0" cy="5115900"/>
              </a:xfrm>
              <a:prstGeom prst="straightConnector1">
                <a:avLst/>
              </a:prstGeom>
              <a:noFill/>
              <a:ln w="9525" cap="flat" cmpd="sng">
                <a:solidFill>
                  <a:srgbClr val="4D3B6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62" name="Google Shape;262;p7"/>
              <p:cNvCxnSpPr/>
              <p:nvPr/>
            </p:nvCxnSpPr>
            <p:spPr>
              <a:xfrm>
                <a:off x="6505222" y="-66425"/>
                <a:ext cx="0" cy="5115900"/>
              </a:xfrm>
              <a:prstGeom prst="straightConnector1">
                <a:avLst/>
              </a:prstGeom>
              <a:noFill/>
              <a:ln w="9525" cap="flat" cmpd="sng">
                <a:solidFill>
                  <a:srgbClr val="4D3B6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63" name="Google Shape;263;p7"/>
              <p:cNvCxnSpPr/>
              <p:nvPr/>
            </p:nvCxnSpPr>
            <p:spPr>
              <a:xfrm>
                <a:off x="6891867" y="-66425"/>
                <a:ext cx="0" cy="5115900"/>
              </a:xfrm>
              <a:prstGeom prst="straightConnector1">
                <a:avLst/>
              </a:prstGeom>
              <a:noFill/>
              <a:ln w="9525" cap="flat" cmpd="sng">
                <a:solidFill>
                  <a:srgbClr val="4D3B6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64" name="Google Shape;264;p7"/>
              <p:cNvCxnSpPr/>
              <p:nvPr/>
            </p:nvCxnSpPr>
            <p:spPr>
              <a:xfrm>
                <a:off x="7278511" y="-66425"/>
                <a:ext cx="0" cy="5115900"/>
              </a:xfrm>
              <a:prstGeom prst="straightConnector1">
                <a:avLst/>
              </a:prstGeom>
              <a:noFill/>
              <a:ln w="9525" cap="flat" cmpd="sng">
                <a:solidFill>
                  <a:srgbClr val="4D3B6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65" name="Google Shape;265;p7"/>
              <p:cNvCxnSpPr/>
              <p:nvPr/>
            </p:nvCxnSpPr>
            <p:spPr>
              <a:xfrm>
                <a:off x="7665156" y="-66425"/>
                <a:ext cx="0" cy="5115900"/>
              </a:xfrm>
              <a:prstGeom prst="straightConnector1">
                <a:avLst/>
              </a:prstGeom>
              <a:noFill/>
              <a:ln w="9525" cap="flat" cmpd="sng">
                <a:solidFill>
                  <a:srgbClr val="4D3B6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66" name="Google Shape;266;p7"/>
              <p:cNvCxnSpPr/>
              <p:nvPr/>
            </p:nvCxnSpPr>
            <p:spPr>
              <a:xfrm>
                <a:off x="8051800" y="-66425"/>
                <a:ext cx="0" cy="5115900"/>
              </a:xfrm>
              <a:prstGeom prst="straightConnector1">
                <a:avLst/>
              </a:prstGeom>
              <a:noFill/>
              <a:ln w="9525" cap="flat" cmpd="sng">
                <a:solidFill>
                  <a:srgbClr val="4D3B6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67" name="Google Shape;267;p7"/>
              <p:cNvCxnSpPr/>
              <p:nvPr/>
            </p:nvCxnSpPr>
            <p:spPr>
              <a:xfrm>
                <a:off x="8438444" y="-66425"/>
                <a:ext cx="0" cy="5115900"/>
              </a:xfrm>
              <a:prstGeom prst="straightConnector1">
                <a:avLst/>
              </a:prstGeom>
              <a:noFill/>
              <a:ln w="9525" cap="flat" cmpd="sng">
                <a:solidFill>
                  <a:srgbClr val="4D3B6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68" name="Google Shape;268;p7"/>
              <p:cNvCxnSpPr/>
              <p:nvPr/>
            </p:nvCxnSpPr>
            <p:spPr>
              <a:xfrm>
                <a:off x="8825089" y="-66425"/>
                <a:ext cx="0" cy="5115900"/>
              </a:xfrm>
              <a:prstGeom prst="straightConnector1">
                <a:avLst/>
              </a:prstGeom>
              <a:noFill/>
              <a:ln w="9525" cap="flat" cmpd="sng">
                <a:solidFill>
                  <a:srgbClr val="4D3B6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cxnSp>
          <p:nvCxnSpPr>
            <p:cNvPr id="269" name="Google Shape;269;p7"/>
            <p:cNvCxnSpPr/>
            <p:nvPr/>
          </p:nvCxnSpPr>
          <p:spPr>
            <a:xfrm>
              <a:off x="-150" y="31935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rgbClr val="4D3B6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0" name="Google Shape;270;p7"/>
            <p:cNvCxnSpPr/>
            <p:nvPr/>
          </p:nvCxnSpPr>
          <p:spPr>
            <a:xfrm>
              <a:off x="-150" y="667692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rgbClr val="4D3B6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1" name="Google Shape;271;p7"/>
            <p:cNvCxnSpPr/>
            <p:nvPr/>
          </p:nvCxnSpPr>
          <p:spPr>
            <a:xfrm>
              <a:off x="-150" y="1016035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rgbClr val="4D3B6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2" name="Google Shape;272;p7"/>
            <p:cNvCxnSpPr/>
            <p:nvPr/>
          </p:nvCxnSpPr>
          <p:spPr>
            <a:xfrm>
              <a:off x="-150" y="1364377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rgbClr val="4D3B6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3" name="Google Shape;273;p7"/>
            <p:cNvCxnSpPr/>
            <p:nvPr/>
          </p:nvCxnSpPr>
          <p:spPr>
            <a:xfrm>
              <a:off x="-150" y="1712719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rgbClr val="4D3B6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4" name="Google Shape;274;p7"/>
            <p:cNvCxnSpPr/>
            <p:nvPr/>
          </p:nvCxnSpPr>
          <p:spPr>
            <a:xfrm>
              <a:off x="-150" y="2061062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rgbClr val="4D3B6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5" name="Google Shape;275;p7"/>
            <p:cNvCxnSpPr/>
            <p:nvPr/>
          </p:nvCxnSpPr>
          <p:spPr>
            <a:xfrm>
              <a:off x="-150" y="2409404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rgbClr val="4D3B6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6" name="Google Shape;276;p7"/>
            <p:cNvCxnSpPr/>
            <p:nvPr/>
          </p:nvCxnSpPr>
          <p:spPr>
            <a:xfrm>
              <a:off x="-150" y="2757746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rgbClr val="4D3B6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7" name="Google Shape;277;p7"/>
            <p:cNvCxnSpPr/>
            <p:nvPr/>
          </p:nvCxnSpPr>
          <p:spPr>
            <a:xfrm>
              <a:off x="-150" y="3106088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rgbClr val="4D3B6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8" name="Google Shape;278;p7"/>
            <p:cNvCxnSpPr/>
            <p:nvPr/>
          </p:nvCxnSpPr>
          <p:spPr>
            <a:xfrm>
              <a:off x="-150" y="3454431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rgbClr val="4D3B6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9" name="Google Shape;279;p7"/>
            <p:cNvCxnSpPr/>
            <p:nvPr/>
          </p:nvCxnSpPr>
          <p:spPr>
            <a:xfrm>
              <a:off x="-150" y="3802773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rgbClr val="4D3B6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80" name="Google Shape;280;p7"/>
            <p:cNvCxnSpPr/>
            <p:nvPr/>
          </p:nvCxnSpPr>
          <p:spPr>
            <a:xfrm>
              <a:off x="-150" y="4151115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rgbClr val="4D3B6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81" name="Google Shape;281;p7"/>
            <p:cNvCxnSpPr/>
            <p:nvPr/>
          </p:nvCxnSpPr>
          <p:spPr>
            <a:xfrm>
              <a:off x="-150" y="4499458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rgbClr val="4D3B6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82" name="Google Shape;282;p7"/>
            <p:cNvCxnSpPr/>
            <p:nvPr/>
          </p:nvCxnSpPr>
          <p:spPr>
            <a:xfrm>
              <a:off x="-150" y="4847800"/>
              <a:ext cx="9144000" cy="0"/>
            </a:xfrm>
            <a:prstGeom prst="straightConnector1">
              <a:avLst/>
            </a:prstGeom>
            <a:noFill/>
            <a:ln w="9525" cap="flat" cmpd="sng">
              <a:solidFill>
                <a:srgbClr val="4D3B60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283" name="Google Shape;283;p7"/>
          <p:cNvSpPr/>
          <p:nvPr/>
        </p:nvSpPr>
        <p:spPr>
          <a:xfrm flipH="1">
            <a:off x="1324607" y="7276045"/>
            <a:ext cx="14371677" cy="1319473"/>
          </a:xfrm>
          <a:custGeom>
            <a:avLst/>
            <a:gdLst/>
            <a:ahLst/>
            <a:cxnLst/>
            <a:rect l="l" t="t" r="r" b="b"/>
            <a:pathLst>
              <a:path w="257497" h="23671" extrusionOk="0">
                <a:moveTo>
                  <a:pt x="27633" y="1"/>
                </a:moveTo>
                <a:cubicBezTo>
                  <a:pt x="25731" y="1"/>
                  <a:pt x="23830" y="40"/>
                  <a:pt x="21931" y="120"/>
                </a:cubicBezTo>
                <a:cubicBezTo>
                  <a:pt x="21624" y="133"/>
                  <a:pt x="21257" y="137"/>
                  <a:pt x="20846" y="137"/>
                </a:cubicBezTo>
                <a:cubicBezTo>
                  <a:pt x="20109" y="137"/>
                  <a:pt x="19228" y="124"/>
                  <a:pt x="18276" y="124"/>
                </a:cubicBezTo>
                <a:cubicBezTo>
                  <a:pt x="14353" y="124"/>
                  <a:pt x="9245" y="349"/>
                  <a:pt x="8251" y="2656"/>
                </a:cubicBezTo>
                <a:cubicBezTo>
                  <a:pt x="7703" y="3954"/>
                  <a:pt x="953" y="22313"/>
                  <a:pt x="0" y="22384"/>
                </a:cubicBezTo>
                <a:cubicBezTo>
                  <a:pt x="4904" y="22064"/>
                  <a:pt x="10033" y="21938"/>
                  <a:pt x="15314" y="21938"/>
                </a:cubicBezTo>
                <a:cubicBezTo>
                  <a:pt x="34886" y="21938"/>
                  <a:pt x="56550" y="23671"/>
                  <a:pt x="76616" y="23671"/>
                </a:cubicBezTo>
                <a:cubicBezTo>
                  <a:pt x="84945" y="23671"/>
                  <a:pt x="92998" y="23372"/>
                  <a:pt x="100513" y="22527"/>
                </a:cubicBezTo>
                <a:cubicBezTo>
                  <a:pt x="105763" y="21932"/>
                  <a:pt x="111002" y="20980"/>
                  <a:pt x="116288" y="20741"/>
                </a:cubicBezTo>
                <a:cubicBezTo>
                  <a:pt x="117304" y="20694"/>
                  <a:pt x="118319" y="20673"/>
                  <a:pt x="119334" y="20673"/>
                </a:cubicBezTo>
                <a:cubicBezTo>
                  <a:pt x="127230" y="20673"/>
                  <a:pt x="135105" y="21956"/>
                  <a:pt x="143018" y="22146"/>
                </a:cubicBezTo>
                <a:cubicBezTo>
                  <a:pt x="143758" y="22163"/>
                  <a:pt x="144498" y="22171"/>
                  <a:pt x="145239" y="22171"/>
                </a:cubicBezTo>
                <a:cubicBezTo>
                  <a:pt x="150270" y="22171"/>
                  <a:pt x="155294" y="21820"/>
                  <a:pt x="160318" y="21622"/>
                </a:cubicBezTo>
                <a:cubicBezTo>
                  <a:pt x="174093" y="21099"/>
                  <a:pt x="252079" y="21515"/>
                  <a:pt x="257318" y="19551"/>
                </a:cubicBezTo>
                <a:cubicBezTo>
                  <a:pt x="257497" y="16324"/>
                  <a:pt x="200978" y="18003"/>
                  <a:pt x="199513" y="15122"/>
                </a:cubicBezTo>
                <a:cubicBezTo>
                  <a:pt x="199204" y="14503"/>
                  <a:pt x="198846" y="13883"/>
                  <a:pt x="198263" y="13491"/>
                </a:cubicBezTo>
                <a:cubicBezTo>
                  <a:pt x="197560" y="13002"/>
                  <a:pt x="196656" y="12943"/>
                  <a:pt x="195810" y="12883"/>
                </a:cubicBezTo>
                <a:cubicBezTo>
                  <a:pt x="177757" y="11825"/>
                  <a:pt x="159684" y="11296"/>
                  <a:pt x="141606" y="11296"/>
                </a:cubicBezTo>
                <a:cubicBezTo>
                  <a:pt x="135278" y="11296"/>
                  <a:pt x="128950" y="11361"/>
                  <a:pt x="122623" y="11490"/>
                </a:cubicBezTo>
                <a:cubicBezTo>
                  <a:pt x="117854" y="11589"/>
                  <a:pt x="113070" y="11723"/>
                  <a:pt x="108293" y="11723"/>
                </a:cubicBezTo>
                <a:cubicBezTo>
                  <a:pt x="101561" y="11723"/>
                  <a:pt x="94841" y="11457"/>
                  <a:pt x="88190" y="10454"/>
                </a:cubicBezTo>
                <a:cubicBezTo>
                  <a:pt x="77248" y="8823"/>
                  <a:pt x="66711" y="5216"/>
                  <a:pt x="55888" y="2942"/>
                </a:cubicBezTo>
                <a:cubicBezTo>
                  <a:pt x="46605" y="988"/>
                  <a:pt x="37115" y="1"/>
                  <a:pt x="27633" y="1"/>
                </a:cubicBezTo>
                <a:close/>
              </a:path>
            </a:pathLst>
          </a:custGeom>
          <a:solidFill>
            <a:srgbClr val="4D3B60">
              <a:alpha val="59550"/>
            </a:srgbClr>
          </a:solidFill>
          <a:ln>
            <a:noFill/>
          </a:ln>
        </p:spPr>
        <p:txBody>
          <a:bodyPr spcFirstLastPara="1" wrap="square" lIns="162110" tIns="162110" rIns="162110" bIns="162110" anchor="ctr" anchorCtr="0">
            <a:noAutofit/>
          </a:bodyPr>
          <a:lstStyle/>
          <a:p>
            <a:pPr marL="0" marR="0" lvl="0" indent="0" algn="l" defTabSz="12190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sz="3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84" name="Google Shape;284;p7"/>
          <p:cNvGrpSpPr/>
          <p:nvPr userDrawn="1"/>
        </p:nvGrpSpPr>
        <p:grpSpPr>
          <a:xfrm flipH="1">
            <a:off x="744484" y="385748"/>
            <a:ext cx="14977081" cy="8029891"/>
            <a:chOff x="418241" y="216981"/>
            <a:chExt cx="8413926" cy="4516814"/>
          </a:xfrm>
        </p:grpSpPr>
        <p:sp>
          <p:nvSpPr>
            <p:cNvPr id="285" name="Google Shape;285;p7"/>
            <p:cNvSpPr/>
            <p:nvPr userDrawn="1"/>
          </p:nvSpPr>
          <p:spPr>
            <a:xfrm>
              <a:off x="418241" y="254294"/>
              <a:ext cx="8413926" cy="4479501"/>
            </a:xfrm>
            <a:custGeom>
              <a:avLst/>
              <a:gdLst/>
              <a:ahLst/>
              <a:cxnLst/>
              <a:rect l="l" t="t" r="r" b="b"/>
              <a:pathLst>
                <a:path w="268344" h="142864" extrusionOk="0">
                  <a:moveTo>
                    <a:pt x="252877" y="1"/>
                  </a:moveTo>
                  <a:lnTo>
                    <a:pt x="252877" y="1"/>
                  </a:lnTo>
                  <a:cubicBezTo>
                    <a:pt x="253699" y="3668"/>
                    <a:pt x="251532" y="7538"/>
                    <a:pt x="247401" y="7942"/>
                  </a:cubicBezTo>
                  <a:cubicBezTo>
                    <a:pt x="247184" y="7963"/>
                    <a:pt x="246970" y="7974"/>
                    <a:pt x="246760" y="7974"/>
                  </a:cubicBezTo>
                  <a:cubicBezTo>
                    <a:pt x="244817" y="7974"/>
                    <a:pt x="243130" y="7101"/>
                    <a:pt x="241733" y="5704"/>
                  </a:cubicBezTo>
                  <a:cubicBezTo>
                    <a:pt x="240341" y="4332"/>
                    <a:pt x="237917" y="547"/>
                    <a:pt x="235509" y="547"/>
                  </a:cubicBezTo>
                  <a:cubicBezTo>
                    <a:pt x="234992" y="547"/>
                    <a:pt x="234476" y="722"/>
                    <a:pt x="233970" y="1132"/>
                  </a:cubicBezTo>
                  <a:cubicBezTo>
                    <a:pt x="234147" y="4340"/>
                    <a:pt x="231873" y="7248"/>
                    <a:pt x="228671" y="7248"/>
                  </a:cubicBezTo>
                  <a:cubicBezTo>
                    <a:pt x="228212" y="7248"/>
                    <a:pt x="227735" y="7188"/>
                    <a:pt x="227243" y="7061"/>
                  </a:cubicBezTo>
                  <a:cubicBezTo>
                    <a:pt x="224850" y="6454"/>
                    <a:pt x="224124" y="4752"/>
                    <a:pt x="222945" y="2799"/>
                  </a:cubicBezTo>
                  <a:cubicBezTo>
                    <a:pt x="221733" y="779"/>
                    <a:pt x="219647" y="247"/>
                    <a:pt x="217490" y="247"/>
                  </a:cubicBezTo>
                  <a:cubicBezTo>
                    <a:pt x="216595" y="247"/>
                    <a:pt x="215687" y="338"/>
                    <a:pt x="214825" y="453"/>
                  </a:cubicBezTo>
                  <a:cubicBezTo>
                    <a:pt x="214361" y="2978"/>
                    <a:pt x="213134" y="5478"/>
                    <a:pt x="210622" y="6502"/>
                  </a:cubicBezTo>
                  <a:cubicBezTo>
                    <a:pt x="209949" y="6776"/>
                    <a:pt x="209224" y="6913"/>
                    <a:pt x="208502" y="6913"/>
                  </a:cubicBezTo>
                  <a:cubicBezTo>
                    <a:pt x="207064" y="6913"/>
                    <a:pt x="205636" y="6373"/>
                    <a:pt x="204645" y="5311"/>
                  </a:cubicBezTo>
                  <a:cubicBezTo>
                    <a:pt x="204443" y="4097"/>
                    <a:pt x="204312" y="2870"/>
                    <a:pt x="204312" y="1608"/>
                  </a:cubicBezTo>
                  <a:lnTo>
                    <a:pt x="198775" y="2061"/>
                  </a:lnTo>
                  <a:cubicBezTo>
                    <a:pt x="199264" y="5704"/>
                    <a:pt x="198847" y="10431"/>
                    <a:pt x="194239" y="10657"/>
                  </a:cubicBezTo>
                  <a:cubicBezTo>
                    <a:pt x="194128" y="10662"/>
                    <a:pt x="194018" y="10665"/>
                    <a:pt x="193910" y="10665"/>
                  </a:cubicBezTo>
                  <a:cubicBezTo>
                    <a:pt x="189088" y="10665"/>
                    <a:pt x="187323" y="5543"/>
                    <a:pt x="186310" y="1561"/>
                  </a:cubicBezTo>
                  <a:cubicBezTo>
                    <a:pt x="185874" y="1573"/>
                    <a:pt x="185440" y="1578"/>
                    <a:pt x="185005" y="1578"/>
                  </a:cubicBezTo>
                  <a:cubicBezTo>
                    <a:pt x="183511" y="1578"/>
                    <a:pt x="182021" y="1522"/>
                    <a:pt x="180532" y="1522"/>
                  </a:cubicBezTo>
                  <a:cubicBezTo>
                    <a:pt x="180334" y="1522"/>
                    <a:pt x="180137" y="1523"/>
                    <a:pt x="179940" y="1525"/>
                  </a:cubicBezTo>
                  <a:cubicBezTo>
                    <a:pt x="181130" y="5347"/>
                    <a:pt x="178416" y="10788"/>
                    <a:pt x="174415" y="11359"/>
                  </a:cubicBezTo>
                  <a:cubicBezTo>
                    <a:pt x="174168" y="11393"/>
                    <a:pt x="173926" y="11410"/>
                    <a:pt x="173688" y="11410"/>
                  </a:cubicBezTo>
                  <a:cubicBezTo>
                    <a:pt x="169180" y="11410"/>
                    <a:pt x="166363" y="5498"/>
                    <a:pt x="166974" y="1358"/>
                  </a:cubicBezTo>
                  <a:cubicBezTo>
                    <a:pt x="166590" y="1311"/>
                    <a:pt x="166207" y="1288"/>
                    <a:pt x="165827" y="1288"/>
                  </a:cubicBezTo>
                  <a:cubicBezTo>
                    <a:pt x="162511" y="1288"/>
                    <a:pt x="159382" y="3027"/>
                    <a:pt x="156818" y="5121"/>
                  </a:cubicBezTo>
                  <a:cubicBezTo>
                    <a:pt x="155080" y="6549"/>
                    <a:pt x="153472" y="8764"/>
                    <a:pt x="151079" y="9038"/>
                  </a:cubicBezTo>
                  <a:cubicBezTo>
                    <a:pt x="150889" y="9059"/>
                    <a:pt x="150700" y="9069"/>
                    <a:pt x="150514" y="9069"/>
                  </a:cubicBezTo>
                  <a:cubicBezTo>
                    <a:pt x="146993" y="9069"/>
                    <a:pt x="144220" y="5432"/>
                    <a:pt x="143757" y="2085"/>
                  </a:cubicBezTo>
                  <a:cubicBezTo>
                    <a:pt x="142238" y="2420"/>
                    <a:pt x="140722" y="2585"/>
                    <a:pt x="139201" y="2585"/>
                  </a:cubicBezTo>
                  <a:cubicBezTo>
                    <a:pt x="137967" y="2585"/>
                    <a:pt x="136729" y="2476"/>
                    <a:pt x="135482" y="2263"/>
                  </a:cubicBezTo>
                  <a:cubicBezTo>
                    <a:pt x="134567" y="5723"/>
                    <a:pt x="131689" y="9529"/>
                    <a:pt x="127939" y="9529"/>
                  </a:cubicBezTo>
                  <a:cubicBezTo>
                    <a:pt x="127882" y="9529"/>
                    <a:pt x="127824" y="9528"/>
                    <a:pt x="127767" y="9526"/>
                  </a:cubicBezTo>
                  <a:cubicBezTo>
                    <a:pt x="123885" y="9407"/>
                    <a:pt x="121552" y="5180"/>
                    <a:pt x="121016" y="1656"/>
                  </a:cubicBezTo>
                  <a:cubicBezTo>
                    <a:pt x="118694" y="1620"/>
                    <a:pt x="116360" y="1596"/>
                    <a:pt x="114039" y="1561"/>
                  </a:cubicBezTo>
                  <a:lnTo>
                    <a:pt x="114039" y="1561"/>
                  </a:lnTo>
                  <a:cubicBezTo>
                    <a:pt x="114955" y="4716"/>
                    <a:pt x="113027" y="9026"/>
                    <a:pt x="109848" y="9919"/>
                  </a:cubicBezTo>
                  <a:cubicBezTo>
                    <a:pt x="109421" y="10041"/>
                    <a:pt x="109010" y="10098"/>
                    <a:pt x="108615" y="10098"/>
                  </a:cubicBezTo>
                  <a:cubicBezTo>
                    <a:pt x="104913" y="10098"/>
                    <a:pt x="102597" y="5108"/>
                    <a:pt x="102263" y="1644"/>
                  </a:cubicBezTo>
                  <a:cubicBezTo>
                    <a:pt x="99608" y="1561"/>
                    <a:pt x="96953" y="1501"/>
                    <a:pt x="94298" y="1430"/>
                  </a:cubicBezTo>
                  <a:cubicBezTo>
                    <a:pt x="93917" y="4918"/>
                    <a:pt x="91310" y="9145"/>
                    <a:pt x="87607" y="9240"/>
                  </a:cubicBezTo>
                  <a:cubicBezTo>
                    <a:pt x="87555" y="9242"/>
                    <a:pt x="87503" y="9242"/>
                    <a:pt x="87451" y="9242"/>
                  </a:cubicBezTo>
                  <a:cubicBezTo>
                    <a:pt x="83694" y="9242"/>
                    <a:pt x="81263" y="5430"/>
                    <a:pt x="81451" y="1965"/>
                  </a:cubicBezTo>
                  <a:lnTo>
                    <a:pt x="81451" y="1965"/>
                  </a:lnTo>
                  <a:cubicBezTo>
                    <a:pt x="79756" y="2208"/>
                    <a:pt x="78067" y="2324"/>
                    <a:pt x="76371" y="2324"/>
                  </a:cubicBezTo>
                  <a:cubicBezTo>
                    <a:pt x="75732" y="2324"/>
                    <a:pt x="75092" y="2308"/>
                    <a:pt x="74450" y="2275"/>
                  </a:cubicBezTo>
                  <a:lnTo>
                    <a:pt x="74450" y="2275"/>
                  </a:lnTo>
                  <a:cubicBezTo>
                    <a:pt x="74587" y="5677"/>
                    <a:pt x="72010" y="9057"/>
                    <a:pt x="68439" y="9057"/>
                  </a:cubicBezTo>
                  <a:cubicBezTo>
                    <a:pt x="68286" y="9057"/>
                    <a:pt x="68130" y="9051"/>
                    <a:pt x="67973" y="9038"/>
                  </a:cubicBezTo>
                  <a:cubicBezTo>
                    <a:pt x="64402" y="8752"/>
                    <a:pt x="62032" y="5168"/>
                    <a:pt x="62461" y="1823"/>
                  </a:cubicBezTo>
                  <a:cubicBezTo>
                    <a:pt x="60008" y="1596"/>
                    <a:pt x="57555" y="1370"/>
                    <a:pt x="55079" y="1144"/>
                  </a:cubicBezTo>
                  <a:lnTo>
                    <a:pt x="55079" y="1144"/>
                  </a:lnTo>
                  <a:cubicBezTo>
                    <a:pt x="55900" y="4811"/>
                    <a:pt x="53745" y="8681"/>
                    <a:pt x="49602" y="9085"/>
                  </a:cubicBezTo>
                  <a:cubicBezTo>
                    <a:pt x="49386" y="9106"/>
                    <a:pt x="49172" y="9117"/>
                    <a:pt x="48961" y="9117"/>
                  </a:cubicBezTo>
                  <a:cubicBezTo>
                    <a:pt x="47018" y="9117"/>
                    <a:pt x="45331" y="8243"/>
                    <a:pt x="43935" y="6847"/>
                  </a:cubicBezTo>
                  <a:cubicBezTo>
                    <a:pt x="42553" y="5475"/>
                    <a:pt x="40130" y="1690"/>
                    <a:pt x="37722" y="1690"/>
                  </a:cubicBezTo>
                  <a:cubicBezTo>
                    <a:pt x="37205" y="1690"/>
                    <a:pt x="36689" y="1865"/>
                    <a:pt x="36184" y="2275"/>
                  </a:cubicBezTo>
                  <a:cubicBezTo>
                    <a:pt x="36350" y="5483"/>
                    <a:pt x="34084" y="8391"/>
                    <a:pt x="30884" y="8391"/>
                  </a:cubicBezTo>
                  <a:cubicBezTo>
                    <a:pt x="30426" y="8391"/>
                    <a:pt x="29948" y="8331"/>
                    <a:pt x="29457" y="8204"/>
                  </a:cubicBezTo>
                  <a:cubicBezTo>
                    <a:pt x="27064" y="7597"/>
                    <a:pt x="26325" y="5895"/>
                    <a:pt x="25159" y="3942"/>
                  </a:cubicBezTo>
                  <a:cubicBezTo>
                    <a:pt x="23947" y="1922"/>
                    <a:pt x="21861" y="1390"/>
                    <a:pt x="19699" y="1390"/>
                  </a:cubicBezTo>
                  <a:cubicBezTo>
                    <a:pt x="18802" y="1390"/>
                    <a:pt x="17892" y="1481"/>
                    <a:pt x="17027" y="1596"/>
                  </a:cubicBezTo>
                  <a:cubicBezTo>
                    <a:pt x="16562" y="4121"/>
                    <a:pt x="15348" y="6621"/>
                    <a:pt x="12836" y="7657"/>
                  </a:cubicBezTo>
                  <a:cubicBezTo>
                    <a:pt x="12163" y="7931"/>
                    <a:pt x="11436" y="8067"/>
                    <a:pt x="10711" y="8067"/>
                  </a:cubicBezTo>
                  <a:cubicBezTo>
                    <a:pt x="9072" y="8067"/>
                    <a:pt x="7440" y="7372"/>
                    <a:pt x="6466" y="6002"/>
                  </a:cubicBezTo>
                  <a:cubicBezTo>
                    <a:pt x="6001" y="5359"/>
                    <a:pt x="5787" y="4573"/>
                    <a:pt x="5430" y="3870"/>
                  </a:cubicBezTo>
                  <a:cubicBezTo>
                    <a:pt x="5311" y="3620"/>
                    <a:pt x="5168" y="3382"/>
                    <a:pt x="5037" y="3132"/>
                  </a:cubicBezTo>
                  <a:cubicBezTo>
                    <a:pt x="4918" y="3799"/>
                    <a:pt x="4739" y="4513"/>
                    <a:pt x="4716" y="5168"/>
                  </a:cubicBezTo>
                  <a:cubicBezTo>
                    <a:pt x="4632" y="8407"/>
                    <a:pt x="5049" y="11657"/>
                    <a:pt x="5275" y="14884"/>
                  </a:cubicBezTo>
                  <a:cubicBezTo>
                    <a:pt x="5966" y="24683"/>
                    <a:pt x="6109" y="34481"/>
                    <a:pt x="5656" y="44292"/>
                  </a:cubicBezTo>
                  <a:cubicBezTo>
                    <a:pt x="5227" y="53746"/>
                    <a:pt x="4465" y="63163"/>
                    <a:pt x="4442" y="72629"/>
                  </a:cubicBezTo>
                  <a:cubicBezTo>
                    <a:pt x="4442" y="91000"/>
                    <a:pt x="1953" y="121802"/>
                    <a:pt x="1" y="140030"/>
                  </a:cubicBezTo>
                  <a:cubicBezTo>
                    <a:pt x="10133" y="140292"/>
                    <a:pt x="21861" y="140542"/>
                    <a:pt x="32005" y="140780"/>
                  </a:cubicBezTo>
                  <a:cubicBezTo>
                    <a:pt x="32432" y="140790"/>
                    <a:pt x="32865" y="140794"/>
                    <a:pt x="33303" y="140794"/>
                  </a:cubicBezTo>
                  <a:cubicBezTo>
                    <a:pt x="39120" y="140794"/>
                    <a:pt x="45822" y="140011"/>
                    <a:pt x="51986" y="140011"/>
                  </a:cubicBezTo>
                  <a:cubicBezTo>
                    <a:pt x="54034" y="140011"/>
                    <a:pt x="56023" y="140097"/>
                    <a:pt x="57901" y="140328"/>
                  </a:cubicBezTo>
                  <a:cubicBezTo>
                    <a:pt x="60644" y="140666"/>
                    <a:pt x="63457" y="140791"/>
                    <a:pt x="66310" y="140791"/>
                  </a:cubicBezTo>
                  <a:cubicBezTo>
                    <a:pt x="74253" y="140791"/>
                    <a:pt x="82509" y="139825"/>
                    <a:pt x="90440" y="139825"/>
                  </a:cubicBezTo>
                  <a:cubicBezTo>
                    <a:pt x="92977" y="139825"/>
                    <a:pt x="95480" y="139924"/>
                    <a:pt x="97930" y="140185"/>
                  </a:cubicBezTo>
                  <a:cubicBezTo>
                    <a:pt x="99141" y="140313"/>
                    <a:pt x="100272" y="140365"/>
                    <a:pt x="101352" y="140365"/>
                  </a:cubicBezTo>
                  <a:cubicBezTo>
                    <a:pt x="105972" y="140365"/>
                    <a:pt x="109648" y="139412"/>
                    <a:pt x="114616" y="139412"/>
                  </a:cubicBezTo>
                  <a:cubicBezTo>
                    <a:pt x="115049" y="139412"/>
                    <a:pt x="115490" y="139419"/>
                    <a:pt x="115944" y="139435"/>
                  </a:cubicBezTo>
                  <a:cubicBezTo>
                    <a:pt x="123474" y="139709"/>
                    <a:pt x="129341" y="139734"/>
                    <a:pt x="136298" y="139734"/>
                  </a:cubicBezTo>
                  <a:cubicBezTo>
                    <a:pt x="137788" y="139734"/>
                    <a:pt x="139329" y="139732"/>
                    <a:pt x="140947" y="139732"/>
                  </a:cubicBezTo>
                  <a:cubicBezTo>
                    <a:pt x="151020" y="139732"/>
                    <a:pt x="160771" y="137923"/>
                    <a:pt x="170855" y="137804"/>
                  </a:cubicBezTo>
                  <a:cubicBezTo>
                    <a:pt x="171343" y="137798"/>
                    <a:pt x="171846" y="137796"/>
                    <a:pt x="172360" y="137796"/>
                  </a:cubicBezTo>
                  <a:cubicBezTo>
                    <a:pt x="183143" y="137796"/>
                    <a:pt x="199341" y="138940"/>
                    <a:pt x="204205" y="139304"/>
                  </a:cubicBezTo>
                  <a:cubicBezTo>
                    <a:pt x="205133" y="139375"/>
                    <a:pt x="205633" y="139411"/>
                    <a:pt x="205633" y="139411"/>
                  </a:cubicBezTo>
                  <a:lnTo>
                    <a:pt x="236578" y="141364"/>
                  </a:lnTo>
                  <a:lnTo>
                    <a:pt x="260307" y="142864"/>
                  </a:lnTo>
                  <a:cubicBezTo>
                    <a:pt x="260307" y="142864"/>
                    <a:pt x="268344" y="120992"/>
                    <a:pt x="261200" y="15765"/>
                  </a:cubicBezTo>
                  <a:lnTo>
                    <a:pt x="260259" y="668"/>
                  </a:lnTo>
                  <a:cubicBezTo>
                    <a:pt x="257807" y="453"/>
                    <a:pt x="255342" y="227"/>
                    <a:pt x="252877" y="1"/>
                  </a:cubicBezTo>
                  <a:close/>
                </a:path>
              </a:pathLst>
            </a:custGeom>
            <a:solidFill>
              <a:srgbClr val="F6EF89"/>
            </a:solidFill>
            <a:ln w="381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0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3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86" name="Google Shape;286;p7"/>
            <p:cNvSpPr/>
            <p:nvPr/>
          </p:nvSpPr>
          <p:spPr>
            <a:xfrm>
              <a:off x="418241" y="216981"/>
              <a:ext cx="8413926" cy="4516813"/>
            </a:xfrm>
            <a:custGeom>
              <a:avLst/>
              <a:gdLst/>
              <a:ahLst/>
              <a:cxnLst/>
              <a:rect l="l" t="t" r="r" b="b"/>
              <a:pathLst>
                <a:path w="268344" h="144054" fill="none" extrusionOk="0">
                  <a:moveTo>
                    <a:pt x="261200" y="16955"/>
                  </a:moveTo>
                  <a:lnTo>
                    <a:pt x="260259" y="1858"/>
                  </a:lnTo>
                  <a:cubicBezTo>
                    <a:pt x="257807" y="1643"/>
                    <a:pt x="255342" y="1417"/>
                    <a:pt x="252877" y="1191"/>
                  </a:cubicBezTo>
                  <a:cubicBezTo>
                    <a:pt x="253699" y="4858"/>
                    <a:pt x="251532" y="8728"/>
                    <a:pt x="247401" y="9132"/>
                  </a:cubicBezTo>
                  <a:cubicBezTo>
                    <a:pt x="245186" y="9347"/>
                    <a:pt x="243281" y="8442"/>
                    <a:pt x="241733" y="6894"/>
                  </a:cubicBezTo>
                  <a:cubicBezTo>
                    <a:pt x="240043" y="5227"/>
                    <a:pt x="236828" y="0"/>
                    <a:pt x="233970" y="2322"/>
                  </a:cubicBezTo>
                  <a:cubicBezTo>
                    <a:pt x="234173" y="5989"/>
                    <a:pt x="231172" y="9263"/>
                    <a:pt x="227243" y="8251"/>
                  </a:cubicBezTo>
                  <a:cubicBezTo>
                    <a:pt x="224850" y="7644"/>
                    <a:pt x="224124" y="5942"/>
                    <a:pt x="222945" y="3989"/>
                  </a:cubicBezTo>
                  <a:cubicBezTo>
                    <a:pt x="221231" y="1131"/>
                    <a:pt x="217766" y="1250"/>
                    <a:pt x="214825" y="1643"/>
                  </a:cubicBezTo>
                  <a:cubicBezTo>
                    <a:pt x="214361" y="4168"/>
                    <a:pt x="213134" y="6668"/>
                    <a:pt x="210622" y="7692"/>
                  </a:cubicBezTo>
                  <a:cubicBezTo>
                    <a:pt x="208610" y="8513"/>
                    <a:pt x="206134" y="8097"/>
                    <a:pt x="204645" y="6501"/>
                  </a:cubicBezTo>
                  <a:cubicBezTo>
                    <a:pt x="204443" y="5287"/>
                    <a:pt x="204312" y="4060"/>
                    <a:pt x="204312" y="2798"/>
                  </a:cubicBezTo>
                  <a:lnTo>
                    <a:pt x="198775" y="3251"/>
                  </a:lnTo>
                  <a:cubicBezTo>
                    <a:pt x="199264" y="6894"/>
                    <a:pt x="198847" y="11621"/>
                    <a:pt x="194239" y="11847"/>
                  </a:cubicBezTo>
                  <a:cubicBezTo>
                    <a:pt x="189167" y="12085"/>
                    <a:pt x="187345" y="6823"/>
                    <a:pt x="186310" y="2751"/>
                  </a:cubicBezTo>
                  <a:cubicBezTo>
                    <a:pt x="184178" y="2810"/>
                    <a:pt x="182059" y="2691"/>
                    <a:pt x="179940" y="2715"/>
                  </a:cubicBezTo>
                  <a:cubicBezTo>
                    <a:pt x="181130" y="6537"/>
                    <a:pt x="178416" y="11978"/>
                    <a:pt x="174415" y="12549"/>
                  </a:cubicBezTo>
                  <a:cubicBezTo>
                    <a:pt x="169486" y="13228"/>
                    <a:pt x="166331" y="6906"/>
                    <a:pt x="166974" y="2548"/>
                  </a:cubicBezTo>
                  <a:cubicBezTo>
                    <a:pt x="163235" y="2084"/>
                    <a:pt x="159675" y="3977"/>
                    <a:pt x="156818" y="6311"/>
                  </a:cubicBezTo>
                  <a:cubicBezTo>
                    <a:pt x="155080" y="7739"/>
                    <a:pt x="153472" y="9954"/>
                    <a:pt x="151079" y="10228"/>
                  </a:cubicBezTo>
                  <a:cubicBezTo>
                    <a:pt x="147293" y="10644"/>
                    <a:pt x="144245" y="6799"/>
                    <a:pt x="143757" y="3275"/>
                  </a:cubicBezTo>
                  <a:cubicBezTo>
                    <a:pt x="141006" y="3882"/>
                    <a:pt x="138268" y="3929"/>
                    <a:pt x="135482" y="3453"/>
                  </a:cubicBezTo>
                  <a:cubicBezTo>
                    <a:pt x="134553" y="6965"/>
                    <a:pt x="131600" y="10835"/>
                    <a:pt x="127767" y="10716"/>
                  </a:cubicBezTo>
                  <a:cubicBezTo>
                    <a:pt x="123885" y="10597"/>
                    <a:pt x="121552" y="6370"/>
                    <a:pt x="121016" y="2846"/>
                  </a:cubicBezTo>
                  <a:cubicBezTo>
                    <a:pt x="118694" y="2810"/>
                    <a:pt x="116360" y="2786"/>
                    <a:pt x="114039" y="2751"/>
                  </a:cubicBezTo>
                  <a:cubicBezTo>
                    <a:pt x="114955" y="5906"/>
                    <a:pt x="113027" y="10216"/>
                    <a:pt x="109848" y="11109"/>
                  </a:cubicBezTo>
                  <a:cubicBezTo>
                    <a:pt x="105430" y="12371"/>
                    <a:pt x="102633" y="6668"/>
                    <a:pt x="102263" y="2834"/>
                  </a:cubicBezTo>
                  <a:cubicBezTo>
                    <a:pt x="99608" y="2751"/>
                    <a:pt x="96953" y="2691"/>
                    <a:pt x="94298" y="2620"/>
                  </a:cubicBezTo>
                  <a:cubicBezTo>
                    <a:pt x="93917" y="6108"/>
                    <a:pt x="91310" y="10335"/>
                    <a:pt x="87607" y="10430"/>
                  </a:cubicBezTo>
                  <a:cubicBezTo>
                    <a:pt x="83761" y="10537"/>
                    <a:pt x="81261" y="6668"/>
                    <a:pt x="81451" y="3155"/>
                  </a:cubicBezTo>
                  <a:cubicBezTo>
                    <a:pt x="79118" y="3489"/>
                    <a:pt x="76796" y="3584"/>
                    <a:pt x="74450" y="3465"/>
                  </a:cubicBezTo>
                  <a:cubicBezTo>
                    <a:pt x="74593" y="7013"/>
                    <a:pt x="71783" y="10537"/>
                    <a:pt x="67973" y="10228"/>
                  </a:cubicBezTo>
                  <a:cubicBezTo>
                    <a:pt x="64402" y="9942"/>
                    <a:pt x="62032" y="6358"/>
                    <a:pt x="62461" y="3013"/>
                  </a:cubicBezTo>
                  <a:cubicBezTo>
                    <a:pt x="60008" y="2786"/>
                    <a:pt x="57555" y="2560"/>
                    <a:pt x="55079" y="2334"/>
                  </a:cubicBezTo>
                  <a:cubicBezTo>
                    <a:pt x="55900" y="6001"/>
                    <a:pt x="53745" y="9871"/>
                    <a:pt x="49602" y="10275"/>
                  </a:cubicBezTo>
                  <a:cubicBezTo>
                    <a:pt x="47388" y="10490"/>
                    <a:pt x="45483" y="9585"/>
                    <a:pt x="43935" y="8037"/>
                  </a:cubicBezTo>
                  <a:cubicBezTo>
                    <a:pt x="42256" y="6370"/>
                    <a:pt x="39041" y="1143"/>
                    <a:pt x="36184" y="3465"/>
                  </a:cubicBezTo>
                  <a:cubicBezTo>
                    <a:pt x="36374" y="7132"/>
                    <a:pt x="33386" y="10406"/>
                    <a:pt x="29457" y="9394"/>
                  </a:cubicBezTo>
                  <a:cubicBezTo>
                    <a:pt x="27064" y="8787"/>
                    <a:pt x="26325" y="7085"/>
                    <a:pt x="25159" y="5132"/>
                  </a:cubicBezTo>
                  <a:cubicBezTo>
                    <a:pt x="23444" y="2274"/>
                    <a:pt x="19979" y="2393"/>
                    <a:pt x="17027" y="2786"/>
                  </a:cubicBezTo>
                  <a:cubicBezTo>
                    <a:pt x="16562" y="5311"/>
                    <a:pt x="15348" y="7811"/>
                    <a:pt x="12836" y="8847"/>
                  </a:cubicBezTo>
                  <a:cubicBezTo>
                    <a:pt x="10645" y="9740"/>
                    <a:pt x="7871" y="9168"/>
                    <a:pt x="6466" y="7192"/>
                  </a:cubicBezTo>
                  <a:cubicBezTo>
                    <a:pt x="6001" y="6549"/>
                    <a:pt x="5787" y="5763"/>
                    <a:pt x="5430" y="5060"/>
                  </a:cubicBezTo>
                  <a:cubicBezTo>
                    <a:pt x="5311" y="4810"/>
                    <a:pt x="5168" y="4572"/>
                    <a:pt x="5037" y="4322"/>
                  </a:cubicBezTo>
                  <a:cubicBezTo>
                    <a:pt x="4918" y="4989"/>
                    <a:pt x="4739" y="5703"/>
                    <a:pt x="4716" y="6358"/>
                  </a:cubicBezTo>
                  <a:cubicBezTo>
                    <a:pt x="4632" y="9597"/>
                    <a:pt x="5049" y="12847"/>
                    <a:pt x="5275" y="16074"/>
                  </a:cubicBezTo>
                  <a:cubicBezTo>
                    <a:pt x="5966" y="25873"/>
                    <a:pt x="6109" y="35671"/>
                    <a:pt x="5656" y="45482"/>
                  </a:cubicBezTo>
                  <a:cubicBezTo>
                    <a:pt x="5227" y="54936"/>
                    <a:pt x="4465" y="64353"/>
                    <a:pt x="4442" y="73819"/>
                  </a:cubicBezTo>
                  <a:cubicBezTo>
                    <a:pt x="4442" y="92190"/>
                    <a:pt x="1953" y="122992"/>
                    <a:pt x="1" y="141220"/>
                  </a:cubicBezTo>
                  <a:cubicBezTo>
                    <a:pt x="10133" y="141482"/>
                    <a:pt x="21861" y="141732"/>
                    <a:pt x="32005" y="141970"/>
                  </a:cubicBezTo>
                  <a:cubicBezTo>
                    <a:pt x="39994" y="142149"/>
                    <a:pt x="49947" y="140541"/>
                    <a:pt x="57901" y="141518"/>
                  </a:cubicBezTo>
                  <a:cubicBezTo>
                    <a:pt x="70724" y="143101"/>
                    <a:pt x="85071" y="140006"/>
                    <a:pt x="97930" y="141375"/>
                  </a:cubicBezTo>
                  <a:cubicBezTo>
                    <a:pt x="104776" y="142101"/>
                    <a:pt x="109062" y="140387"/>
                    <a:pt x="115944" y="140625"/>
                  </a:cubicBezTo>
                  <a:cubicBezTo>
                    <a:pt x="125088" y="140958"/>
                    <a:pt x="131779" y="140922"/>
                    <a:pt x="140947" y="140922"/>
                  </a:cubicBezTo>
                  <a:cubicBezTo>
                    <a:pt x="151020" y="140922"/>
                    <a:pt x="160771" y="139113"/>
                    <a:pt x="170855" y="138994"/>
                  </a:cubicBezTo>
                  <a:cubicBezTo>
                    <a:pt x="181571" y="138875"/>
                    <a:pt x="199109" y="140113"/>
                    <a:pt x="204205" y="140494"/>
                  </a:cubicBezTo>
                  <a:cubicBezTo>
                    <a:pt x="205133" y="140565"/>
                    <a:pt x="205633" y="140601"/>
                    <a:pt x="205633" y="140601"/>
                  </a:cubicBezTo>
                  <a:lnTo>
                    <a:pt x="236578" y="142554"/>
                  </a:lnTo>
                  <a:lnTo>
                    <a:pt x="260307" y="144054"/>
                  </a:lnTo>
                  <a:cubicBezTo>
                    <a:pt x="260307" y="144054"/>
                    <a:pt x="268344" y="122182"/>
                    <a:pt x="261200" y="16955"/>
                  </a:cubicBezTo>
                  <a:close/>
                </a:path>
              </a:pathLst>
            </a:custGeom>
            <a:noFill/>
            <a:ln w="38100" cap="flat" cmpd="sng">
              <a:solidFill>
                <a:schemeClr val="dk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121903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sz="3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</p:spTree>
  </p:cSld>
  <p:clrMapOvr>
    <a:masterClrMapping/>
  </p:clrMapOvr>
  <p:transition spd="slow" advTm="0"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Tm="0"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70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7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348" indent="0" algn="ctr">
              <a:buNone/>
              <a:defRPr/>
            </a:lvl2pPr>
            <a:lvl3pPr marL="1436695" indent="0" algn="ctr">
              <a:buNone/>
              <a:defRPr/>
            </a:lvl3pPr>
            <a:lvl4pPr marL="2155043" indent="0" algn="ctr">
              <a:buNone/>
              <a:defRPr/>
            </a:lvl4pPr>
            <a:lvl5pPr marL="2873390" indent="0" algn="ctr">
              <a:buNone/>
              <a:defRPr/>
            </a:lvl5pPr>
            <a:lvl6pPr marL="3591738" indent="0" algn="ctr">
              <a:buNone/>
              <a:defRPr/>
            </a:lvl6pPr>
            <a:lvl7pPr marL="4310087" indent="0" algn="ctr">
              <a:buNone/>
              <a:defRPr/>
            </a:lvl7pPr>
            <a:lvl8pPr marL="5028434" indent="0" algn="ctr">
              <a:buNone/>
              <a:defRPr/>
            </a:lvl8pPr>
            <a:lvl9pPr marL="5746782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036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20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34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05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393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904735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363107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4356785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508312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5809471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248384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21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348" indent="0">
              <a:buNone/>
              <a:defRPr sz="2800"/>
            </a:lvl2pPr>
            <a:lvl3pPr marL="1436695" indent="0">
              <a:buNone/>
              <a:defRPr sz="2500"/>
            </a:lvl3pPr>
            <a:lvl4pPr marL="2155043" indent="0">
              <a:buNone/>
              <a:defRPr sz="2100"/>
            </a:lvl4pPr>
            <a:lvl5pPr marL="2873390" indent="0">
              <a:buNone/>
              <a:defRPr sz="2100"/>
            </a:lvl5pPr>
            <a:lvl6pPr marL="3591738" indent="0">
              <a:buNone/>
              <a:defRPr sz="2100"/>
            </a:lvl6pPr>
            <a:lvl7pPr marL="4310087" indent="0">
              <a:buNone/>
              <a:defRPr sz="2100"/>
            </a:lvl7pPr>
            <a:lvl8pPr marL="5028434" indent="0">
              <a:buNone/>
              <a:defRPr sz="2100"/>
            </a:lvl8pPr>
            <a:lvl9pPr marL="5746782" indent="0">
              <a:buNone/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014818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4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7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4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7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269666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4" y="2046817"/>
            <a:ext cx="7191675" cy="853016"/>
          </a:xfrm>
        </p:spPr>
        <p:txBody>
          <a:bodyPr anchor="b"/>
          <a:lstStyle>
            <a:lvl1pPr marL="0" indent="0">
              <a:buNone/>
              <a:defRPr sz="3700" b="1"/>
            </a:lvl1pPr>
            <a:lvl2pPr marL="718348" indent="0">
              <a:buNone/>
              <a:defRPr sz="3100" b="1"/>
            </a:lvl2pPr>
            <a:lvl3pPr marL="1436695" indent="0">
              <a:buNone/>
              <a:defRPr sz="2800" b="1"/>
            </a:lvl3pPr>
            <a:lvl4pPr marL="2155043" indent="0">
              <a:buNone/>
              <a:defRPr sz="2500" b="1"/>
            </a:lvl4pPr>
            <a:lvl5pPr marL="2873390" indent="0">
              <a:buNone/>
              <a:defRPr sz="2500" b="1"/>
            </a:lvl5pPr>
            <a:lvl6pPr marL="3591738" indent="0">
              <a:buNone/>
              <a:defRPr sz="2500" b="1"/>
            </a:lvl6pPr>
            <a:lvl7pPr marL="4310087" indent="0">
              <a:buNone/>
              <a:defRPr sz="2500" b="1"/>
            </a:lvl7pPr>
            <a:lvl8pPr marL="5028434" indent="0">
              <a:buNone/>
              <a:defRPr sz="2500" b="1"/>
            </a:lvl8pPr>
            <a:lvl9pPr marL="5746782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4" y="2899833"/>
            <a:ext cx="7191675" cy="5268384"/>
          </a:xfrm>
        </p:spPr>
        <p:txBody>
          <a:bodyPr/>
          <a:lstStyle>
            <a:lvl1pPr>
              <a:defRPr sz="37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8" y="2046817"/>
            <a:ext cx="7194500" cy="853016"/>
          </a:xfrm>
        </p:spPr>
        <p:txBody>
          <a:bodyPr anchor="b"/>
          <a:lstStyle>
            <a:lvl1pPr marL="0" indent="0">
              <a:buNone/>
              <a:defRPr sz="3700" b="1"/>
            </a:lvl1pPr>
            <a:lvl2pPr marL="718348" indent="0">
              <a:buNone/>
              <a:defRPr sz="3100" b="1"/>
            </a:lvl2pPr>
            <a:lvl3pPr marL="1436695" indent="0">
              <a:buNone/>
              <a:defRPr sz="2800" b="1"/>
            </a:lvl3pPr>
            <a:lvl4pPr marL="2155043" indent="0">
              <a:buNone/>
              <a:defRPr sz="2500" b="1"/>
            </a:lvl4pPr>
            <a:lvl5pPr marL="2873390" indent="0">
              <a:buNone/>
              <a:defRPr sz="2500" b="1"/>
            </a:lvl5pPr>
            <a:lvl6pPr marL="3591738" indent="0">
              <a:buNone/>
              <a:defRPr sz="2500" b="1"/>
            </a:lvl6pPr>
            <a:lvl7pPr marL="4310087" indent="0">
              <a:buNone/>
              <a:defRPr sz="2500" b="1"/>
            </a:lvl7pPr>
            <a:lvl8pPr marL="5028434" indent="0">
              <a:buNone/>
              <a:defRPr sz="2500" b="1"/>
            </a:lvl8pPr>
            <a:lvl9pPr marL="5746782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8" y="2899833"/>
            <a:ext cx="7194500" cy="5268384"/>
          </a:xfrm>
        </p:spPr>
        <p:txBody>
          <a:bodyPr/>
          <a:lstStyle>
            <a:lvl1pPr>
              <a:defRPr sz="37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047005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069570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208650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4" y="364070"/>
            <a:ext cx="9099093" cy="7804151"/>
          </a:xfrm>
        </p:spPr>
        <p:txBody>
          <a:bodyPr/>
          <a:lstStyle>
            <a:lvl1pPr>
              <a:defRPr sz="4900"/>
            </a:lvl1pPr>
            <a:lvl2pPr>
              <a:defRPr sz="4400"/>
            </a:lvl2pPr>
            <a:lvl3pPr>
              <a:defRPr sz="37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70"/>
            <a:ext cx="5354902" cy="6254751"/>
          </a:xfrm>
        </p:spPr>
        <p:txBody>
          <a:bodyPr/>
          <a:lstStyle>
            <a:lvl1pPr marL="0" indent="0">
              <a:buNone/>
              <a:defRPr sz="2100"/>
            </a:lvl1pPr>
            <a:lvl2pPr marL="718348" indent="0">
              <a:buNone/>
              <a:defRPr sz="1900"/>
            </a:lvl2pPr>
            <a:lvl3pPr marL="1436695" indent="0">
              <a:buNone/>
              <a:defRPr sz="1600"/>
            </a:lvl3pPr>
            <a:lvl4pPr marL="2155043" indent="0">
              <a:buNone/>
              <a:defRPr sz="1300"/>
            </a:lvl4pPr>
            <a:lvl5pPr marL="2873390" indent="0">
              <a:buNone/>
              <a:defRPr sz="1300"/>
            </a:lvl5pPr>
            <a:lvl6pPr marL="3591738" indent="0">
              <a:buNone/>
              <a:defRPr sz="1300"/>
            </a:lvl6pPr>
            <a:lvl7pPr marL="4310087" indent="0">
              <a:buNone/>
              <a:defRPr sz="1300"/>
            </a:lvl7pPr>
            <a:lvl8pPr marL="5028434" indent="0">
              <a:buNone/>
              <a:defRPr sz="1300"/>
            </a:lvl8pPr>
            <a:lvl9pPr marL="5746782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516025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6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6" y="817033"/>
            <a:ext cx="9765983" cy="5486400"/>
          </a:xfrm>
        </p:spPr>
        <p:txBody>
          <a:bodyPr/>
          <a:lstStyle>
            <a:lvl1pPr marL="0" indent="0">
              <a:buNone/>
              <a:defRPr sz="4900"/>
            </a:lvl1pPr>
            <a:lvl2pPr marL="718348" indent="0">
              <a:buNone/>
              <a:defRPr sz="4400"/>
            </a:lvl2pPr>
            <a:lvl3pPr marL="1436695" indent="0">
              <a:buNone/>
              <a:defRPr sz="3700"/>
            </a:lvl3pPr>
            <a:lvl4pPr marL="2155043" indent="0">
              <a:buNone/>
              <a:defRPr sz="3100"/>
            </a:lvl4pPr>
            <a:lvl5pPr marL="2873390" indent="0">
              <a:buNone/>
              <a:defRPr sz="3100"/>
            </a:lvl5pPr>
            <a:lvl6pPr marL="3591738" indent="0">
              <a:buNone/>
              <a:defRPr sz="3100"/>
            </a:lvl6pPr>
            <a:lvl7pPr marL="4310087" indent="0">
              <a:buNone/>
              <a:defRPr sz="3100"/>
            </a:lvl7pPr>
            <a:lvl8pPr marL="5028434" indent="0">
              <a:buNone/>
              <a:defRPr sz="3100"/>
            </a:lvl8pPr>
            <a:lvl9pPr marL="5746782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6" y="7156452"/>
            <a:ext cx="9765983" cy="1073149"/>
          </a:xfrm>
        </p:spPr>
        <p:txBody>
          <a:bodyPr/>
          <a:lstStyle>
            <a:lvl1pPr marL="0" indent="0">
              <a:buNone/>
              <a:defRPr sz="2100"/>
            </a:lvl1pPr>
            <a:lvl2pPr marL="718348" indent="0">
              <a:buNone/>
              <a:defRPr sz="1900"/>
            </a:lvl2pPr>
            <a:lvl3pPr marL="1436695" indent="0">
              <a:buNone/>
              <a:defRPr sz="1600"/>
            </a:lvl3pPr>
            <a:lvl4pPr marL="2155043" indent="0">
              <a:buNone/>
              <a:defRPr sz="1300"/>
            </a:lvl4pPr>
            <a:lvl5pPr marL="2873390" indent="0">
              <a:buNone/>
              <a:defRPr sz="1300"/>
            </a:lvl5pPr>
            <a:lvl6pPr marL="3591738" indent="0">
              <a:buNone/>
              <a:defRPr sz="1300"/>
            </a:lvl6pPr>
            <a:lvl7pPr marL="4310087" indent="0">
              <a:buNone/>
              <a:defRPr sz="1300"/>
            </a:lvl7pPr>
            <a:lvl8pPr marL="5028434" indent="0">
              <a:buNone/>
              <a:defRPr sz="1300"/>
            </a:lvl8pPr>
            <a:lvl9pPr marL="5746782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14585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838514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8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8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999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1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7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8" y="2844801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7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4" y="2046817"/>
            <a:ext cx="7191675" cy="853016"/>
          </a:xfrm>
        </p:spPr>
        <p:txBody>
          <a:bodyPr anchor="b"/>
          <a:lstStyle>
            <a:lvl1pPr marL="0" indent="0">
              <a:buNone/>
              <a:defRPr sz="3700" b="1"/>
            </a:lvl1pPr>
            <a:lvl2pPr marL="726342" indent="0">
              <a:buNone/>
              <a:defRPr sz="3200" b="1"/>
            </a:lvl2pPr>
            <a:lvl3pPr marL="1452050" indent="0">
              <a:buNone/>
              <a:defRPr sz="2900" b="1"/>
            </a:lvl3pPr>
            <a:lvl4pPr marL="2178393" indent="0">
              <a:buNone/>
              <a:defRPr sz="2500" b="1"/>
            </a:lvl4pPr>
            <a:lvl5pPr marL="2904735" indent="0">
              <a:buNone/>
              <a:defRPr sz="2500" b="1"/>
            </a:lvl5pPr>
            <a:lvl6pPr marL="3631079" indent="0">
              <a:buNone/>
              <a:defRPr sz="2500" b="1"/>
            </a:lvl6pPr>
            <a:lvl7pPr marL="4356785" indent="0">
              <a:buNone/>
              <a:defRPr sz="2500" b="1"/>
            </a:lvl7pPr>
            <a:lvl8pPr marL="5083129" indent="0">
              <a:buNone/>
              <a:defRPr sz="2500" b="1"/>
            </a:lvl8pPr>
            <a:lvl9pPr marL="5809471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4" y="2899833"/>
            <a:ext cx="7191675" cy="5268384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8" y="2046817"/>
            <a:ext cx="7194500" cy="853016"/>
          </a:xfrm>
        </p:spPr>
        <p:txBody>
          <a:bodyPr anchor="b"/>
          <a:lstStyle>
            <a:lvl1pPr marL="0" indent="0">
              <a:buNone/>
              <a:defRPr sz="3700" b="1"/>
            </a:lvl1pPr>
            <a:lvl2pPr marL="726342" indent="0">
              <a:buNone/>
              <a:defRPr sz="3200" b="1"/>
            </a:lvl2pPr>
            <a:lvl3pPr marL="1452050" indent="0">
              <a:buNone/>
              <a:defRPr sz="2900" b="1"/>
            </a:lvl3pPr>
            <a:lvl4pPr marL="2178393" indent="0">
              <a:buNone/>
              <a:defRPr sz="2500" b="1"/>
            </a:lvl4pPr>
            <a:lvl5pPr marL="2904735" indent="0">
              <a:buNone/>
              <a:defRPr sz="2500" b="1"/>
            </a:lvl5pPr>
            <a:lvl6pPr marL="3631079" indent="0">
              <a:buNone/>
              <a:defRPr sz="2500" b="1"/>
            </a:lvl6pPr>
            <a:lvl7pPr marL="4356785" indent="0">
              <a:buNone/>
              <a:defRPr sz="2500" b="1"/>
            </a:lvl7pPr>
            <a:lvl8pPr marL="5083129" indent="0">
              <a:buNone/>
              <a:defRPr sz="2500" b="1"/>
            </a:lvl8pPr>
            <a:lvl9pPr marL="5809471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8" y="2899833"/>
            <a:ext cx="7194500" cy="5268384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4" y="364069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7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9"/>
            <a:ext cx="5354902" cy="6254751"/>
          </a:xfrm>
        </p:spPr>
        <p:txBody>
          <a:bodyPr/>
          <a:lstStyle>
            <a:lvl1pPr marL="0" indent="0">
              <a:buNone/>
              <a:defRPr sz="2100"/>
            </a:lvl1pPr>
            <a:lvl2pPr marL="726342" indent="0">
              <a:buNone/>
              <a:defRPr sz="1900"/>
            </a:lvl2pPr>
            <a:lvl3pPr marL="1452050" indent="0">
              <a:buNone/>
              <a:defRPr sz="1600"/>
            </a:lvl3pPr>
            <a:lvl4pPr marL="2178393" indent="0">
              <a:buNone/>
              <a:defRPr sz="1300"/>
            </a:lvl4pPr>
            <a:lvl5pPr marL="2904735" indent="0">
              <a:buNone/>
              <a:defRPr sz="1300"/>
            </a:lvl5pPr>
            <a:lvl6pPr marL="3631079" indent="0">
              <a:buNone/>
              <a:defRPr sz="1300"/>
            </a:lvl6pPr>
            <a:lvl7pPr marL="4356785" indent="0">
              <a:buNone/>
              <a:defRPr sz="1300"/>
            </a:lvl7pPr>
            <a:lvl8pPr marL="5083129" indent="0">
              <a:buNone/>
              <a:defRPr sz="1300"/>
            </a:lvl8pPr>
            <a:lvl9pPr marL="5809471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6" y="6400801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6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342" indent="0">
              <a:buNone/>
              <a:defRPr sz="4400"/>
            </a:lvl2pPr>
            <a:lvl3pPr marL="1452050" indent="0">
              <a:buNone/>
              <a:defRPr sz="3700"/>
            </a:lvl3pPr>
            <a:lvl4pPr marL="2178393" indent="0">
              <a:buNone/>
              <a:defRPr sz="3200"/>
            </a:lvl4pPr>
            <a:lvl5pPr marL="2904735" indent="0">
              <a:buNone/>
              <a:defRPr sz="3200"/>
            </a:lvl5pPr>
            <a:lvl6pPr marL="3631079" indent="0">
              <a:buNone/>
              <a:defRPr sz="3200"/>
            </a:lvl6pPr>
            <a:lvl7pPr marL="4356785" indent="0">
              <a:buNone/>
              <a:defRPr sz="3200"/>
            </a:lvl7pPr>
            <a:lvl8pPr marL="5083129" indent="0">
              <a:buNone/>
              <a:defRPr sz="3200"/>
            </a:lvl8pPr>
            <a:lvl9pPr marL="5809471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6" y="7156452"/>
            <a:ext cx="9765983" cy="1073149"/>
          </a:xfrm>
        </p:spPr>
        <p:txBody>
          <a:bodyPr/>
          <a:lstStyle>
            <a:lvl1pPr marL="0" indent="0">
              <a:buNone/>
              <a:defRPr sz="2100"/>
            </a:lvl1pPr>
            <a:lvl2pPr marL="726342" indent="0">
              <a:buNone/>
              <a:defRPr sz="1900"/>
            </a:lvl2pPr>
            <a:lvl3pPr marL="1452050" indent="0">
              <a:buNone/>
              <a:defRPr sz="1600"/>
            </a:lvl3pPr>
            <a:lvl4pPr marL="2178393" indent="0">
              <a:buNone/>
              <a:defRPr sz="1300"/>
            </a:lvl4pPr>
            <a:lvl5pPr marL="2904735" indent="0">
              <a:buNone/>
              <a:defRPr sz="1300"/>
            </a:lvl5pPr>
            <a:lvl6pPr marL="3631079" indent="0">
              <a:buNone/>
              <a:defRPr sz="1300"/>
            </a:lvl6pPr>
            <a:lvl7pPr marL="4356785" indent="0">
              <a:buNone/>
              <a:defRPr sz="1300"/>
            </a:lvl7pPr>
            <a:lvl8pPr marL="5083129" indent="0">
              <a:buNone/>
              <a:defRPr sz="1300"/>
            </a:lvl8pPr>
            <a:lvl9pPr marL="5809471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32" tIns="72617" rIns="145232" bIns="72617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2"/>
            <a:ext cx="14648974" cy="6034617"/>
          </a:xfrm>
          <a:prstGeom prst="rect">
            <a:avLst/>
          </a:prstGeom>
        </p:spPr>
        <p:txBody>
          <a:bodyPr vert="horz" lIns="145232" tIns="72617" rIns="145232" bIns="72617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6"/>
            <a:ext cx="3797882" cy="486833"/>
          </a:xfrm>
          <a:prstGeom prst="rect">
            <a:avLst/>
          </a:prstGeom>
        </p:spPr>
        <p:txBody>
          <a:bodyPr vert="horz" lIns="145232" tIns="72617" rIns="145232" bIns="72617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6" y="8475136"/>
            <a:ext cx="5154269" cy="486833"/>
          </a:xfrm>
          <a:prstGeom prst="rect">
            <a:avLst/>
          </a:prstGeom>
        </p:spPr>
        <p:txBody>
          <a:bodyPr vert="horz" lIns="145232" tIns="72617" rIns="145232" bIns="72617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6"/>
            <a:ext cx="3797882" cy="486833"/>
          </a:xfrm>
          <a:prstGeom prst="rect">
            <a:avLst/>
          </a:prstGeom>
        </p:spPr>
        <p:txBody>
          <a:bodyPr vert="horz" lIns="145232" tIns="72617" rIns="145232" bIns="72617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050" rtl="0" eaLnBrk="1" latinLnBrk="0" hangingPunct="1">
        <a:spcBef>
          <a:spcPct val="0"/>
        </a:spcBef>
        <a:buNone/>
        <a:defRPr sz="6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757" indent="-544757" algn="l" defTabSz="1452050" rtl="0" eaLnBrk="1" latinLnBrk="0" hangingPunct="1">
        <a:spcBef>
          <a:spcPct val="20000"/>
        </a:spcBef>
        <a:buFont typeface="Arial" panose="020B0604020202020204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306" indent="-453964" algn="l" defTabSz="1452050" rtl="0" eaLnBrk="1" latinLnBrk="0" hangingPunct="1">
        <a:spcBef>
          <a:spcPct val="20000"/>
        </a:spcBef>
        <a:buFont typeface="Arial" panose="020B0604020202020204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222" indent="-363172" algn="l" defTabSz="1452050" rtl="0" eaLnBrk="1" latinLnBrk="0" hangingPunct="1">
        <a:spcBef>
          <a:spcPct val="20000"/>
        </a:spcBef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564" indent="-363172" algn="l" defTabSz="1452050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7907" indent="-363172" algn="l" defTabSz="1452050" rtl="0" eaLnBrk="1" latinLnBrk="0" hangingPunct="1">
        <a:spcBef>
          <a:spcPct val="20000"/>
        </a:spcBef>
        <a:buFont typeface="Arial" panose="020B0604020202020204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3615" indent="-363172" algn="l" defTabSz="145205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19957" indent="-363172" algn="l" defTabSz="145205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300" indent="-363172" algn="l" defTabSz="145205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2642" indent="-363172" algn="l" defTabSz="145205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05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342" algn="l" defTabSz="145205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050" algn="l" defTabSz="145205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393" algn="l" defTabSz="145205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4735" algn="l" defTabSz="145205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079" algn="l" defTabSz="145205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6785" algn="l" defTabSz="145205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129" algn="l" defTabSz="145205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09471" algn="l" defTabSz="145205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3" y="366187"/>
            <a:ext cx="14648974" cy="1524000"/>
          </a:xfrm>
          <a:prstGeom prst="rect">
            <a:avLst/>
          </a:prstGeom>
        </p:spPr>
        <p:txBody>
          <a:bodyPr vert="horz" lIns="91424" tIns="45711" rIns="91424" bIns="45711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3" y="2133605"/>
            <a:ext cx="14648974" cy="6034617"/>
          </a:xfrm>
          <a:prstGeom prst="rect">
            <a:avLst/>
          </a:prstGeom>
        </p:spPr>
        <p:txBody>
          <a:bodyPr vert="horz" lIns="91424" tIns="45711" rIns="91424" bIns="45711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3" y="8475140"/>
            <a:ext cx="3797882" cy="486833"/>
          </a:xfrm>
          <a:prstGeom prst="rect">
            <a:avLst/>
          </a:prstGeom>
        </p:spPr>
        <p:txBody>
          <a:bodyPr vert="horz" lIns="91424" tIns="45711" rIns="91424" bIns="45711" rtlCol="0" anchor="ctr"/>
          <a:lstStyle>
            <a:lvl1pPr algn="l">
              <a:defRPr sz="2100">
                <a:solidFill>
                  <a:schemeClr val="tx1">
                    <a:tint val="75000"/>
                  </a:schemeClr>
                </a:solidFill>
                <a:latin typeface="印品黑体" panose="00000500000000000000" pitchFamily="2" charset="-122"/>
                <a:ea typeface="印品黑体" panose="00000500000000000000" pitchFamily="2" charset="-122"/>
              </a:defRPr>
            </a:lvl1pPr>
          </a:lstStyle>
          <a:p>
            <a:pPr defTabSz="1219037">
              <a:defRPr/>
            </a:pPr>
            <a:fld id="{9196EC2F-0988-4314-AD4B-24FF16D7B45E}" type="datetime1"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pPr defTabSz="1219037">
                <a:defRPr/>
              </a:pPr>
              <a:t>4/15/2025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7" y="8475140"/>
            <a:ext cx="5154269" cy="486833"/>
          </a:xfrm>
          <a:prstGeom prst="rect">
            <a:avLst/>
          </a:prstGeom>
        </p:spPr>
        <p:txBody>
          <a:bodyPr vert="horz" lIns="91424" tIns="45711" rIns="91424" bIns="45711" rtlCol="0" anchor="ctr"/>
          <a:lstStyle>
            <a:lvl1pPr algn="ctr">
              <a:defRPr sz="2100">
                <a:solidFill>
                  <a:schemeClr val="tx1">
                    <a:tint val="75000"/>
                  </a:schemeClr>
                </a:solidFill>
                <a:latin typeface="印品黑体" panose="00000500000000000000" pitchFamily="2" charset="-122"/>
              </a:defRPr>
            </a:lvl1pPr>
          </a:lstStyle>
          <a:p>
            <a:pPr defTabSz="1219037"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5" y="8475140"/>
            <a:ext cx="3797882" cy="486833"/>
          </a:xfrm>
          <a:prstGeom prst="rect">
            <a:avLst/>
          </a:prstGeom>
        </p:spPr>
        <p:txBody>
          <a:bodyPr vert="horz" lIns="91424" tIns="45711" rIns="91424" bIns="45711" rtlCol="0" anchor="ctr"/>
          <a:lstStyle>
            <a:lvl1pPr algn="r">
              <a:defRPr sz="2100">
                <a:solidFill>
                  <a:schemeClr val="tx1">
                    <a:tint val="75000"/>
                  </a:schemeClr>
                </a:solidFill>
                <a:latin typeface="印品黑体" panose="00000500000000000000" pitchFamily="2" charset="-122"/>
              </a:defRPr>
            </a:lvl1pPr>
          </a:lstStyle>
          <a:p>
            <a:pPr defTabSz="1219037">
              <a:defRPr/>
            </a:pPr>
            <a:fld id="{601EE9E8-4134-49B0-9AA7-3089E6521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9037"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ransition spd="slow" advTm="0">
    <p:fade/>
  </p:transition>
  <p:txStyles>
    <p:titleStyle>
      <a:lvl1pPr algn="ctr" defTabSz="1624747" rtl="0" eaLnBrk="1" latinLnBrk="0" hangingPunct="1">
        <a:spcBef>
          <a:spcPct val="0"/>
        </a:spcBef>
        <a:buNone/>
        <a:defRPr sz="7900" kern="1200">
          <a:solidFill>
            <a:schemeClr val="tx1"/>
          </a:solidFill>
          <a:latin typeface="印品黑体" panose="00000500000000000000" pitchFamily="2" charset="-122"/>
          <a:ea typeface="+mj-ea"/>
          <a:cs typeface="+mj-cs"/>
        </a:defRPr>
      </a:lvl1pPr>
    </p:titleStyle>
    <p:bodyStyle>
      <a:lvl1pPr marL="609518" indent="-609518" algn="l" defTabSz="1624747" rtl="0" eaLnBrk="1" latinLnBrk="0" hangingPunct="1">
        <a:spcBef>
          <a:spcPct val="20000"/>
        </a:spcBef>
        <a:buFont typeface="Arial" panose="020B0604020202020204" pitchFamily="34" charset="0"/>
        <a:buChar char="•"/>
        <a:defRPr sz="5700" kern="1200">
          <a:solidFill>
            <a:schemeClr val="tx1"/>
          </a:solidFill>
          <a:latin typeface="印品黑体" panose="00000500000000000000" pitchFamily="2" charset="-122"/>
          <a:ea typeface="+mn-ea"/>
          <a:cs typeface="+mn-cs"/>
        </a:defRPr>
      </a:lvl1pPr>
      <a:lvl2pPr marL="1319988" indent="-507931" algn="l" defTabSz="1624747" rtl="0" eaLnBrk="1" latinLnBrk="0" hangingPunct="1">
        <a:spcBef>
          <a:spcPct val="20000"/>
        </a:spcBef>
        <a:buFont typeface="Arial" panose="020B0604020202020204" pitchFamily="34" charset="0"/>
        <a:buChar char="–"/>
        <a:defRPr sz="5100" kern="1200">
          <a:solidFill>
            <a:schemeClr val="tx1"/>
          </a:solidFill>
          <a:latin typeface="印品黑体" panose="00000500000000000000" pitchFamily="2" charset="-122"/>
          <a:ea typeface="+mn-ea"/>
          <a:cs typeface="+mn-cs"/>
        </a:defRPr>
      </a:lvl2pPr>
      <a:lvl3pPr marL="2031093" indent="-406346" algn="l" defTabSz="1624747" rtl="0" eaLnBrk="1" latinLnBrk="0" hangingPunct="1">
        <a:spcBef>
          <a:spcPct val="20000"/>
        </a:spcBef>
        <a:buFont typeface="Arial" panose="020B0604020202020204" pitchFamily="34" charset="0"/>
        <a:buChar char="•"/>
        <a:defRPr sz="4300" kern="1200">
          <a:solidFill>
            <a:schemeClr val="tx1"/>
          </a:solidFill>
          <a:latin typeface="印品黑体" panose="00000500000000000000" pitchFamily="2" charset="-122"/>
          <a:ea typeface="+mn-ea"/>
          <a:cs typeface="+mn-cs"/>
        </a:defRPr>
      </a:lvl3pPr>
      <a:lvl4pPr marL="2843784" indent="-406346" algn="l" defTabSz="1624747" rtl="0" eaLnBrk="1" latinLnBrk="0" hangingPunct="1">
        <a:spcBef>
          <a:spcPct val="20000"/>
        </a:spcBef>
        <a:buFont typeface="Arial" panose="020B0604020202020204" pitchFamily="34" charset="0"/>
        <a:buChar char="–"/>
        <a:defRPr sz="3600" kern="1200">
          <a:solidFill>
            <a:schemeClr val="tx1"/>
          </a:solidFill>
          <a:latin typeface="印品黑体" panose="00000500000000000000" pitchFamily="2" charset="-122"/>
          <a:ea typeface="+mn-ea"/>
          <a:cs typeface="+mn-cs"/>
        </a:defRPr>
      </a:lvl4pPr>
      <a:lvl5pPr marL="3656475" indent="-406346" algn="l" defTabSz="1624747" rtl="0" eaLnBrk="1" latinLnBrk="0" hangingPunct="1">
        <a:spcBef>
          <a:spcPct val="20000"/>
        </a:spcBef>
        <a:buFont typeface="Arial" panose="020B0604020202020204" pitchFamily="34" charset="0"/>
        <a:buChar char="»"/>
        <a:defRPr sz="3600" kern="1200">
          <a:solidFill>
            <a:schemeClr val="tx1"/>
          </a:solidFill>
          <a:latin typeface="印品黑体" panose="00000500000000000000" pitchFamily="2" charset="-122"/>
          <a:ea typeface="+mn-ea"/>
          <a:cs typeface="+mn-cs"/>
        </a:defRPr>
      </a:lvl5pPr>
      <a:lvl6pPr marL="4468531" indent="-406346" algn="l" defTabSz="1624747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281222" indent="-406346" algn="l" defTabSz="1624747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093913" indent="-406346" algn="l" defTabSz="1624747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6905968" indent="-406346" algn="l" defTabSz="1624747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24747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2691" algn="l" defTabSz="1624747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24747" algn="l" defTabSz="1624747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37438" algn="l" defTabSz="1624747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50129" algn="l" defTabSz="1624747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62186" algn="l" defTabSz="1624747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74877" algn="l" defTabSz="1624747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687568" algn="l" defTabSz="1624747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499624" algn="l" defTabSz="1624747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70" tIns="71835" rIns="143670" bIns="7183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70" tIns="71835" rIns="143670" bIns="7183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9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70" tIns="71835" rIns="143670" bIns="7183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100">
                <a:latin typeface="Arial" charset="0"/>
              </a:defRPr>
            </a:lvl1pPr>
          </a:lstStyle>
          <a:p>
            <a:pPr defTabSz="914278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6" y="8326439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70" tIns="71835" rIns="143670" bIns="71835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100">
                <a:latin typeface="Arial" charset="0"/>
              </a:defRPr>
            </a:lvl1pPr>
          </a:lstStyle>
          <a:p>
            <a:pPr defTabSz="914278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9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70" tIns="71835" rIns="143670" bIns="7183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100"/>
            </a:lvl1pPr>
          </a:lstStyle>
          <a:p>
            <a:pPr defTabSz="914278" fontAlgn="base">
              <a:spcBef>
                <a:spcPct val="0"/>
              </a:spcBef>
              <a:spcAft>
                <a:spcPct val="0"/>
              </a:spcAft>
              <a:defRPr/>
            </a:pPr>
            <a:fld id="{F4264759-E7CE-4A8C-955C-20DA2A50E45F}" type="slidenum">
              <a:rPr lang="en-US" altLang="en-US" smtClean="0">
                <a:solidFill>
                  <a:srgbClr val="000000"/>
                </a:solidFill>
              </a:rPr>
              <a:pPr defTabSz="914278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2136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34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695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043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390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091" indent="-538091" algn="l" rtl="0" eaLnBrk="0" fontAlgn="base" hangingPunct="0">
        <a:spcBef>
          <a:spcPct val="20000"/>
        </a:spcBef>
        <a:spcAft>
          <a:spcPct val="0"/>
        </a:spcAft>
        <a:buChar char="•"/>
        <a:defRPr sz="4900">
          <a:solidFill>
            <a:schemeClr val="tx1"/>
          </a:solidFill>
          <a:latin typeface="+mn-lt"/>
          <a:ea typeface="+mn-ea"/>
          <a:cs typeface="+mn-cs"/>
        </a:defRPr>
      </a:lvl1pPr>
      <a:lvl2pPr marL="1166657" indent="-44761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222" indent="-358727" algn="l" rtl="0" eaLnBrk="0" fontAlgn="base" hangingPunct="0">
        <a:spcBef>
          <a:spcPct val="20000"/>
        </a:spcBef>
        <a:spcAft>
          <a:spcPct val="0"/>
        </a:spcAft>
        <a:buChar char="•"/>
        <a:defRPr sz="3700">
          <a:solidFill>
            <a:schemeClr val="tx1"/>
          </a:solidFill>
          <a:latin typeface="+mn-lt"/>
        </a:defRPr>
      </a:lvl3pPr>
      <a:lvl4pPr marL="2512677" indent="-358727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1717" indent="-358727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0912" indent="-359174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260" indent="-359174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7608" indent="-359174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5957" indent="-359174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695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348" algn="l" defTabSz="1436695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695" algn="l" defTabSz="1436695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043" algn="l" defTabSz="1436695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390" algn="l" defTabSz="1436695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1738" algn="l" defTabSz="1436695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087" algn="l" defTabSz="1436695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8434" algn="l" defTabSz="1436695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6782" algn="l" defTabSz="1436695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GIF"/><Relationship Id="rId5" Type="http://schemas.openxmlformats.org/officeDocument/2006/relationships/image" Target="../media/image7.GIF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5.xml"/><Relationship Id="rId1" Type="http://schemas.openxmlformats.org/officeDocument/2006/relationships/tags" Target="../tags/tag1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POINSET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5718" y="6544828"/>
            <a:ext cx="2921000" cy="2561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197197" y="723902"/>
            <a:ext cx="10037260" cy="681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70" tIns="71835" rIns="143670" bIns="71835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>
                <a:solidFill>
                  <a:srgbClr val="FF0066"/>
                </a:solidFill>
                <a:latin typeface="Times New Roman" panose="02020603050405020304" pitchFamily="18" charset="0"/>
              </a:rPr>
              <a:t>TRƯỜNG TIỂU HỌC MỸ PHONG</a:t>
            </a:r>
            <a:endParaRPr lang="vi-VN" altLang="en-US" sz="3500" b="1">
              <a:solidFill>
                <a:srgbClr val="FF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1056952" y="5048486"/>
            <a:ext cx="14687528" cy="16685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70" tIns="71835" rIns="143670" bIns="7183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54: PHÉP CỘNG TRONG PHẠM VI 10 000 (TIẾT 2)</a:t>
            </a: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2480251" y="2057401"/>
            <a:ext cx="11471154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70" tIns="71835" rIns="143670" bIns="7183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CHÀO MỪNG QUÝ THẦY CÔ</a:t>
            </a:r>
          </a:p>
          <a:p>
            <a:pPr algn="ctr" eaLnBrk="1" hangingPunct="1"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VỀ DỰ GIỜ THĂM LỚP</a:t>
            </a:r>
          </a:p>
        </p:txBody>
      </p:sp>
      <p:pic>
        <p:nvPicPr>
          <p:cNvPr id="12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3787" y="8167988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Straight Connector 12"/>
          <p:cNvCxnSpPr/>
          <p:nvPr/>
        </p:nvCxnSpPr>
        <p:spPr>
          <a:xfrm flipV="1">
            <a:off x="5407783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4" name="Picture 7" descr="BƯỚM 58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11308424">
            <a:off x="12320470" y="6753274"/>
            <a:ext cx="1162752" cy="15162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8" descr="animal-14[1]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417220" flipH="1">
            <a:off x="713881" y="4713629"/>
            <a:ext cx="1069335" cy="777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5" descr="POINSET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4692415" y="-109904"/>
            <a:ext cx="1382715" cy="1653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Text Box 18"/>
          <p:cNvSpPr txBox="1">
            <a:spLocks noChangeArrowheads="1"/>
          </p:cNvSpPr>
          <p:nvPr/>
        </p:nvSpPr>
        <p:spPr bwMode="auto">
          <a:xfrm>
            <a:off x="6080737" y="6781800"/>
            <a:ext cx="5974559" cy="1005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70" tIns="71835" rIns="143670" bIns="71835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FF0066"/>
                </a:solidFill>
                <a:latin typeface="Times New Roman" panose="02020603050405020304" pitchFamily="18" charset="0"/>
              </a:rPr>
              <a:t>Giáo viên:</a:t>
            </a:r>
            <a:r>
              <a:rPr lang="vi-VN" altLang="en-US" sz="2800" b="1">
                <a:solidFill>
                  <a:srgbClr val="FF0066"/>
                </a:solidFill>
                <a:latin typeface="Times New Roman" panose="02020603050405020304" pitchFamily="18" charset="0"/>
              </a:rPr>
              <a:t>  </a:t>
            </a:r>
            <a:r>
              <a:rPr lang="en-US" altLang="en-US" sz="2800" b="1">
                <a:solidFill>
                  <a:srgbClr val="FF0066"/>
                </a:solidFill>
                <a:latin typeface="Times New Roman" panose="02020603050405020304" pitchFamily="18" charset="0"/>
              </a:rPr>
              <a:t>Lương Đức Quyền</a:t>
            </a:r>
          </a:p>
          <a:p>
            <a:pPr eaLnBrk="1" hangingPunct="1"/>
            <a:r>
              <a:rPr lang="en-US" altLang="en-US" sz="2800" b="1">
                <a:solidFill>
                  <a:srgbClr val="FF0066"/>
                </a:solidFill>
                <a:latin typeface="Times New Roman" panose="02020603050405020304" pitchFamily="18" charset="0"/>
              </a:rPr>
              <a:t>Lớp:  3C</a:t>
            </a:r>
            <a:endParaRPr lang="vi-VN" altLang="en-US" sz="2800" b="1">
              <a:solidFill>
                <a:srgbClr val="FF0066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7452519" y="608439"/>
            <a:ext cx="1600200" cy="523220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pPr>
              <a:defRPr/>
            </a:pPr>
            <a:r>
              <a:rPr lang="en-US" sz="28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sz="28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3225520" y="1055973"/>
            <a:ext cx="10515599" cy="6356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70" tIns="71835" rIns="143670" bIns="7183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54: PHÉP CỘNG TRONG PHẠM VI 10 000 (TIẾT </a:t>
            </a:r>
            <a:r>
              <a:rPr lang="vi-VN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310067" y="1716513"/>
            <a:ext cx="5902905" cy="669793"/>
            <a:chOff x="1470819" y="1921758"/>
            <a:chExt cx="3820318" cy="669792"/>
          </a:xfrm>
        </p:grpSpPr>
        <p:grpSp>
          <p:nvGrpSpPr>
            <p:cNvPr id="11" name="Group 10"/>
            <p:cNvGrpSpPr/>
            <p:nvPr/>
          </p:nvGrpSpPr>
          <p:grpSpPr>
            <a:xfrm>
              <a:off x="1470819" y="1945220"/>
              <a:ext cx="533400" cy="646330"/>
              <a:chOff x="1737519" y="1945220"/>
              <a:chExt cx="533400" cy="646330"/>
            </a:xfrm>
          </p:grpSpPr>
          <p:sp>
            <p:nvSpPr>
              <p:cNvPr id="13" name="Oval 12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 b="1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1894164" y="1945220"/>
                <a:ext cx="376755" cy="646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:r>
                  <a:rPr lang="en-US" sz="36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</a:p>
            </p:txBody>
          </p:sp>
        </p:grpSp>
        <p:sp>
          <p:nvSpPr>
            <p:cNvPr id="12" name="TextBox 11"/>
            <p:cNvSpPr txBox="1"/>
            <p:nvPr/>
          </p:nvSpPr>
          <p:spPr>
            <a:xfrm>
              <a:off x="2004219" y="1921758"/>
              <a:ext cx="3286918" cy="6617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>
                <a:defRPr/>
              </a:pPr>
              <a:r>
                <a:rPr lang="en-US" sz="37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Tính </a:t>
              </a:r>
              <a:r>
                <a:rPr lang="en-US" sz="3700" b="1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nhẩm</a:t>
              </a:r>
              <a:r>
                <a:rPr lang="en-US" sz="37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en-US" sz="3700" b="1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theo</a:t>
              </a:r>
              <a:r>
                <a:rPr lang="en-US" sz="37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700" b="1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mẫu</a:t>
              </a:r>
              <a:r>
                <a:rPr lang="en-US" sz="37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):</a:t>
              </a:r>
            </a:p>
          </p:txBody>
        </p:sp>
      </p:grpSp>
      <p:sp>
        <p:nvSpPr>
          <p:cNvPr id="15" name="Rectangle 14"/>
          <p:cNvSpPr/>
          <p:nvPr/>
        </p:nvSpPr>
        <p:spPr>
          <a:xfrm>
            <a:off x="381793" y="2667000"/>
            <a:ext cx="9128126" cy="2123659"/>
          </a:xfrm>
          <a:prstGeom prst="rect">
            <a:avLst/>
          </a:prstGeom>
        </p:spPr>
        <p:txBody>
          <a:bodyPr wrap="square" lIns="91428" tIns="45714" rIns="91428" bIns="45714">
            <a:spAutoFit/>
          </a:bodyPr>
          <a:lstStyle/>
          <a:p>
            <a:pPr marL="63492" algn="ctr"/>
            <a:r>
              <a:rPr lang="en-US" sz="4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Mẫu: 5 000 + 3 000 = ?</a:t>
            </a:r>
          </a:p>
          <a:p>
            <a:pPr marL="63492" algn="ctr"/>
            <a:r>
              <a:rPr lang="en-US" sz="4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Nhẩm</a:t>
            </a:r>
            <a:r>
              <a:rPr lang="en-US" sz="4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5 </a:t>
            </a:r>
            <a:r>
              <a:rPr lang="en-US" sz="4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nghìn</a:t>
            </a:r>
            <a:r>
              <a:rPr lang="en-US" sz="4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+ 3 </a:t>
            </a:r>
            <a:r>
              <a:rPr lang="en-US" sz="4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nghìn</a:t>
            </a:r>
            <a:r>
              <a:rPr lang="en-US" sz="4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8 </a:t>
            </a:r>
            <a:r>
              <a:rPr lang="en-US" sz="4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nghìn</a:t>
            </a:r>
            <a:endParaRPr lang="en-US" sz="4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492" algn="ctr"/>
            <a:r>
              <a:rPr lang="en-US" sz="4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5 000 + 3 000 = 8 000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863573" y="5318839"/>
            <a:ext cx="6698796" cy="2799715"/>
          </a:xfrm>
          <a:prstGeom prst="rect">
            <a:avLst/>
          </a:prstGeom>
        </p:spPr>
        <p:txBody>
          <a:bodyPr wrap="square" lIns="91428" tIns="45714" rIns="91428" bIns="45714">
            <a:spAutoFit/>
          </a:bodyPr>
          <a:lstStyle/>
          <a:p>
            <a:pPr marL="63492"/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a)  </a:t>
            </a:r>
            <a:r>
              <a:rPr lang="en-US" sz="4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6 000 + 2 000 = </a:t>
            </a:r>
          </a:p>
          <a:p>
            <a:pPr marL="806342" indent="-742850">
              <a:buAutoNum type="alphaLcParenR" startAt="2"/>
            </a:pPr>
            <a:r>
              <a:rPr lang="en-US" sz="4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3 000 + 4 000 = </a:t>
            </a:r>
          </a:p>
          <a:p>
            <a:pPr marL="806342" indent="-742850">
              <a:buAutoNum type="alphaLcParenR" startAt="2"/>
            </a:pPr>
            <a:r>
              <a:rPr lang="en-US" sz="4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5 000 + 4 000 = </a:t>
            </a:r>
          </a:p>
          <a:p>
            <a:pPr marL="806342" indent="-742850">
              <a:buAutoNum type="alphaLcParenR" startAt="2"/>
            </a:pPr>
            <a:r>
              <a:rPr lang="en-US" sz="4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1 000 + 9 000 = </a:t>
            </a:r>
          </a:p>
        </p:txBody>
      </p:sp>
      <p:sp>
        <p:nvSpPr>
          <p:cNvPr id="2" name="TextBox 6"/>
          <p:cNvSpPr txBox="1"/>
          <p:nvPr/>
        </p:nvSpPr>
        <p:spPr>
          <a:xfrm>
            <a:off x="4813936" y="52071"/>
            <a:ext cx="6534784" cy="583565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pPr>
              <a:defRPr/>
            </a:pP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vi-VN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vi-VN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ăm, 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vi-VN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20 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vi-VN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02 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vi-VN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2025 </a:t>
            </a:r>
          </a:p>
        </p:txBody>
      </p:sp>
      <p:sp>
        <p:nvSpPr>
          <p:cNvPr id="3" name="Rectangle 15"/>
          <p:cNvSpPr/>
          <p:nvPr/>
        </p:nvSpPr>
        <p:spPr>
          <a:xfrm>
            <a:off x="7715251" y="5293361"/>
            <a:ext cx="1931035" cy="768351"/>
          </a:xfrm>
          <a:prstGeom prst="rect">
            <a:avLst/>
          </a:prstGeom>
        </p:spPr>
        <p:txBody>
          <a:bodyPr wrap="square" lIns="91428" tIns="45714" rIns="91428" bIns="45714">
            <a:spAutoFit/>
          </a:bodyPr>
          <a:lstStyle/>
          <a:p>
            <a:pPr marL="63492"/>
            <a:r>
              <a:rPr lang="vi-VN" altLang="en-US" sz="4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8 000</a:t>
            </a:r>
          </a:p>
        </p:txBody>
      </p:sp>
      <p:sp>
        <p:nvSpPr>
          <p:cNvPr id="5" name="Rectangle 15"/>
          <p:cNvSpPr/>
          <p:nvPr/>
        </p:nvSpPr>
        <p:spPr>
          <a:xfrm>
            <a:off x="7757161" y="6061710"/>
            <a:ext cx="1931035" cy="768351"/>
          </a:xfrm>
          <a:prstGeom prst="rect">
            <a:avLst/>
          </a:prstGeom>
        </p:spPr>
        <p:txBody>
          <a:bodyPr wrap="square" lIns="91428" tIns="45714" rIns="91428" bIns="45714">
            <a:spAutoFit/>
          </a:bodyPr>
          <a:lstStyle/>
          <a:p>
            <a:pPr marL="63492"/>
            <a:r>
              <a:rPr lang="vi-VN" altLang="en-US" sz="4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7 000</a:t>
            </a:r>
          </a:p>
        </p:txBody>
      </p:sp>
      <p:sp>
        <p:nvSpPr>
          <p:cNvPr id="7" name="Rectangle 15"/>
          <p:cNvSpPr/>
          <p:nvPr/>
        </p:nvSpPr>
        <p:spPr>
          <a:xfrm>
            <a:off x="7715251" y="6705601"/>
            <a:ext cx="1931035" cy="768351"/>
          </a:xfrm>
          <a:prstGeom prst="rect">
            <a:avLst/>
          </a:prstGeom>
        </p:spPr>
        <p:txBody>
          <a:bodyPr wrap="square" lIns="91428" tIns="45714" rIns="91428" bIns="45714">
            <a:spAutoFit/>
          </a:bodyPr>
          <a:lstStyle/>
          <a:p>
            <a:pPr marL="63492"/>
            <a:r>
              <a:rPr lang="vi-VN" altLang="en-US" sz="4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9 000</a:t>
            </a:r>
          </a:p>
        </p:txBody>
      </p:sp>
      <p:sp>
        <p:nvSpPr>
          <p:cNvPr id="17" name="Rectangle 15"/>
          <p:cNvSpPr/>
          <p:nvPr/>
        </p:nvSpPr>
        <p:spPr>
          <a:xfrm>
            <a:off x="7613651" y="7325361"/>
            <a:ext cx="1931035" cy="768351"/>
          </a:xfrm>
          <a:prstGeom prst="rect">
            <a:avLst/>
          </a:prstGeom>
        </p:spPr>
        <p:txBody>
          <a:bodyPr wrap="square" lIns="91428" tIns="45714" rIns="91428" bIns="45714">
            <a:spAutoFit/>
          </a:bodyPr>
          <a:lstStyle/>
          <a:p>
            <a:pPr marL="63492"/>
            <a:r>
              <a:rPr lang="vi-VN" altLang="en-US" sz="4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10 000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4861865" y="51785"/>
            <a:ext cx="6643165" cy="1111035"/>
            <a:chOff x="4396266" y="53687"/>
            <a:chExt cx="6531075" cy="1111035"/>
          </a:xfrm>
        </p:grpSpPr>
        <p:sp>
          <p:nvSpPr>
            <p:cNvPr id="7" name="TextBox 6"/>
            <p:cNvSpPr txBox="1"/>
            <p:nvPr/>
          </p:nvSpPr>
          <p:spPr>
            <a:xfrm>
              <a:off x="4396266" y="53687"/>
              <a:ext cx="653107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3200">
                  <a:latin typeface="Times New Roman" panose="02020603050405020304" pitchFamily="18" charset="0"/>
                  <a:cs typeface="Times New Roman" panose="02020603050405020304" pitchFamily="18" charset="0"/>
                </a:rPr>
                <a:t>Thứ</a:t>
              </a:r>
              <a:r>
                <a:rPr lang="vi-VN" altLang="en-US" sz="320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3200"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lang="vi-VN" altLang="en-US" sz="3200">
                  <a:latin typeface="Times New Roman" panose="02020603050405020304" pitchFamily="18" charset="0"/>
                  <a:cs typeface="Times New Roman" panose="02020603050405020304" pitchFamily="18" charset="0"/>
                </a:rPr>
                <a:t>ăm, </a:t>
              </a:r>
              <a:r>
                <a:rPr lang="en-US" sz="3200">
                  <a:latin typeface="Times New Roman" panose="02020603050405020304" pitchFamily="18" charset="0"/>
                  <a:cs typeface="Times New Roman" panose="02020603050405020304" pitchFamily="18" charset="0"/>
                </a:rPr>
                <a:t>ngày</a:t>
              </a:r>
              <a:r>
                <a:rPr lang="vi-VN" altLang="en-US" sz="3200">
                  <a:latin typeface="Times New Roman" panose="02020603050405020304" pitchFamily="18" charset="0"/>
                  <a:cs typeface="Times New Roman" panose="02020603050405020304" pitchFamily="18" charset="0"/>
                </a:rPr>
                <a:t> 2</a:t>
              </a:r>
              <a:r>
                <a:rPr lang="en-US" altLang="en-US" sz="320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r>
                <a:rPr lang="vi-VN" altLang="en-US" sz="320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>
                  <a:latin typeface="Times New Roman" panose="02020603050405020304" pitchFamily="18" charset="0"/>
                  <a:cs typeface="Times New Roman" panose="02020603050405020304" pitchFamily="18" charset="0"/>
                </a:rPr>
                <a:t>tháng</a:t>
              </a:r>
              <a:r>
                <a:rPr lang="vi-VN" altLang="en-US" sz="3200">
                  <a:latin typeface="Times New Roman" panose="02020603050405020304" pitchFamily="18" charset="0"/>
                  <a:cs typeface="Times New Roman" panose="02020603050405020304" pitchFamily="18" charset="0"/>
                </a:rPr>
                <a:t> 02 </a:t>
              </a:r>
              <a:r>
                <a:rPr lang="en-US" sz="3200">
                  <a:latin typeface="Times New Roman" panose="02020603050405020304" pitchFamily="18" charset="0"/>
                  <a:cs typeface="Times New Roman" panose="02020603050405020304" pitchFamily="18" charset="0"/>
                </a:rPr>
                <a:t>năm</a:t>
              </a:r>
              <a:r>
                <a:rPr lang="vi-VN" altLang="en-US" sz="3200">
                  <a:latin typeface="Times New Roman" panose="02020603050405020304" pitchFamily="18" charset="0"/>
                  <a:cs typeface="Times New Roman" panose="02020603050405020304" pitchFamily="18" charset="0"/>
                </a:rPr>
                <a:t> 2025 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022642" y="641502"/>
              <a:ext cx="93397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US" sz="2800" b="1">
                  <a:solidFill>
                    <a:srgbClr val="FF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Toán</a:t>
              </a:r>
              <a:endParaRPr lang="en-US" sz="28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3261519" y="1142817"/>
            <a:ext cx="10515599" cy="6356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70" tIns="71835" rIns="143670" bIns="7183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54: PHÉP CỘNG TRONG PHẠM VI 10 000 (TIẾT </a:t>
            </a:r>
            <a:r>
              <a:rPr lang="vi-VN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310067" y="1716513"/>
            <a:ext cx="5902905" cy="669793"/>
            <a:chOff x="1470819" y="1921758"/>
            <a:chExt cx="3820318" cy="669792"/>
          </a:xfrm>
        </p:grpSpPr>
        <p:grpSp>
          <p:nvGrpSpPr>
            <p:cNvPr id="11" name="Group 10"/>
            <p:cNvGrpSpPr/>
            <p:nvPr/>
          </p:nvGrpSpPr>
          <p:grpSpPr>
            <a:xfrm>
              <a:off x="1470819" y="1945220"/>
              <a:ext cx="533400" cy="646330"/>
              <a:chOff x="1737519" y="1945220"/>
              <a:chExt cx="533400" cy="646330"/>
            </a:xfrm>
          </p:grpSpPr>
          <p:sp>
            <p:nvSpPr>
              <p:cNvPr id="13" name="Oval 12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 b="1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1894164" y="1945220"/>
                <a:ext cx="376755" cy="646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:r>
                  <a:rPr lang="en-US" sz="36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</a:p>
            </p:txBody>
          </p:sp>
        </p:grpSp>
        <p:sp>
          <p:nvSpPr>
            <p:cNvPr id="12" name="TextBox 11"/>
            <p:cNvSpPr txBox="1"/>
            <p:nvPr/>
          </p:nvSpPr>
          <p:spPr>
            <a:xfrm>
              <a:off x="2004219" y="1921758"/>
              <a:ext cx="3286918" cy="6617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n-US" sz="37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Tính </a:t>
              </a:r>
              <a:r>
                <a:rPr lang="en-US" sz="3700" b="1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nhẩm</a:t>
              </a:r>
              <a:r>
                <a:rPr lang="en-US" sz="37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en-US" sz="3700" b="1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theo</a:t>
              </a:r>
              <a:r>
                <a:rPr lang="en-US" sz="37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700" b="1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mẫu</a:t>
              </a:r>
              <a:r>
                <a:rPr lang="en-US" sz="37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):</a:t>
              </a:r>
            </a:p>
          </p:txBody>
        </p:sp>
      </p:grpSp>
      <p:sp>
        <p:nvSpPr>
          <p:cNvPr id="15" name="Rectangle 14"/>
          <p:cNvSpPr/>
          <p:nvPr/>
        </p:nvSpPr>
        <p:spPr>
          <a:xfrm>
            <a:off x="381793" y="2667002"/>
            <a:ext cx="14004926" cy="2800767"/>
          </a:xfrm>
          <a:prstGeom prst="rect">
            <a:avLst/>
          </a:prstGeom>
        </p:spPr>
        <p:txBody>
          <a:bodyPr wrap="square" lIns="91428" tIns="45714" rIns="91428" bIns="45714">
            <a:spAutoFit/>
          </a:bodyPr>
          <a:lstStyle/>
          <a:p>
            <a:pPr marL="63492">
              <a:defRPr/>
            </a:pPr>
            <a:r>
              <a:rPr lang="en-US" sz="4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Mẫu: 4 200 + 600 = ?</a:t>
            </a:r>
          </a:p>
          <a:p>
            <a:pPr marL="63492">
              <a:defRPr/>
            </a:pPr>
            <a:r>
              <a:rPr lang="en-US" sz="4400" b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Nhẩm</a:t>
            </a:r>
            <a:r>
              <a:rPr lang="en-US" sz="4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2 </a:t>
            </a:r>
            <a:r>
              <a:rPr lang="en-US" sz="4400" b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trăm</a:t>
            </a:r>
            <a:r>
              <a:rPr lang="en-US" sz="4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+ 6 </a:t>
            </a:r>
            <a:r>
              <a:rPr lang="en-US" sz="4400" b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trăm</a:t>
            </a:r>
            <a:r>
              <a:rPr lang="en-US" sz="4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= 8 </a:t>
            </a:r>
            <a:r>
              <a:rPr lang="en-US" sz="4400" b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trăm</a:t>
            </a:r>
            <a:endParaRPr lang="en-US" sz="4400" b="1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492">
              <a:defRPr/>
            </a:pPr>
            <a:r>
              <a:rPr lang="en-US" sz="4400" b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4 </a:t>
            </a:r>
            <a:r>
              <a:rPr lang="en-US" sz="4400" b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nghìn</a:t>
            </a:r>
            <a:r>
              <a:rPr lang="en-US" sz="4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 </a:t>
            </a:r>
            <a:r>
              <a:rPr lang="en-US" sz="4400" b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trăm</a:t>
            </a:r>
            <a:r>
              <a:rPr lang="en-US" sz="4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+ 6 </a:t>
            </a:r>
            <a:r>
              <a:rPr lang="en-US" sz="4400" b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trăm</a:t>
            </a:r>
            <a:r>
              <a:rPr lang="en-US" sz="4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= 4 </a:t>
            </a:r>
            <a:r>
              <a:rPr lang="en-US" sz="4400" b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nghìn</a:t>
            </a:r>
            <a:r>
              <a:rPr lang="en-US" sz="4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8 tr</a:t>
            </a:r>
            <a:r>
              <a:rPr lang="vi-VN" altLang="en-US" sz="4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ă</a:t>
            </a:r>
            <a:r>
              <a:rPr lang="en-US" sz="4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</a:p>
          <a:p>
            <a:pPr marL="63492">
              <a:defRPr/>
            </a:pPr>
            <a:r>
              <a:rPr lang="en-US" sz="4400" b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4 </a:t>
            </a:r>
            <a:r>
              <a:rPr lang="en-US" sz="4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200 + 600 = 4 800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675091" y="6019801"/>
            <a:ext cx="6698796" cy="2799715"/>
          </a:xfrm>
          <a:prstGeom prst="rect">
            <a:avLst/>
          </a:prstGeom>
        </p:spPr>
        <p:txBody>
          <a:bodyPr wrap="square" lIns="91428" tIns="45714" rIns="91428" bIns="45714">
            <a:spAutoFit/>
          </a:bodyPr>
          <a:lstStyle/>
          <a:p>
            <a:pPr marL="63492">
              <a:defRPr/>
            </a:pP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a)  </a:t>
            </a:r>
            <a:r>
              <a:rPr lang="en-US" sz="4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3 200 + 700 = </a:t>
            </a:r>
          </a:p>
          <a:p>
            <a:pPr marL="806342" indent="-742850">
              <a:buFontTx/>
              <a:buAutoNum type="alphaLcParenR" startAt="2"/>
              <a:defRPr/>
            </a:pPr>
            <a:r>
              <a:rPr lang="en-US" sz="4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5 000 + 500 = </a:t>
            </a:r>
          </a:p>
          <a:p>
            <a:pPr marL="806342" indent="-742850">
              <a:buFontTx/>
              <a:buAutoNum type="alphaLcParenR" startAt="2"/>
              <a:defRPr/>
            </a:pPr>
            <a:r>
              <a:rPr lang="en-US" sz="4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8 600 + 200 = </a:t>
            </a:r>
          </a:p>
          <a:p>
            <a:pPr marL="806342" indent="-742850">
              <a:buFontTx/>
              <a:buAutoNum type="alphaLcParenR" startAt="2"/>
              <a:defRPr/>
            </a:pPr>
            <a:r>
              <a:rPr lang="en-US" sz="4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6 100 + 800 = </a:t>
            </a:r>
          </a:p>
        </p:txBody>
      </p:sp>
      <p:sp>
        <p:nvSpPr>
          <p:cNvPr id="2" name="Rectangle 15"/>
          <p:cNvSpPr/>
          <p:nvPr/>
        </p:nvSpPr>
        <p:spPr>
          <a:xfrm>
            <a:off x="7993381" y="6070601"/>
            <a:ext cx="3111500" cy="2799715"/>
          </a:xfrm>
          <a:prstGeom prst="rect">
            <a:avLst/>
          </a:prstGeom>
        </p:spPr>
        <p:txBody>
          <a:bodyPr wrap="square" lIns="91428" tIns="45714" rIns="91428" bIns="45714">
            <a:spAutoFit/>
          </a:bodyPr>
          <a:lstStyle/>
          <a:p>
            <a:pPr marL="63492">
              <a:defRPr/>
            </a:pPr>
            <a:r>
              <a:rPr lang="en-US" sz="4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3 900</a:t>
            </a:r>
          </a:p>
          <a:p>
            <a:pPr marL="63492">
              <a:defRPr/>
            </a:pPr>
            <a:r>
              <a:rPr lang="en-US" sz="4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5 500</a:t>
            </a:r>
          </a:p>
          <a:p>
            <a:pPr marL="63492">
              <a:defRPr/>
            </a:pPr>
            <a:r>
              <a:rPr lang="en-US" sz="4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8 800</a:t>
            </a:r>
          </a:p>
          <a:p>
            <a:pPr marL="63492">
              <a:defRPr/>
            </a:pPr>
            <a:r>
              <a:rPr lang="en-US" sz="4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6 900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Box 35"/>
          <p:cNvSpPr txBox="1"/>
          <p:nvPr/>
        </p:nvSpPr>
        <p:spPr>
          <a:xfrm>
            <a:off x="7186198" y="554045"/>
            <a:ext cx="950005" cy="523220"/>
          </a:xfrm>
          <a:prstGeom prst="rect">
            <a:avLst/>
          </a:prstGeom>
          <a:noFill/>
        </p:spPr>
        <p:txBody>
          <a:bodyPr wrap="none" lIns="91428" tIns="45714" rIns="91428" bIns="45714" rtlCol="0">
            <a:spAutoFit/>
          </a:bodyPr>
          <a:lstStyle/>
          <a:p>
            <a:pPr>
              <a:defRPr/>
            </a:pPr>
            <a:r>
              <a:rPr lang="en-US" sz="2800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sz="28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 Box 14"/>
          <p:cNvSpPr txBox="1">
            <a:spLocks noChangeArrowheads="1"/>
          </p:cNvSpPr>
          <p:nvPr/>
        </p:nvSpPr>
        <p:spPr bwMode="auto">
          <a:xfrm>
            <a:off x="2556668" y="1044789"/>
            <a:ext cx="10515599" cy="575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70" tIns="71835" rIns="143670" bIns="7183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54: PHÉP CỘNG TRONG PHẠM VI 10 000 (TIẾT 2)</a:t>
            </a:r>
          </a:p>
        </p:txBody>
      </p:sp>
      <p:grpSp>
        <p:nvGrpSpPr>
          <p:cNvPr id="38" name="Group 37"/>
          <p:cNvGrpSpPr/>
          <p:nvPr/>
        </p:nvGrpSpPr>
        <p:grpSpPr>
          <a:xfrm>
            <a:off x="365919" y="1948947"/>
            <a:ext cx="15549978" cy="1231107"/>
            <a:chOff x="1470819" y="1921758"/>
            <a:chExt cx="9604496" cy="1231107"/>
          </a:xfrm>
        </p:grpSpPr>
        <p:grpSp>
          <p:nvGrpSpPr>
            <p:cNvPr id="39" name="Group 38"/>
            <p:cNvGrpSpPr/>
            <p:nvPr/>
          </p:nvGrpSpPr>
          <p:grpSpPr>
            <a:xfrm>
              <a:off x="1470819" y="1945220"/>
              <a:ext cx="533400" cy="646331"/>
              <a:chOff x="1737519" y="1945220"/>
              <a:chExt cx="533400" cy="646331"/>
            </a:xfrm>
          </p:grpSpPr>
          <p:sp>
            <p:nvSpPr>
              <p:cNvPr id="41" name="Oval 40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 sz="3600" b="1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1894164" y="1945220"/>
                <a:ext cx="37675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:r>
                  <a:rPr lang="en-US" sz="36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</a:p>
            </p:txBody>
          </p:sp>
        </p:grpSp>
        <p:sp>
          <p:nvSpPr>
            <p:cNvPr id="40" name="TextBox 39"/>
            <p:cNvSpPr txBox="1"/>
            <p:nvPr/>
          </p:nvSpPr>
          <p:spPr>
            <a:xfrm>
              <a:off x="2004219" y="1921758"/>
              <a:ext cx="9071096" cy="1231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n-US" sz="3600" b="1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Dế</a:t>
              </a:r>
              <a:r>
                <a:rPr lang="en-US" sz="36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mèn</a:t>
              </a:r>
              <a:r>
                <a:rPr lang="en-US" sz="36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sẽ</a:t>
              </a:r>
              <a:r>
                <a:rPr lang="en-US" sz="36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</a:t>
              </a:r>
              <a:r>
                <a:rPr lang="vi-VN" altLang="en-US" sz="3600" b="1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ế</a:t>
              </a:r>
              <a:r>
                <a:rPr lang="en-US" sz="3600" b="1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lang="en-US" sz="36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cửa</a:t>
              </a:r>
              <a:r>
                <a:rPr lang="en-US" sz="36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</a:t>
              </a:r>
              <a:r>
                <a:rPr lang="vi-VN" altLang="en-US" sz="3600" b="1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en-US" sz="3600" b="1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ng</a:t>
              </a:r>
              <a:r>
                <a:rPr lang="en-US" sz="36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ghi</a:t>
              </a:r>
              <a:r>
                <a:rPr lang="en-US" sz="36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phép</a:t>
              </a:r>
              <a:r>
                <a:rPr lang="en-US" sz="36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tính có </a:t>
              </a:r>
              <a:r>
                <a:rPr lang="en-US" sz="3600" b="1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kết</a:t>
              </a:r>
              <a:r>
                <a:rPr lang="en-US" sz="36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quả</a:t>
              </a:r>
              <a:r>
                <a:rPr lang="en-US" sz="36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lớn</a:t>
              </a:r>
              <a:r>
                <a:rPr lang="en-US" sz="36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nh</a:t>
              </a:r>
              <a:r>
                <a:rPr lang="vi-VN" altLang="en-US" sz="3600" b="1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ấ</a:t>
              </a:r>
              <a:r>
                <a:rPr lang="en-US" sz="3600" b="1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lang="en-US" sz="36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 </a:t>
              </a:r>
              <a:r>
                <a:rPr lang="en-US" sz="3600" b="1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Dế</a:t>
              </a:r>
              <a:r>
                <a:rPr lang="en-US" sz="36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mèn</a:t>
              </a:r>
              <a:r>
                <a:rPr lang="en-US" sz="36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sẽ</a:t>
              </a:r>
              <a:r>
                <a:rPr lang="en-US" sz="36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đến</a:t>
              </a:r>
              <a:r>
                <a:rPr lang="en-US" sz="36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cửa</a:t>
              </a:r>
              <a:r>
                <a:rPr lang="en-US" sz="36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hang </a:t>
              </a:r>
              <a:r>
                <a:rPr lang="en-US" sz="3600" b="1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nào</a:t>
              </a:r>
              <a:r>
                <a:rPr lang="en-US" sz="36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?  </a:t>
              </a:r>
            </a:p>
          </p:txBody>
        </p:sp>
      </p:grpSp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6668" y="3657600"/>
            <a:ext cx="11220450" cy="26328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" name="Oval 29"/>
          <p:cNvSpPr/>
          <p:nvPr/>
        </p:nvSpPr>
        <p:spPr>
          <a:xfrm>
            <a:off x="6995319" y="3443282"/>
            <a:ext cx="4152898" cy="1433519"/>
          </a:xfrm>
          <a:prstGeom prst="ellipse">
            <a:avLst/>
          </a:prstGeom>
          <a:solidFill>
            <a:srgbClr val="FFFF00"/>
          </a:solidFill>
          <a:ln w="25400" cap="flat" cmpd="sng" algn="ctr">
            <a:solidFill>
              <a:srgbClr val="00AF92">
                <a:shade val="50000"/>
              </a:srgbClr>
            </a:solidFill>
            <a:prstDash val="solid"/>
          </a:ln>
          <a:effectLst/>
        </p:spPr>
        <p:txBody>
          <a:bodyPr lIns="91428" tIns="45714" rIns="91428" bIns="45714" rtlCol="0" anchor="ctr"/>
          <a:lstStyle/>
          <a:p>
            <a:pPr algn="just" defTabSz="914278">
              <a:lnSpc>
                <a:spcPct val="150000"/>
              </a:lnSpc>
              <a:defRPr/>
            </a:pPr>
            <a:r>
              <a:rPr lang="vi-VN" sz="2800" b="1" kern="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5 800 + 2 500 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895731" y="6728933"/>
            <a:ext cx="10675812" cy="92333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wrap="square" lIns="91428" tIns="45714" rIns="91428" bIns="45714" rtlCol="0">
            <a:spAutoFit/>
          </a:bodyPr>
          <a:lstStyle/>
          <a:p>
            <a:pPr algn="just" defTabSz="914278">
              <a:lnSpc>
                <a:spcPct val="150000"/>
              </a:lnSpc>
              <a:defRPr/>
            </a:pPr>
            <a:r>
              <a:rPr lang="vi-VN" sz="3600" b="1" kern="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A. 5 800 + 2 000 = 7 800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3031340" y="7470329"/>
            <a:ext cx="10675812" cy="92333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wrap="square" lIns="91428" tIns="45714" rIns="91428" bIns="45714" rtlCol="0">
            <a:spAutoFit/>
          </a:bodyPr>
          <a:lstStyle/>
          <a:p>
            <a:pPr algn="just" defTabSz="914278">
              <a:lnSpc>
                <a:spcPct val="150000"/>
              </a:lnSpc>
              <a:defRPr/>
            </a:pPr>
            <a:r>
              <a:rPr lang="vi-VN" sz="3600" b="1" kern="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5 800 + 2 500 = 8 300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9649943" y="6793185"/>
            <a:ext cx="4914248" cy="92333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wrap="square" lIns="91428" tIns="45714" rIns="91428" bIns="45714" rtlCol="0">
            <a:spAutoFit/>
          </a:bodyPr>
          <a:lstStyle/>
          <a:p>
            <a:pPr algn="just" defTabSz="914278">
              <a:lnSpc>
                <a:spcPct val="150000"/>
              </a:lnSpc>
              <a:defRPr/>
            </a:pPr>
            <a:r>
              <a:rPr lang="vi-VN" sz="3600" b="1" kern="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5 800 + 2 200 = 8 000</a:t>
            </a:r>
          </a:p>
        </p:txBody>
      </p:sp>
      <p:cxnSp>
        <p:nvCxnSpPr>
          <p:cNvPr id="45" name="Straight Connector 44"/>
          <p:cNvCxnSpPr/>
          <p:nvPr/>
        </p:nvCxnSpPr>
        <p:spPr>
          <a:xfrm>
            <a:off x="5185568" y="3633782"/>
            <a:ext cx="1466851" cy="727724"/>
          </a:xfrm>
          <a:prstGeom prst="line">
            <a:avLst/>
          </a:prstGeom>
          <a:noFill/>
          <a:ln w="38100" cap="flat" cmpd="sng" algn="ctr">
            <a:solidFill>
              <a:srgbClr val="000000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cxnSp>
        <p:nvCxnSpPr>
          <p:cNvPr id="46" name="Straight Connector 45"/>
          <p:cNvCxnSpPr/>
          <p:nvPr/>
        </p:nvCxnSpPr>
        <p:spPr>
          <a:xfrm flipV="1">
            <a:off x="5125242" y="3657601"/>
            <a:ext cx="1466851" cy="703904"/>
          </a:xfrm>
          <a:prstGeom prst="line">
            <a:avLst/>
          </a:prstGeom>
          <a:noFill/>
          <a:ln w="38100" cap="flat" cmpd="sng" algn="ctr">
            <a:solidFill>
              <a:srgbClr val="000000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cxnSp>
        <p:nvCxnSpPr>
          <p:cNvPr id="47" name="Straight Connector 46"/>
          <p:cNvCxnSpPr/>
          <p:nvPr/>
        </p:nvCxnSpPr>
        <p:spPr>
          <a:xfrm>
            <a:off x="11373642" y="3633782"/>
            <a:ext cx="1466851" cy="727724"/>
          </a:xfrm>
          <a:prstGeom prst="line">
            <a:avLst/>
          </a:prstGeom>
          <a:noFill/>
          <a:ln w="38100" cap="flat" cmpd="sng" algn="ctr">
            <a:solidFill>
              <a:srgbClr val="000000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cxnSp>
        <p:nvCxnSpPr>
          <p:cNvPr id="48" name="Straight Connector 47"/>
          <p:cNvCxnSpPr/>
          <p:nvPr/>
        </p:nvCxnSpPr>
        <p:spPr>
          <a:xfrm flipV="1">
            <a:off x="11373642" y="3657601"/>
            <a:ext cx="1466851" cy="703904"/>
          </a:xfrm>
          <a:prstGeom prst="line">
            <a:avLst/>
          </a:prstGeom>
          <a:noFill/>
          <a:ln w="38100" cap="flat" cmpd="sng" algn="ctr">
            <a:solidFill>
              <a:srgbClr val="000000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sp>
        <p:nvSpPr>
          <p:cNvPr id="7" name="TextBox 6"/>
          <p:cNvSpPr txBox="1"/>
          <p:nvPr/>
        </p:nvSpPr>
        <p:spPr>
          <a:xfrm>
            <a:off x="4861864" y="51785"/>
            <a:ext cx="6643165" cy="584775"/>
          </a:xfrm>
          <a:prstGeom prst="rect">
            <a:avLst/>
          </a:prstGeom>
          <a:noFill/>
        </p:spPr>
        <p:txBody>
          <a:bodyPr wrap="none" lIns="91428" tIns="45714" rIns="91428" bIns="45714" rtlCol="0">
            <a:spAutoFit/>
          </a:bodyPr>
          <a:lstStyle/>
          <a:p>
            <a:pPr>
              <a:defRPr/>
            </a:pP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vi-VN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vi-VN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ăm, 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vi-VN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vi-VN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vi-VN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02 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vi-VN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2025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/>
      <p:bldP spid="43" grpId="0"/>
      <p:bldP spid="4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Box 35"/>
          <p:cNvSpPr txBox="1"/>
          <p:nvPr/>
        </p:nvSpPr>
        <p:spPr>
          <a:xfrm>
            <a:off x="7533316" y="580543"/>
            <a:ext cx="950005" cy="523220"/>
          </a:xfrm>
          <a:prstGeom prst="rect">
            <a:avLst/>
          </a:prstGeom>
          <a:noFill/>
        </p:spPr>
        <p:txBody>
          <a:bodyPr wrap="none" lIns="91428" tIns="45714" rIns="91428" bIns="45714" rtlCol="0">
            <a:spAutoFit/>
          </a:bodyPr>
          <a:lstStyle/>
          <a:p>
            <a:pPr>
              <a:defRPr/>
            </a:pPr>
            <a:r>
              <a:rPr lang="en-US" sz="2800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sz="28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 Box 14"/>
          <p:cNvSpPr txBox="1">
            <a:spLocks noChangeArrowheads="1"/>
          </p:cNvSpPr>
          <p:nvPr/>
        </p:nvSpPr>
        <p:spPr bwMode="auto">
          <a:xfrm>
            <a:off x="3261519" y="1036137"/>
            <a:ext cx="10515599" cy="6356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70" tIns="71835" rIns="143670" bIns="7183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54: PHÉP CỘNG TRONG PHẠM VI 10 000 (TIẾT </a:t>
            </a:r>
            <a:r>
              <a:rPr lang="vi-VN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grpSp>
        <p:nvGrpSpPr>
          <p:cNvPr id="38" name="Group 37"/>
          <p:cNvGrpSpPr/>
          <p:nvPr/>
        </p:nvGrpSpPr>
        <p:grpSpPr>
          <a:xfrm>
            <a:off x="3581" y="1721178"/>
            <a:ext cx="15885880" cy="1845311"/>
            <a:chOff x="1470819" y="1921758"/>
            <a:chExt cx="9604496" cy="1845310"/>
          </a:xfrm>
        </p:grpSpPr>
        <p:grpSp>
          <p:nvGrpSpPr>
            <p:cNvPr id="39" name="Group 38"/>
            <p:cNvGrpSpPr/>
            <p:nvPr/>
          </p:nvGrpSpPr>
          <p:grpSpPr>
            <a:xfrm>
              <a:off x="1470819" y="1945220"/>
              <a:ext cx="533400" cy="646331"/>
              <a:chOff x="1737519" y="1945220"/>
              <a:chExt cx="533400" cy="646331"/>
            </a:xfrm>
          </p:grpSpPr>
          <p:sp>
            <p:nvSpPr>
              <p:cNvPr id="41" name="Oval 40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US" b="1">
                  <a:solidFill>
                    <a:prstClr val="white"/>
                  </a:solidFill>
                  <a:latin typeface="Calibri" panose="020F0502020204030204"/>
                </a:endParaRPr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1894164" y="1945220"/>
                <a:ext cx="37675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:r>
                  <a:rPr lang="en-US" sz="36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</a:t>
                </a:r>
              </a:p>
            </p:txBody>
          </p:sp>
        </p:grpSp>
        <p:sp>
          <p:nvSpPr>
            <p:cNvPr id="40" name="TextBox 39"/>
            <p:cNvSpPr txBox="1"/>
            <p:nvPr/>
          </p:nvSpPr>
          <p:spPr>
            <a:xfrm>
              <a:off x="2004219" y="1921758"/>
              <a:ext cx="9071096" cy="18453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n-US" sz="3700" b="1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Trong</a:t>
              </a:r>
              <a:r>
                <a:rPr lang="en-US" sz="37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700" b="1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một</a:t>
              </a:r>
              <a:r>
                <a:rPr lang="en-US" sz="37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700" b="1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trận</a:t>
              </a:r>
              <a:r>
                <a:rPr lang="en-US" sz="37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700" b="1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bóng</a:t>
              </a:r>
              <a:r>
                <a:rPr lang="en-US" sz="37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700" b="1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đá</a:t>
              </a:r>
              <a:r>
                <a:rPr lang="en-US" sz="37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sz="3700" b="1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37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700" b="1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khán</a:t>
              </a:r>
              <a:r>
                <a:rPr lang="en-US" sz="37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700" b="1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giả</a:t>
              </a:r>
              <a:r>
                <a:rPr lang="en-US" sz="37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ở </a:t>
              </a:r>
              <a:r>
                <a:rPr lang="en-US" sz="3700" b="1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khán</a:t>
              </a:r>
              <a:r>
                <a:rPr lang="en-US" sz="37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700" b="1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đài</a:t>
              </a:r>
              <a:r>
                <a:rPr lang="en-US" sz="37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A </a:t>
              </a:r>
              <a:r>
                <a:rPr lang="en-US" sz="3700" b="1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là</a:t>
              </a:r>
              <a:r>
                <a:rPr lang="en-US" sz="37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4</a:t>
              </a:r>
              <a:r>
                <a:rPr lang="vi-VN" altLang="en-US" sz="37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7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625 ng</a:t>
              </a:r>
              <a:r>
                <a:rPr lang="vi-VN" sz="37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ư</a:t>
              </a:r>
              <a:r>
                <a:rPr lang="en-US" sz="3700" b="1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ời</a:t>
              </a:r>
              <a:r>
                <a:rPr lang="en-US" sz="37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 </a:t>
              </a:r>
              <a:r>
                <a:rPr lang="en-US" sz="3700" b="1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37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700" b="1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khán</a:t>
              </a:r>
              <a:r>
                <a:rPr lang="en-US" sz="37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700" b="1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giả</a:t>
              </a:r>
              <a:r>
                <a:rPr lang="en-US" sz="37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ở kh</a:t>
              </a:r>
              <a:r>
                <a:rPr lang="vi-VN" altLang="en-US" sz="37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á</a:t>
              </a:r>
              <a:r>
                <a:rPr lang="en-US" sz="37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 </a:t>
              </a:r>
              <a:r>
                <a:rPr lang="en-US" sz="3700" b="1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đài</a:t>
              </a:r>
              <a:r>
                <a:rPr lang="en-US" sz="37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B </a:t>
              </a:r>
              <a:r>
                <a:rPr lang="en-US" sz="3700" b="1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nhiều</a:t>
              </a:r>
              <a:r>
                <a:rPr lang="en-US" sz="37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h</a:t>
              </a:r>
              <a:r>
                <a:rPr lang="vi-VN" sz="37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ơ</a:t>
              </a:r>
              <a:r>
                <a:rPr lang="en-US" sz="37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 </a:t>
              </a:r>
              <a:r>
                <a:rPr lang="en-US" sz="3700" b="1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khán</a:t>
              </a:r>
              <a:r>
                <a:rPr lang="en-US" sz="37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700" b="1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đài</a:t>
              </a:r>
              <a:r>
                <a:rPr lang="en-US" sz="37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A </a:t>
              </a:r>
              <a:r>
                <a:rPr lang="en-US" sz="3700" b="1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là</a:t>
              </a:r>
              <a:r>
                <a:rPr lang="en-US" sz="37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438 ng</a:t>
              </a:r>
              <a:r>
                <a:rPr lang="vi-VN" sz="37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ư</a:t>
              </a:r>
              <a:r>
                <a:rPr lang="en-US" sz="3700" b="1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ời.</a:t>
              </a:r>
              <a:r>
                <a:rPr lang="vi-VN" altLang="en-US" sz="3700" b="1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700" b="1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Hỏi</a:t>
              </a:r>
              <a:r>
                <a:rPr lang="en-US" sz="37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700" b="1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37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kh</a:t>
              </a:r>
              <a:r>
                <a:rPr lang="vi-VN" altLang="en-US" sz="37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á</a:t>
              </a:r>
              <a:r>
                <a:rPr lang="en-US" sz="37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 </a:t>
              </a:r>
              <a:r>
                <a:rPr lang="en-US" sz="3700" b="1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giả</a:t>
              </a:r>
              <a:r>
                <a:rPr lang="en-US" sz="37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ở </a:t>
              </a:r>
              <a:r>
                <a:rPr lang="en-US" sz="3700" b="1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hai</a:t>
              </a:r>
              <a:r>
                <a:rPr lang="en-US" sz="37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kh</a:t>
              </a:r>
              <a:r>
                <a:rPr lang="vi-VN" altLang="en-US" sz="37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á</a:t>
              </a:r>
              <a:r>
                <a:rPr lang="en-US" sz="37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 </a:t>
              </a:r>
              <a:r>
                <a:rPr lang="en-US" sz="3700" b="1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đài</a:t>
              </a:r>
              <a:r>
                <a:rPr lang="en-US" sz="37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700" b="1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là</a:t>
              </a:r>
              <a:r>
                <a:rPr lang="en-US" sz="37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bao </a:t>
              </a:r>
              <a:r>
                <a:rPr lang="en-US" sz="3700" b="1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nhiêu</a:t>
              </a:r>
              <a:r>
                <a:rPr lang="en-US" sz="37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ng</a:t>
              </a:r>
              <a:r>
                <a:rPr lang="vi-VN" sz="37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ư</a:t>
              </a:r>
              <a:r>
                <a:rPr lang="en-US" sz="3700" b="1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ời</a:t>
              </a:r>
              <a:r>
                <a:rPr lang="en-US" sz="37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? </a:t>
              </a: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746761" y="4724400"/>
            <a:ext cx="6756400" cy="2061211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đài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vi-VN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4</a:t>
            </a:r>
            <a:r>
              <a:rPr lang="vi-VN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625 ng</a:t>
            </a:r>
            <a:r>
              <a:rPr lang="vi-V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ời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đài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</a:t>
            </a:r>
            <a:r>
              <a:rPr lang="vi-V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vi-VN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vi-VN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438 ng</a:t>
            </a:r>
            <a:r>
              <a:rPr lang="vi-V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ời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Khán giả hai khán dài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vi-VN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…ng</a:t>
            </a:r>
            <a:r>
              <a:rPr lang="vi-V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ời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123554" y="4257009"/>
            <a:ext cx="7239000" cy="3861435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r>
              <a:rPr lang="en-US" dirty="0"/>
              <a:t>	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kh</a:t>
            </a:r>
            <a:r>
              <a:rPr lang="vi-VN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kh</a:t>
            </a:r>
            <a:r>
              <a:rPr lang="vi-VN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đài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vi-VN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625 + 438 = 5</a:t>
            </a:r>
            <a:r>
              <a:rPr lang="vi-VN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063 (ng</a:t>
            </a:r>
            <a:r>
              <a:rPr lang="vi-VN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kh</a:t>
            </a:r>
            <a:r>
              <a:rPr lang="vi-VN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đài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vi-VN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625 + 5</a:t>
            </a:r>
            <a:r>
              <a:rPr lang="vi-VN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063 = 9</a:t>
            </a:r>
            <a:r>
              <a:rPr lang="vi-VN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688</a:t>
            </a:r>
            <a:r>
              <a:rPr lang="vi-VN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ng</a:t>
            </a:r>
            <a:r>
              <a:rPr lang="vi-VN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9</a:t>
            </a:r>
            <a:r>
              <a:rPr lang="vi-VN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688</a:t>
            </a:r>
            <a:r>
              <a:rPr lang="vi-VN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ng</a:t>
            </a:r>
            <a:r>
              <a:rPr lang="vi-VN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861864" y="51785"/>
            <a:ext cx="6643165" cy="584775"/>
          </a:xfrm>
          <a:prstGeom prst="rect">
            <a:avLst/>
          </a:prstGeom>
          <a:noFill/>
        </p:spPr>
        <p:txBody>
          <a:bodyPr wrap="none" lIns="91428" tIns="45714" rIns="91428" bIns="45714" rtlCol="0">
            <a:spAutoFit/>
          </a:bodyPr>
          <a:lstStyle/>
          <a:p>
            <a:pPr>
              <a:defRPr/>
            </a:pP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vi-VN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vi-VN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ăm, 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vi-VN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vi-VN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vi-VN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02 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vi-VN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2025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Anh dep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93" y="388938"/>
            <a:ext cx="14920252" cy="8755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WordArt 3"/>
          <p:cNvSpPr>
            <a:spLocks noChangeArrowheads="1" noChangeShapeType="1" noTextEdit="1"/>
          </p:cNvSpPr>
          <p:nvPr/>
        </p:nvSpPr>
        <p:spPr bwMode="auto">
          <a:xfrm>
            <a:off x="3337719" y="4114800"/>
            <a:ext cx="9601201" cy="1125539"/>
          </a:xfrm>
          <a:prstGeom prst="rect">
            <a:avLst/>
          </a:prstGeom>
        </p:spPr>
        <p:txBody>
          <a:bodyPr wrap="none" lIns="91428" tIns="45714" rIns="91428" bIns="45714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defTabSz="914278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sz="5700" b="1" kern="10" dirty="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cs typeface="Arial"/>
              </a:rPr>
              <a:t>XIN CHÂN THÀNH CẢM ƠN </a:t>
            </a:r>
          </a:p>
          <a:p>
            <a:pPr algn="ctr" defTabSz="914278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sz="5700" b="1" kern="10" dirty="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cs typeface="Arial"/>
              </a:rPr>
              <a:t>QUÝ THẦY CÔ GIÁO VÀ CÁC EM</a:t>
            </a:r>
            <a:endParaRPr lang="en-US" sz="5700" b="1" kern="10" dirty="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cs typeface="Arial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05712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23,1047787239,C:\Users\Tailieu\Documents\Bai giang duong truong son_pptx\Media.ppcx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020">
  <a:themeElements>
    <a:clrScheme name="炫彩扁平2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FBF53"/>
      </a:accent1>
      <a:accent2>
        <a:srgbClr val="F17475"/>
      </a:accent2>
      <a:accent3>
        <a:srgbClr val="01B3C5"/>
      </a:accent3>
      <a:accent4>
        <a:srgbClr val="77448C"/>
      </a:accent4>
      <a:accent5>
        <a:srgbClr val="00AF92"/>
      </a:accent5>
      <a:accent6>
        <a:srgbClr val="C65885"/>
      </a:accent6>
      <a:hlink>
        <a:srgbClr val="FCC79F"/>
      </a:hlink>
      <a:folHlink>
        <a:srgbClr val="869FB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436</Words>
  <Application>Microsoft Office PowerPoint</Application>
  <PresentationFormat>Custom</PresentationFormat>
  <Paragraphs>67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Times New Roman</vt:lpstr>
      <vt:lpstr>印品黑体</vt:lpstr>
      <vt:lpstr>Office Theme</vt:lpstr>
      <vt:lpstr>020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159</cp:revision>
  <dcterms:created xsi:type="dcterms:W3CDTF">2022-07-10T01:37:00Z</dcterms:created>
  <dcterms:modified xsi:type="dcterms:W3CDTF">2025-04-15T08:10:16Z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73A686128C774C74BFE8EA8BAC6E6E90_12</vt:lpwstr>
  </property>
  <property fmtid="{D5CDD505-2E9C-101B-9397-08002B2CF9AE}" pid="3" name="KSOProductBuildVer">
    <vt:lpwstr>1033-12.2.0.19805</vt:lpwstr>
  </property>
</Properties>
</file>