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8" r:id="rId3"/>
  </p:sldMasterIdLst>
  <p:notesMasterIdLst>
    <p:notesMasterId r:id="rId10"/>
  </p:notesMasterIdLst>
  <p:sldIdLst>
    <p:sldId id="256" r:id="rId4"/>
    <p:sldId id="286" r:id="rId5"/>
    <p:sldId id="287" r:id="rId6"/>
    <p:sldId id="288" r:id="rId7"/>
    <p:sldId id="289" r:id="rId8"/>
    <p:sldId id="290" r:id="rId9"/>
  </p:sldIdLst>
  <p:sldSz cx="16276638" cy="9144000"/>
  <p:notesSz cx="6858000" cy="9144000"/>
  <p:defaultTextStyle>
    <a:defPPr>
      <a:defRPr lang="en-US"/>
    </a:defPPr>
    <a:lvl1pPr marL="0" algn="l" defTabSz="145205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342" algn="l" defTabSz="145205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050" algn="l" defTabSz="145205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393" algn="l" defTabSz="145205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4735" algn="l" defTabSz="145205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079" algn="l" defTabSz="145205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6785" algn="l" defTabSz="145205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129" algn="l" defTabSz="145205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09471" algn="l" defTabSz="145205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51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FF"/>
    <a:srgbClr val="FFFFCC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2" d="100"/>
          <a:sy n="52" d="100"/>
        </p:scale>
        <p:origin x="780" y="84"/>
      </p:cViewPr>
      <p:guideLst>
        <p:guide orient="horz" pos="2880"/>
        <p:guide pos="51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712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05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342" algn="l" defTabSz="145205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050" algn="l" defTabSz="145205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393" algn="l" defTabSz="145205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4735" algn="l" defTabSz="145205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079" algn="l" defTabSz="145205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6785" algn="l" defTabSz="145205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129" algn="l" defTabSz="145205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09471" algn="l" defTabSz="145205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fld id="{EB5B8007-F28A-4C3E-A48D-DDE012D8153F}" type="slidenum">
              <a:rPr lang="en-US" altLang="en-US" sz="1200">
                <a:solidFill>
                  <a:prstClr val="black"/>
                </a:solidFill>
                <a:cs typeface="Arial" charset="0"/>
              </a:rPr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 sz="120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7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3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4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6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094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8" y="488951"/>
            <a:ext cx="6516306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39" y="488951"/>
            <a:ext cx="19286121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51" y="2840574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8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2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47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7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0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2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48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7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499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037"/>
            <a:fld id="{C6060B65-DC19-4CF9-9EAA-C3D1C4531AF0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1219037"/>
              <a:t>4/15/2025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037"/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037"/>
            <a:fld id="{D94B1D1F-A980-4CE3-A075-A1AD11306BD5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1219037"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 spd="slow" advTm="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037"/>
            <a:fld id="{C6060B65-DC19-4CF9-9EAA-C3D1C4531AF0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1219037"/>
              <a:t>4/15/2025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037"/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037"/>
            <a:fld id="{D94B1D1F-A980-4CE3-A075-A1AD11306BD5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1219037"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 spd="slow" advTm="0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5" y="5875871"/>
            <a:ext cx="13835142" cy="1816100"/>
          </a:xfrm>
        </p:spPr>
        <p:txBody>
          <a:bodyPr anchor="t"/>
          <a:lstStyle>
            <a:lvl1pPr algn="l">
              <a:defRPr sz="7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5" y="3875621"/>
            <a:ext cx="13835142" cy="2000249"/>
          </a:xfrm>
        </p:spPr>
        <p:txBody>
          <a:bodyPr anchor="b"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81269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4747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43743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50129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6218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874877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6875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4996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037">
              <a:defRPr/>
            </a:pPr>
            <a:fld id="{814779EE-1E16-4CC5-A459-C716090F6017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 defTabSz="1219037">
                <a:defRPr/>
              </a:pPr>
              <a:t>4/15/2025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037"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037"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037"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 advTm="0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5" y="2133605"/>
            <a:ext cx="7188848" cy="6034617"/>
          </a:xfrm>
        </p:spPr>
        <p:txBody>
          <a:bodyPr/>
          <a:lstStyle>
            <a:lvl1pPr>
              <a:defRPr sz="51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9" y="2133605"/>
            <a:ext cx="7188848" cy="6034617"/>
          </a:xfrm>
        </p:spPr>
        <p:txBody>
          <a:bodyPr/>
          <a:lstStyle>
            <a:lvl1pPr>
              <a:defRPr sz="51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037">
              <a:defRPr/>
            </a:pPr>
            <a:fld id="{A3311C9F-D64E-4824-A709-CF61DE4E0BDD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 defTabSz="1219037">
                <a:defRPr/>
              </a:pPr>
              <a:t>4/15/2025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037"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037"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037"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 advTm="0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5" y="2046821"/>
            <a:ext cx="7191675" cy="853017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2691" indent="0">
              <a:buNone/>
              <a:defRPr sz="3600" b="1"/>
            </a:lvl2pPr>
            <a:lvl3pPr marL="1624747" indent="0">
              <a:buNone/>
              <a:defRPr sz="3200" b="1"/>
            </a:lvl3pPr>
            <a:lvl4pPr marL="2437438" indent="0">
              <a:buNone/>
              <a:defRPr sz="2900" b="1"/>
            </a:lvl4pPr>
            <a:lvl5pPr marL="3250129" indent="0">
              <a:buNone/>
              <a:defRPr sz="2900" b="1"/>
            </a:lvl5pPr>
            <a:lvl6pPr marL="4062186" indent="0">
              <a:buNone/>
              <a:defRPr sz="2900" b="1"/>
            </a:lvl6pPr>
            <a:lvl7pPr marL="4874877" indent="0">
              <a:buNone/>
              <a:defRPr sz="2900" b="1"/>
            </a:lvl7pPr>
            <a:lvl8pPr marL="5687568" indent="0">
              <a:buNone/>
              <a:defRPr sz="2900" b="1"/>
            </a:lvl8pPr>
            <a:lvl9pPr marL="6499624" indent="0">
              <a:buNone/>
              <a:defRPr sz="2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5" y="2899836"/>
            <a:ext cx="7191675" cy="5268384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16" y="2046821"/>
            <a:ext cx="7194500" cy="853017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2691" indent="0">
              <a:buNone/>
              <a:defRPr sz="3600" b="1"/>
            </a:lvl2pPr>
            <a:lvl3pPr marL="1624747" indent="0">
              <a:buNone/>
              <a:defRPr sz="3200" b="1"/>
            </a:lvl3pPr>
            <a:lvl4pPr marL="2437438" indent="0">
              <a:buNone/>
              <a:defRPr sz="2900" b="1"/>
            </a:lvl4pPr>
            <a:lvl5pPr marL="3250129" indent="0">
              <a:buNone/>
              <a:defRPr sz="2900" b="1"/>
            </a:lvl5pPr>
            <a:lvl6pPr marL="4062186" indent="0">
              <a:buNone/>
              <a:defRPr sz="2900" b="1"/>
            </a:lvl6pPr>
            <a:lvl7pPr marL="4874877" indent="0">
              <a:buNone/>
              <a:defRPr sz="2900" b="1"/>
            </a:lvl7pPr>
            <a:lvl8pPr marL="5687568" indent="0">
              <a:buNone/>
              <a:defRPr sz="2900" b="1"/>
            </a:lvl8pPr>
            <a:lvl9pPr marL="6499624" indent="0">
              <a:buNone/>
              <a:defRPr sz="2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16" y="2899836"/>
            <a:ext cx="7194500" cy="5268384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037">
              <a:defRPr/>
            </a:pPr>
            <a:fld id="{0A4318BD-B3C6-4D4B-B871-C29490A2E55A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 defTabSz="1219037">
                <a:defRPr/>
              </a:pPr>
              <a:t>4/15/2025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037"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037"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037"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 advTm="0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037"/>
            <a:fld id="{C6060B65-DC19-4CF9-9EAA-C3D1C4531AF0}" type="datetimeFigureOut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1219037"/>
              <a:t>4/15/2025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037"/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037"/>
            <a:fld id="{D94B1D1F-A980-4CE3-A075-A1AD11306BD5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1219037"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 spd="slow" advTm="0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/>
        </p:nvSpPr>
        <p:spPr>
          <a:xfrm>
            <a:off x="1521441" y="1375012"/>
            <a:ext cx="13233758" cy="57187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71" tIns="60935" rIns="121871" bIns="60935" rtlCol="0" anchor="ctr"/>
          <a:lstStyle/>
          <a:p>
            <a:pPr marL="0" marR="0" lvl="0" indent="0" algn="ctr" defTabSz="12190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印品黑体" panose="00000500000000000000" pitchFamily="2" charset="-122"/>
              <a:ea typeface="印品黑体" panose="00000500000000000000" pitchFamily="2" charset="-122"/>
              <a:cs typeface="+mn-cs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7876732" y="8602533"/>
            <a:ext cx="523182" cy="29347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71" tIns="60935" rIns="121871" bIns="60935" rtlCol="0" anchor="ctr"/>
          <a:lstStyle/>
          <a:p>
            <a:pPr marL="0" marR="0" lvl="0" indent="0" algn="ctr" defTabSz="12190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印品黑体" panose="00000500000000000000" pitchFamily="2" charset="-122"/>
              <a:ea typeface="印品黑体" panose="00000500000000000000" pitchFamily="2" charset="-122"/>
              <a:cs typeface="+mn-cs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037">
              <a:defRPr/>
            </a:pPr>
            <a:fld id="{3E729073-8FFE-4F18-B513-07581FC6638E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 defTabSz="1219037">
                <a:defRPr/>
              </a:pPr>
              <a:t>4/15/2025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239379" y="8528305"/>
            <a:ext cx="3797882" cy="486833"/>
          </a:xfrm>
        </p:spPr>
        <p:txBody>
          <a:bodyPr/>
          <a:lstStyle>
            <a:lvl1pPr algn="ctr">
              <a:defRPr>
                <a:latin typeface="印品黑体" panose="00000500000000000000" pitchFamily="2" charset="-122"/>
              </a:defRPr>
            </a:lvl1pPr>
          </a:lstStyle>
          <a:p>
            <a:pPr defTabSz="1219037"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037"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 advTm="0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6" y="364069"/>
            <a:ext cx="5354902" cy="1549401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6" y="364074"/>
            <a:ext cx="9099093" cy="7804151"/>
          </a:xfrm>
        </p:spPr>
        <p:txBody>
          <a:bodyPr/>
          <a:lstStyle>
            <a:lvl1pPr>
              <a:defRPr sz="5700"/>
            </a:lvl1pPr>
            <a:lvl2pPr>
              <a:defRPr sz="5100"/>
            </a:lvl2pPr>
            <a:lvl3pPr>
              <a:defRPr sz="43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6" y="1913475"/>
            <a:ext cx="5354902" cy="6254751"/>
          </a:xfrm>
        </p:spPr>
        <p:txBody>
          <a:bodyPr/>
          <a:lstStyle>
            <a:lvl1pPr marL="0" indent="0">
              <a:buNone/>
              <a:defRPr sz="2500"/>
            </a:lvl1pPr>
            <a:lvl2pPr marL="812691" indent="0">
              <a:buNone/>
              <a:defRPr sz="2100"/>
            </a:lvl2pPr>
            <a:lvl3pPr marL="1624747" indent="0">
              <a:buNone/>
              <a:defRPr sz="1900"/>
            </a:lvl3pPr>
            <a:lvl4pPr marL="2437438" indent="0">
              <a:buNone/>
              <a:defRPr sz="1600"/>
            </a:lvl4pPr>
            <a:lvl5pPr marL="3250129" indent="0">
              <a:buNone/>
              <a:defRPr sz="1600"/>
            </a:lvl5pPr>
            <a:lvl6pPr marL="4062186" indent="0">
              <a:buNone/>
              <a:defRPr sz="1600"/>
            </a:lvl6pPr>
            <a:lvl7pPr marL="4874877" indent="0">
              <a:buNone/>
              <a:defRPr sz="1600"/>
            </a:lvl7pPr>
            <a:lvl8pPr marL="5687568" indent="0">
              <a:buNone/>
              <a:defRPr sz="1600"/>
            </a:lvl8pPr>
            <a:lvl9pPr marL="6499624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037">
              <a:defRPr/>
            </a:pPr>
            <a:fld id="{43C7FCF6-76BD-4495-B08F-4C059D2BA31F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 defTabSz="1219037">
                <a:defRPr/>
              </a:pPr>
              <a:t>4/15/2025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037"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037"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037"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 advTm="0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4" y="6400803"/>
            <a:ext cx="9765983" cy="755652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4" y="817036"/>
            <a:ext cx="9765983" cy="5486400"/>
          </a:xfrm>
        </p:spPr>
        <p:txBody>
          <a:bodyPr/>
          <a:lstStyle>
            <a:lvl1pPr marL="0" indent="0">
              <a:buNone/>
              <a:defRPr sz="5700"/>
            </a:lvl1pPr>
            <a:lvl2pPr marL="812691" indent="0">
              <a:buNone/>
              <a:defRPr sz="5100"/>
            </a:lvl2pPr>
            <a:lvl3pPr marL="1624747" indent="0">
              <a:buNone/>
              <a:defRPr sz="4300"/>
            </a:lvl3pPr>
            <a:lvl4pPr marL="2437438" indent="0">
              <a:buNone/>
              <a:defRPr sz="3600"/>
            </a:lvl4pPr>
            <a:lvl5pPr marL="3250129" indent="0">
              <a:buNone/>
              <a:defRPr sz="3600"/>
            </a:lvl5pPr>
            <a:lvl6pPr marL="4062186" indent="0">
              <a:buNone/>
              <a:defRPr sz="3600"/>
            </a:lvl6pPr>
            <a:lvl7pPr marL="4874877" indent="0">
              <a:buNone/>
              <a:defRPr sz="3600"/>
            </a:lvl7pPr>
            <a:lvl8pPr marL="5687568" indent="0">
              <a:buNone/>
              <a:defRPr sz="3600"/>
            </a:lvl8pPr>
            <a:lvl9pPr marL="6499624" indent="0">
              <a:buNone/>
              <a:defRPr sz="3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4" y="7156457"/>
            <a:ext cx="9765983" cy="1073151"/>
          </a:xfrm>
        </p:spPr>
        <p:txBody>
          <a:bodyPr/>
          <a:lstStyle>
            <a:lvl1pPr marL="0" indent="0">
              <a:buNone/>
              <a:defRPr sz="2500"/>
            </a:lvl1pPr>
            <a:lvl2pPr marL="812691" indent="0">
              <a:buNone/>
              <a:defRPr sz="2100"/>
            </a:lvl2pPr>
            <a:lvl3pPr marL="1624747" indent="0">
              <a:buNone/>
              <a:defRPr sz="1900"/>
            </a:lvl3pPr>
            <a:lvl4pPr marL="2437438" indent="0">
              <a:buNone/>
              <a:defRPr sz="1600"/>
            </a:lvl4pPr>
            <a:lvl5pPr marL="3250129" indent="0">
              <a:buNone/>
              <a:defRPr sz="1600"/>
            </a:lvl5pPr>
            <a:lvl6pPr marL="4062186" indent="0">
              <a:buNone/>
              <a:defRPr sz="1600"/>
            </a:lvl6pPr>
            <a:lvl7pPr marL="4874877" indent="0">
              <a:buNone/>
              <a:defRPr sz="1600"/>
            </a:lvl7pPr>
            <a:lvl8pPr marL="5687568" indent="0">
              <a:buNone/>
              <a:defRPr sz="1600"/>
            </a:lvl8pPr>
            <a:lvl9pPr marL="6499624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037">
              <a:defRPr/>
            </a:pPr>
            <a:fld id="{E257577C-F53D-4BB9-9408-EB84DEB3CD80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 defTabSz="1219037">
                <a:defRPr/>
              </a:pPr>
              <a:t>4/15/2025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037"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037"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037"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 advTm="0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037">
              <a:defRPr/>
            </a:pPr>
            <a:fld id="{77D58058-BD14-4845-947D-4A9B79A00D09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 defTabSz="1219037">
                <a:defRPr/>
              </a:pPr>
              <a:t>4/15/2025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037"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037"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037"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 advTm="0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4" y="366189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6" y="366189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037">
              <a:defRPr/>
            </a:pPr>
            <a:fld id="{18ECB469-C949-4E3F-B0CB-0C15DA7B7F92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 defTabSz="1219037">
                <a:defRPr/>
              </a:pPr>
              <a:t>4/15/2025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037"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037"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037"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 advTm="0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0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0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" name="Google Shape;939;p32"/>
          <p:cNvGrpSpPr/>
          <p:nvPr userDrawn="1"/>
        </p:nvGrpSpPr>
        <p:grpSpPr>
          <a:xfrm>
            <a:off x="2943030" y="5267272"/>
            <a:ext cx="2635160" cy="2693448"/>
            <a:chOff x="2718975" y="493050"/>
            <a:chExt cx="2013175" cy="2066600"/>
          </a:xfrm>
        </p:grpSpPr>
        <p:sp>
          <p:nvSpPr>
            <p:cNvPr id="139" name="Google Shape;940;p32"/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0" name="Google Shape;941;p32"/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1" name="Google Shape;942;p32"/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2" name="Google Shape;943;p32"/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3" name="Google Shape;944;p32"/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4" name="Google Shape;945;p32"/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5" name="Google Shape;946;p32"/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6" name="Google Shape;947;p32"/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7" name="Google Shape;948;p32"/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8" name="Google Shape;949;p32"/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9" name="Google Shape;950;p32"/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0" name="Google Shape;951;p32"/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1" name="Google Shape;952;p32"/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2" name="Google Shape;953;p32"/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3" name="Google Shape;954;p32"/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4" name="Google Shape;955;p32"/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5" name="Google Shape;956;p32"/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6" name="Google Shape;957;p32"/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7" name="Google Shape;958;p32"/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8" name="Google Shape;959;p32"/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9" name="Google Shape;960;p32"/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0" name="Google Shape;961;p32"/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1" name="Google Shape;962;p32"/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2" name="Google Shape;963;p32"/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3" name="Google Shape;964;p32"/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4" name="Google Shape;965;p32"/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5" name="Google Shape;966;p32"/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6" name="Google Shape;967;p32"/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7" name="Google Shape;968;p32"/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8" name="Google Shape;969;p32"/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9" name="Google Shape;970;p32"/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0" name="Google Shape;971;p32"/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1" name="Google Shape;972;p32"/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2" name="Google Shape;973;p32"/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3" name="Google Shape;974;p32"/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4" name="Google Shape;975;p32"/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5" name="Google Shape;976;p32"/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6" name="Google Shape;977;p32"/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7" name="Google Shape;978;p32"/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8" name="Google Shape;979;p32"/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9" name="Google Shape;980;p32"/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0" name="Google Shape;981;p32"/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1" name="Google Shape;982;p32"/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2" name="Google Shape;983;p32"/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3" name="Google Shape;984;p32"/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4" name="Google Shape;985;p32"/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5" name="Google Shape;986;p32"/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6" name="Google Shape;987;p32"/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7" name="Google Shape;988;p32"/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8" name="Google Shape;989;p32"/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9" name="Google Shape;990;p32"/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0" name="Google Shape;991;p32"/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1" name="Google Shape;992;p32"/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2" name="Google Shape;993;p32"/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3" name="Google Shape;994;p32"/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4" name="Google Shape;995;p32"/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5" name="Google Shape;996;p32"/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6" name="Google Shape;997;p32"/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7" name="Google Shape;998;p32"/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8" name="Google Shape;999;p32"/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9" name="Google Shape;1000;p32"/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0" name="Google Shape;1001;p32"/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1" name="Google Shape;1002;p32"/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02" name="Google Shape;211;p3"/>
          <p:cNvGrpSpPr/>
          <p:nvPr userDrawn="1"/>
        </p:nvGrpSpPr>
        <p:grpSpPr>
          <a:xfrm>
            <a:off x="1375312" y="2108469"/>
            <a:ext cx="593119" cy="531367"/>
            <a:chOff x="2495125" y="2142250"/>
            <a:chExt cx="444275" cy="398525"/>
          </a:xfrm>
        </p:grpSpPr>
        <p:sp>
          <p:nvSpPr>
            <p:cNvPr id="203" name="Google Shape;212;p3"/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4" name="Google Shape;213;p3"/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05" name="Google Shape;214;p3"/>
          <p:cNvGrpSpPr/>
          <p:nvPr userDrawn="1"/>
        </p:nvGrpSpPr>
        <p:grpSpPr>
          <a:xfrm>
            <a:off x="14099355" y="6718190"/>
            <a:ext cx="388993" cy="375167"/>
            <a:chOff x="3243875" y="2372825"/>
            <a:chExt cx="291375" cy="281375"/>
          </a:xfrm>
        </p:grpSpPr>
        <p:sp>
          <p:nvSpPr>
            <p:cNvPr id="206" name="Google Shape;215;p3"/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7" name="Google Shape;216;p3"/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8" name="Google Shape;217;p3"/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9" name="Google Shape;218;p3"/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0" name="Google Shape;219;p3"/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1" name="Google Shape;220;p3"/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2" name="Google Shape;221;p3"/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3" name="Google Shape;222;p3"/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4" name="Google Shape;223;p3"/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5" name="Google Shape;224;p3"/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16" name="Google Shape;225;p3"/>
          <p:cNvGrpSpPr/>
          <p:nvPr userDrawn="1"/>
        </p:nvGrpSpPr>
        <p:grpSpPr>
          <a:xfrm>
            <a:off x="14389657" y="953149"/>
            <a:ext cx="222515" cy="224767"/>
            <a:chOff x="4954425" y="2036375"/>
            <a:chExt cx="166675" cy="168575"/>
          </a:xfrm>
        </p:grpSpPr>
        <p:sp>
          <p:nvSpPr>
            <p:cNvPr id="217" name="Google Shape;226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8" name="Google Shape;227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19" name="Google Shape;228;p3"/>
          <p:cNvSpPr/>
          <p:nvPr userDrawn="1"/>
        </p:nvSpPr>
        <p:spPr>
          <a:xfrm>
            <a:off x="2105363" y="4797036"/>
            <a:ext cx="159035" cy="10826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884" tIns="121884" rIns="121884" bIns="121884" anchor="ctr" anchorCtr="0">
            <a:noAutofit/>
          </a:bodyPr>
          <a:lstStyle/>
          <a:p>
            <a:pPr marL="0" marR="0" lvl="0" indent="0" algn="l" defTabSz="12190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0" name="Google Shape;229;p3"/>
          <p:cNvSpPr/>
          <p:nvPr userDrawn="1"/>
        </p:nvSpPr>
        <p:spPr>
          <a:xfrm>
            <a:off x="13145672" y="5184707"/>
            <a:ext cx="116147" cy="82567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121884" tIns="121884" rIns="121884" bIns="121884" anchor="ctr" anchorCtr="0">
            <a:noAutofit/>
          </a:bodyPr>
          <a:lstStyle/>
          <a:p>
            <a:pPr marL="0" marR="0" lvl="0" indent="0" algn="l" defTabSz="12190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21" name="Google Shape;230;p3"/>
          <p:cNvGrpSpPr/>
          <p:nvPr userDrawn="1"/>
        </p:nvGrpSpPr>
        <p:grpSpPr>
          <a:xfrm>
            <a:off x="1701885" y="7388662"/>
            <a:ext cx="222515" cy="224767"/>
            <a:chOff x="4954425" y="2036375"/>
            <a:chExt cx="166675" cy="168575"/>
          </a:xfrm>
        </p:grpSpPr>
        <p:sp>
          <p:nvSpPr>
            <p:cNvPr id="222" name="Google Shape;231;p3"/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3" name="Google Shape;232;p3"/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 userDrawn="1">
  <p:cSld name="One column text"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4" name="Google Shape;244;p7"/>
          <p:cNvGrpSpPr/>
          <p:nvPr/>
        </p:nvGrpSpPr>
        <p:grpSpPr>
          <a:xfrm>
            <a:off x="-267" y="24535"/>
            <a:ext cx="16276638" cy="9094933"/>
            <a:chOff x="-150" y="13800"/>
            <a:chExt cx="9144000" cy="5115900"/>
          </a:xfrm>
        </p:grpSpPr>
        <p:grpSp>
          <p:nvGrpSpPr>
            <p:cNvPr id="245" name="Google Shape;245;p7"/>
            <p:cNvGrpSpPr/>
            <p:nvPr/>
          </p:nvGrpSpPr>
          <p:grpSpPr>
            <a:xfrm>
              <a:off x="318911" y="13800"/>
              <a:ext cx="8506178" cy="5115900"/>
              <a:chOff x="318911" y="-66425"/>
              <a:chExt cx="8506178" cy="5115900"/>
            </a:xfrm>
          </p:grpSpPr>
          <p:cxnSp>
            <p:nvCxnSpPr>
              <p:cNvPr id="246" name="Google Shape;246;p7"/>
              <p:cNvCxnSpPr/>
              <p:nvPr/>
            </p:nvCxnSpPr>
            <p:spPr>
              <a:xfrm>
                <a:off x="318911" y="-66425"/>
                <a:ext cx="0" cy="51159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D3B6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7" name="Google Shape;247;p7"/>
              <p:cNvCxnSpPr/>
              <p:nvPr/>
            </p:nvCxnSpPr>
            <p:spPr>
              <a:xfrm>
                <a:off x="705556" y="-66425"/>
                <a:ext cx="0" cy="51159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D3B6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8" name="Google Shape;248;p7"/>
              <p:cNvCxnSpPr/>
              <p:nvPr/>
            </p:nvCxnSpPr>
            <p:spPr>
              <a:xfrm>
                <a:off x="1092200" y="-66425"/>
                <a:ext cx="0" cy="51159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D3B6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9" name="Google Shape;249;p7"/>
              <p:cNvCxnSpPr/>
              <p:nvPr/>
            </p:nvCxnSpPr>
            <p:spPr>
              <a:xfrm>
                <a:off x="1478844" y="-66425"/>
                <a:ext cx="0" cy="51159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D3B6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0" name="Google Shape;250;p7"/>
              <p:cNvCxnSpPr/>
              <p:nvPr/>
            </p:nvCxnSpPr>
            <p:spPr>
              <a:xfrm>
                <a:off x="1865489" y="-66425"/>
                <a:ext cx="0" cy="51159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D3B6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1" name="Google Shape;251;p7"/>
              <p:cNvCxnSpPr/>
              <p:nvPr/>
            </p:nvCxnSpPr>
            <p:spPr>
              <a:xfrm>
                <a:off x="2252133" y="-66425"/>
                <a:ext cx="0" cy="51159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D3B6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2" name="Google Shape;252;p7"/>
              <p:cNvCxnSpPr/>
              <p:nvPr/>
            </p:nvCxnSpPr>
            <p:spPr>
              <a:xfrm>
                <a:off x="2638778" y="-66425"/>
                <a:ext cx="0" cy="51159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D3B6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3" name="Google Shape;253;p7"/>
              <p:cNvCxnSpPr/>
              <p:nvPr/>
            </p:nvCxnSpPr>
            <p:spPr>
              <a:xfrm>
                <a:off x="3025422" y="-66425"/>
                <a:ext cx="0" cy="51159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D3B6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4" name="Google Shape;254;p7"/>
              <p:cNvCxnSpPr/>
              <p:nvPr/>
            </p:nvCxnSpPr>
            <p:spPr>
              <a:xfrm>
                <a:off x="3412067" y="-66425"/>
                <a:ext cx="0" cy="51159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D3B6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5" name="Google Shape;255;p7"/>
              <p:cNvCxnSpPr/>
              <p:nvPr/>
            </p:nvCxnSpPr>
            <p:spPr>
              <a:xfrm>
                <a:off x="3798711" y="-66425"/>
                <a:ext cx="0" cy="51159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D3B6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6" name="Google Shape;256;p7"/>
              <p:cNvCxnSpPr/>
              <p:nvPr/>
            </p:nvCxnSpPr>
            <p:spPr>
              <a:xfrm>
                <a:off x="4185356" y="-66425"/>
                <a:ext cx="0" cy="51159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D3B6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7" name="Google Shape;257;p7"/>
              <p:cNvCxnSpPr/>
              <p:nvPr/>
            </p:nvCxnSpPr>
            <p:spPr>
              <a:xfrm>
                <a:off x="4572000" y="-66425"/>
                <a:ext cx="0" cy="51159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D3B6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8" name="Google Shape;258;p7"/>
              <p:cNvCxnSpPr/>
              <p:nvPr/>
            </p:nvCxnSpPr>
            <p:spPr>
              <a:xfrm>
                <a:off x="4958644" y="-66425"/>
                <a:ext cx="0" cy="51159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D3B6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9" name="Google Shape;259;p7"/>
              <p:cNvCxnSpPr/>
              <p:nvPr/>
            </p:nvCxnSpPr>
            <p:spPr>
              <a:xfrm>
                <a:off x="5345289" y="-66425"/>
                <a:ext cx="0" cy="51159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D3B6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0" name="Google Shape;260;p7"/>
              <p:cNvCxnSpPr/>
              <p:nvPr/>
            </p:nvCxnSpPr>
            <p:spPr>
              <a:xfrm>
                <a:off x="5731933" y="-66425"/>
                <a:ext cx="0" cy="51159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D3B6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1" name="Google Shape;261;p7"/>
              <p:cNvCxnSpPr/>
              <p:nvPr/>
            </p:nvCxnSpPr>
            <p:spPr>
              <a:xfrm>
                <a:off x="6118578" y="-66425"/>
                <a:ext cx="0" cy="51159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D3B6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2" name="Google Shape;262;p7"/>
              <p:cNvCxnSpPr/>
              <p:nvPr/>
            </p:nvCxnSpPr>
            <p:spPr>
              <a:xfrm>
                <a:off x="6505222" y="-66425"/>
                <a:ext cx="0" cy="51159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D3B6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3" name="Google Shape;263;p7"/>
              <p:cNvCxnSpPr/>
              <p:nvPr/>
            </p:nvCxnSpPr>
            <p:spPr>
              <a:xfrm>
                <a:off x="6891867" y="-66425"/>
                <a:ext cx="0" cy="51159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D3B6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4" name="Google Shape;264;p7"/>
              <p:cNvCxnSpPr/>
              <p:nvPr/>
            </p:nvCxnSpPr>
            <p:spPr>
              <a:xfrm>
                <a:off x="7278511" y="-66425"/>
                <a:ext cx="0" cy="51159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D3B6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5" name="Google Shape;265;p7"/>
              <p:cNvCxnSpPr/>
              <p:nvPr/>
            </p:nvCxnSpPr>
            <p:spPr>
              <a:xfrm>
                <a:off x="7665156" y="-66425"/>
                <a:ext cx="0" cy="51159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D3B6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6" name="Google Shape;266;p7"/>
              <p:cNvCxnSpPr/>
              <p:nvPr/>
            </p:nvCxnSpPr>
            <p:spPr>
              <a:xfrm>
                <a:off x="8051800" y="-66425"/>
                <a:ext cx="0" cy="51159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D3B6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7" name="Google Shape;267;p7"/>
              <p:cNvCxnSpPr/>
              <p:nvPr/>
            </p:nvCxnSpPr>
            <p:spPr>
              <a:xfrm>
                <a:off x="8438444" y="-66425"/>
                <a:ext cx="0" cy="51159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D3B6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8" name="Google Shape;268;p7"/>
              <p:cNvCxnSpPr/>
              <p:nvPr/>
            </p:nvCxnSpPr>
            <p:spPr>
              <a:xfrm>
                <a:off x="8825089" y="-66425"/>
                <a:ext cx="0" cy="5115900"/>
              </a:xfrm>
              <a:prstGeom prst="straightConnector1">
                <a:avLst/>
              </a:prstGeom>
              <a:noFill/>
              <a:ln w="9525" cap="flat" cmpd="sng">
                <a:solidFill>
                  <a:srgbClr val="4D3B60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cxnSp>
          <p:nvCxnSpPr>
            <p:cNvPr id="269" name="Google Shape;269;p7"/>
            <p:cNvCxnSpPr/>
            <p:nvPr/>
          </p:nvCxnSpPr>
          <p:spPr>
            <a:xfrm>
              <a:off x="-150" y="31935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rgbClr val="4D3B6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0" name="Google Shape;270;p7"/>
            <p:cNvCxnSpPr/>
            <p:nvPr/>
          </p:nvCxnSpPr>
          <p:spPr>
            <a:xfrm>
              <a:off x="-150" y="667692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rgbClr val="4D3B6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1" name="Google Shape;271;p7"/>
            <p:cNvCxnSpPr/>
            <p:nvPr/>
          </p:nvCxnSpPr>
          <p:spPr>
            <a:xfrm>
              <a:off x="-150" y="101603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rgbClr val="4D3B6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2" name="Google Shape;272;p7"/>
            <p:cNvCxnSpPr/>
            <p:nvPr/>
          </p:nvCxnSpPr>
          <p:spPr>
            <a:xfrm>
              <a:off x="-150" y="1364377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rgbClr val="4D3B6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3" name="Google Shape;273;p7"/>
            <p:cNvCxnSpPr/>
            <p:nvPr/>
          </p:nvCxnSpPr>
          <p:spPr>
            <a:xfrm>
              <a:off x="-150" y="1712719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rgbClr val="4D3B6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4" name="Google Shape;274;p7"/>
            <p:cNvCxnSpPr/>
            <p:nvPr/>
          </p:nvCxnSpPr>
          <p:spPr>
            <a:xfrm>
              <a:off x="-150" y="2061062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rgbClr val="4D3B6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5" name="Google Shape;275;p7"/>
            <p:cNvCxnSpPr/>
            <p:nvPr/>
          </p:nvCxnSpPr>
          <p:spPr>
            <a:xfrm>
              <a:off x="-150" y="2409404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rgbClr val="4D3B6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6" name="Google Shape;276;p7"/>
            <p:cNvCxnSpPr/>
            <p:nvPr/>
          </p:nvCxnSpPr>
          <p:spPr>
            <a:xfrm>
              <a:off x="-150" y="2757746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rgbClr val="4D3B6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7" name="Google Shape;277;p7"/>
            <p:cNvCxnSpPr/>
            <p:nvPr/>
          </p:nvCxnSpPr>
          <p:spPr>
            <a:xfrm>
              <a:off x="-150" y="3106088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rgbClr val="4D3B6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8" name="Google Shape;278;p7"/>
            <p:cNvCxnSpPr/>
            <p:nvPr/>
          </p:nvCxnSpPr>
          <p:spPr>
            <a:xfrm>
              <a:off x="-150" y="3454431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rgbClr val="4D3B6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9" name="Google Shape;279;p7"/>
            <p:cNvCxnSpPr/>
            <p:nvPr/>
          </p:nvCxnSpPr>
          <p:spPr>
            <a:xfrm>
              <a:off x="-150" y="3802773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rgbClr val="4D3B6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0" name="Google Shape;280;p7"/>
            <p:cNvCxnSpPr/>
            <p:nvPr/>
          </p:nvCxnSpPr>
          <p:spPr>
            <a:xfrm>
              <a:off x="-150" y="4151115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rgbClr val="4D3B6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1" name="Google Shape;281;p7"/>
            <p:cNvCxnSpPr/>
            <p:nvPr/>
          </p:nvCxnSpPr>
          <p:spPr>
            <a:xfrm>
              <a:off x="-150" y="4499458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rgbClr val="4D3B6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2" name="Google Shape;282;p7"/>
            <p:cNvCxnSpPr/>
            <p:nvPr/>
          </p:nvCxnSpPr>
          <p:spPr>
            <a:xfrm>
              <a:off x="-150" y="4847800"/>
              <a:ext cx="9144000" cy="0"/>
            </a:xfrm>
            <a:prstGeom prst="straightConnector1">
              <a:avLst/>
            </a:prstGeom>
            <a:noFill/>
            <a:ln w="9525" cap="flat" cmpd="sng">
              <a:solidFill>
                <a:srgbClr val="4D3B6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83" name="Google Shape;283;p7"/>
          <p:cNvSpPr/>
          <p:nvPr/>
        </p:nvSpPr>
        <p:spPr>
          <a:xfrm flipH="1">
            <a:off x="1324607" y="7276045"/>
            <a:ext cx="14371677" cy="1319473"/>
          </a:xfrm>
          <a:custGeom>
            <a:avLst/>
            <a:gdLst/>
            <a:ahLst/>
            <a:cxnLst/>
            <a:rect l="l" t="t" r="r" b="b"/>
            <a:pathLst>
              <a:path w="257497" h="23671" extrusionOk="0">
                <a:moveTo>
                  <a:pt x="27633" y="1"/>
                </a:moveTo>
                <a:cubicBezTo>
                  <a:pt x="25731" y="1"/>
                  <a:pt x="23830" y="40"/>
                  <a:pt x="21931" y="120"/>
                </a:cubicBezTo>
                <a:cubicBezTo>
                  <a:pt x="21624" y="133"/>
                  <a:pt x="21257" y="137"/>
                  <a:pt x="20846" y="137"/>
                </a:cubicBezTo>
                <a:cubicBezTo>
                  <a:pt x="20109" y="137"/>
                  <a:pt x="19228" y="124"/>
                  <a:pt x="18276" y="124"/>
                </a:cubicBezTo>
                <a:cubicBezTo>
                  <a:pt x="14353" y="124"/>
                  <a:pt x="9245" y="349"/>
                  <a:pt x="8251" y="2656"/>
                </a:cubicBezTo>
                <a:cubicBezTo>
                  <a:pt x="7703" y="3954"/>
                  <a:pt x="953" y="22313"/>
                  <a:pt x="0" y="22384"/>
                </a:cubicBezTo>
                <a:cubicBezTo>
                  <a:pt x="4904" y="22064"/>
                  <a:pt x="10033" y="21938"/>
                  <a:pt x="15314" y="21938"/>
                </a:cubicBezTo>
                <a:cubicBezTo>
                  <a:pt x="34886" y="21938"/>
                  <a:pt x="56550" y="23671"/>
                  <a:pt x="76616" y="23671"/>
                </a:cubicBezTo>
                <a:cubicBezTo>
                  <a:pt x="84945" y="23671"/>
                  <a:pt x="92998" y="23372"/>
                  <a:pt x="100513" y="22527"/>
                </a:cubicBezTo>
                <a:cubicBezTo>
                  <a:pt x="105763" y="21932"/>
                  <a:pt x="111002" y="20980"/>
                  <a:pt x="116288" y="20741"/>
                </a:cubicBezTo>
                <a:cubicBezTo>
                  <a:pt x="117304" y="20694"/>
                  <a:pt x="118319" y="20673"/>
                  <a:pt x="119334" y="20673"/>
                </a:cubicBezTo>
                <a:cubicBezTo>
                  <a:pt x="127230" y="20673"/>
                  <a:pt x="135105" y="21956"/>
                  <a:pt x="143018" y="22146"/>
                </a:cubicBezTo>
                <a:cubicBezTo>
                  <a:pt x="143758" y="22163"/>
                  <a:pt x="144498" y="22171"/>
                  <a:pt x="145239" y="22171"/>
                </a:cubicBezTo>
                <a:cubicBezTo>
                  <a:pt x="150270" y="22171"/>
                  <a:pt x="155294" y="21820"/>
                  <a:pt x="160318" y="21622"/>
                </a:cubicBezTo>
                <a:cubicBezTo>
                  <a:pt x="174093" y="21099"/>
                  <a:pt x="252079" y="21515"/>
                  <a:pt x="257318" y="19551"/>
                </a:cubicBezTo>
                <a:cubicBezTo>
                  <a:pt x="257497" y="16324"/>
                  <a:pt x="200978" y="18003"/>
                  <a:pt x="199513" y="15122"/>
                </a:cubicBezTo>
                <a:cubicBezTo>
                  <a:pt x="199204" y="14503"/>
                  <a:pt x="198846" y="13883"/>
                  <a:pt x="198263" y="13491"/>
                </a:cubicBezTo>
                <a:cubicBezTo>
                  <a:pt x="197560" y="13002"/>
                  <a:pt x="196656" y="12943"/>
                  <a:pt x="195810" y="12883"/>
                </a:cubicBezTo>
                <a:cubicBezTo>
                  <a:pt x="177757" y="11825"/>
                  <a:pt x="159684" y="11296"/>
                  <a:pt x="141606" y="11296"/>
                </a:cubicBezTo>
                <a:cubicBezTo>
                  <a:pt x="135278" y="11296"/>
                  <a:pt x="128950" y="11361"/>
                  <a:pt x="122623" y="11490"/>
                </a:cubicBezTo>
                <a:cubicBezTo>
                  <a:pt x="117854" y="11589"/>
                  <a:pt x="113070" y="11723"/>
                  <a:pt x="108293" y="11723"/>
                </a:cubicBezTo>
                <a:cubicBezTo>
                  <a:pt x="101561" y="11723"/>
                  <a:pt x="94841" y="11457"/>
                  <a:pt x="88190" y="10454"/>
                </a:cubicBezTo>
                <a:cubicBezTo>
                  <a:pt x="77248" y="8823"/>
                  <a:pt x="66711" y="5216"/>
                  <a:pt x="55888" y="2942"/>
                </a:cubicBezTo>
                <a:cubicBezTo>
                  <a:pt x="46605" y="988"/>
                  <a:pt x="37115" y="1"/>
                  <a:pt x="27633" y="1"/>
                </a:cubicBezTo>
                <a:close/>
              </a:path>
            </a:pathLst>
          </a:custGeom>
          <a:solidFill>
            <a:srgbClr val="4D3B60">
              <a:alpha val="59550"/>
            </a:srgbClr>
          </a:solidFill>
          <a:ln>
            <a:noFill/>
          </a:ln>
        </p:spPr>
        <p:txBody>
          <a:bodyPr spcFirstLastPara="1" wrap="square" lIns="162110" tIns="162110" rIns="162110" bIns="162110" anchor="ctr" anchorCtr="0">
            <a:noAutofit/>
          </a:bodyPr>
          <a:lstStyle/>
          <a:p>
            <a:pPr marL="0" marR="0" lvl="0" indent="0" algn="l" defTabSz="12190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sz="3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84" name="Google Shape;284;p7"/>
          <p:cNvGrpSpPr/>
          <p:nvPr userDrawn="1"/>
        </p:nvGrpSpPr>
        <p:grpSpPr>
          <a:xfrm flipH="1">
            <a:off x="744484" y="385748"/>
            <a:ext cx="14977081" cy="8029891"/>
            <a:chOff x="418241" y="216981"/>
            <a:chExt cx="8413926" cy="4516814"/>
          </a:xfrm>
        </p:grpSpPr>
        <p:sp>
          <p:nvSpPr>
            <p:cNvPr id="285" name="Google Shape;285;p7"/>
            <p:cNvSpPr/>
            <p:nvPr userDrawn="1"/>
          </p:nvSpPr>
          <p:spPr>
            <a:xfrm>
              <a:off x="418241" y="254294"/>
              <a:ext cx="8413926" cy="4479501"/>
            </a:xfrm>
            <a:custGeom>
              <a:avLst/>
              <a:gdLst/>
              <a:ahLst/>
              <a:cxnLst/>
              <a:rect l="l" t="t" r="r" b="b"/>
              <a:pathLst>
                <a:path w="268344" h="142864" extrusionOk="0">
                  <a:moveTo>
                    <a:pt x="252877" y="1"/>
                  </a:moveTo>
                  <a:lnTo>
                    <a:pt x="252877" y="1"/>
                  </a:lnTo>
                  <a:cubicBezTo>
                    <a:pt x="253699" y="3668"/>
                    <a:pt x="251532" y="7538"/>
                    <a:pt x="247401" y="7942"/>
                  </a:cubicBezTo>
                  <a:cubicBezTo>
                    <a:pt x="247184" y="7963"/>
                    <a:pt x="246970" y="7974"/>
                    <a:pt x="246760" y="7974"/>
                  </a:cubicBezTo>
                  <a:cubicBezTo>
                    <a:pt x="244817" y="7974"/>
                    <a:pt x="243130" y="7101"/>
                    <a:pt x="241733" y="5704"/>
                  </a:cubicBezTo>
                  <a:cubicBezTo>
                    <a:pt x="240341" y="4332"/>
                    <a:pt x="237917" y="547"/>
                    <a:pt x="235509" y="547"/>
                  </a:cubicBezTo>
                  <a:cubicBezTo>
                    <a:pt x="234992" y="547"/>
                    <a:pt x="234476" y="722"/>
                    <a:pt x="233970" y="1132"/>
                  </a:cubicBezTo>
                  <a:cubicBezTo>
                    <a:pt x="234147" y="4340"/>
                    <a:pt x="231873" y="7248"/>
                    <a:pt x="228671" y="7248"/>
                  </a:cubicBezTo>
                  <a:cubicBezTo>
                    <a:pt x="228212" y="7248"/>
                    <a:pt x="227735" y="7188"/>
                    <a:pt x="227243" y="7061"/>
                  </a:cubicBezTo>
                  <a:cubicBezTo>
                    <a:pt x="224850" y="6454"/>
                    <a:pt x="224124" y="4752"/>
                    <a:pt x="222945" y="2799"/>
                  </a:cubicBezTo>
                  <a:cubicBezTo>
                    <a:pt x="221733" y="779"/>
                    <a:pt x="219647" y="247"/>
                    <a:pt x="217490" y="247"/>
                  </a:cubicBezTo>
                  <a:cubicBezTo>
                    <a:pt x="216595" y="247"/>
                    <a:pt x="215687" y="338"/>
                    <a:pt x="214825" y="453"/>
                  </a:cubicBezTo>
                  <a:cubicBezTo>
                    <a:pt x="214361" y="2978"/>
                    <a:pt x="213134" y="5478"/>
                    <a:pt x="210622" y="6502"/>
                  </a:cubicBezTo>
                  <a:cubicBezTo>
                    <a:pt x="209949" y="6776"/>
                    <a:pt x="209224" y="6913"/>
                    <a:pt x="208502" y="6913"/>
                  </a:cubicBezTo>
                  <a:cubicBezTo>
                    <a:pt x="207064" y="6913"/>
                    <a:pt x="205636" y="6373"/>
                    <a:pt x="204645" y="5311"/>
                  </a:cubicBezTo>
                  <a:cubicBezTo>
                    <a:pt x="204443" y="4097"/>
                    <a:pt x="204312" y="2870"/>
                    <a:pt x="204312" y="1608"/>
                  </a:cubicBezTo>
                  <a:lnTo>
                    <a:pt x="198775" y="2061"/>
                  </a:lnTo>
                  <a:cubicBezTo>
                    <a:pt x="199264" y="5704"/>
                    <a:pt x="198847" y="10431"/>
                    <a:pt x="194239" y="10657"/>
                  </a:cubicBezTo>
                  <a:cubicBezTo>
                    <a:pt x="194128" y="10662"/>
                    <a:pt x="194018" y="10665"/>
                    <a:pt x="193910" y="10665"/>
                  </a:cubicBezTo>
                  <a:cubicBezTo>
                    <a:pt x="189088" y="10665"/>
                    <a:pt x="187323" y="5543"/>
                    <a:pt x="186310" y="1561"/>
                  </a:cubicBezTo>
                  <a:cubicBezTo>
                    <a:pt x="185874" y="1573"/>
                    <a:pt x="185440" y="1578"/>
                    <a:pt x="185005" y="1578"/>
                  </a:cubicBezTo>
                  <a:cubicBezTo>
                    <a:pt x="183511" y="1578"/>
                    <a:pt x="182021" y="1522"/>
                    <a:pt x="180532" y="1522"/>
                  </a:cubicBezTo>
                  <a:cubicBezTo>
                    <a:pt x="180334" y="1522"/>
                    <a:pt x="180137" y="1523"/>
                    <a:pt x="179940" y="1525"/>
                  </a:cubicBezTo>
                  <a:cubicBezTo>
                    <a:pt x="181130" y="5347"/>
                    <a:pt x="178416" y="10788"/>
                    <a:pt x="174415" y="11359"/>
                  </a:cubicBezTo>
                  <a:cubicBezTo>
                    <a:pt x="174168" y="11393"/>
                    <a:pt x="173926" y="11410"/>
                    <a:pt x="173688" y="11410"/>
                  </a:cubicBezTo>
                  <a:cubicBezTo>
                    <a:pt x="169180" y="11410"/>
                    <a:pt x="166363" y="5498"/>
                    <a:pt x="166974" y="1358"/>
                  </a:cubicBezTo>
                  <a:cubicBezTo>
                    <a:pt x="166590" y="1311"/>
                    <a:pt x="166207" y="1288"/>
                    <a:pt x="165827" y="1288"/>
                  </a:cubicBezTo>
                  <a:cubicBezTo>
                    <a:pt x="162511" y="1288"/>
                    <a:pt x="159382" y="3027"/>
                    <a:pt x="156818" y="5121"/>
                  </a:cubicBezTo>
                  <a:cubicBezTo>
                    <a:pt x="155080" y="6549"/>
                    <a:pt x="153472" y="8764"/>
                    <a:pt x="151079" y="9038"/>
                  </a:cubicBezTo>
                  <a:cubicBezTo>
                    <a:pt x="150889" y="9059"/>
                    <a:pt x="150700" y="9069"/>
                    <a:pt x="150514" y="9069"/>
                  </a:cubicBezTo>
                  <a:cubicBezTo>
                    <a:pt x="146993" y="9069"/>
                    <a:pt x="144220" y="5432"/>
                    <a:pt x="143757" y="2085"/>
                  </a:cubicBezTo>
                  <a:cubicBezTo>
                    <a:pt x="142238" y="2420"/>
                    <a:pt x="140722" y="2585"/>
                    <a:pt x="139201" y="2585"/>
                  </a:cubicBezTo>
                  <a:cubicBezTo>
                    <a:pt x="137967" y="2585"/>
                    <a:pt x="136729" y="2476"/>
                    <a:pt x="135482" y="2263"/>
                  </a:cubicBezTo>
                  <a:cubicBezTo>
                    <a:pt x="134567" y="5723"/>
                    <a:pt x="131689" y="9529"/>
                    <a:pt x="127939" y="9529"/>
                  </a:cubicBezTo>
                  <a:cubicBezTo>
                    <a:pt x="127882" y="9529"/>
                    <a:pt x="127824" y="9528"/>
                    <a:pt x="127767" y="9526"/>
                  </a:cubicBezTo>
                  <a:cubicBezTo>
                    <a:pt x="123885" y="9407"/>
                    <a:pt x="121552" y="5180"/>
                    <a:pt x="121016" y="1656"/>
                  </a:cubicBezTo>
                  <a:cubicBezTo>
                    <a:pt x="118694" y="1620"/>
                    <a:pt x="116360" y="1596"/>
                    <a:pt x="114039" y="1561"/>
                  </a:cubicBezTo>
                  <a:lnTo>
                    <a:pt x="114039" y="1561"/>
                  </a:lnTo>
                  <a:cubicBezTo>
                    <a:pt x="114955" y="4716"/>
                    <a:pt x="113027" y="9026"/>
                    <a:pt x="109848" y="9919"/>
                  </a:cubicBezTo>
                  <a:cubicBezTo>
                    <a:pt x="109421" y="10041"/>
                    <a:pt x="109010" y="10098"/>
                    <a:pt x="108615" y="10098"/>
                  </a:cubicBezTo>
                  <a:cubicBezTo>
                    <a:pt x="104913" y="10098"/>
                    <a:pt x="102597" y="5108"/>
                    <a:pt x="102263" y="1644"/>
                  </a:cubicBezTo>
                  <a:cubicBezTo>
                    <a:pt x="99608" y="1561"/>
                    <a:pt x="96953" y="1501"/>
                    <a:pt x="94298" y="1430"/>
                  </a:cubicBezTo>
                  <a:cubicBezTo>
                    <a:pt x="93917" y="4918"/>
                    <a:pt x="91310" y="9145"/>
                    <a:pt x="87607" y="9240"/>
                  </a:cubicBezTo>
                  <a:cubicBezTo>
                    <a:pt x="87555" y="9242"/>
                    <a:pt x="87503" y="9242"/>
                    <a:pt x="87451" y="9242"/>
                  </a:cubicBezTo>
                  <a:cubicBezTo>
                    <a:pt x="83694" y="9242"/>
                    <a:pt x="81263" y="5430"/>
                    <a:pt x="81451" y="1965"/>
                  </a:cubicBezTo>
                  <a:lnTo>
                    <a:pt x="81451" y="1965"/>
                  </a:lnTo>
                  <a:cubicBezTo>
                    <a:pt x="79756" y="2208"/>
                    <a:pt x="78067" y="2324"/>
                    <a:pt x="76371" y="2324"/>
                  </a:cubicBezTo>
                  <a:cubicBezTo>
                    <a:pt x="75732" y="2324"/>
                    <a:pt x="75092" y="2308"/>
                    <a:pt x="74450" y="2275"/>
                  </a:cubicBezTo>
                  <a:lnTo>
                    <a:pt x="74450" y="2275"/>
                  </a:lnTo>
                  <a:cubicBezTo>
                    <a:pt x="74587" y="5677"/>
                    <a:pt x="72010" y="9057"/>
                    <a:pt x="68439" y="9057"/>
                  </a:cubicBezTo>
                  <a:cubicBezTo>
                    <a:pt x="68286" y="9057"/>
                    <a:pt x="68130" y="9051"/>
                    <a:pt x="67973" y="9038"/>
                  </a:cubicBezTo>
                  <a:cubicBezTo>
                    <a:pt x="64402" y="8752"/>
                    <a:pt x="62032" y="5168"/>
                    <a:pt x="62461" y="1823"/>
                  </a:cubicBezTo>
                  <a:cubicBezTo>
                    <a:pt x="60008" y="1596"/>
                    <a:pt x="57555" y="1370"/>
                    <a:pt x="55079" y="1144"/>
                  </a:cubicBezTo>
                  <a:lnTo>
                    <a:pt x="55079" y="1144"/>
                  </a:lnTo>
                  <a:cubicBezTo>
                    <a:pt x="55900" y="4811"/>
                    <a:pt x="53745" y="8681"/>
                    <a:pt x="49602" y="9085"/>
                  </a:cubicBezTo>
                  <a:cubicBezTo>
                    <a:pt x="49386" y="9106"/>
                    <a:pt x="49172" y="9117"/>
                    <a:pt x="48961" y="9117"/>
                  </a:cubicBezTo>
                  <a:cubicBezTo>
                    <a:pt x="47018" y="9117"/>
                    <a:pt x="45331" y="8243"/>
                    <a:pt x="43935" y="6847"/>
                  </a:cubicBezTo>
                  <a:cubicBezTo>
                    <a:pt x="42553" y="5475"/>
                    <a:pt x="40130" y="1690"/>
                    <a:pt x="37722" y="1690"/>
                  </a:cubicBezTo>
                  <a:cubicBezTo>
                    <a:pt x="37205" y="1690"/>
                    <a:pt x="36689" y="1865"/>
                    <a:pt x="36184" y="2275"/>
                  </a:cubicBezTo>
                  <a:cubicBezTo>
                    <a:pt x="36350" y="5483"/>
                    <a:pt x="34084" y="8391"/>
                    <a:pt x="30884" y="8391"/>
                  </a:cubicBezTo>
                  <a:cubicBezTo>
                    <a:pt x="30426" y="8391"/>
                    <a:pt x="29948" y="8331"/>
                    <a:pt x="29457" y="8204"/>
                  </a:cubicBezTo>
                  <a:cubicBezTo>
                    <a:pt x="27064" y="7597"/>
                    <a:pt x="26325" y="5895"/>
                    <a:pt x="25159" y="3942"/>
                  </a:cubicBezTo>
                  <a:cubicBezTo>
                    <a:pt x="23947" y="1922"/>
                    <a:pt x="21861" y="1390"/>
                    <a:pt x="19699" y="1390"/>
                  </a:cubicBezTo>
                  <a:cubicBezTo>
                    <a:pt x="18802" y="1390"/>
                    <a:pt x="17892" y="1481"/>
                    <a:pt x="17027" y="1596"/>
                  </a:cubicBezTo>
                  <a:cubicBezTo>
                    <a:pt x="16562" y="4121"/>
                    <a:pt x="15348" y="6621"/>
                    <a:pt x="12836" y="7657"/>
                  </a:cubicBezTo>
                  <a:cubicBezTo>
                    <a:pt x="12163" y="7931"/>
                    <a:pt x="11436" y="8067"/>
                    <a:pt x="10711" y="8067"/>
                  </a:cubicBezTo>
                  <a:cubicBezTo>
                    <a:pt x="9072" y="8067"/>
                    <a:pt x="7440" y="7372"/>
                    <a:pt x="6466" y="6002"/>
                  </a:cubicBezTo>
                  <a:cubicBezTo>
                    <a:pt x="6001" y="5359"/>
                    <a:pt x="5787" y="4573"/>
                    <a:pt x="5430" y="3870"/>
                  </a:cubicBezTo>
                  <a:cubicBezTo>
                    <a:pt x="5311" y="3620"/>
                    <a:pt x="5168" y="3382"/>
                    <a:pt x="5037" y="3132"/>
                  </a:cubicBezTo>
                  <a:cubicBezTo>
                    <a:pt x="4918" y="3799"/>
                    <a:pt x="4739" y="4513"/>
                    <a:pt x="4716" y="5168"/>
                  </a:cubicBezTo>
                  <a:cubicBezTo>
                    <a:pt x="4632" y="8407"/>
                    <a:pt x="5049" y="11657"/>
                    <a:pt x="5275" y="14884"/>
                  </a:cubicBezTo>
                  <a:cubicBezTo>
                    <a:pt x="5966" y="24683"/>
                    <a:pt x="6109" y="34481"/>
                    <a:pt x="5656" y="44292"/>
                  </a:cubicBezTo>
                  <a:cubicBezTo>
                    <a:pt x="5227" y="53746"/>
                    <a:pt x="4465" y="63163"/>
                    <a:pt x="4442" y="72629"/>
                  </a:cubicBezTo>
                  <a:cubicBezTo>
                    <a:pt x="4442" y="91000"/>
                    <a:pt x="1953" y="121802"/>
                    <a:pt x="1" y="140030"/>
                  </a:cubicBezTo>
                  <a:cubicBezTo>
                    <a:pt x="10133" y="140292"/>
                    <a:pt x="21861" y="140542"/>
                    <a:pt x="32005" y="140780"/>
                  </a:cubicBezTo>
                  <a:cubicBezTo>
                    <a:pt x="32432" y="140790"/>
                    <a:pt x="32865" y="140794"/>
                    <a:pt x="33303" y="140794"/>
                  </a:cubicBezTo>
                  <a:cubicBezTo>
                    <a:pt x="39120" y="140794"/>
                    <a:pt x="45822" y="140011"/>
                    <a:pt x="51986" y="140011"/>
                  </a:cubicBezTo>
                  <a:cubicBezTo>
                    <a:pt x="54034" y="140011"/>
                    <a:pt x="56023" y="140097"/>
                    <a:pt x="57901" y="140328"/>
                  </a:cubicBezTo>
                  <a:cubicBezTo>
                    <a:pt x="60644" y="140666"/>
                    <a:pt x="63457" y="140791"/>
                    <a:pt x="66310" y="140791"/>
                  </a:cubicBezTo>
                  <a:cubicBezTo>
                    <a:pt x="74253" y="140791"/>
                    <a:pt x="82509" y="139825"/>
                    <a:pt x="90440" y="139825"/>
                  </a:cubicBezTo>
                  <a:cubicBezTo>
                    <a:pt x="92977" y="139825"/>
                    <a:pt x="95480" y="139924"/>
                    <a:pt x="97930" y="140185"/>
                  </a:cubicBezTo>
                  <a:cubicBezTo>
                    <a:pt x="99141" y="140313"/>
                    <a:pt x="100272" y="140365"/>
                    <a:pt x="101352" y="140365"/>
                  </a:cubicBezTo>
                  <a:cubicBezTo>
                    <a:pt x="105972" y="140365"/>
                    <a:pt x="109648" y="139412"/>
                    <a:pt x="114616" y="139412"/>
                  </a:cubicBezTo>
                  <a:cubicBezTo>
                    <a:pt x="115049" y="139412"/>
                    <a:pt x="115490" y="139419"/>
                    <a:pt x="115944" y="139435"/>
                  </a:cubicBezTo>
                  <a:cubicBezTo>
                    <a:pt x="123474" y="139709"/>
                    <a:pt x="129341" y="139734"/>
                    <a:pt x="136298" y="139734"/>
                  </a:cubicBezTo>
                  <a:cubicBezTo>
                    <a:pt x="137788" y="139734"/>
                    <a:pt x="139329" y="139732"/>
                    <a:pt x="140947" y="139732"/>
                  </a:cubicBezTo>
                  <a:cubicBezTo>
                    <a:pt x="151020" y="139732"/>
                    <a:pt x="160771" y="137923"/>
                    <a:pt x="170855" y="137804"/>
                  </a:cubicBezTo>
                  <a:cubicBezTo>
                    <a:pt x="171343" y="137798"/>
                    <a:pt x="171846" y="137796"/>
                    <a:pt x="172360" y="137796"/>
                  </a:cubicBezTo>
                  <a:cubicBezTo>
                    <a:pt x="183143" y="137796"/>
                    <a:pt x="199341" y="138940"/>
                    <a:pt x="204205" y="139304"/>
                  </a:cubicBezTo>
                  <a:cubicBezTo>
                    <a:pt x="205133" y="139375"/>
                    <a:pt x="205633" y="139411"/>
                    <a:pt x="205633" y="139411"/>
                  </a:cubicBezTo>
                  <a:lnTo>
                    <a:pt x="236578" y="141364"/>
                  </a:lnTo>
                  <a:lnTo>
                    <a:pt x="260307" y="142864"/>
                  </a:lnTo>
                  <a:cubicBezTo>
                    <a:pt x="260307" y="142864"/>
                    <a:pt x="268344" y="120992"/>
                    <a:pt x="261200" y="15765"/>
                  </a:cubicBezTo>
                  <a:lnTo>
                    <a:pt x="260259" y="668"/>
                  </a:lnTo>
                  <a:cubicBezTo>
                    <a:pt x="257807" y="453"/>
                    <a:pt x="255342" y="227"/>
                    <a:pt x="252877" y="1"/>
                  </a:cubicBezTo>
                  <a:close/>
                </a:path>
              </a:pathLst>
            </a:custGeom>
            <a:solidFill>
              <a:srgbClr val="F6EF89"/>
            </a:solidFill>
            <a:ln w="381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3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6" name="Google Shape;286;p7"/>
            <p:cNvSpPr/>
            <p:nvPr/>
          </p:nvSpPr>
          <p:spPr>
            <a:xfrm>
              <a:off x="418241" y="216981"/>
              <a:ext cx="8413926" cy="4516813"/>
            </a:xfrm>
            <a:custGeom>
              <a:avLst/>
              <a:gdLst/>
              <a:ahLst/>
              <a:cxnLst/>
              <a:rect l="l" t="t" r="r" b="b"/>
              <a:pathLst>
                <a:path w="268344" h="144054" fill="none" extrusionOk="0">
                  <a:moveTo>
                    <a:pt x="261200" y="16955"/>
                  </a:moveTo>
                  <a:lnTo>
                    <a:pt x="260259" y="1858"/>
                  </a:lnTo>
                  <a:cubicBezTo>
                    <a:pt x="257807" y="1643"/>
                    <a:pt x="255342" y="1417"/>
                    <a:pt x="252877" y="1191"/>
                  </a:cubicBezTo>
                  <a:cubicBezTo>
                    <a:pt x="253699" y="4858"/>
                    <a:pt x="251532" y="8728"/>
                    <a:pt x="247401" y="9132"/>
                  </a:cubicBezTo>
                  <a:cubicBezTo>
                    <a:pt x="245186" y="9347"/>
                    <a:pt x="243281" y="8442"/>
                    <a:pt x="241733" y="6894"/>
                  </a:cubicBezTo>
                  <a:cubicBezTo>
                    <a:pt x="240043" y="5227"/>
                    <a:pt x="236828" y="0"/>
                    <a:pt x="233970" y="2322"/>
                  </a:cubicBezTo>
                  <a:cubicBezTo>
                    <a:pt x="234173" y="5989"/>
                    <a:pt x="231172" y="9263"/>
                    <a:pt x="227243" y="8251"/>
                  </a:cubicBezTo>
                  <a:cubicBezTo>
                    <a:pt x="224850" y="7644"/>
                    <a:pt x="224124" y="5942"/>
                    <a:pt x="222945" y="3989"/>
                  </a:cubicBezTo>
                  <a:cubicBezTo>
                    <a:pt x="221231" y="1131"/>
                    <a:pt x="217766" y="1250"/>
                    <a:pt x="214825" y="1643"/>
                  </a:cubicBezTo>
                  <a:cubicBezTo>
                    <a:pt x="214361" y="4168"/>
                    <a:pt x="213134" y="6668"/>
                    <a:pt x="210622" y="7692"/>
                  </a:cubicBezTo>
                  <a:cubicBezTo>
                    <a:pt x="208610" y="8513"/>
                    <a:pt x="206134" y="8097"/>
                    <a:pt x="204645" y="6501"/>
                  </a:cubicBezTo>
                  <a:cubicBezTo>
                    <a:pt x="204443" y="5287"/>
                    <a:pt x="204312" y="4060"/>
                    <a:pt x="204312" y="2798"/>
                  </a:cubicBezTo>
                  <a:lnTo>
                    <a:pt x="198775" y="3251"/>
                  </a:lnTo>
                  <a:cubicBezTo>
                    <a:pt x="199264" y="6894"/>
                    <a:pt x="198847" y="11621"/>
                    <a:pt x="194239" y="11847"/>
                  </a:cubicBezTo>
                  <a:cubicBezTo>
                    <a:pt x="189167" y="12085"/>
                    <a:pt x="187345" y="6823"/>
                    <a:pt x="186310" y="2751"/>
                  </a:cubicBezTo>
                  <a:cubicBezTo>
                    <a:pt x="184178" y="2810"/>
                    <a:pt x="182059" y="2691"/>
                    <a:pt x="179940" y="2715"/>
                  </a:cubicBezTo>
                  <a:cubicBezTo>
                    <a:pt x="181130" y="6537"/>
                    <a:pt x="178416" y="11978"/>
                    <a:pt x="174415" y="12549"/>
                  </a:cubicBezTo>
                  <a:cubicBezTo>
                    <a:pt x="169486" y="13228"/>
                    <a:pt x="166331" y="6906"/>
                    <a:pt x="166974" y="2548"/>
                  </a:cubicBezTo>
                  <a:cubicBezTo>
                    <a:pt x="163235" y="2084"/>
                    <a:pt x="159675" y="3977"/>
                    <a:pt x="156818" y="6311"/>
                  </a:cubicBezTo>
                  <a:cubicBezTo>
                    <a:pt x="155080" y="7739"/>
                    <a:pt x="153472" y="9954"/>
                    <a:pt x="151079" y="10228"/>
                  </a:cubicBezTo>
                  <a:cubicBezTo>
                    <a:pt x="147293" y="10644"/>
                    <a:pt x="144245" y="6799"/>
                    <a:pt x="143757" y="3275"/>
                  </a:cubicBezTo>
                  <a:cubicBezTo>
                    <a:pt x="141006" y="3882"/>
                    <a:pt x="138268" y="3929"/>
                    <a:pt x="135482" y="3453"/>
                  </a:cubicBezTo>
                  <a:cubicBezTo>
                    <a:pt x="134553" y="6965"/>
                    <a:pt x="131600" y="10835"/>
                    <a:pt x="127767" y="10716"/>
                  </a:cubicBezTo>
                  <a:cubicBezTo>
                    <a:pt x="123885" y="10597"/>
                    <a:pt x="121552" y="6370"/>
                    <a:pt x="121016" y="2846"/>
                  </a:cubicBezTo>
                  <a:cubicBezTo>
                    <a:pt x="118694" y="2810"/>
                    <a:pt x="116360" y="2786"/>
                    <a:pt x="114039" y="2751"/>
                  </a:cubicBezTo>
                  <a:cubicBezTo>
                    <a:pt x="114955" y="5906"/>
                    <a:pt x="113027" y="10216"/>
                    <a:pt x="109848" y="11109"/>
                  </a:cubicBezTo>
                  <a:cubicBezTo>
                    <a:pt x="105430" y="12371"/>
                    <a:pt x="102633" y="6668"/>
                    <a:pt x="102263" y="2834"/>
                  </a:cubicBezTo>
                  <a:cubicBezTo>
                    <a:pt x="99608" y="2751"/>
                    <a:pt x="96953" y="2691"/>
                    <a:pt x="94298" y="2620"/>
                  </a:cubicBezTo>
                  <a:cubicBezTo>
                    <a:pt x="93917" y="6108"/>
                    <a:pt x="91310" y="10335"/>
                    <a:pt x="87607" y="10430"/>
                  </a:cubicBezTo>
                  <a:cubicBezTo>
                    <a:pt x="83761" y="10537"/>
                    <a:pt x="81261" y="6668"/>
                    <a:pt x="81451" y="3155"/>
                  </a:cubicBezTo>
                  <a:cubicBezTo>
                    <a:pt x="79118" y="3489"/>
                    <a:pt x="76796" y="3584"/>
                    <a:pt x="74450" y="3465"/>
                  </a:cubicBezTo>
                  <a:cubicBezTo>
                    <a:pt x="74593" y="7013"/>
                    <a:pt x="71783" y="10537"/>
                    <a:pt x="67973" y="10228"/>
                  </a:cubicBezTo>
                  <a:cubicBezTo>
                    <a:pt x="64402" y="9942"/>
                    <a:pt x="62032" y="6358"/>
                    <a:pt x="62461" y="3013"/>
                  </a:cubicBezTo>
                  <a:cubicBezTo>
                    <a:pt x="60008" y="2786"/>
                    <a:pt x="57555" y="2560"/>
                    <a:pt x="55079" y="2334"/>
                  </a:cubicBezTo>
                  <a:cubicBezTo>
                    <a:pt x="55900" y="6001"/>
                    <a:pt x="53745" y="9871"/>
                    <a:pt x="49602" y="10275"/>
                  </a:cubicBezTo>
                  <a:cubicBezTo>
                    <a:pt x="47388" y="10490"/>
                    <a:pt x="45483" y="9585"/>
                    <a:pt x="43935" y="8037"/>
                  </a:cubicBezTo>
                  <a:cubicBezTo>
                    <a:pt x="42256" y="6370"/>
                    <a:pt x="39041" y="1143"/>
                    <a:pt x="36184" y="3465"/>
                  </a:cubicBezTo>
                  <a:cubicBezTo>
                    <a:pt x="36374" y="7132"/>
                    <a:pt x="33386" y="10406"/>
                    <a:pt x="29457" y="9394"/>
                  </a:cubicBezTo>
                  <a:cubicBezTo>
                    <a:pt x="27064" y="8787"/>
                    <a:pt x="26325" y="7085"/>
                    <a:pt x="25159" y="5132"/>
                  </a:cubicBezTo>
                  <a:cubicBezTo>
                    <a:pt x="23444" y="2274"/>
                    <a:pt x="19979" y="2393"/>
                    <a:pt x="17027" y="2786"/>
                  </a:cubicBezTo>
                  <a:cubicBezTo>
                    <a:pt x="16562" y="5311"/>
                    <a:pt x="15348" y="7811"/>
                    <a:pt x="12836" y="8847"/>
                  </a:cubicBezTo>
                  <a:cubicBezTo>
                    <a:pt x="10645" y="9740"/>
                    <a:pt x="7871" y="9168"/>
                    <a:pt x="6466" y="7192"/>
                  </a:cubicBezTo>
                  <a:cubicBezTo>
                    <a:pt x="6001" y="6549"/>
                    <a:pt x="5787" y="5763"/>
                    <a:pt x="5430" y="5060"/>
                  </a:cubicBezTo>
                  <a:cubicBezTo>
                    <a:pt x="5311" y="4810"/>
                    <a:pt x="5168" y="4572"/>
                    <a:pt x="5037" y="4322"/>
                  </a:cubicBezTo>
                  <a:cubicBezTo>
                    <a:pt x="4918" y="4989"/>
                    <a:pt x="4739" y="5703"/>
                    <a:pt x="4716" y="6358"/>
                  </a:cubicBezTo>
                  <a:cubicBezTo>
                    <a:pt x="4632" y="9597"/>
                    <a:pt x="5049" y="12847"/>
                    <a:pt x="5275" y="16074"/>
                  </a:cubicBezTo>
                  <a:cubicBezTo>
                    <a:pt x="5966" y="25873"/>
                    <a:pt x="6109" y="35671"/>
                    <a:pt x="5656" y="45482"/>
                  </a:cubicBezTo>
                  <a:cubicBezTo>
                    <a:pt x="5227" y="54936"/>
                    <a:pt x="4465" y="64353"/>
                    <a:pt x="4442" y="73819"/>
                  </a:cubicBezTo>
                  <a:cubicBezTo>
                    <a:pt x="4442" y="92190"/>
                    <a:pt x="1953" y="122992"/>
                    <a:pt x="1" y="141220"/>
                  </a:cubicBezTo>
                  <a:cubicBezTo>
                    <a:pt x="10133" y="141482"/>
                    <a:pt x="21861" y="141732"/>
                    <a:pt x="32005" y="141970"/>
                  </a:cubicBezTo>
                  <a:cubicBezTo>
                    <a:pt x="39994" y="142149"/>
                    <a:pt x="49947" y="140541"/>
                    <a:pt x="57901" y="141518"/>
                  </a:cubicBezTo>
                  <a:cubicBezTo>
                    <a:pt x="70724" y="143101"/>
                    <a:pt x="85071" y="140006"/>
                    <a:pt x="97930" y="141375"/>
                  </a:cubicBezTo>
                  <a:cubicBezTo>
                    <a:pt x="104776" y="142101"/>
                    <a:pt x="109062" y="140387"/>
                    <a:pt x="115944" y="140625"/>
                  </a:cubicBezTo>
                  <a:cubicBezTo>
                    <a:pt x="125088" y="140958"/>
                    <a:pt x="131779" y="140922"/>
                    <a:pt x="140947" y="140922"/>
                  </a:cubicBezTo>
                  <a:cubicBezTo>
                    <a:pt x="151020" y="140922"/>
                    <a:pt x="160771" y="139113"/>
                    <a:pt x="170855" y="138994"/>
                  </a:cubicBezTo>
                  <a:cubicBezTo>
                    <a:pt x="181571" y="138875"/>
                    <a:pt x="199109" y="140113"/>
                    <a:pt x="204205" y="140494"/>
                  </a:cubicBezTo>
                  <a:cubicBezTo>
                    <a:pt x="205133" y="140565"/>
                    <a:pt x="205633" y="140601"/>
                    <a:pt x="205633" y="140601"/>
                  </a:cubicBezTo>
                  <a:lnTo>
                    <a:pt x="236578" y="142554"/>
                  </a:lnTo>
                  <a:lnTo>
                    <a:pt x="260307" y="144054"/>
                  </a:lnTo>
                  <a:cubicBezTo>
                    <a:pt x="260307" y="144054"/>
                    <a:pt x="268344" y="122182"/>
                    <a:pt x="261200" y="16955"/>
                  </a:cubicBezTo>
                  <a:close/>
                </a:path>
              </a:pathLst>
            </a:custGeom>
            <a:noFill/>
            <a:ln w="38100" cap="flat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0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sz="3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ransition spd="slow" advTm="0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0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70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7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348" indent="0" algn="ctr">
              <a:buNone/>
              <a:defRPr/>
            </a:lvl2pPr>
            <a:lvl3pPr marL="1436695" indent="0" algn="ctr">
              <a:buNone/>
              <a:defRPr/>
            </a:lvl3pPr>
            <a:lvl4pPr marL="2155043" indent="0" algn="ctr">
              <a:buNone/>
              <a:defRPr/>
            </a:lvl4pPr>
            <a:lvl5pPr marL="2873390" indent="0" algn="ctr">
              <a:buNone/>
              <a:defRPr/>
            </a:lvl5pPr>
            <a:lvl6pPr marL="3591738" indent="0" algn="ctr">
              <a:buNone/>
              <a:defRPr/>
            </a:lvl6pPr>
            <a:lvl7pPr marL="4310087" indent="0" algn="ctr">
              <a:buNone/>
              <a:defRPr/>
            </a:lvl7pPr>
            <a:lvl8pPr marL="5028434" indent="0" algn="ctr">
              <a:buNone/>
              <a:defRPr/>
            </a:lvl8pPr>
            <a:lvl9pPr marL="574678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03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20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34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05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39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90473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63107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35678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508312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80947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4838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21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348" indent="0">
              <a:buNone/>
              <a:defRPr sz="2800"/>
            </a:lvl2pPr>
            <a:lvl3pPr marL="1436695" indent="0">
              <a:buNone/>
              <a:defRPr sz="2500"/>
            </a:lvl3pPr>
            <a:lvl4pPr marL="2155043" indent="0">
              <a:buNone/>
              <a:defRPr sz="2100"/>
            </a:lvl4pPr>
            <a:lvl5pPr marL="2873390" indent="0">
              <a:buNone/>
              <a:defRPr sz="2100"/>
            </a:lvl5pPr>
            <a:lvl6pPr marL="3591738" indent="0">
              <a:buNone/>
              <a:defRPr sz="2100"/>
            </a:lvl6pPr>
            <a:lvl7pPr marL="4310087" indent="0">
              <a:buNone/>
              <a:defRPr sz="2100"/>
            </a:lvl7pPr>
            <a:lvl8pPr marL="5028434" indent="0">
              <a:buNone/>
              <a:defRPr sz="2100"/>
            </a:lvl8pPr>
            <a:lvl9pPr marL="5746782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1481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4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4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6966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4" y="2046817"/>
            <a:ext cx="7191675" cy="853016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18348" indent="0">
              <a:buNone/>
              <a:defRPr sz="3100" b="1"/>
            </a:lvl2pPr>
            <a:lvl3pPr marL="1436695" indent="0">
              <a:buNone/>
              <a:defRPr sz="2800" b="1"/>
            </a:lvl3pPr>
            <a:lvl4pPr marL="2155043" indent="0">
              <a:buNone/>
              <a:defRPr sz="2500" b="1"/>
            </a:lvl4pPr>
            <a:lvl5pPr marL="2873390" indent="0">
              <a:buNone/>
              <a:defRPr sz="2500" b="1"/>
            </a:lvl5pPr>
            <a:lvl6pPr marL="3591738" indent="0">
              <a:buNone/>
              <a:defRPr sz="2500" b="1"/>
            </a:lvl6pPr>
            <a:lvl7pPr marL="4310087" indent="0">
              <a:buNone/>
              <a:defRPr sz="2500" b="1"/>
            </a:lvl7pPr>
            <a:lvl8pPr marL="5028434" indent="0">
              <a:buNone/>
              <a:defRPr sz="2500" b="1"/>
            </a:lvl8pPr>
            <a:lvl9pPr marL="5746782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4" y="2899833"/>
            <a:ext cx="7191675" cy="5268384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8" y="2046817"/>
            <a:ext cx="7194500" cy="853016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18348" indent="0">
              <a:buNone/>
              <a:defRPr sz="3100" b="1"/>
            </a:lvl2pPr>
            <a:lvl3pPr marL="1436695" indent="0">
              <a:buNone/>
              <a:defRPr sz="2800" b="1"/>
            </a:lvl3pPr>
            <a:lvl4pPr marL="2155043" indent="0">
              <a:buNone/>
              <a:defRPr sz="2500" b="1"/>
            </a:lvl4pPr>
            <a:lvl5pPr marL="2873390" indent="0">
              <a:buNone/>
              <a:defRPr sz="2500" b="1"/>
            </a:lvl5pPr>
            <a:lvl6pPr marL="3591738" indent="0">
              <a:buNone/>
              <a:defRPr sz="2500" b="1"/>
            </a:lvl6pPr>
            <a:lvl7pPr marL="4310087" indent="0">
              <a:buNone/>
              <a:defRPr sz="2500" b="1"/>
            </a:lvl7pPr>
            <a:lvl8pPr marL="5028434" indent="0">
              <a:buNone/>
              <a:defRPr sz="2500" b="1"/>
            </a:lvl8pPr>
            <a:lvl9pPr marL="5746782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8" y="2899833"/>
            <a:ext cx="7194500" cy="5268384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47005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6957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0865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4" y="364070"/>
            <a:ext cx="9099093" cy="7804151"/>
          </a:xfrm>
        </p:spPr>
        <p:txBody>
          <a:bodyPr/>
          <a:lstStyle>
            <a:lvl1pPr>
              <a:defRPr sz="4900"/>
            </a:lvl1pPr>
            <a:lvl2pPr>
              <a:defRPr sz="4400"/>
            </a:lvl2pPr>
            <a:lvl3pPr>
              <a:defRPr sz="37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70"/>
            <a:ext cx="5354902" cy="6254751"/>
          </a:xfrm>
        </p:spPr>
        <p:txBody>
          <a:bodyPr/>
          <a:lstStyle>
            <a:lvl1pPr marL="0" indent="0">
              <a:buNone/>
              <a:defRPr sz="2100"/>
            </a:lvl1pPr>
            <a:lvl2pPr marL="718348" indent="0">
              <a:buNone/>
              <a:defRPr sz="1900"/>
            </a:lvl2pPr>
            <a:lvl3pPr marL="1436695" indent="0">
              <a:buNone/>
              <a:defRPr sz="1600"/>
            </a:lvl3pPr>
            <a:lvl4pPr marL="2155043" indent="0">
              <a:buNone/>
              <a:defRPr sz="1300"/>
            </a:lvl4pPr>
            <a:lvl5pPr marL="2873390" indent="0">
              <a:buNone/>
              <a:defRPr sz="1300"/>
            </a:lvl5pPr>
            <a:lvl6pPr marL="3591738" indent="0">
              <a:buNone/>
              <a:defRPr sz="1300"/>
            </a:lvl6pPr>
            <a:lvl7pPr marL="4310087" indent="0">
              <a:buNone/>
              <a:defRPr sz="1300"/>
            </a:lvl7pPr>
            <a:lvl8pPr marL="5028434" indent="0">
              <a:buNone/>
              <a:defRPr sz="1300"/>
            </a:lvl8pPr>
            <a:lvl9pPr marL="57467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16025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6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6" y="817033"/>
            <a:ext cx="9765983" cy="5486400"/>
          </a:xfrm>
        </p:spPr>
        <p:txBody>
          <a:bodyPr/>
          <a:lstStyle>
            <a:lvl1pPr marL="0" indent="0">
              <a:buNone/>
              <a:defRPr sz="4900"/>
            </a:lvl1pPr>
            <a:lvl2pPr marL="718348" indent="0">
              <a:buNone/>
              <a:defRPr sz="4400"/>
            </a:lvl2pPr>
            <a:lvl3pPr marL="1436695" indent="0">
              <a:buNone/>
              <a:defRPr sz="3700"/>
            </a:lvl3pPr>
            <a:lvl4pPr marL="2155043" indent="0">
              <a:buNone/>
              <a:defRPr sz="3100"/>
            </a:lvl4pPr>
            <a:lvl5pPr marL="2873390" indent="0">
              <a:buNone/>
              <a:defRPr sz="3100"/>
            </a:lvl5pPr>
            <a:lvl6pPr marL="3591738" indent="0">
              <a:buNone/>
              <a:defRPr sz="3100"/>
            </a:lvl6pPr>
            <a:lvl7pPr marL="4310087" indent="0">
              <a:buNone/>
              <a:defRPr sz="3100"/>
            </a:lvl7pPr>
            <a:lvl8pPr marL="5028434" indent="0">
              <a:buNone/>
              <a:defRPr sz="3100"/>
            </a:lvl8pPr>
            <a:lvl9pPr marL="5746782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6" y="7156452"/>
            <a:ext cx="9765983" cy="1073149"/>
          </a:xfrm>
        </p:spPr>
        <p:txBody>
          <a:bodyPr/>
          <a:lstStyle>
            <a:lvl1pPr marL="0" indent="0">
              <a:buNone/>
              <a:defRPr sz="2100"/>
            </a:lvl1pPr>
            <a:lvl2pPr marL="718348" indent="0">
              <a:buNone/>
              <a:defRPr sz="1900"/>
            </a:lvl2pPr>
            <a:lvl3pPr marL="1436695" indent="0">
              <a:buNone/>
              <a:defRPr sz="1600"/>
            </a:lvl3pPr>
            <a:lvl4pPr marL="2155043" indent="0">
              <a:buNone/>
              <a:defRPr sz="1300"/>
            </a:lvl4pPr>
            <a:lvl5pPr marL="2873390" indent="0">
              <a:buNone/>
              <a:defRPr sz="1300"/>
            </a:lvl5pPr>
            <a:lvl6pPr marL="3591738" indent="0">
              <a:buNone/>
              <a:defRPr sz="1300"/>
            </a:lvl6pPr>
            <a:lvl7pPr marL="4310087" indent="0">
              <a:buNone/>
              <a:defRPr sz="1300"/>
            </a:lvl7pPr>
            <a:lvl8pPr marL="5028434" indent="0">
              <a:buNone/>
              <a:defRPr sz="1300"/>
            </a:lvl8pPr>
            <a:lvl9pPr marL="57467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1458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3851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8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8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999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1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7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8" y="2844801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7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4" y="2046817"/>
            <a:ext cx="7191675" cy="853016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26342" indent="0">
              <a:buNone/>
              <a:defRPr sz="3200" b="1"/>
            </a:lvl2pPr>
            <a:lvl3pPr marL="1452050" indent="0">
              <a:buNone/>
              <a:defRPr sz="2900" b="1"/>
            </a:lvl3pPr>
            <a:lvl4pPr marL="2178393" indent="0">
              <a:buNone/>
              <a:defRPr sz="2500" b="1"/>
            </a:lvl4pPr>
            <a:lvl5pPr marL="2904735" indent="0">
              <a:buNone/>
              <a:defRPr sz="2500" b="1"/>
            </a:lvl5pPr>
            <a:lvl6pPr marL="3631079" indent="0">
              <a:buNone/>
              <a:defRPr sz="2500" b="1"/>
            </a:lvl6pPr>
            <a:lvl7pPr marL="4356785" indent="0">
              <a:buNone/>
              <a:defRPr sz="2500" b="1"/>
            </a:lvl7pPr>
            <a:lvl8pPr marL="5083129" indent="0">
              <a:buNone/>
              <a:defRPr sz="2500" b="1"/>
            </a:lvl8pPr>
            <a:lvl9pPr marL="5809471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4" y="2899833"/>
            <a:ext cx="7191675" cy="5268384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8" y="2046817"/>
            <a:ext cx="7194500" cy="853016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26342" indent="0">
              <a:buNone/>
              <a:defRPr sz="3200" b="1"/>
            </a:lvl2pPr>
            <a:lvl3pPr marL="1452050" indent="0">
              <a:buNone/>
              <a:defRPr sz="2900" b="1"/>
            </a:lvl3pPr>
            <a:lvl4pPr marL="2178393" indent="0">
              <a:buNone/>
              <a:defRPr sz="2500" b="1"/>
            </a:lvl4pPr>
            <a:lvl5pPr marL="2904735" indent="0">
              <a:buNone/>
              <a:defRPr sz="2500" b="1"/>
            </a:lvl5pPr>
            <a:lvl6pPr marL="3631079" indent="0">
              <a:buNone/>
              <a:defRPr sz="2500" b="1"/>
            </a:lvl6pPr>
            <a:lvl7pPr marL="4356785" indent="0">
              <a:buNone/>
              <a:defRPr sz="2500" b="1"/>
            </a:lvl7pPr>
            <a:lvl8pPr marL="5083129" indent="0">
              <a:buNone/>
              <a:defRPr sz="2500" b="1"/>
            </a:lvl8pPr>
            <a:lvl9pPr marL="5809471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8" y="2899833"/>
            <a:ext cx="7194500" cy="5268384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4" y="364069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7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9"/>
            <a:ext cx="5354902" cy="6254751"/>
          </a:xfrm>
        </p:spPr>
        <p:txBody>
          <a:bodyPr/>
          <a:lstStyle>
            <a:lvl1pPr marL="0" indent="0">
              <a:buNone/>
              <a:defRPr sz="2100"/>
            </a:lvl1pPr>
            <a:lvl2pPr marL="726342" indent="0">
              <a:buNone/>
              <a:defRPr sz="1900"/>
            </a:lvl2pPr>
            <a:lvl3pPr marL="1452050" indent="0">
              <a:buNone/>
              <a:defRPr sz="1600"/>
            </a:lvl3pPr>
            <a:lvl4pPr marL="2178393" indent="0">
              <a:buNone/>
              <a:defRPr sz="1300"/>
            </a:lvl4pPr>
            <a:lvl5pPr marL="2904735" indent="0">
              <a:buNone/>
              <a:defRPr sz="1300"/>
            </a:lvl5pPr>
            <a:lvl6pPr marL="3631079" indent="0">
              <a:buNone/>
              <a:defRPr sz="1300"/>
            </a:lvl6pPr>
            <a:lvl7pPr marL="4356785" indent="0">
              <a:buNone/>
              <a:defRPr sz="1300"/>
            </a:lvl7pPr>
            <a:lvl8pPr marL="5083129" indent="0">
              <a:buNone/>
              <a:defRPr sz="1300"/>
            </a:lvl8pPr>
            <a:lvl9pPr marL="5809471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6" y="6400801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6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342" indent="0">
              <a:buNone/>
              <a:defRPr sz="4400"/>
            </a:lvl2pPr>
            <a:lvl3pPr marL="1452050" indent="0">
              <a:buNone/>
              <a:defRPr sz="3700"/>
            </a:lvl3pPr>
            <a:lvl4pPr marL="2178393" indent="0">
              <a:buNone/>
              <a:defRPr sz="3200"/>
            </a:lvl4pPr>
            <a:lvl5pPr marL="2904735" indent="0">
              <a:buNone/>
              <a:defRPr sz="3200"/>
            </a:lvl5pPr>
            <a:lvl6pPr marL="3631079" indent="0">
              <a:buNone/>
              <a:defRPr sz="3200"/>
            </a:lvl6pPr>
            <a:lvl7pPr marL="4356785" indent="0">
              <a:buNone/>
              <a:defRPr sz="3200"/>
            </a:lvl7pPr>
            <a:lvl8pPr marL="5083129" indent="0">
              <a:buNone/>
              <a:defRPr sz="3200"/>
            </a:lvl8pPr>
            <a:lvl9pPr marL="5809471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6" y="7156452"/>
            <a:ext cx="9765983" cy="1073149"/>
          </a:xfrm>
        </p:spPr>
        <p:txBody>
          <a:bodyPr/>
          <a:lstStyle>
            <a:lvl1pPr marL="0" indent="0">
              <a:buNone/>
              <a:defRPr sz="2100"/>
            </a:lvl1pPr>
            <a:lvl2pPr marL="726342" indent="0">
              <a:buNone/>
              <a:defRPr sz="1900"/>
            </a:lvl2pPr>
            <a:lvl3pPr marL="1452050" indent="0">
              <a:buNone/>
              <a:defRPr sz="1600"/>
            </a:lvl3pPr>
            <a:lvl4pPr marL="2178393" indent="0">
              <a:buNone/>
              <a:defRPr sz="1300"/>
            </a:lvl4pPr>
            <a:lvl5pPr marL="2904735" indent="0">
              <a:buNone/>
              <a:defRPr sz="1300"/>
            </a:lvl5pPr>
            <a:lvl6pPr marL="3631079" indent="0">
              <a:buNone/>
              <a:defRPr sz="1300"/>
            </a:lvl6pPr>
            <a:lvl7pPr marL="4356785" indent="0">
              <a:buNone/>
              <a:defRPr sz="1300"/>
            </a:lvl7pPr>
            <a:lvl8pPr marL="5083129" indent="0">
              <a:buNone/>
              <a:defRPr sz="1300"/>
            </a:lvl8pPr>
            <a:lvl9pPr marL="5809471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32" tIns="72617" rIns="145232" bIns="72617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2"/>
            <a:ext cx="14648974" cy="6034617"/>
          </a:xfrm>
          <a:prstGeom prst="rect">
            <a:avLst/>
          </a:prstGeom>
        </p:spPr>
        <p:txBody>
          <a:bodyPr vert="horz" lIns="145232" tIns="72617" rIns="145232" bIns="7261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6"/>
            <a:ext cx="3797882" cy="486833"/>
          </a:xfrm>
          <a:prstGeom prst="rect">
            <a:avLst/>
          </a:prstGeom>
        </p:spPr>
        <p:txBody>
          <a:bodyPr vert="horz" lIns="145232" tIns="72617" rIns="145232" bIns="72617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6" y="8475136"/>
            <a:ext cx="5154269" cy="486833"/>
          </a:xfrm>
          <a:prstGeom prst="rect">
            <a:avLst/>
          </a:prstGeom>
        </p:spPr>
        <p:txBody>
          <a:bodyPr vert="horz" lIns="145232" tIns="72617" rIns="145232" bIns="72617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6"/>
            <a:ext cx="3797882" cy="486833"/>
          </a:xfrm>
          <a:prstGeom prst="rect">
            <a:avLst/>
          </a:prstGeom>
        </p:spPr>
        <p:txBody>
          <a:bodyPr vert="horz" lIns="145232" tIns="72617" rIns="145232" bIns="72617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050" rtl="0" eaLnBrk="1" latinLnBrk="0" hangingPunct="1">
        <a:spcBef>
          <a:spcPct val="0"/>
        </a:spcBef>
        <a:buNone/>
        <a:defRPr sz="6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757" indent="-544757" algn="l" defTabSz="1452050" rtl="0" eaLnBrk="1" latinLnBrk="0" hangingPunct="1">
        <a:spcBef>
          <a:spcPct val="20000"/>
        </a:spcBef>
        <a:buFont typeface="Arial" panose="020B0604020202020204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306" indent="-453964" algn="l" defTabSz="1452050" rtl="0" eaLnBrk="1" latinLnBrk="0" hangingPunct="1">
        <a:spcBef>
          <a:spcPct val="20000"/>
        </a:spcBef>
        <a:buFont typeface="Arial" panose="020B0604020202020204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222" indent="-363172" algn="l" defTabSz="1452050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564" indent="-363172" algn="l" defTabSz="145205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7907" indent="-363172" algn="l" defTabSz="1452050" rtl="0" eaLnBrk="1" latinLnBrk="0" hangingPunct="1">
        <a:spcBef>
          <a:spcPct val="20000"/>
        </a:spcBef>
        <a:buFont typeface="Arial" panose="020B0604020202020204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3615" indent="-363172" algn="l" defTabSz="145205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19957" indent="-363172" algn="l" defTabSz="145205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300" indent="-363172" algn="l" defTabSz="145205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2642" indent="-363172" algn="l" defTabSz="145205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05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342" algn="l" defTabSz="145205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050" algn="l" defTabSz="145205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393" algn="l" defTabSz="145205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4735" algn="l" defTabSz="145205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079" algn="l" defTabSz="145205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6785" algn="l" defTabSz="145205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129" algn="l" defTabSz="145205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09471" algn="l" defTabSz="145205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3" y="366187"/>
            <a:ext cx="14648974" cy="1524000"/>
          </a:xfrm>
          <a:prstGeom prst="rect">
            <a:avLst/>
          </a:prstGeom>
        </p:spPr>
        <p:txBody>
          <a:bodyPr vert="horz" lIns="91424" tIns="45711" rIns="91424" bIns="45711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3" y="2133605"/>
            <a:ext cx="14648974" cy="6034617"/>
          </a:xfrm>
          <a:prstGeom prst="rect">
            <a:avLst/>
          </a:prstGeom>
        </p:spPr>
        <p:txBody>
          <a:bodyPr vert="horz" lIns="91424" tIns="45711" rIns="91424" bIns="45711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3" y="8475140"/>
            <a:ext cx="3797882" cy="486833"/>
          </a:xfrm>
          <a:prstGeom prst="rect">
            <a:avLst/>
          </a:prstGeom>
        </p:spPr>
        <p:txBody>
          <a:bodyPr vert="horz" lIns="91424" tIns="45711" rIns="91424" bIns="45711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  <a:latin typeface="印品黑体" panose="00000500000000000000" pitchFamily="2" charset="-122"/>
                <a:ea typeface="印品黑体" panose="00000500000000000000" pitchFamily="2" charset="-122"/>
              </a:defRPr>
            </a:lvl1pPr>
          </a:lstStyle>
          <a:p>
            <a:pPr defTabSz="1219037">
              <a:defRPr/>
            </a:pPr>
            <a:fld id="{9196EC2F-0988-4314-AD4B-24FF16D7B45E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 defTabSz="1219037">
                <a:defRPr/>
              </a:pPr>
              <a:t>4/15/2025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7" y="8475140"/>
            <a:ext cx="5154269" cy="486833"/>
          </a:xfrm>
          <a:prstGeom prst="rect">
            <a:avLst/>
          </a:prstGeom>
        </p:spPr>
        <p:txBody>
          <a:bodyPr vert="horz" lIns="91424" tIns="45711" rIns="91424" bIns="45711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  <a:latin typeface="印品黑体" panose="00000500000000000000" pitchFamily="2" charset="-122"/>
              </a:defRPr>
            </a:lvl1pPr>
          </a:lstStyle>
          <a:p>
            <a:pPr defTabSz="1219037"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5" y="8475140"/>
            <a:ext cx="3797882" cy="486833"/>
          </a:xfrm>
          <a:prstGeom prst="rect">
            <a:avLst/>
          </a:prstGeom>
        </p:spPr>
        <p:txBody>
          <a:bodyPr vert="horz" lIns="91424" tIns="45711" rIns="91424" bIns="45711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  <a:latin typeface="印品黑体" panose="00000500000000000000" pitchFamily="2" charset="-122"/>
              </a:defRPr>
            </a:lvl1pPr>
          </a:lstStyle>
          <a:p>
            <a:pPr defTabSz="1219037"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9037"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ransition spd="slow" advTm="0">
    <p:fade/>
  </p:transition>
  <p:txStyles>
    <p:titleStyle>
      <a:lvl1pPr algn="ctr" defTabSz="1624747" rtl="0" eaLnBrk="1" latinLnBrk="0" hangingPunct="1">
        <a:spcBef>
          <a:spcPct val="0"/>
        </a:spcBef>
        <a:buNone/>
        <a:defRPr sz="7900" kern="1200">
          <a:solidFill>
            <a:schemeClr val="tx1"/>
          </a:solidFill>
          <a:latin typeface="印品黑体" panose="00000500000000000000" pitchFamily="2" charset="-122"/>
          <a:ea typeface="+mj-ea"/>
          <a:cs typeface="+mj-cs"/>
        </a:defRPr>
      </a:lvl1pPr>
    </p:titleStyle>
    <p:bodyStyle>
      <a:lvl1pPr marL="609518" indent="-609518" algn="l" defTabSz="1624747" rtl="0" eaLnBrk="1" latinLnBrk="0" hangingPunct="1">
        <a:spcBef>
          <a:spcPct val="20000"/>
        </a:spcBef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印品黑体" panose="00000500000000000000" pitchFamily="2" charset="-122"/>
          <a:ea typeface="+mn-ea"/>
          <a:cs typeface="+mn-cs"/>
        </a:defRPr>
      </a:lvl1pPr>
      <a:lvl2pPr marL="1319988" indent="-507931" algn="l" defTabSz="1624747" rtl="0" eaLnBrk="1" latinLnBrk="0" hangingPunct="1">
        <a:spcBef>
          <a:spcPct val="20000"/>
        </a:spcBef>
        <a:buFont typeface="Arial" panose="020B0604020202020204" pitchFamily="34" charset="0"/>
        <a:buChar char="–"/>
        <a:defRPr sz="5100" kern="1200">
          <a:solidFill>
            <a:schemeClr val="tx1"/>
          </a:solidFill>
          <a:latin typeface="印品黑体" panose="00000500000000000000" pitchFamily="2" charset="-122"/>
          <a:ea typeface="+mn-ea"/>
          <a:cs typeface="+mn-cs"/>
        </a:defRPr>
      </a:lvl2pPr>
      <a:lvl3pPr marL="2031093" indent="-406346" algn="l" defTabSz="1624747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印品黑体" panose="00000500000000000000" pitchFamily="2" charset="-122"/>
          <a:ea typeface="+mn-ea"/>
          <a:cs typeface="+mn-cs"/>
        </a:defRPr>
      </a:lvl3pPr>
      <a:lvl4pPr marL="2843784" indent="-406346" algn="l" defTabSz="1624747" rtl="0" eaLnBrk="1" latinLnBrk="0" hangingPunct="1">
        <a:spcBef>
          <a:spcPct val="20000"/>
        </a:spcBef>
        <a:buFont typeface="Arial" panose="020B0604020202020204" pitchFamily="34" charset="0"/>
        <a:buChar char="–"/>
        <a:defRPr sz="3600" kern="1200">
          <a:solidFill>
            <a:schemeClr val="tx1"/>
          </a:solidFill>
          <a:latin typeface="印品黑体" panose="00000500000000000000" pitchFamily="2" charset="-122"/>
          <a:ea typeface="+mn-ea"/>
          <a:cs typeface="+mn-cs"/>
        </a:defRPr>
      </a:lvl4pPr>
      <a:lvl5pPr marL="3656475" indent="-406346" algn="l" defTabSz="1624747" rtl="0" eaLnBrk="1" latinLnBrk="0" hangingPunct="1">
        <a:spcBef>
          <a:spcPct val="20000"/>
        </a:spcBef>
        <a:buFont typeface="Arial" panose="020B0604020202020204" pitchFamily="34" charset="0"/>
        <a:buChar char="»"/>
        <a:defRPr sz="3600" kern="1200">
          <a:solidFill>
            <a:schemeClr val="tx1"/>
          </a:solidFill>
          <a:latin typeface="印品黑体" panose="00000500000000000000" pitchFamily="2" charset="-122"/>
          <a:ea typeface="+mn-ea"/>
          <a:cs typeface="+mn-cs"/>
        </a:defRPr>
      </a:lvl5pPr>
      <a:lvl6pPr marL="4468531" indent="-406346" algn="l" defTabSz="1624747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281222" indent="-406346" algn="l" defTabSz="1624747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093913" indent="-406346" algn="l" defTabSz="1624747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05968" indent="-406346" algn="l" defTabSz="1624747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4747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691" algn="l" defTabSz="1624747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4747" algn="l" defTabSz="1624747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7438" algn="l" defTabSz="1624747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0129" algn="l" defTabSz="1624747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2186" algn="l" defTabSz="1624747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4877" algn="l" defTabSz="1624747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7568" algn="l" defTabSz="1624747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499624" algn="l" defTabSz="1624747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70" tIns="71835" rIns="143670" bIns="7183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70" tIns="71835" rIns="143670" bIns="718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9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70" tIns="71835" rIns="143670" bIns="7183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100">
                <a:latin typeface="Arial" charset="0"/>
              </a:defRPr>
            </a:lvl1pPr>
          </a:lstStyle>
          <a:p>
            <a:pPr defTabSz="914278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6" y="8326439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70" tIns="71835" rIns="143670" bIns="71835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100">
                <a:latin typeface="Arial" charset="0"/>
              </a:defRPr>
            </a:lvl1pPr>
          </a:lstStyle>
          <a:p>
            <a:pPr defTabSz="914278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9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70" tIns="71835" rIns="143670" bIns="7183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100"/>
            </a:lvl1pPr>
          </a:lstStyle>
          <a:p>
            <a:pPr defTabSz="914278" fontAlgn="base">
              <a:spcBef>
                <a:spcPct val="0"/>
              </a:spcBef>
              <a:spcAft>
                <a:spcPct val="0"/>
              </a:spcAft>
              <a:defRPr/>
            </a:pPr>
            <a:fld id="{F4264759-E7CE-4A8C-955C-20DA2A50E45F}" type="slidenum">
              <a:rPr lang="en-US" altLang="en-US" smtClean="0">
                <a:solidFill>
                  <a:srgbClr val="000000"/>
                </a:solidFill>
              </a:rPr>
              <a:pPr defTabSz="914278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136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34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695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043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390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091" indent="-538091" algn="l" rtl="0" eaLnBrk="0" fontAlgn="base" hangingPunct="0">
        <a:spcBef>
          <a:spcPct val="20000"/>
        </a:spcBef>
        <a:spcAft>
          <a:spcPct val="0"/>
        </a:spcAft>
        <a:buChar char="•"/>
        <a:defRPr sz="4900">
          <a:solidFill>
            <a:schemeClr val="tx1"/>
          </a:solidFill>
          <a:latin typeface="+mn-lt"/>
          <a:ea typeface="+mn-ea"/>
          <a:cs typeface="+mn-cs"/>
        </a:defRPr>
      </a:lvl1pPr>
      <a:lvl2pPr marL="1166657" indent="-44761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222" indent="-358727" algn="l" rtl="0" eaLnBrk="0" fontAlgn="base" hangingPunct="0">
        <a:spcBef>
          <a:spcPct val="20000"/>
        </a:spcBef>
        <a:spcAft>
          <a:spcPct val="0"/>
        </a:spcAft>
        <a:buChar char="•"/>
        <a:defRPr sz="3700">
          <a:solidFill>
            <a:schemeClr val="tx1"/>
          </a:solidFill>
          <a:latin typeface="+mn-lt"/>
        </a:defRPr>
      </a:lvl3pPr>
      <a:lvl4pPr marL="2512677" indent="-358727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1717" indent="-358727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0912" indent="-359174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260" indent="-359174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7608" indent="-359174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5957" indent="-359174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695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348" algn="l" defTabSz="1436695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695" algn="l" defTabSz="1436695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043" algn="l" defTabSz="1436695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390" algn="l" defTabSz="1436695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1738" algn="l" defTabSz="1436695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087" algn="l" defTabSz="1436695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8434" algn="l" defTabSz="1436695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6782" algn="l" defTabSz="1436695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5.xml"/><Relationship Id="rId1" Type="http://schemas.openxmlformats.org/officeDocument/2006/relationships/tags" Target="../tags/tag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8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2"/>
            <a:ext cx="10037260" cy="681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70" tIns="71835" rIns="143670" bIns="7183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anose="02020603050405020304" pitchFamily="18" charset="0"/>
              </a:rPr>
              <a:t>TRƯỜNG TIỂU HỌC MỸ PHONG</a:t>
            </a:r>
            <a:endParaRPr lang="vi-VN" altLang="en-US" sz="3500" b="1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056952" y="5048486"/>
            <a:ext cx="14687528" cy="1668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70" tIns="71835" rIns="143670" bIns="7183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54: PHÉP CỘNG TRONG PHẠM VI 10 000 (TIẾT 2)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1" y="2057401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70" tIns="71835" rIns="143670" bIns="7183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CHÀO MỪNG QUÝ THẦY CÔ</a:t>
            </a:r>
          </a:p>
          <a:p>
            <a:pPr algn="ctr" eaLnBrk="1" hangingPunct="1"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3787" y="8167988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3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1308424">
            <a:off x="12320470" y="6753274"/>
            <a:ext cx="1162752" cy="1516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417220" flipH="1">
            <a:off x="713881" y="4713629"/>
            <a:ext cx="1069335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5" y="-109904"/>
            <a:ext cx="1382715" cy="1653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6080737" y="6781800"/>
            <a:ext cx="5974559" cy="1005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70" tIns="71835" rIns="143670" bIns="7183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Giáo viên:</a:t>
            </a:r>
            <a:r>
              <a:rPr lang="vi-VN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Lương Đức Quyền</a:t>
            </a:r>
          </a:p>
          <a:p>
            <a:pPr eaLnBrk="1" hangingPunct="1"/>
            <a:r>
              <a:rPr lang="en-US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Lớp:  3C</a:t>
            </a:r>
            <a:endParaRPr lang="vi-VN" altLang="en-US" sz="2800" b="1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452519" y="608439"/>
            <a:ext cx="1600200" cy="523220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>
              <a:defRPr/>
            </a:pPr>
            <a:r>
              <a:rPr lang="en-US" sz="28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28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3225520" y="1055973"/>
            <a:ext cx="10515599" cy="635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70" tIns="71835" rIns="143670" bIns="7183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54: PHÉP CỘNG TRONG PHẠM VI 10 000 (TIẾT </a:t>
            </a:r>
            <a:r>
              <a:rPr lang="vi-V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10067" y="1716513"/>
            <a:ext cx="5902905" cy="669793"/>
            <a:chOff x="1470819" y="1921758"/>
            <a:chExt cx="3820318" cy="669792"/>
          </a:xfrm>
        </p:grpSpPr>
        <p:grpSp>
          <p:nvGrpSpPr>
            <p:cNvPr id="11" name="Group 10"/>
            <p:cNvGrpSpPr/>
            <p:nvPr/>
          </p:nvGrpSpPr>
          <p:grpSpPr>
            <a:xfrm>
              <a:off x="1470819" y="1945220"/>
              <a:ext cx="533400" cy="646330"/>
              <a:chOff x="1737519" y="1945220"/>
              <a:chExt cx="533400" cy="646330"/>
            </a:xfrm>
          </p:grpSpPr>
          <p:sp>
            <p:nvSpPr>
              <p:cNvPr id="13" name="Oval 12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b="1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894164" y="1945220"/>
                <a:ext cx="376755" cy="646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 sz="3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2004219" y="1921758"/>
              <a:ext cx="3286918" cy="661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defRPr/>
              </a:pPr>
              <a:r>
                <a:rPr lang="en-US" sz="37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 </a:t>
              </a:r>
              <a:r>
                <a:rPr lang="en-US" sz="37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nhẩm</a:t>
              </a:r>
              <a:r>
                <a:rPr lang="en-US" sz="37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en-US" sz="37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theo</a:t>
              </a:r>
              <a:r>
                <a:rPr lang="en-US" sz="37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7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mẫu</a:t>
              </a:r>
              <a:r>
                <a:rPr lang="en-US" sz="37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):</a:t>
              </a:r>
            </a:p>
          </p:txBody>
        </p:sp>
      </p:grpSp>
      <p:sp>
        <p:nvSpPr>
          <p:cNvPr id="15" name="Rectangle 14"/>
          <p:cNvSpPr/>
          <p:nvPr/>
        </p:nvSpPr>
        <p:spPr>
          <a:xfrm>
            <a:off x="381793" y="2667000"/>
            <a:ext cx="9128126" cy="2123659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 marL="63492" algn="ctr"/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Mẫu: 5 000 + 3 000 = ?</a:t>
            </a:r>
          </a:p>
          <a:p>
            <a:pPr marL="63492" algn="ctr"/>
            <a:r>
              <a:rPr lang="en-US" sz="4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Nhẩm</a:t>
            </a: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5 </a:t>
            </a:r>
            <a:r>
              <a:rPr lang="en-US" sz="4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nghìn</a:t>
            </a: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+ 3 </a:t>
            </a:r>
            <a:r>
              <a:rPr lang="en-US" sz="4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nghìn</a:t>
            </a: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8 </a:t>
            </a:r>
            <a:r>
              <a:rPr lang="en-US" sz="4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nghìn</a:t>
            </a:r>
            <a:endParaRPr lang="en-US" sz="4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492" algn="ctr"/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5 000 + 3 000 = 8 000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863573" y="5318839"/>
            <a:ext cx="6698796" cy="2799715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 marL="63492"/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a)  </a:t>
            </a:r>
            <a:r>
              <a:rPr lang="en-US" sz="4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6 000 + 2 000 = </a:t>
            </a:r>
          </a:p>
          <a:p>
            <a:pPr marL="806342" indent="-742850">
              <a:buAutoNum type="alphaLcParenR" startAt="2"/>
            </a:pPr>
            <a:r>
              <a:rPr lang="en-US" sz="4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3 000 + 4 000 = </a:t>
            </a:r>
          </a:p>
          <a:p>
            <a:pPr marL="806342" indent="-742850">
              <a:buAutoNum type="alphaLcParenR" startAt="2"/>
            </a:pPr>
            <a:r>
              <a:rPr lang="en-US" sz="4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5 000 + 4 000 = </a:t>
            </a:r>
          </a:p>
          <a:p>
            <a:pPr marL="806342" indent="-742850">
              <a:buAutoNum type="alphaLcParenR" startAt="2"/>
            </a:pPr>
            <a:r>
              <a:rPr lang="en-US" sz="4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1 000 + 9 000 = </a:t>
            </a:r>
          </a:p>
        </p:txBody>
      </p:sp>
      <p:sp>
        <p:nvSpPr>
          <p:cNvPr id="2" name="TextBox 6"/>
          <p:cNvSpPr txBox="1"/>
          <p:nvPr/>
        </p:nvSpPr>
        <p:spPr>
          <a:xfrm>
            <a:off x="4813936" y="52071"/>
            <a:ext cx="6534784" cy="583565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>
              <a:defRPr/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vi-V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vi-V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ăm,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vi-V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vi-V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02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vi-V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2025 </a:t>
            </a:r>
          </a:p>
        </p:txBody>
      </p:sp>
      <p:sp>
        <p:nvSpPr>
          <p:cNvPr id="3" name="Rectangle 15"/>
          <p:cNvSpPr/>
          <p:nvPr/>
        </p:nvSpPr>
        <p:spPr>
          <a:xfrm>
            <a:off x="7715251" y="5293361"/>
            <a:ext cx="1931035" cy="768351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 marL="63492"/>
            <a:r>
              <a:rPr lang="vi-VN" altLang="en-US" sz="4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8 000</a:t>
            </a:r>
          </a:p>
        </p:txBody>
      </p:sp>
      <p:sp>
        <p:nvSpPr>
          <p:cNvPr id="5" name="Rectangle 15"/>
          <p:cNvSpPr/>
          <p:nvPr/>
        </p:nvSpPr>
        <p:spPr>
          <a:xfrm>
            <a:off x="7757161" y="6061710"/>
            <a:ext cx="1931035" cy="768351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 marL="63492"/>
            <a:r>
              <a:rPr lang="vi-VN" altLang="en-US" sz="4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7 000</a:t>
            </a:r>
          </a:p>
        </p:txBody>
      </p:sp>
      <p:sp>
        <p:nvSpPr>
          <p:cNvPr id="7" name="Rectangle 15"/>
          <p:cNvSpPr/>
          <p:nvPr/>
        </p:nvSpPr>
        <p:spPr>
          <a:xfrm>
            <a:off x="7715251" y="6705601"/>
            <a:ext cx="1931035" cy="768351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 marL="63492"/>
            <a:r>
              <a:rPr lang="vi-VN" altLang="en-US" sz="4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9 000</a:t>
            </a:r>
          </a:p>
        </p:txBody>
      </p:sp>
      <p:sp>
        <p:nvSpPr>
          <p:cNvPr id="17" name="Rectangle 15"/>
          <p:cNvSpPr/>
          <p:nvPr/>
        </p:nvSpPr>
        <p:spPr>
          <a:xfrm>
            <a:off x="7613651" y="7325361"/>
            <a:ext cx="1931035" cy="768351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 marL="63492"/>
            <a:r>
              <a:rPr lang="vi-VN" altLang="en-US" sz="4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10 000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861865" y="51785"/>
            <a:ext cx="6643165" cy="1111035"/>
            <a:chOff x="4396266" y="53687"/>
            <a:chExt cx="6531075" cy="1111035"/>
          </a:xfrm>
        </p:grpSpPr>
        <p:sp>
          <p:nvSpPr>
            <p:cNvPr id="7" name="TextBox 6"/>
            <p:cNvSpPr txBox="1"/>
            <p:nvPr/>
          </p:nvSpPr>
          <p:spPr>
            <a:xfrm>
              <a:off x="4396266" y="53687"/>
              <a:ext cx="653107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3200"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</a:t>
              </a:r>
              <a:r>
                <a:rPr lang="vi-VN" altLang="en-US" sz="320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vi-VN" altLang="en-US" sz="3200">
                  <a:latin typeface="Times New Roman" panose="02020603050405020304" pitchFamily="18" charset="0"/>
                  <a:cs typeface="Times New Roman" panose="02020603050405020304" pitchFamily="18" charset="0"/>
                </a:rPr>
                <a:t>ăm, </a:t>
              </a:r>
              <a:r>
                <a:rPr lang="en-US" sz="3200">
                  <a:latin typeface="Times New Roman" panose="02020603050405020304" pitchFamily="18" charset="0"/>
                  <a:cs typeface="Times New Roman" panose="02020603050405020304" pitchFamily="18" charset="0"/>
                </a:rPr>
                <a:t>ngày</a:t>
              </a:r>
              <a:r>
                <a:rPr lang="vi-VN" altLang="en-US" sz="3200">
                  <a:latin typeface="Times New Roman" panose="02020603050405020304" pitchFamily="18" charset="0"/>
                  <a:cs typeface="Times New Roman" panose="02020603050405020304" pitchFamily="18" charset="0"/>
                </a:rPr>
                <a:t> 2</a:t>
              </a:r>
              <a:r>
                <a:rPr lang="en-US" altLang="en-US" sz="320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vi-VN" altLang="en-US" sz="320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200">
                  <a:latin typeface="Times New Roman" panose="02020603050405020304" pitchFamily="18" charset="0"/>
                  <a:cs typeface="Times New Roman" panose="02020603050405020304" pitchFamily="18" charset="0"/>
                </a:rPr>
                <a:t>tháng</a:t>
              </a:r>
              <a:r>
                <a:rPr lang="vi-VN" altLang="en-US" sz="3200">
                  <a:latin typeface="Times New Roman" panose="02020603050405020304" pitchFamily="18" charset="0"/>
                  <a:cs typeface="Times New Roman" panose="02020603050405020304" pitchFamily="18" charset="0"/>
                </a:rPr>
                <a:t> 02 </a:t>
              </a:r>
              <a:r>
                <a:rPr lang="en-US" sz="3200">
                  <a:latin typeface="Times New Roman" panose="02020603050405020304" pitchFamily="18" charset="0"/>
                  <a:cs typeface="Times New Roman" panose="02020603050405020304" pitchFamily="18" charset="0"/>
                </a:rPr>
                <a:t>năm</a:t>
              </a:r>
              <a:r>
                <a:rPr lang="vi-VN" altLang="en-US" sz="3200">
                  <a:latin typeface="Times New Roman" panose="02020603050405020304" pitchFamily="18" charset="0"/>
                  <a:cs typeface="Times New Roman" panose="02020603050405020304" pitchFamily="18" charset="0"/>
                </a:rPr>
                <a:t> 2025 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022642" y="641502"/>
              <a:ext cx="9339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2800" b="1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Toán</a:t>
              </a:r>
              <a:endParaRPr lang="en-US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3261519" y="1142817"/>
            <a:ext cx="10515599" cy="635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70" tIns="71835" rIns="143670" bIns="7183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54: PHÉP CỘNG TRONG PHẠM VI 10 000 (TIẾT </a:t>
            </a:r>
            <a:r>
              <a:rPr lang="vi-V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10067" y="1716513"/>
            <a:ext cx="5902905" cy="669793"/>
            <a:chOff x="1470819" y="1921758"/>
            <a:chExt cx="3820318" cy="669792"/>
          </a:xfrm>
        </p:grpSpPr>
        <p:grpSp>
          <p:nvGrpSpPr>
            <p:cNvPr id="11" name="Group 10"/>
            <p:cNvGrpSpPr/>
            <p:nvPr/>
          </p:nvGrpSpPr>
          <p:grpSpPr>
            <a:xfrm>
              <a:off x="1470819" y="1945220"/>
              <a:ext cx="533400" cy="646330"/>
              <a:chOff x="1737519" y="1945220"/>
              <a:chExt cx="533400" cy="646330"/>
            </a:xfrm>
          </p:grpSpPr>
          <p:sp>
            <p:nvSpPr>
              <p:cNvPr id="13" name="Oval 12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b="1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894164" y="1945220"/>
                <a:ext cx="376755" cy="646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 sz="3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2004219" y="1921758"/>
              <a:ext cx="3286918" cy="661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37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 </a:t>
              </a:r>
              <a:r>
                <a:rPr lang="en-US" sz="37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nhẩm</a:t>
              </a:r>
              <a:r>
                <a:rPr lang="en-US" sz="37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en-US" sz="37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theo</a:t>
              </a:r>
              <a:r>
                <a:rPr lang="en-US" sz="37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7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mẫu</a:t>
              </a:r>
              <a:r>
                <a:rPr lang="en-US" sz="37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):</a:t>
              </a:r>
            </a:p>
          </p:txBody>
        </p:sp>
      </p:grpSp>
      <p:sp>
        <p:nvSpPr>
          <p:cNvPr id="15" name="Rectangle 14"/>
          <p:cNvSpPr/>
          <p:nvPr/>
        </p:nvSpPr>
        <p:spPr>
          <a:xfrm>
            <a:off x="381793" y="2667002"/>
            <a:ext cx="14004926" cy="2800767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 marL="63492">
              <a:defRPr/>
            </a:pPr>
            <a:r>
              <a:rPr lang="en-US" sz="4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Mẫu: 4 200 + 600 = ?</a:t>
            </a:r>
          </a:p>
          <a:p>
            <a:pPr marL="63492">
              <a:defRPr/>
            </a:pPr>
            <a:r>
              <a:rPr lang="en-US" sz="44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Nhẩm</a:t>
            </a:r>
            <a:r>
              <a:rPr lang="en-US" sz="4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2 </a:t>
            </a:r>
            <a:r>
              <a:rPr lang="en-US" sz="44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trăm</a:t>
            </a:r>
            <a:r>
              <a:rPr lang="en-US" sz="4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+ 6 </a:t>
            </a:r>
            <a:r>
              <a:rPr lang="en-US" sz="44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trăm</a:t>
            </a:r>
            <a:r>
              <a:rPr lang="en-US" sz="4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= 8 </a:t>
            </a:r>
            <a:r>
              <a:rPr lang="en-US" sz="44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trăm</a:t>
            </a:r>
            <a:endParaRPr lang="en-US" sz="44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492">
              <a:defRPr/>
            </a:pPr>
            <a:r>
              <a:rPr lang="en-US" sz="4400" b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4 </a:t>
            </a:r>
            <a:r>
              <a:rPr lang="en-US" sz="44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nghìn</a:t>
            </a:r>
            <a:r>
              <a:rPr lang="en-US" sz="4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sz="44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trăm</a:t>
            </a:r>
            <a:r>
              <a:rPr lang="en-US" sz="4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+ 6 </a:t>
            </a:r>
            <a:r>
              <a:rPr lang="en-US" sz="44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trăm</a:t>
            </a:r>
            <a:r>
              <a:rPr lang="en-US" sz="4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= 4 </a:t>
            </a:r>
            <a:r>
              <a:rPr lang="en-US" sz="44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nghìn</a:t>
            </a:r>
            <a:r>
              <a:rPr lang="en-US" sz="4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8 tr</a:t>
            </a:r>
            <a:r>
              <a:rPr lang="vi-VN" altLang="en-US" sz="4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ă</a:t>
            </a:r>
            <a:r>
              <a:rPr lang="en-US" sz="4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</a:p>
          <a:p>
            <a:pPr marL="63492">
              <a:defRPr/>
            </a:pPr>
            <a:r>
              <a:rPr lang="en-US" sz="4400" b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4 </a:t>
            </a:r>
            <a:r>
              <a:rPr lang="en-US" sz="4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200 + 600 = 4 800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675091" y="6019801"/>
            <a:ext cx="6698796" cy="2799715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 marL="63492">
              <a:defRPr/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a)  </a:t>
            </a:r>
            <a:r>
              <a:rPr lang="en-US" sz="4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3 200 + 700 = </a:t>
            </a:r>
          </a:p>
          <a:p>
            <a:pPr marL="806342" indent="-742850">
              <a:buFontTx/>
              <a:buAutoNum type="alphaLcParenR" startAt="2"/>
              <a:defRPr/>
            </a:pPr>
            <a:r>
              <a:rPr lang="en-US" sz="4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5 000 + 500 = </a:t>
            </a:r>
          </a:p>
          <a:p>
            <a:pPr marL="806342" indent="-742850">
              <a:buFontTx/>
              <a:buAutoNum type="alphaLcParenR" startAt="2"/>
              <a:defRPr/>
            </a:pPr>
            <a:r>
              <a:rPr lang="en-US" sz="4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8 600 + 200 = </a:t>
            </a:r>
          </a:p>
          <a:p>
            <a:pPr marL="806342" indent="-742850">
              <a:buFontTx/>
              <a:buAutoNum type="alphaLcParenR" startAt="2"/>
              <a:defRPr/>
            </a:pPr>
            <a:r>
              <a:rPr lang="en-US" sz="4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6 100 + 800 = </a:t>
            </a:r>
          </a:p>
        </p:txBody>
      </p:sp>
      <p:sp>
        <p:nvSpPr>
          <p:cNvPr id="2" name="Rectangle 15"/>
          <p:cNvSpPr/>
          <p:nvPr/>
        </p:nvSpPr>
        <p:spPr>
          <a:xfrm>
            <a:off x="7993381" y="6070601"/>
            <a:ext cx="3111500" cy="2799715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 marL="63492">
              <a:defRPr/>
            </a:pPr>
            <a:r>
              <a:rPr lang="en-US" sz="4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3 900</a:t>
            </a:r>
          </a:p>
          <a:p>
            <a:pPr marL="63492">
              <a:defRPr/>
            </a:pPr>
            <a:r>
              <a:rPr lang="en-US" sz="4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5 500</a:t>
            </a:r>
          </a:p>
          <a:p>
            <a:pPr marL="63492">
              <a:defRPr/>
            </a:pPr>
            <a:r>
              <a:rPr lang="en-US" sz="4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8 800</a:t>
            </a:r>
          </a:p>
          <a:p>
            <a:pPr marL="63492">
              <a:defRPr/>
            </a:pPr>
            <a:r>
              <a:rPr lang="en-US" sz="4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6 900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7186198" y="554045"/>
            <a:ext cx="950005" cy="523220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28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 Box 14"/>
          <p:cNvSpPr txBox="1">
            <a:spLocks noChangeArrowheads="1"/>
          </p:cNvSpPr>
          <p:nvPr/>
        </p:nvSpPr>
        <p:spPr bwMode="auto">
          <a:xfrm>
            <a:off x="2556668" y="1044789"/>
            <a:ext cx="10515599" cy="575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70" tIns="71835" rIns="143670" bIns="7183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54: PHÉP CỘNG TRONG PHẠM VI 10 000 (TIẾT 2)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365919" y="1948947"/>
            <a:ext cx="15549978" cy="1231107"/>
            <a:chOff x="1470819" y="1921758"/>
            <a:chExt cx="9604496" cy="1231107"/>
          </a:xfrm>
        </p:grpSpPr>
        <p:grpSp>
          <p:nvGrpSpPr>
            <p:cNvPr id="39" name="Group 38"/>
            <p:cNvGrpSpPr/>
            <p:nvPr/>
          </p:nvGrpSpPr>
          <p:grpSpPr>
            <a:xfrm>
              <a:off x="1470819" y="1945220"/>
              <a:ext cx="533400" cy="646331"/>
              <a:chOff x="1737519" y="1945220"/>
              <a:chExt cx="533400" cy="646331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sz="3600" b="1">
                  <a:solidFill>
                    <a:prstClr val="white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894164" y="1945220"/>
                <a:ext cx="37675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 sz="3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2004219" y="1921758"/>
              <a:ext cx="9071096" cy="1231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36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Dế</a:t>
              </a:r>
              <a:r>
                <a:rPr lang="en-US" sz="3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mèn</a:t>
              </a:r>
              <a:r>
                <a:rPr lang="en-US" sz="3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sẽ</a:t>
              </a:r>
              <a:r>
                <a:rPr lang="en-US" sz="3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</a:t>
              </a:r>
              <a:r>
                <a:rPr lang="vi-VN" altLang="en-US" sz="36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ế</a:t>
              </a:r>
              <a:r>
                <a:rPr lang="en-US" sz="36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sz="3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cửa</a:t>
              </a:r>
              <a:r>
                <a:rPr lang="en-US" sz="3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vi-VN" altLang="en-US" sz="36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sz="36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ng</a:t>
              </a:r>
              <a:r>
                <a:rPr lang="en-US" sz="3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ghi</a:t>
              </a:r>
              <a:r>
                <a:rPr lang="en-US" sz="3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phép</a:t>
              </a:r>
              <a:r>
                <a:rPr lang="en-US" sz="3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tính có </a:t>
              </a:r>
              <a:r>
                <a:rPr lang="en-US" sz="36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kết</a:t>
              </a:r>
              <a:r>
                <a:rPr lang="en-US" sz="3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quả</a:t>
              </a:r>
              <a:r>
                <a:rPr lang="en-US" sz="3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lớn</a:t>
              </a:r>
              <a:r>
                <a:rPr lang="en-US" sz="3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</a:t>
              </a:r>
              <a:r>
                <a:rPr lang="vi-VN" altLang="en-US" sz="36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ấ</a:t>
              </a:r>
              <a:r>
                <a:rPr lang="en-US" sz="36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sz="3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en-US" sz="36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Dế</a:t>
              </a:r>
              <a:r>
                <a:rPr lang="en-US" sz="3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mèn</a:t>
              </a:r>
              <a:r>
                <a:rPr lang="en-US" sz="3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sẽ</a:t>
              </a:r>
              <a:r>
                <a:rPr lang="en-US" sz="3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đến</a:t>
              </a:r>
              <a:r>
                <a:rPr lang="en-US" sz="3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cửa</a:t>
              </a:r>
              <a:r>
                <a:rPr lang="en-US" sz="3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hang </a:t>
              </a:r>
              <a:r>
                <a:rPr lang="en-US" sz="36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nào</a:t>
              </a:r>
              <a:r>
                <a:rPr lang="en-US" sz="3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  </a:t>
              </a:r>
            </a:p>
          </p:txBody>
        </p:sp>
      </p:grp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6668" y="3657600"/>
            <a:ext cx="11220450" cy="2632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Oval 29"/>
          <p:cNvSpPr/>
          <p:nvPr/>
        </p:nvSpPr>
        <p:spPr>
          <a:xfrm>
            <a:off x="6995319" y="3443282"/>
            <a:ext cx="4152898" cy="1433519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00AF92">
                <a:shade val="50000"/>
              </a:srgbClr>
            </a:solidFill>
            <a:prstDash val="solid"/>
          </a:ln>
          <a:effectLst/>
        </p:spPr>
        <p:txBody>
          <a:bodyPr lIns="91428" tIns="45714" rIns="91428" bIns="45714" rtlCol="0" anchor="ctr"/>
          <a:lstStyle/>
          <a:p>
            <a:pPr algn="just" defTabSz="914278">
              <a:lnSpc>
                <a:spcPct val="150000"/>
              </a:lnSpc>
              <a:defRPr/>
            </a:pPr>
            <a:r>
              <a:rPr lang="vi-VN" sz="2800" b="1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5 800 + 2 500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895731" y="6728933"/>
            <a:ext cx="10675812" cy="92333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lIns="91428" tIns="45714" rIns="91428" bIns="45714" rtlCol="0">
            <a:spAutoFit/>
          </a:bodyPr>
          <a:lstStyle/>
          <a:p>
            <a:pPr algn="just" defTabSz="914278">
              <a:lnSpc>
                <a:spcPct val="150000"/>
              </a:lnSpc>
              <a:defRPr/>
            </a:pPr>
            <a:r>
              <a:rPr lang="vi-VN" sz="3600" b="1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A. 5 800 + 2 000 = 7 800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031340" y="7470329"/>
            <a:ext cx="10675812" cy="92333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lIns="91428" tIns="45714" rIns="91428" bIns="45714" rtlCol="0">
            <a:spAutoFit/>
          </a:bodyPr>
          <a:lstStyle/>
          <a:p>
            <a:pPr algn="just" defTabSz="914278">
              <a:lnSpc>
                <a:spcPct val="150000"/>
              </a:lnSpc>
              <a:defRPr/>
            </a:pPr>
            <a:r>
              <a:rPr lang="vi-VN" sz="3600" b="1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5 800 + 2 500 = 8 300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9649943" y="6793185"/>
            <a:ext cx="4914248" cy="92333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lIns="91428" tIns="45714" rIns="91428" bIns="45714" rtlCol="0">
            <a:spAutoFit/>
          </a:bodyPr>
          <a:lstStyle/>
          <a:p>
            <a:pPr algn="just" defTabSz="914278">
              <a:lnSpc>
                <a:spcPct val="150000"/>
              </a:lnSpc>
              <a:defRPr/>
            </a:pPr>
            <a:r>
              <a:rPr lang="vi-VN" sz="3600" b="1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5 800 + 2 200 = 8 000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5185568" y="3633782"/>
            <a:ext cx="1466851" cy="727724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46" name="Straight Connector 45"/>
          <p:cNvCxnSpPr/>
          <p:nvPr/>
        </p:nvCxnSpPr>
        <p:spPr>
          <a:xfrm flipV="1">
            <a:off x="5125242" y="3657601"/>
            <a:ext cx="1466851" cy="703904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47" name="Straight Connector 46"/>
          <p:cNvCxnSpPr/>
          <p:nvPr/>
        </p:nvCxnSpPr>
        <p:spPr>
          <a:xfrm>
            <a:off x="11373642" y="3633782"/>
            <a:ext cx="1466851" cy="727724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48" name="Straight Connector 47"/>
          <p:cNvCxnSpPr/>
          <p:nvPr/>
        </p:nvCxnSpPr>
        <p:spPr>
          <a:xfrm flipV="1">
            <a:off x="11373642" y="3657601"/>
            <a:ext cx="1466851" cy="703904"/>
          </a:xfrm>
          <a:prstGeom prst="line">
            <a:avLst/>
          </a:prstGeom>
          <a:noFill/>
          <a:ln w="38100" cap="flat" cmpd="sng" algn="ctr">
            <a:solidFill>
              <a:srgbClr val="00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7" name="TextBox 6"/>
          <p:cNvSpPr txBox="1"/>
          <p:nvPr/>
        </p:nvSpPr>
        <p:spPr>
          <a:xfrm>
            <a:off x="4861864" y="51785"/>
            <a:ext cx="6643165" cy="584775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pPr>
              <a:defRPr/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vi-V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vi-V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ăm,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vi-V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vi-V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vi-V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02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vi-V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2025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/>
      <p:bldP spid="43" grpId="0"/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7533316" y="580543"/>
            <a:ext cx="950005" cy="523220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28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 Box 14"/>
          <p:cNvSpPr txBox="1">
            <a:spLocks noChangeArrowheads="1"/>
          </p:cNvSpPr>
          <p:nvPr/>
        </p:nvSpPr>
        <p:spPr bwMode="auto">
          <a:xfrm>
            <a:off x="3261519" y="1036137"/>
            <a:ext cx="10515599" cy="635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70" tIns="71835" rIns="143670" bIns="7183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54: PHÉP CỘNG TRONG PHẠM VI 10 000 (TIẾT </a:t>
            </a:r>
            <a:r>
              <a:rPr lang="vi-V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3581" y="1721178"/>
            <a:ext cx="15885880" cy="1845311"/>
            <a:chOff x="1470819" y="1921758"/>
            <a:chExt cx="9604496" cy="1845310"/>
          </a:xfrm>
        </p:grpSpPr>
        <p:grpSp>
          <p:nvGrpSpPr>
            <p:cNvPr id="39" name="Group 38"/>
            <p:cNvGrpSpPr/>
            <p:nvPr/>
          </p:nvGrpSpPr>
          <p:grpSpPr>
            <a:xfrm>
              <a:off x="1470819" y="1945220"/>
              <a:ext cx="533400" cy="646331"/>
              <a:chOff x="1737519" y="1945220"/>
              <a:chExt cx="533400" cy="646331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 b="1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894164" y="1945220"/>
                <a:ext cx="37675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en-US" sz="3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2004219" y="1921758"/>
              <a:ext cx="9071096" cy="1845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37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Trong</a:t>
              </a:r>
              <a:r>
                <a:rPr lang="en-US" sz="37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7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một</a:t>
              </a:r>
              <a:r>
                <a:rPr lang="en-US" sz="37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7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trận</a:t>
              </a:r>
              <a:r>
                <a:rPr lang="en-US" sz="37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7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bóng</a:t>
              </a:r>
              <a:r>
                <a:rPr lang="en-US" sz="37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7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</a:t>
              </a:r>
              <a:r>
                <a:rPr lang="en-US" sz="37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37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37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7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khán</a:t>
              </a:r>
              <a:r>
                <a:rPr lang="en-US" sz="37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7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giả</a:t>
              </a:r>
              <a:r>
                <a:rPr lang="en-US" sz="37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ở </a:t>
              </a:r>
              <a:r>
                <a:rPr lang="en-US" sz="37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khán</a:t>
              </a:r>
              <a:r>
                <a:rPr lang="en-US" sz="37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7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đài</a:t>
              </a:r>
              <a:r>
                <a:rPr lang="en-US" sz="37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A </a:t>
              </a:r>
              <a:r>
                <a:rPr lang="en-US" sz="37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37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4</a:t>
              </a:r>
              <a:r>
                <a:rPr lang="vi-VN" altLang="en-US" sz="37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7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625 ng</a:t>
              </a:r>
              <a:r>
                <a:rPr lang="vi-VN" sz="37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ư</a:t>
              </a:r>
              <a:r>
                <a:rPr lang="en-US" sz="37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ời</a:t>
              </a:r>
              <a:r>
                <a:rPr lang="en-US" sz="37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en-US" sz="37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37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7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khán</a:t>
              </a:r>
              <a:r>
                <a:rPr lang="en-US" sz="37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7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giả</a:t>
              </a:r>
              <a:r>
                <a:rPr lang="en-US" sz="37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ở kh</a:t>
              </a:r>
              <a:r>
                <a:rPr lang="vi-VN" altLang="en-US" sz="37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á</a:t>
              </a:r>
              <a:r>
                <a:rPr lang="en-US" sz="37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 </a:t>
              </a:r>
              <a:r>
                <a:rPr lang="en-US" sz="37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đài</a:t>
              </a:r>
              <a:r>
                <a:rPr lang="en-US" sz="37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B </a:t>
              </a:r>
              <a:r>
                <a:rPr lang="en-US" sz="37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nhiều</a:t>
              </a:r>
              <a:r>
                <a:rPr lang="en-US" sz="37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h</a:t>
              </a:r>
              <a:r>
                <a:rPr lang="vi-VN" sz="37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ơ</a:t>
              </a:r>
              <a:r>
                <a:rPr lang="en-US" sz="37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 </a:t>
              </a:r>
              <a:r>
                <a:rPr lang="en-US" sz="37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khán</a:t>
              </a:r>
              <a:r>
                <a:rPr lang="en-US" sz="37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7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đài</a:t>
              </a:r>
              <a:r>
                <a:rPr lang="en-US" sz="37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A </a:t>
              </a:r>
              <a:r>
                <a:rPr lang="en-US" sz="37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37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438 ng</a:t>
              </a:r>
              <a:r>
                <a:rPr lang="vi-VN" sz="37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ư</a:t>
              </a:r>
              <a:r>
                <a:rPr lang="en-US" sz="37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ời.</a:t>
              </a:r>
              <a:r>
                <a:rPr lang="vi-VN" altLang="en-US" sz="37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7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Hỏi</a:t>
              </a:r>
              <a:r>
                <a:rPr lang="en-US" sz="37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7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37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kh</a:t>
              </a:r>
              <a:r>
                <a:rPr lang="vi-VN" altLang="en-US" sz="37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á</a:t>
              </a:r>
              <a:r>
                <a:rPr lang="en-US" sz="37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 </a:t>
              </a:r>
              <a:r>
                <a:rPr lang="en-US" sz="37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giả</a:t>
              </a:r>
              <a:r>
                <a:rPr lang="en-US" sz="37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ở </a:t>
              </a:r>
              <a:r>
                <a:rPr lang="en-US" sz="37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hai</a:t>
              </a:r>
              <a:r>
                <a:rPr lang="en-US" sz="37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kh</a:t>
              </a:r>
              <a:r>
                <a:rPr lang="vi-VN" altLang="en-US" sz="37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á</a:t>
              </a:r>
              <a:r>
                <a:rPr lang="en-US" sz="37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 </a:t>
              </a:r>
              <a:r>
                <a:rPr lang="en-US" sz="37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đài</a:t>
              </a:r>
              <a:r>
                <a:rPr lang="en-US" sz="37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7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37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bao </a:t>
              </a:r>
              <a:r>
                <a:rPr lang="en-US" sz="37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nhiêu</a:t>
              </a:r>
              <a:r>
                <a:rPr lang="en-US" sz="37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ng</a:t>
              </a:r>
              <a:r>
                <a:rPr lang="vi-VN" sz="37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ư</a:t>
              </a:r>
              <a:r>
                <a:rPr lang="en-US" sz="3700" b="1" dirty="0" err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ời</a:t>
              </a:r>
              <a:r>
                <a:rPr lang="en-US" sz="37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 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746761" y="4724400"/>
            <a:ext cx="6756400" cy="2061211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vi-V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4</a:t>
            </a:r>
            <a:r>
              <a:rPr lang="vi-V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625 ng</a:t>
            </a:r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vi-V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vi-V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438 ng</a:t>
            </a:r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Khán giả hai khán dài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vi-V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…ng</a:t>
            </a:r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23554" y="4257009"/>
            <a:ext cx="7239000" cy="3861435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en-US" dirty="0"/>
              <a:t>	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</a:t>
            </a:r>
            <a:r>
              <a:rPr lang="vi-V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kh</a:t>
            </a:r>
            <a:r>
              <a:rPr lang="vi-V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625 + 438 = 5</a:t>
            </a:r>
            <a:r>
              <a:rPr lang="vi-V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063 (ng</a:t>
            </a:r>
            <a:r>
              <a:rPr lang="vi-V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</a:t>
            </a:r>
            <a:r>
              <a:rPr lang="vi-V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625 + 5</a:t>
            </a:r>
            <a:r>
              <a:rPr lang="vi-V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063 = 9</a:t>
            </a:r>
            <a:r>
              <a:rPr lang="vi-V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688</a:t>
            </a:r>
            <a:r>
              <a:rPr lang="vi-V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ng</a:t>
            </a:r>
            <a:r>
              <a:rPr lang="vi-V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9</a:t>
            </a:r>
            <a:r>
              <a:rPr lang="vi-V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688</a:t>
            </a:r>
            <a:r>
              <a:rPr lang="vi-VN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ng</a:t>
            </a:r>
            <a:r>
              <a:rPr lang="vi-V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61864" y="51785"/>
            <a:ext cx="6643165" cy="584775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pPr>
              <a:defRPr/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vi-V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vi-V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ăm,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vi-V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vi-V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vi-V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02 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vi-V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2025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3337719" y="4114800"/>
            <a:ext cx="9601201" cy="1125539"/>
          </a:xfrm>
          <a:prstGeom prst="rect">
            <a:avLst/>
          </a:prstGeom>
        </p:spPr>
        <p:txBody>
          <a:bodyPr wrap="none" lIns="91428" tIns="45714" rIns="91428" bIns="45714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1427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5700" b="1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Arial"/>
              </a:rPr>
              <a:t>XIN CHÂN THÀNH CẢM ƠN </a:t>
            </a:r>
          </a:p>
          <a:p>
            <a:pPr algn="ctr" defTabSz="91427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5700" b="1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Arial"/>
              </a:rPr>
              <a:t>QUÝ THẦY CÔ GIÁO VÀ CÁC EM</a:t>
            </a:r>
            <a:endParaRPr lang="en-US" sz="5700" b="1" kern="10" dirty="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cs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571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020">
  <a:themeElements>
    <a:clrScheme name="炫彩扁平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FBF53"/>
      </a:accent1>
      <a:accent2>
        <a:srgbClr val="F17475"/>
      </a:accent2>
      <a:accent3>
        <a:srgbClr val="01B3C5"/>
      </a:accent3>
      <a:accent4>
        <a:srgbClr val="77448C"/>
      </a:accent4>
      <a:accent5>
        <a:srgbClr val="00AF92"/>
      </a:accent5>
      <a:accent6>
        <a:srgbClr val="C65885"/>
      </a:accent6>
      <a:hlink>
        <a:srgbClr val="FCC79F"/>
      </a:hlink>
      <a:folHlink>
        <a:srgbClr val="869FB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436</Words>
  <Application>Microsoft Office PowerPoint</Application>
  <PresentationFormat>Custom</PresentationFormat>
  <Paragraphs>67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Times New Roman</vt:lpstr>
      <vt:lpstr>印品黑体</vt:lpstr>
      <vt:lpstr>Office Theme</vt:lpstr>
      <vt:lpstr>020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159</cp:revision>
  <dcterms:created xsi:type="dcterms:W3CDTF">2022-07-10T01:37:00Z</dcterms:created>
  <dcterms:modified xsi:type="dcterms:W3CDTF">2025-04-15T08:10:16Z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73A686128C774C74BFE8EA8BAC6E6E90_12</vt:lpwstr>
  </property>
  <property fmtid="{D5CDD505-2E9C-101B-9397-08002B2CF9AE}" pid="3" name="KSOProductBuildVer">
    <vt:lpwstr>1033-12.2.0.19805</vt:lpwstr>
  </property>
</Properties>
</file>