
<file path=[Content_Types].xml><?xml version="1.0" encoding="utf-8"?>
<Types xmlns="http://schemas.openxmlformats.org/package/2006/content-types">
  <Default Extension="PNG" ContentType="image/png"/>
  <Default Extension="mp3" ContentType="audio/mpeg"/>
  <Default Extension="svg" ContentType="image/svg+xml"/>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2" r:id="rId3"/>
  </p:sldMasterIdLst>
  <p:notesMasterIdLst>
    <p:notesMasterId r:id="rId23"/>
  </p:notesMasterIdLst>
  <p:sldIdLst>
    <p:sldId id="256" r:id="rId4"/>
    <p:sldId id="264" r:id="rId5"/>
    <p:sldId id="258" r:id="rId6"/>
    <p:sldId id="291" r:id="rId7"/>
    <p:sldId id="260" r:id="rId8"/>
    <p:sldId id="261" r:id="rId9"/>
    <p:sldId id="272" r:id="rId10"/>
    <p:sldId id="257" r:id="rId11"/>
    <p:sldId id="259" r:id="rId12"/>
    <p:sldId id="274" r:id="rId13"/>
    <p:sldId id="292" r:id="rId14"/>
    <p:sldId id="275" r:id="rId15"/>
    <p:sldId id="293" r:id="rId16"/>
    <p:sldId id="276" r:id="rId17"/>
    <p:sldId id="294" r:id="rId18"/>
    <p:sldId id="277" r:id="rId19"/>
    <p:sldId id="278" r:id="rId20"/>
    <p:sldId id="295" r:id="rId21"/>
    <p:sldId id="269" r:id="rId22"/>
  </p:sldIdLst>
  <p:sldSz cx="18288000" cy="10287000"/>
  <p:notesSz cx="6858000" cy="9144000"/>
  <p:embeddedFontLst>
    <p:embeddedFont>
      <p:font typeface="Calibri Light" panose="020F0302020204030204" pitchFamily="34" charset="0"/>
      <p:regular r:id="rId24"/>
      <p:italic r:id="rId25"/>
    </p:embeddedFont>
    <p:embeddedFont>
      <p:font typeface="Calibri" panose="020F0502020204030204" pitchFamily="34" charset="0"/>
      <p:regular r:id="rId26"/>
      <p:bold r:id="rId27"/>
      <p:italic r:id="rId28"/>
      <p:boldItalic r:id="rId29"/>
    </p:embeddedFont>
    <p:embeddedFont>
      <p:font typeface="Tahoma" panose="020B0604030504040204" pitchFamily="34" charset="0"/>
      <p:regular r:id="rId30"/>
      <p:bold r:id="rId31"/>
    </p:embeddedFont>
    <p:embeddedFont>
      <p:font typeface="Bookman Old Style" panose="02050604050505020204" pitchFamily="18" charset="0"/>
      <p:regular r:id="rId32"/>
      <p:bold r:id="rId33"/>
      <p:italic r:id="rId34"/>
      <p:boldItalic r:id="rId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1AEE50B-0062-4746-B7EE-AEB4381092A1}">
          <p14:sldIdLst>
            <p14:sldId id="256"/>
            <p14:sldId id="264"/>
            <p14:sldId id="258"/>
            <p14:sldId id="291"/>
            <p14:sldId id="260"/>
            <p14:sldId id="261"/>
            <p14:sldId id="272"/>
            <p14:sldId id="257"/>
            <p14:sldId id="259"/>
            <p14:sldId id="274"/>
            <p14:sldId id="292"/>
            <p14:sldId id="275"/>
            <p14:sldId id="293"/>
            <p14:sldId id="276"/>
            <p14:sldId id="294"/>
            <p14:sldId id="277"/>
            <p14:sldId id="278"/>
            <p14:sldId id="295"/>
            <p14:sldId id="269"/>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66"/>
    <a:srgbClr val="FFF3B1"/>
    <a:srgbClr val="FFFF99"/>
    <a:srgbClr val="8388AF"/>
    <a:srgbClr val="FFCC66"/>
    <a:srgbClr val="E7563B"/>
    <a:srgbClr val="DDEDD8"/>
    <a:srgbClr val="60B07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30" autoAdjust="0"/>
    <p:restoredTop sz="84994" autoAdjust="0"/>
  </p:normalViewPr>
  <p:slideViewPr>
    <p:cSldViewPr>
      <p:cViewPr varScale="1">
        <p:scale>
          <a:sx n="42" d="100"/>
          <a:sy n="42" d="100"/>
        </p:scale>
        <p:origin x="816" y="3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font" Target="fonts/font3.fntdata"/><Relationship Id="rId39"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font" Target="fonts/font11.fntdata"/><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8.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1E36455-27BC-47A8-BD47-D88DD77B45B9}" type="datetimeFigureOut">
              <a:rPr lang="en-US" smtClean="0"/>
              <a:t>4/15/2025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BF3B09-783B-413D-AC7B-67F094CC4BC0}" type="slidenum">
              <a:rPr lang="en-US" smtClean="0"/>
              <a:t>‹#›</a:t>
            </a:fld>
            <a:endParaRPr lang="en-US"/>
          </a:p>
        </p:txBody>
      </p:sp>
    </p:spTree>
    <p:extLst>
      <p:ext uri="{BB962C8B-B14F-4D97-AF65-F5344CB8AC3E}">
        <p14:creationId xmlns:p14="http://schemas.microsoft.com/office/powerpoint/2010/main" val="27280911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BF3B09-783B-413D-AC7B-67F094CC4BC0}" type="slidenum">
              <a:rPr lang="en-US" smtClean="0"/>
              <a:t>13</a:t>
            </a:fld>
            <a:endParaRPr lang="en-US"/>
          </a:p>
        </p:txBody>
      </p:sp>
    </p:spTree>
    <p:extLst>
      <p:ext uri="{BB962C8B-B14F-4D97-AF65-F5344CB8AC3E}">
        <p14:creationId xmlns:p14="http://schemas.microsoft.com/office/powerpoint/2010/main" val="32999693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1683545"/>
            <a:ext cx="15544800" cy="3581400"/>
          </a:xfrm>
        </p:spPr>
        <p:txBody>
          <a:bodyPr anchor="b"/>
          <a:lstStyle>
            <a:lvl1pPr algn="ctr">
              <a:defRPr sz="9000"/>
            </a:lvl1pPr>
          </a:lstStyle>
          <a:p>
            <a:r>
              <a:rPr lang="en-US"/>
              <a:t>Click to edit Master title style</a:t>
            </a:r>
            <a:endParaRPr lang="en-US" dirty="0"/>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B6433EC-62DB-4882-9412-9B8E930C28C1}" type="datetimeFigureOut">
              <a:rPr lang="en-US" smtClean="0"/>
              <a:t>4/15/2025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1D6584-4DDB-4B19-853B-517B78BEE470}" type="slidenum">
              <a:rPr lang="en-US" smtClean="0"/>
              <a:t>‹#›</a:t>
            </a:fld>
            <a:endParaRPr lang="en-US"/>
          </a:p>
        </p:txBody>
      </p:sp>
    </p:spTree>
    <p:extLst>
      <p:ext uri="{BB962C8B-B14F-4D97-AF65-F5344CB8AC3E}">
        <p14:creationId xmlns:p14="http://schemas.microsoft.com/office/powerpoint/2010/main" val="41178335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B6433EC-62DB-4882-9412-9B8E930C28C1}" type="datetimeFigureOut">
              <a:rPr lang="en-US" smtClean="0"/>
              <a:t>4/15/2025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1D6584-4DDB-4B19-853B-517B78BEE470}" type="slidenum">
              <a:rPr lang="en-US" smtClean="0"/>
              <a:t>‹#›</a:t>
            </a:fld>
            <a:endParaRPr lang="en-US"/>
          </a:p>
        </p:txBody>
      </p:sp>
    </p:spTree>
    <p:extLst>
      <p:ext uri="{BB962C8B-B14F-4D97-AF65-F5344CB8AC3E}">
        <p14:creationId xmlns:p14="http://schemas.microsoft.com/office/powerpoint/2010/main" val="12464256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6" y="2564609"/>
            <a:ext cx="15773400" cy="4279106"/>
          </a:xfrm>
        </p:spPr>
        <p:txBody>
          <a:bodyPr anchor="b"/>
          <a:lstStyle>
            <a:lvl1pPr>
              <a:defRPr sz="9000"/>
            </a:lvl1pPr>
          </a:lstStyle>
          <a:p>
            <a:r>
              <a:rPr lang="en-US"/>
              <a:t>Click to edit Master title style</a:t>
            </a:r>
            <a:endParaRPr lang="en-US" dirty="0"/>
          </a:p>
        </p:txBody>
      </p:sp>
      <p:sp>
        <p:nvSpPr>
          <p:cNvPr id="3" name="Text Placeholder 2"/>
          <p:cNvSpPr>
            <a:spLocks noGrp="1"/>
          </p:cNvSpPr>
          <p:nvPr>
            <p:ph type="body" idx="1"/>
          </p:nvPr>
        </p:nvSpPr>
        <p:spPr>
          <a:xfrm>
            <a:off x="1247776" y="6884197"/>
            <a:ext cx="15773400" cy="2250281"/>
          </a:xfrm>
        </p:spPr>
        <p:txBody>
          <a:bodyPr/>
          <a:lstStyle>
            <a:lvl1pPr marL="0" indent="0">
              <a:buNone/>
              <a:defRPr sz="3600">
                <a:solidFill>
                  <a:schemeClr val="tx1"/>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B6433EC-62DB-4882-9412-9B8E930C28C1}" type="datetimeFigureOut">
              <a:rPr lang="en-US" smtClean="0"/>
              <a:t>4/15/2025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1D6584-4DDB-4B19-853B-517B78BEE470}" type="slidenum">
              <a:rPr lang="en-US" smtClean="0"/>
              <a:t>‹#›</a:t>
            </a:fld>
            <a:endParaRPr lang="en-US"/>
          </a:p>
        </p:txBody>
      </p:sp>
    </p:spTree>
    <p:extLst>
      <p:ext uri="{BB962C8B-B14F-4D97-AF65-F5344CB8AC3E}">
        <p14:creationId xmlns:p14="http://schemas.microsoft.com/office/powerpoint/2010/main" val="11288735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B6433EC-62DB-4882-9412-9B8E930C28C1}" type="datetimeFigureOut">
              <a:rPr lang="en-US" smtClean="0"/>
              <a:t>4/15/2025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1D6584-4DDB-4B19-853B-517B78BEE470}" type="slidenum">
              <a:rPr lang="en-US" smtClean="0"/>
              <a:t>‹#›</a:t>
            </a:fld>
            <a:endParaRPr lang="en-US"/>
          </a:p>
        </p:txBody>
      </p:sp>
    </p:spTree>
    <p:extLst>
      <p:ext uri="{BB962C8B-B14F-4D97-AF65-F5344CB8AC3E}">
        <p14:creationId xmlns:p14="http://schemas.microsoft.com/office/powerpoint/2010/main" val="25866529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90"/>
            <a:ext cx="15773400" cy="1988345"/>
          </a:xfrm>
        </p:spPr>
        <p:txBody>
          <a:bodyPr/>
          <a:lstStyle/>
          <a:p>
            <a:r>
              <a:rPr lang="en-US"/>
              <a:t>Click to edit Master title style</a:t>
            </a:r>
            <a:endParaRPr lang="en-US" dirty="0"/>
          </a:p>
        </p:txBody>
      </p:sp>
      <p:sp>
        <p:nvSpPr>
          <p:cNvPr id="3" name="Text Placeholder 2"/>
          <p:cNvSpPr>
            <a:spLocks noGrp="1"/>
          </p:cNvSpPr>
          <p:nvPr>
            <p:ph type="body" idx="1"/>
          </p:nvPr>
        </p:nvSpPr>
        <p:spPr>
          <a:xfrm>
            <a:off x="1259684" y="2521745"/>
            <a:ext cx="7736680"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p:cNvSpPr>
            <a:spLocks noGrp="1"/>
          </p:cNvSpPr>
          <p:nvPr>
            <p:ph sz="half" idx="2"/>
          </p:nvPr>
        </p:nvSpPr>
        <p:spPr>
          <a:xfrm>
            <a:off x="1259684" y="3757613"/>
            <a:ext cx="7736680"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9258301"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p:cNvSpPr>
            <a:spLocks noGrp="1"/>
          </p:cNvSpPr>
          <p:nvPr>
            <p:ph sz="quarter" idx="4"/>
          </p:nvPr>
        </p:nvSpPr>
        <p:spPr>
          <a:xfrm>
            <a:off x="9258301"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B6433EC-62DB-4882-9412-9B8E930C28C1}" type="datetimeFigureOut">
              <a:rPr lang="en-US" smtClean="0"/>
              <a:t>4/15/2025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01D6584-4DDB-4B19-853B-517B78BEE470}" type="slidenum">
              <a:rPr lang="en-US" smtClean="0"/>
              <a:t>‹#›</a:t>
            </a:fld>
            <a:endParaRPr lang="en-US"/>
          </a:p>
        </p:txBody>
      </p:sp>
    </p:spTree>
    <p:extLst>
      <p:ext uri="{BB962C8B-B14F-4D97-AF65-F5344CB8AC3E}">
        <p14:creationId xmlns:p14="http://schemas.microsoft.com/office/powerpoint/2010/main" val="36068124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B6433EC-62DB-4882-9412-9B8E930C28C1}" type="datetimeFigureOut">
              <a:rPr lang="en-US" smtClean="0"/>
              <a:t>4/15/2025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01D6584-4DDB-4B19-853B-517B78BEE470}" type="slidenum">
              <a:rPr lang="en-US" smtClean="0"/>
              <a:t>‹#›</a:t>
            </a:fld>
            <a:endParaRPr lang="en-US"/>
          </a:p>
        </p:txBody>
      </p:sp>
    </p:spTree>
    <p:extLst>
      <p:ext uri="{BB962C8B-B14F-4D97-AF65-F5344CB8AC3E}">
        <p14:creationId xmlns:p14="http://schemas.microsoft.com/office/powerpoint/2010/main" val="13724028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6433EC-62DB-4882-9412-9B8E930C28C1}" type="datetimeFigureOut">
              <a:rPr lang="en-US" smtClean="0"/>
              <a:t>4/15/2025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01D6584-4DDB-4B19-853B-517B78BEE470}" type="slidenum">
              <a:rPr lang="en-US" smtClean="0"/>
              <a:t>‹#›</a:t>
            </a:fld>
            <a:endParaRPr lang="en-US"/>
          </a:p>
        </p:txBody>
      </p:sp>
    </p:spTree>
    <p:extLst>
      <p:ext uri="{BB962C8B-B14F-4D97-AF65-F5344CB8AC3E}">
        <p14:creationId xmlns:p14="http://schemas.microsoft.com/office/powerpoint/2010/main" val="9376438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2" y="685800"/>
            <a:ext cx="5898356" cy="2400300"/>
          </a:xfrm>
        </p:spPr>
        <p:txBody>
          <a:bodyPr anchor="b"/>
          <a:lstStyle>
            <a:lvl1pPr>
              <a:defRPr sz="4800"/>
            </a:lvl1pPr>
          </a:lstStyle>
          <a:p>
            <a:r>
              <a:rPr lang="en-US"/>
              <a:t>Click to edit Master title style</a:t>
            </a:r>
            <a:endParaRPr lang="en-US" dirty="0"/>
          </a:p>
        </p:txBody>
      </p:sp>
      <p:sp>
        <p:nvSpPr>
          <p:cNvPr id="3" name="Content Placeholder 2"/>
          <p:cNvSpPr>
            <a:spLocks noGrp="1"/>
          </p:cNvSpPr>
          <p:nvPr>
            <p:ph idx="1"/>
          </p:nvPr>
        </p:nvSpPr>
        <p:spPr>
          <a:xfrm>
            <a:off x="7774782" y="1481140"/>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59682"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fld id="{6B6433EC-62DB-4882-9412-9B8E930C28C1}" type="datetimeFigureOut">
              <a:rPr lang="en-US" smtClean="0"/>
              <a:t>4/15/2025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1D6584-4DDB-4B19-853B-517B78BEE470}" type="slidenum">
              <a:rPr lang="en-US" smtClean="0"/>
              <a:t>‹#›</a:t>
            </a:fld>
            <a:endParaRPr lang="en-US"/>
          </a:p>
        </p:txBody>
      </p:sp>
    </p:spTree>
    <p:extLst>
      <p:ext uri="{BB962C8B-B14F-4D97-AF65-F5344CB8AC3E}">
        <p14:creationId xmlns:p14="http://schemas.microsoft.com/office/powerpoint/2010/main" val="33240758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2" y="685800"/>
            <a:ext cx="5898356" cy="2400300"/>
          </a:xfrm>
        </p:spPr>
        <p:txBody>
          <a:bodyPr anchor="b"/>
          <a:lstStyle>
            <a:lvl1pPr>
              <a:defRPr sz="4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774782" y="1481140"/>
            <a:ext cx="9258300" cy="7310438"/>
          </a:xfrm>
        </p:spPr>
        <p:txBody>
          <a:bodyPr anchor="t"/>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a:t>Click icon to add picture</a:t>
            </a:r>
            <a:endParaRPr lang="en-US" dirty="0"/>
          </a:p>
        </p:txBody>
      </p:sp>
      <p:sp>
        <p:nvSpPr>
          <p:cNvPr id="4" name="Text Placeholder 3"/>
          <p:cNvSpPr>
            <a:spLocks noGrp="1"/>
          </p:cNvSpPr>
          <p:nvPr>
            <p:ph type="body" sz="half" idx="2"/>
          </p:nvPr>
        </p:nvSpPr>
        <p:spPr>
          <a:xfrm>
            <a:off x="1259682"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fld id="{6B6433EC-62DB-4882-9412-9B8E930C28C1}" type="datetimeFigureOut">
              <a:rPr lang="en-US" smtClean="0"/>
              <a:t>4/15/2025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1D6584-4DDB-4B19-853B-517B78BEE470}" type="slidenum">
              <a:rPr lang="en-US" smtClean="0"/>
              <a:t>‹#›</a:t>
            </a:fld>
            <a:endParaRPr lang="en-US"/>
          </a:p>
        </p:txBody>
      </p:sp>
    </p:spTree>
    <p:extLst>
      <p:ext uri="{BB962C8B-B14F-4D97-AF65-F5344CB8AC3E}">
        <p14:creationId xmlns:p14="http://schemas.microsoft.com/office/powerpoint/2010/main" val="6642210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B6433EC-62DB-4882-9412-9B8E930C28C1}" type="datetimeFigureOut">
              <a:rPr lang="en-US" smtClean="0"/>
              <a:t>4/15/2025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1D6584-4DDB-4B19-853B-517B78BEE470}" type="slidenum">
              <a:rPr lang="en-US" smtClean="0"/>
              <a:t>‹#›</a:t>
            </a:fld>
            <a:endParaRPr lang="en-US"/>
          </a:p>
        </p:txBody>
      </p:sp>
    </p:spTree>
    <p:extLst>
      <p:ext uri="{BB962C8B-B14F-4D97-AF65-F5344CB8AC3E}">
        <p14:creationId xmlns:p14="http://schemas.microsoft.com/office/powerpoint/2010/main" val="23138470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1" y="547688"/>
            <a:ext cx="3943350" cy="871775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57301"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B6433EC-62DB-4882-9412-9B8E930C28C1}" type="datetimeFigureOut">
              <a:rPr lang="en-US" smtClean="0"/>
              <a:t>4/15/2025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1D6584-4DDB-4B19-853B-517B78BEE470}" type="slidenum">
              <a:rPr lang="en-US" smtClean="0"/>
              <a:t>‹#›</a:t>
            </a:fld>
            <a:endParaRPr lang="en-US"/>
          </a:p>
        </p:txBody>
      </p:sp>
    </p:spTree>
    <p:extLst>
      <p:ext uri="{BB962C8B-B14F-4D97-AF65-F5344CB8AC3E}">
        <p14:creationId xmlns:p14="http://schemas.microsoft.com/office/powerpoint/2010/main" val="15234330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4/15/2025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629568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4/15/2025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1370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4/15/2025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84027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4/15/2025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35327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4/15/2025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9217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4/15/2025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3677641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4/15/2025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535190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4/15/2025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40734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4/15/2025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191916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4/15/2025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808640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4/15/2025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420546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4/15/2025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4/15/2025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4/15/2025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4/15/2025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90"/>
            <a:ext cx="15773400" cy="198834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57300" y="9534527"/>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6B6433EC-62DB-4882-9412-9B8E930C28C1}" type="datetimeFigureOut">
              <a:rPr lang="en-US" smtClean="0"/>
              <a:t>4/15/2025</a:t>
            </a:fld>
            <a:endParaRPr lang="en-US"/>
          </a:p>
        </p:txBody>
      </p:sp>
      <p:sp>
        <p:nvSpPr>
          <p:cNvPr id="5" name="Footer Placeholder 4"/>
          <p:cNvSpPr>
            <a:spLocks noGrp="1"/>
          </p:cNvSpPr>
          <p:nvPr>
            <p:ph type="ftr" sz="quarter" idx="3"/>
          </p:nvPr>
        </p:nvSpPr>
        <p:spPr>
          <a:xfrm>
            <a:off x="6057900" y="9534527"/>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2915900" y="9534527"/>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B01D6584-4DDB-4B19-853B-517B78BEE470}" type="slidenum">
              <a:rPr lang="en-US" smtClean="0"/>
              <a:t>‹#›</a:t>
            </a:fld>
            <a:endParaRPr lang="en-US"/>
          </a:p>
        </p:txBody>
      </p:sp>
    </p:spTree>
    <p:extLst>
      <p:ext uri="{BB962C8B-B14F-4D97-AF65-F5344CB8AC3E}">
        <p14:creationId xmlns:p14="http://schemas.microsoft.com/office/powerpoint/2010/main" val="17434481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4/15/2025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8435346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3.svg"/><Relationship Id="rId18" Type="http://schemas.openxmlformats.org/officeDocument/2006/relationships/image" Target="../media/image10.png"/><Relationship Id="rId3" Type="http://schemas.openxmlformats.org/officeDocument/2006/relationships/image" Target="../media/image3.svg"/><Relationship Id="rId21" Type="http://schemas.openxmlformats.org/officeDocument/2006/relationships/image" Target="../media/image13.png"/><Relationship Id="rId7" Type="http://schemas.openxmlformats.org/officeDocument/2006/relationships/image" Target="../media/image7.svg"/><Relationship Id="rId12" Type="http://schemas.openxmlformats.org/officeDocument/2006/relationships/image" Target="../media/image7.png"/><Relationship Id="rId17" Type="http://schemas.openxmlformats.org/officeDocument/2006/relationships/image" Target="../media/image17.svg"/><Relationship Id="rId2" Type="http://schemas.openxmlformats.org/officeDocument/2006/relationships/image" Target="../media/image2.png"/><Relationship Id="rId16" Type="http://schemas.openxmlformats.org/officeDocument/2006/relationships/image" Target="../media/image9.png"/><Relationship Id="rId20"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11.svg"/><Relationship Id="rId24" Type="http://schemas.openxmlformats.org/officeDocument/2006/relationships/image" Target="../media/image16.png"/><Relationship Id="rId5" Type="http://schemas.openxmlformats.org/officeDocument/2006/relationships/image" Target="../media/image5.svg"/><Relationship Id="rId15" Type="http://schemas.openxmlformats.org/officeDocument/2006/relationships/image" Target="../media/image15.svg"/><Relationship Id="rId23" Type="http://schemas.openxmlformats.org/officeDocument/2006/relationships/image" Target="../media/image15.png"/><Relationship Id="rId10" Type="http://schemas.openxmlformats.org/officeDocument/2006/relationships/image" Target="../media/image6.png"/><Relationship Id="rId19" Type="http://schemas.openxmlformats.org/officeDocument/2006/relationships/image" Target="../media/image11.png"/><Relationship Id="rId4" Type="http://schemas.openxmlformats.org/officeDocument/2006/relationships/image" Target="../media/image3.png"/><Relationship Id="rId9" Type="http://schemas.openxmlformats.org/officeDocument/2006/relationships/image" Target="../media/image9.svg"/><Relationship Id="rId14" Type="http://schemas.openxmlformats.org/officeDocument/2006/relationships/image" Target="../media/image8.png"/><Relationship Id="rId22"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xml"/><Relationship Id="rId6" Type="http://schemas.openxmlformats.org/officeDocument/2006/relationships/image" Target="../media/image38.svg"/><Relationship Id="rId5" Type="http://schemas.openxmlformats.org/officeDocument/2006/relationships/image" Target="../media/image69.png"/><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audio" Target="../media/audio6.wav"/><Relationship Id="rId7" Type="http://schemas.openxmlformats.org/officeDocument/2006/relationships/image" Target="../media/image71.png"/><Relationship Id="rId2" Type="http://schemas.openxmlformats.org/officeDocument/2006/relationships/audio" Target="../media/audio5.wav"/><Relationship Id="rId1" Type="http://schemas.openxmlformats.org/officeDocument/2006/relationships/slideLayout" Target="../slideLayouts/slideLayout7.xml"/><Relationship Id="rId6" Type="http://schemas.openxmlformats.org/officeDocument/2006/relationships/image" Target="../media/image70.png"/><Relationship Id="rId5" Type="http://schemas.openxmlformats.org/officeDocument/2006/relationships/image" Target="../media/image68.png"/><Relationship Id="rId4" Type="http://schemas.openxmlformats.org/officeDocument/2006/relationships/image" Target="../media/image67.png"/></Relationships>
</file>

<file path=ppt/slides/_rels/slide1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7.xml"/><Relationship Id="rId6" Type="http://schemas.openxmlformats.org/officeDocument/2006/relationships/image" Target="../media/image62.svg"/><Relationship Id="rId5" Type="http://schemas.openxmlformats.org/officeDocument/2006/relationships/image" Target="../media/image75.png"/><Relationship Id="rId4" Type="http://schemas.openxmlformats.org/officeDocument/2006/relationships/image" Target="../media/image74.png"/></Relationships>
</file>

<file path=ppt/slides/_rels/slide1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76.png"/><Relationship Id="rId4" Type="http://schemas.openxmlformats.org/officeDocument/2006/relationships/image" Target="../media/image62.svg"/></Relationships>
</file>

<file path=ppt/slides/_rels/slide14.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7.mp4"/><Relationship Id="rId1" Type="http://schemas.microsoft.com/office/2007/relationships/media" Target="../media/media7.mp4"/><Relationship Id="rId5" Type="http://schemas.openxmlformats.org/officeDocument/2006/relationships/image" Target="../media/image78.png"/><Relationship Id="rId4" Type="http://schemas.openxmlformats.org/officeDocument/2006/relationships/image" Target="../media/image77.png"/></Relationships>
</file>

<file path=ppt/slides/_rels/slide16.xml.rels><?xml version="1.0" encoding="UTF-8" standalone="yes"?>
<Relationships xmlns="http://schemas.openxmlformats.org/package/2006/relationships"><Relationship Id="rId3" Type="http://schemas.openxmlformats.org/officeDocument/2006/relationships/image" Target="../media/image67.svg"/><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72.png"/><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media/image41.svg"/><Relationship Id="rId18" Type="http://schemas.openxmlformats.org/officeDocument/2006/relationships/image" Target="../media/image89.png"/><Relationship Id="rId26" Type="http://schemas.openxmlformats.org/officeDocument/2006/relationships/image" Target="../media/image59.png"/><Relationship Id="rId3" Type="http://schemas.openxmlformats.org/officeDocument/2006/relationships/image" Target="../media/image5.svg"/><Relationship Id="rId21" Type="http://schemas.openxmlformats.org/officeDocument/2006/relationships/image" Target="../media/image7.png"/><Relationship Id="rId7" Type="http://schemas.openxmlformats.org/officeDocument/2006/relationships/image" Target="../media/image7.svg"/><Relationship Id="rId12" Type="http://schemas.openxmlformats.org/officeDocument/2006/relationships/image" Target="../media/image86.png"/><Relationship Id="rId17" Type="http://schemas.openxmlformats.org/officeDocument/2006/relationships/image" Target="../media/image61.png"/><Relationship Id="rId25" Type="http://schemas.openxmlformats.org/officeDocument/2006/relationships/image" Target="../media/image94.png"/><Relationship Id="rId2" Type="http://schemas.openxmlformats.org/officeDocument/2006/relationships/image" Target="../media/image3.png"/><Relationship Id="rId16" Type="http://schemas.openxmlformats.org/officeDocument/2006/relationships/image" Target="../media/image88.png"/><Relationship Id="rId20" Type="http://schemas.openxmlformats.org/officeDocument/2006/relationships/image" Target="../media/image91.png"/><Relationship Id="rId1" Type="http://schemas.openxmlformats.org/officeDocument/2006/relationships/slideLayout" Target="../slideLayouts/slideLayout7.xml"/><Relationship Id="rId6" Type="http://schemas.openxmlformats.org/officeDocument/2006/relationships/image" Target="../media/image83.png"/><Relationship Id="rId11" Type="http://schemas.openxmlformats.org/officeDocument/2006/relationships/image" Target="../media/image3.svg"/><Relationship Id="rId24" Type="http://schemas.openxmlformats.org/officeDocument/2006/relationships/image" Target="../media/image93.png"/><Relationship Id="rId5" Type="http://schemas.openxmlformats.org/officeDocument/2006/relationships/image" Target="../media/image70.svg"/><Relationship Id="rId15" Type="http://schemas.openxmlformats.org/officeDocument/2006/relationships/image" Target="../media/image87.png"/><Relationship Id="rId23" Type="http://schemas.openxmlformats.org/officeDocument/2006/relationships/image" Target="../media/image92.png"/><Relationship Id="rId28" Type="http://schemas.openxmlformats.org/officeDocument/2006/relationships/image" Target="../media/image45.svg"/><Relationship Id="rId10" Type="http://schemas.openxmlformats.org/officeDocument/2006/relationships/image" Target="../media/image85.png"/><Relationship Id="rId19" Type="http://schemas.openxmlformats.org/officeDocument/2006/relationships/image" Target="../media/image90.png"/><Relationship Id="rId4" Type="http://schemas.openxmlformats.org/officeDocument/2006/relationships/image" Target="../media/image82.png"/><Relationship Id="rId9" Type="http://schemas.openxmlformats.org/officeDocument/2006/relationships/image" Target="../media/image15.svg"/><Relationship Id="rId14" Type="http://schemas.openxmlformats.org/officeDocument/2006/relationships/image" Target="../media/image4.png"/><Relationship Id="rId22" Type="http://schemas.openxmlformats.org/officeDocument/2006/relationships/image" Target="../media/image13.svg"/><Relationship Id="rId27" Type="http://schemas.openxmlformats.org/officeDocument/2006/relationships/image" Target="../media/image95.png"/></Relationships>
</file>

<file path=ppt/slides/_rels/slide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12.xml"/><Relationship Id="rId7" Type="http://schemas.openxmlformats.org/officeDocument/2006/relationships/image" Target="../media/image20.gif"/><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9.gif"/><Relationship Id="rId5" Type="http://schemas.openxmlformats.org/officeDocument/2006/relationships/image" Target="../media/image18.gif"/><Relationship Id="rId4" Type="http://schemas.openxmlformats.org/officeDocument/2006/relationships/image" Target="../media/image17.gif"/><Relationship Id="rId9" Type="http://schemas.openxmlformats.org/officeDocument/2006/relationships/image" Target="../media/image22.png"/></Relationships>
</file>

<file path=ppt/slides/_rels/slide3.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17.gif"/><Relationship Id="rId18" Type="http://schemas.openxmlformats.org/officeDocument/2006/relationships/image" Target="../media/image21.png"/><Relationship Id="rId3" Type="http://schemas.microsoft.com/office/2007/relationships/media" Target="../media/media3.mp3"/><Relationship Id="rId7" Type="http://schemas.microsoft.com/office/2007/relationships/media" Target="../media/media5.mp3"/><Relationship Id="rId12" Type="http://schemas.openxmlformats.org/officeDocument/2006/relationships/image" Target="../media/image18.gif"/><Relationship Id="rId17" Type="http://schemas.openxmlformats.org/officeDocument/2006/relationships/image" Target="../media/image26.gif"/><Relationship Id="rId2" Type="http://schemas.openxmlformats.org/officeDocument/2006/relationships/audio" Target="../media/media2.mp3"/><Relationship Id="rId16" Type="http://schemas.openxmlformats.org/officeDocument/2006/relationships/image" Target="../media/image25.gif"/><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slideLayout" Target="../slideLayouts/slideLayout12.xml"/><Relationship Id="rId5" Type="http://schemas.microsoft.com/office/2007/relationships/media" Target="../media/media4.mp3"/><Relationship Id="rId15" Type="http://schemas.openxmlformats.org/officeDocument/2006/relationships/image" Target="../media/image24.gif"/><Relationship Id="rId10" Type="http://schemas.openxmlformats.org/officeDocument/2006/relationships/audio" Target="../media/media6.mp3"/><Relationship Id="rId19" Type="http://schemas.openxmlformats.org/officeDocument/2006/relationships/image" Target="../media/image22.png"/><Relationship Id="rId4" Type="http://schemas.openxmlformats.org/officeDocument/2006/relationships/audio" Target="../media/media3.mp3"/><Relationship Id="rId9" Type="http://schemas.microsoft.com/office/2007/relationships/media" Target="../media/media6.mp3"/><Relationship Id="rId14" Type="http://schemas.openxmlformats.org/officeDocument/2006/relationships/image" Target="../media/image23.gif"/></Relationships>
</file>

<file path=ppt/slides/_rels/slide4.xml.rels><?xml version="1.0" encoding="UTF-8" standalone="yes"?>
<Relationships xmlns="http://schemas.openxmlformats.org/package/2006/relationships"><Relationship Id="rId8" Type="http://schemas.openxmlformats.org/officeDocument/2006/relationships/image" Target="../media/image17.gif"/><Relationship Id="rId13" Type="http://schemas.microsoft.com/office/2007/relationships/hdphoto" Target="../media/hdphoto1.wdp"/><Relationship Id="rId3" Type="http://schemas.openxmlformats.org/officeDocument/2006/relationships/audio" Target="../media/audio2.wav"/><Relationship Id="rId7" Type="http://schemas.openxmlformats.org/officeDocument/2006/relationships/image" Target="../media/image18.gif"/><Relationship Id="rId12" Type="http://schemas.openxmlformats.org/officeDocument/2006/relationships/image" Target="../media/image30.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27.gif"/><Relationship Id="rId11" Type="http://schemas.openxmlformats.org/officeDocument/2006/relationships/image" Target="../media/image29.gif"/><Relationship Id="rId5" Type="http://schemas.openxmlformats.org/officeDocument/2006/relationships/audio" Target="../media/audio4.wav"/><Relationship Id="rId15" Type="http://schemas.openxmlformats.org/officeDocument/2006/relationships/image" Target="../media/image31.gif"/><Relationship Id="rId10" Type="http://schemas.openxmlformats.org/officeDocument/2006/relationships/image" Target="../media/image26.gif"/><Relationship Id="rId4" Type="http://schemas.openxmlformats.org/officeDocument/2006/relationships/audio" Target="../media/audio3.wav"/><Relationship Id="rId9" Type="http://schemas.openxmlformats.org/officeDocument/2006/relationships/image" Target="../media/image28.gif"/><Relationship Id="rId14" Type="http://schemas.openxmlformats.org/officeDocument/2006/relationships/image" Target="../media/image21.png"/></Relationships>
</file>

<file path=ppt/slides/_rels/slide5.xml.rels><?xml version="1.0" encoding="UTF-8" standalone="yes"?>
<Relationships xmlns="http://schemas.openxmlformats.org/package/2006/relationships"><Relationship Id="rId8" Type="http://schemas.openxmlformats.org/officeDocument/2006/relationships/image" Target="../media/image28.gif"/><Relationship Id="rId13" Type="http://schemas.openxmlformats.org/officeDocument/2006/relationships/image" Target="../media/image21.png"/><Relationship Id="rId3" Type="http://schemas.openxmlformats.org/officeDocument/2006/relationships/audio" Target="../media/audio3.wav"/><Relationship Id="rId7" Type="http://schemas.openxmlformats.org/officeDocument/2006/relationships/image" Target="../media/image17.gif"/><Relationship Id="rId12" Type="http://schemas.microsoft.com/office/2007/relationships/hdphoto" Target="../media/hdphoto1.wdp"/><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18.gif"/><Relationship Id="rId11" Type="http://schemas.openxmlformats.org/officeDocument/2006/relationships/image" Target="../media/image30.png"/><Relationship Id="rId5" Type="http://schemas.openxmlformats.org/officeDocument/2006/relationships/image" Target="../media/image27.gif"/><Relationship Id="rId10" Type="http://schemas.openxmlformats.org/officeDocument/2006/relationships/image" Target="../media/image29.gif"/><Relationship Id="rId4" Type="http://schemas.openxmlformats.org/officeDocument/2006/relationships/audio" Target="../media/audio4.wav"/><Relationship Id="rId9" Type="http://schemas.openxmlformats.org/officeDocument/2006/relationships/image" Target="../media/image26.gif"/><Relationship Id="rId14" Type="http://schemas.openxmlformats.org/officeDocument/2006/relationships/image" Target="../media/image32.gif"/></Relationships>
</file>

<file path=ppt/slides/_rels/slide6.xml.rels><?xml version="1.0" encoding="UTF-8" standalone="yes"?>
<Relationships xmlns="http://schemas.openxmlformats.org/package/2006/relationships"><Relationship Id="rId8" Type="http://schemas.openxmlformats.org/officeDocument/2006/relationships/image" Target="../media/image17.gif"/><Relationship Id="rId13" Type="http://schemas.openxmlformats.org/officeDocument/2006/relationships/image" Target="../media/image21.png"/><Relationship Id="rId3" Type="http://schemas.openxmlformats.org/officeDocument/2006/relationships/audio" Target="../media/audio3.wav"/><Relationship Id="rId7" Type="http://schemas.openxmlformats.org/officeDocument/2006/relationships/image" Target="../media/image18.gif"/><Relationship Id="rId12" Type="http://schemas.microsoft.com/office/2007/relationships/hdphoto" Target="../media/hdphoto1.wdp"/><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29.gif"/><Relationship Id="rId11" Type="http://schemas.openxmlformats.org/officeDocument/2006/relationships/image" Target="../media/image30.png"/><Relationship Id="rId5" Type="http://schemas.openxmlformats.org/officeDocument/2006/relationships/image" Target="../media/image27.gif"/><Relationship Id="rId10" Type="http://schemas.openxmlformats.org/officeDocument/2006/relationships/image" Target="../media/image26.gif"/><Relationship Id="rId4" Type="http://schemas.openxmlformats.org/officeDocument/2006/relationships/audio" Target="../media/audio4.wav"/><Relationship Id="rId9" Type="http://schemas.openxmlformats.org/officeDocument/2006/relationships/image" Target="../media/image28.gif"/><Relationship Id="rId14" Type="http://schemas.openxmlformats.org/officeDocument/2006/relationships/image" Target="../media/image33.gif"/></Relationships>
</file>

<file path=ppt/slides/_rels/slide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8.svg"/><Relationship Id="rId4" Type="http://schemas.openxmlformats.org/officeDocument/2006/relationships/image" Target="../media/image36.png"/></Relationships>
</file>

<file path=ppt/slides/_rels/slide8.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5.png"/><Relationship Id="rId18" Type="http://schemas.openxmlformats.org/officeDocument/2006/relationships/image" Target="../media/image50.png"/><Relationship Id="rId3" Type="http://schemas.openxmlformats.org/officeDocument/2006/relationships/image" Target="../media/image41.svg"/><Relationship Id="rId21" Type="http://schemas.openxmlformats.org/officeDocument/2006/relationships/image" Target="../media/image47.svg"/><Relationship Id="rId7" Type="http://schemas.openxmlformats.org/officeDocument/2006/relationships/image" Target="../media/image3.svg"/><Relationship Id="rId12" Type="http://schemas.openxmlformats.org/officeDocument/2006/relationships/image" Target="../media/image44.png"/><Relationship Id="rId17" Type="http://schemas.openxmlformats.org/officeDocument/2006/relationships/image" Target="../media/image49.png"/><Relationship Id="rId2" Type="http://schemas.openxmlformats.org/officeDocument/2006/relationships/image" Target="../media/image38.png"/><Relationship Id="rId16" Type="http://schemas.openxmlformats.org/officeDocument/2006/relationships/image" Target="../media/image48.png"/><Relationship Id="rId20"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40.png"/><Relationship Id="rId11" Type="http://schemas.openxmlformats.org/officeDocument/2006/relationships/image" Target="../media/image43.png"/><Relationship Id="rId5" Type="http://schemas.openxmlformats.org/officeDocument/2006/relationships/image" Target="../media/image43.svg"/><Relationship Id="rId15" Type="http://schemas.openxmlformats.org/officeDocument/2006/relationships/image" Target="../media/image47.png"/><Relationship Id="rId23" Type="http://schemas.openxmlformats.org/officeDocument/2006/relationships/image" Target="../media/image49.svg"/><Relationship Id="rId10" Type="http://schemas.openxmlformats.org/officeDocument/2006/relationships/image" Target="../media/image7.svg"/><Relationship Id="rId19" Type="http://schemas.openxmlformats.org/officeDocument/2006/relationships/image" Target="../media/image45.svg"/><Relationship Id="rId4" Type="http://schemas.openxmlformats.org/officeDocument/2006/relationships/image" Target="../media/image39.png"/><Relationship Id="rId9" Type="http://schemas.openxmlformats.org/officeDocument/2006/relationships/image" Target="../media/image42.png"/><Relationship Id="rId14" Type="http://schemas.openxmlformats.org/officeDocument/2006/relationships/image" Target="../media/image46.png"/><Relationship Id="rId22" Type="http://schemas.openxmlformats.org/officeDocument/2006/relationships/image" Target="../media/image52.png"/></Relationships>
</file>

<file path=ppt/slides/_rels/slide9.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3.svg"/><Relationship Id="rId18" Type="http://schemas.openxmlformats.org/officeDocument/2006/relationships/image" Target="../media/image64.png"/><Relationship Id="rId3" Type="http://schemas.openxmlformats.org/officeDocument/2006/relationships/image" Target="../media/image51.svg"/><Relationship Id="rId21" Type="http://schemas.openxmlformats.org/officeDocument/2006/relationships/image" Target="../media/image53.svg"/><Relationship Id="rId7" Type="http://schemas.openxmlformats.org/officeDocument/2006/relationships/image" Target="../media/image43.svg"/><Relationship Id="rId12" Type="http://schemas.openxmlformats.org/officeDocument/2006/relationships/image" Target="../media/image59.png"/><Relationship Id="rId17" Type="http://schemas.openxmlformats.org/officeDocument/2006/relationships/image" Target="../media/image63.png"/><Relationship Id="rId2" Type="http://schemas.openxmlformats.org/officeDocument/2006/relationships/image" Target="../media/image53.png"/><Relationship Id="rId16" Type="http://schemas.openxmlformats.org/officeDocument/2006/relationships/image" Target="../media/image62.png"/><Relationship Id="rId20" Type="http://schemas.openxmlformats.org/officeDocument/2006/relationships/image" Target="../media/image66.png"/><Relationship Id="rId1" Type="http://schemas.openxmlformats.org/officeDocument/2006/relationships/slideLayout" Target="../slideLayouts/slideLayout7.xml"/><Relationship Id="rId6" Type="http://schemas.openxmlformats.org/officeDocument/2006/relationships/image" Target="../media/image55.png"/><Relationship Id="rId11" Type="http://schemas.openxmlformats.org/officeDocument/2006/relationships/image" Target="../media/image41.svg"/><Relationship Id="rId5" Type="http://schemas.openxmlformats.org/officeDocument/2006/relationships/image" Target="../media/image7.svg"/><Relationship Id="rId15" Type="http://schemas.openxmlformats.org/officeDocument/2006/relationships/image" Target="../media/image61.png"/><Relationship Id="rId10" Type="http://schemas.openxmlformats.org/officeDocument/2006/relationships/image" Target="../media/image58.png"/><Relationship Id="rId19" Type="http://schemas.openxmlformats.org/officeDocument/2006/relationships/image" Target="../media/image65.png"/><Relationship Id="rId4" Type="http://schemas.openxmlformats.org/officeDocument/2006/relationships/image" Target="../media/image54.png"/><Relationship Id="rId9" Type="http://schemas.openxmlformats.org/officeDocument/2006/relationships/image" Target="../media/image57.png"/><Relationship Id="rId14" Type="http://schemas.openxmlformats.org/officeDocument/2006/relationships/image" Target="../media/image6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76325" y="2858690"/>
            <a:ext cx="442924" cy="326885"/>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1579976" y="8424949"/>
            <a:ext cx="7315200" cy="3724102"/>
          </a:xfrm>
          <a:prstGeom prst="rect">
            <a:avLst/>
          </a:prstGeom>
        </p:spPr>
      </p:pic>
      <p:pic>
        <p:nvPicPr>
          <p:cNvPr id="5"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4137731" y="7486861"/>
            <a:ext cx="445539" cy="558192"/>
          </a:xfrm>
          <a:prstGeom prst="rect">
            <a:avLst/>
          </a:prstGeom>
        </p:spPr>
      </p:pic>
      <p:pic>
        <p:nvPicPr>
          <p:cNvPr id="6"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5207124" y="8981178"/>
            <a:ext cx="411543" cy="372634"/>
          </a:xfrm>
          <a:prstGeom prst="rect">
            <a:avLst/>
          </a:prstGeom>
        </p:spPr>
      </p:pic>
      <p:pic>
        <p:nvPicPr>
          <p:cNvPr id="7" name="Picture 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5618667" y="6507695"/>
            <a:ext cx="1900734" cy="3074717"/>
          </a:xfrm>
          <a:prstGeom prst="rect">
            <a:avLst/>
          </a:prstGeom>
        </p:spPr>
      </p:pic>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556189" y="8424949"/>
            <a:ext cx="7315200" cy="3724102"/>
          </a:xfrm>
          <a:prstGeom prst="rect">
            <a:avLst/>
          </a:prstGeom>
        </p:spPr>
      </p:pic>
      <p:pic>
        <p:nvPicPr>
          <p:cNvPr id="9" name="Picture 9"/>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028700" y="8014990"/>
            <a:ext cx="4056515" cy="1932376"/>
          </a:xfrm>
          <a:prstGeom prst="rect">
            <a:avLst/>
          </a:prstGeom>
        </p:spPr>
      </p:pic>
      <p:pic>
        <p:nvPicPr>
          <p:cNvPr id="10" name="Picture 10"/>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16118564" y="1943101"/>
            <a:ext cx="654936" cy="589442"/>
          </a:xfrm>
          <a:prstGeom prst="rect">
            <a:avLst/>
          </a:prstGeom>
        </p:spPr>
      </p:pic>
      <p:pic>
        <p:nvPicPr>
          <p:cNvPr id="13" name="Picture 13"/>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1028700" y="5813305"/>
            <a:ext cx="596294" cy="571359"/>
          </a:xfrm>
          <a:prstGeom prst="rect">
            <a:avLst/>
          </a:prstGeom>
        </p:spPr>
      </p:pic>
      <p:pic>
        <p:nvPicPr>
          <p:cNvPr id="14" name="Picture 14"/>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6907377" y="5389001"/>
            <a:ext cx="612024" cy="554161"/>
          </a:xfrm>
          <a:prstGeom prst="rect">
            <a:avLst/>
          </a:prstGeom>
        </p:spPr>
      </p:pic>
      <p:pic>
        <p:nvPicPr>
          <p:cNvPr id="15" name="Picture 15"/>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17259300" y="3467935"/>
            <a:ext cx="571500" cy="547601"/>
          </a:xfrm>
          <a:prstGeom prst="rect">
            <a:avLst/>
          </a:prstGeom>
        </p:spPr>
      </p:pic>
      <p:pic>
        <p:nvPicPr>
          <p:cNvPr id="16" name="Picture 16"/>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859650" y="746125"/>
            <a:ext cx="540774" cy="518160"/>
          </a:xfrm>
          <a:prstGeom prst="rect">
            <a:avLst/>
          </a:prstGeom>
        </p:spPr>
      </p:pic>
      <p:pic>
        <p:nvPicPr>
          <p:cNvPr id="17" name="Picture 17"/>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4137731" y="470493"/>
            <a:ext cx="373478" cy="275632"/>
          </a:xfrm>
          <a:prstGeom prst="rect">
            <a:avLst/>
          </a:prstGeom>
        </p:spPr>
      </p:pic>
      <p:pic>
        <p:nvPicPr>
          <p:cNvPr id="18" name="Picture 18"/>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2556880" y="4685527"/>
            <a:ext cx="491119" cy="615297"/>
          </a:xfrm>
          <a:prstGeom prst="rect">
            <a:avLst/>
          </a:prstGeom>
        </p:spPr>
      </p:pic>
      <p:pic>
        <p:nvPicPr>
          <p:cNvPr id="19" name="Picture 19"/>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4615844" y="952613"/>
            <a:ext cx="718156" cy="646341"/>
          </a:xfrm>
          <a:prstGeom prst="rect">
            <a:avLst/>
          </a:prstGeom>
        </p:spPr>
      </p:pic>
      <p:pic>
        <p:nvPicPr>
          <p:cNvPr id="20" name="Picture 20"/>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69459" y="7760750"/>
            <a:ext cx="344492" cy="254240"/>
          </a:xfrm>
          <a:prstGeom prst="rect">
            <a:avLst/>
          </a:prstGeom>
        </p:spPr>
      </p:pic>
      <p:sp>
        <p:nvSpPr>
          <p:cNvPr id="2" name="TextBox 2"/>
          <p:cNvSpPr txBox="1"/>
          <p:nvPr/>
        </p:nvSpPr>
        <p:spPr>
          <a:xfrm>
            <a:off x="457200" y="2526923"/>
            <a:ext cx="17373600" cy="3693319"/>
          </a:xfrm>
          <a:prstGeom prst="rect">
            <a:avLst/>
          </a:prstGeom>
        </p:spPr>
        <p:txBody>
          <a:bodyPr wrap="square" lIns="0" tIns="0" rIns="0" bIns="0" rtlCol="0" anchor="t">
            <a:spAutoFit/>
          </a:bodyPr>
          <a:lstStyle/>
          <a:p>
            <a:pPr algn="ctr">
              <a:lnSpc>
                <a:spcPct val="150000"/>
              </a:lnSpc>
            </a:pPr>
            <a:r>
              <a:rPr lang="en-US" sz="8000" b="1" dirty="0">
                <a:latin typeface="Arial" panose="020B0604020202020204" pitchFamily="34" charset="0"/>
                <a:cs typeface="Arial" panose="020B0604020202020204" pitchFamily="34" charset="0"/>
              </a:rPr>
              <a:t>CHÀO MỪNG </a:t>
            </a:r>
            <a:r>
              <a:rPr lang="en-US" sz="8000" b="1" dirty="0" smtClean="0">
                <a:latin typeface="Arial" panose="020B0604020202020204" pitchFamily="34" charset="0"/>
                <a:cs typeface="Arial" panose="020B0604020202020204" pitchFamily="34" charset="0"/>
              </a:rPr>
              <a:t>QUÝ </a:t>
            </a:r>
            <a:r>
              <a:rPr lang="en-US" sz="8000" b="1" dirty="0">
                <a:latin typeface="Arial" panose="020B0604020202020204" pitchFamily="34" charset="0"/>
                <a:cs typeface="Arial" panose="020B0604020202020204" pitchFamily="34" charset="0"/>
              </a:rPr>
              <a:t>THẦY CÔ </a:t>
            </a:r>
            <a:r>
              <a:rPr lang="en-US" sz="8000" b="1" smtClean="0">
                <a:latin typeface="Arial" panose="020B0604020202020204" pitchFamily="34" charset="0"/>
                <a:cs typeface="Arial" panose="020B0604020202020204" pitchFamily="34" charset="0"/>
              </a:rPr>
              <a:t>ĐÃ ĐẾN DỰ </a:t>
            </a:r>
            <a:r>
              <a:rPr lang="en-US" sz="8000" b="1" dirty="0">
                <a:latin typeface="Arial" panose="020B0604020202020204" pitchFamily="34" charset="0"/>
                <a:cs typeface="Arial" panose="020B0604020202020204" pitchFamily="34" charset="0"/>
              </a:rPr>
              <a:t>GIỜ </a:t>
            </a:r>
            <a:r>
              <a:rPr lang="en-US" sz="8000" b="1" dirty="0" smtClean="0">
                <a:latin typeface="Arial" panose="020B0604020202020204" pitchFamily="34" charset="0"/>
                <a:cs typeface="Arial" panose="020B0604020202020204" pitchFamily="34" charset="0"/>
              </a:rPr>
              <a:t>LỚP </a:t>
            </a:r>
            <a:r>
              <a:rPr lang="en-US" sz="8000" b="1" dirty="0">
                <a:latin typeface="Arial" panose="020B0604020202020204" pitchFamily="34" charset="0"/>
                <a:cs typeface="Arial" panose="020B0604020202020204" pitchFamily="34" charset="0"/>
              </a:rPr>
              <a:t>NGÀY HÔM NAY!</a:t>
            </a:r>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60B073"/>
        </a:solidFill>
        <a:effectLst/>
      </p:bgPr>
    </p:bg>
    <p:spTree>
      <p:nvGrpSpPr>
        <p:cNvPr id="1" name=""/>
        <p:cNvGrpSpPr/>
        <p:nvPr/>
      </p:nvGrpSpPr>
      <p:grpSpPr>
        <a:xfrm>
          <a:off x="0" y="0"/>
          <a:ext cx="0" cy="0"/>
          <a:chOff x="0" y="0"/>
          <a:chExt cx="0" cy="0"/>
        </a:xfrm>
      </p:grpSpPr>
      <p:grpSp>
        <p:nvGrpSpPr>
          <p:cNvPr id="35" name="Group 4"/>
          <p:cNvGrpSpPr/>
          <p:nvPr/>
        </p:nvGrpSpPr>
        <p:grpSpPr>
          <a:xfrm>
            <a:off x="495300" y="419100"/>
            <a:ext cx="17297400" cy="9220199"/>
            <a:chOff x="23118" y="0"/>
            <a:chExt cx="5085978" cy="2311400"/>
          </a:xfrm>
        </p:grpSpPr>
        <p:sp>
          <p:nvSpPr>
            <p:cNvPr id="36" name="Freeform 5"/>
            <p:cNvSpPr/>
            <p:nvPr/>
          </p:nvSpPr>
          <p:spPr>
            <a:xfrm>
              <a:off x="23118" y="0"/>
              <a:ext cx="5085978" cy="2311400"/>
            </a:xfrm>
            <a:custGeom>
              <a:avLst/>
              <a:gdLst/>
              <a:ahLst/>
              <a:cxnLst/>
              <a:rect l="l" t="t" r="r" b="b"/>
              <a:pathLst>
                <a:path w="5085978" h="2311400">
                  <a:moveTo>
                    <a:pt x="4781178" y="0"/>
                  </a:moveTo>
                  <a:lnTo>
                    <a:pt x="304800" y="0"/>
                  </a:lnTo>
                  <a:cubicBezTo>
                    <a:pt x="135890" y="0"/>
                    <a:pt x="0" y="135890"/>
                    <a:pt x="0" y="304800"/>
                  </a:cubicBezTo>
                  <a:lnTo>
                    <a:pt x="0" y="2006600"/>
                  </a:lnTo>
                  <a:cubicBezTo>
                    <a:pt x="0" y="2175510"/>
                    <a:pt x="135890" y="2311400"/>
                    <a:pt x="304800" y="2311400"/>
                  </a:cubicBezTo>
                  <a:lnTo>
                    <a:pt x="4781178" y="2311400"/>
                  </a:lnTo>
                  <a:cubicBezTo>
                    <a:pt x="4950088" y="2311400"/>
                    <a:pt x="5085978" y="2175510"/>
                    <a:pt x="5085978" y="2006600"/>
                  </a:cubicBezTo>
                  <a:lnTo>
                    <a:pt x="5085978" y="304800"/>
                  </a:lnTo>
                  <a:cubicBezTo>
                    <a:pt x="5085978" y="135890"/>
                    <a:pt x="4950088" y="0"/>
                    <a:pt x="4781178" y="0"/>
                  </a:cubicBezTo>
                  <a:close/>
                </a:path>
              </a:pathLst>
            </a:custGeom>
            <a:solidFill>
              <a:srgbClr val="FFFAF2"/>
            </a:solidFill>
          </p:spPr>
        </p:sp>
      </p:grpSp>
      <p:sp>
        <p:nvSpPr>
          <p:cNvPr id="2" name="TextBox 1"/>
          <p:cNvSpPr txBox="1"/>
          <p:nvPr/>
        </p:nvSpPr>
        <p:spPr>
          <a:xfrm>
            <a:off x="1447800" y="1116797"/>
            <a:ext cx="15925800" cy="784830"/>
          </a:xfrm>
          <a:prstGeom prst="rect">
            <a:avLst/>
          </a:prstGeom>
          <a:noFill/>
        </p:spPr>
        <p:txBody>
          <a:bodyPr wrap="square" rtlCol="0">
            <a:spAutoFit/>
          </a:bodyPr>
          <a:lstStyle/>
          <a:p>
            <a:r>
              <a:rPr lang="en-US" sz="4500" b="1" dirty="0">
                <a:solidFill>
                  <a:srgbClr val="C00000"/>
                </a:solidFill>
                <a:latin typeface="Arial" panose="020B0604020202020204" pitchFamily="34" charset="0"/>
                <a:cs typeface="Arial" panose="020B0604020202020204" pitchFamily="34" charset="0"/>
              </a:rPr>
              <a:t>1. </a:t>
            </a:r>
            <a:r>
              <a:rPr lang="en-US" sz="4500" b="1" dirty="0" err="1">
                <a:solidFill>
                  <a:srgbClr val="C00000"/>
                </a:solidFill>
                <a:latin typeface="Arial" panose="020B0604020202020204" pitchFamily="34" charset="0"/>
                <a:cs typeface="Arial" panose="020B0604020202020204" pitchFamily="34" charset="0"/>
              </a:rPr>
              <a:t>Cơ</a:t>
            </a:r>
            <a:r>
              <a:rPr lang="en-US" sz="4500" b="1" dirty="0">
                <a:solidFill>
                  <a:srgbClr val="C00000"/>
                </a:solidFill>
                <a:latin typeface="Arial" panose="020B0604020202020204" pitchFamily="34" charset="0"/>
                <a:cs typeface="Arial" panose="020B0604020202020204" pitchFamily="34" charset="0"/>
              </a:rPr>
              <a:t> </a:t>
            </a:r>
            <a:r>
              <a:rPr lang="en-US" sz="4500" b="1" dirty="0" err="1">
                <a:solidFill>
                  <a:srgbClr val="C00000"/>
                </a:solidFill>
                <a:latin typeface="Arial" panose="020B0604020202020204" pitchFamily="34" charset="0"/>
                <a:cs typeface="Arial" panose="020B0604020202020204" pitchFamily="34" charset="0"/>
              </a:rPr>
              <a:t>quan</a:t>
            </a:r>
            <a:r>
              <a:rPr lang="en-US" sz="4500" b="1" dirty="0">
                <a:solidFill>
                  <a:srgbClr val="C00000"/>
                </a:solidFill>
                <a:latin typeface="Arial" panose="020B0604020202020204" pitchFamily="34" charset="0"/>
                <a:cs typeface="Arial" panose="020B0604020202020204" pitchFamily="34" charset="0"/>
              </a:rPr>
              <a:t> </a:t>
            </a:r>
            <a:r>
              <a:rPr lang="en-US" sz="4500" b="1" dirty="0" err="1">
                <a:solidFill>
                  <a:srgbClr val="C00000"/>
                </a:solidFill>
                <a:latin typeface="Arial" panose="020B0604020202020204" pitchFamily="34" charset="0"/>
                <a:cs typeface="Arial" panose="020B0604020202020204" pitchFamily="34" charset="0"/>
              </a:rPr>
              <a:t>tuần</a:t>
            </a:r>
            <a:r>
              <a:rPr lang="en-US" sz="4500" b="1" dirty="0">
                <a:solidFill>
                  <a:srgbClr val="C00000"/>
                </a:solidFill>
                <a:latin typeface="Arial" panose="020B0604020202020204" pitchFamily="34" charset="0"/>
                <a:cs typeface="Arial" panose="020B0604020202020204" pitchFamily="34" charset="0"/>
              </a:rPr>
              <a:t> </a:t>
            </a:r>
            <a:r>
              <a:rPr lang="en-US" sz="4500" b="1" dirty="0" err="1">
                <a:solidFill>
                  <a:srgbClr val="C00000"/>
                </a:solidFill>
                <a:latin typeface="Arial" panose="020B0604020202020204" pitchFamily="34" charset="0"/>
                <a:cs typeface="Arial" panose="020B0604020202020204" pitchFamily="34" charset="0"/>
              </a:rPr>
              <a:t>hoàn</a:t>
            </a:r>
            <a:endParaRPr lang="en-US" sz="4500" dirty="0">
              <a:solidFill>
                <a:srgbClr val="C00000"/>
              </a:solidFill>
              <a:latin typeface="Arial" panose="020B0604020202020204" pitchFamily="34" charset="0"/>
              <a:cs typeface="Arial" panose="020B0604020202020204" pitchFamily="34" charset="0"/>
            </a:endParaRPr>
          </a:p>
        </p:txBody>
      </p:sp>
      <p:pic>
        <p:nvPicPr>
          <p:cNvPr id="17" name="Picture 2"/>
          <p:cNvPicPr>
            <a:picLocks noChangeAspect="1"/>
          </p:cNvPicPr>
          <p:nvPr/>
        </p:nvPicPr>
        <p:blipFill>
          <a:blip r:embed="rId2"/>
          <a:srcRect/>
          <a:stretch>
            <a:fillRect/>
          </a:stretch>
        </p:blipFill>
        <p:spPr>
          <a:xfrm>
            <a:off x="1275786" y="6593816"/>
            <a:ext cx="2320666" cy="3572546"/>
          </a:xfrm>
          <a:prstGeom prst="rect">
            <a:avLst/>
          </a:prstGeom>
        </p:spPr>
      </p:pic>
      <p:pic>
        <p:nvPicPr>
          <p:cNvPr id="18" name="Picture 7"/>
          <p:cNvPicPr>
            <a:picLocks noChangeAspect="1"/>
          </p:cNvPicPr>
          <p:nvPr/>
        </p:nvPicPr>
        <p:blipFill>
          <a:blip r:embed="rId3"/>
          <a:srcRect/>
          <a:stretch>
            <a:fillRect/>
          </a:stretch>
        </p:blipFill>
        <p:spPr>
          <a:xfrm>
            <a:off x="4218188" y="6641524"/>
            <a:ext cx="2354298" cy="3524838"/>
          </a:xfrm>
          <a:prstGeom prst="rect">
            <a:avLst/>
          </a:prstGeom>
        </p:spPr>
      </p:pic>
      <p:sp>
        <p:nvSpPr>
          <p:cNvPr id="6" name="Thought Bubble: Cloud 5">
            <a:extLst>
              <a:ext uri="{FF2B5EF4-FFF2-40B4-BE49-F238E27FC236}">
                <a16:creationId xmlns:a16="http://schemas.microsoft.com/office/drawing/2014/main" id="{46660DD6-F292-44E5-9B9B-FE15452EBCB4}"/>
              </a:ext>
            </a:extLst>
          </p:cNvPr>
          <p:cNvSpPr/>
          <p:nvPr/>
        </p:nvSpPr>
        <p:spPr>
          <a:xfrm>
            <a:off x="1143000" y="1807380"/>
            <a:ext cx="7821314" cy="4219510"/>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75AAF460-C510-4D4A-89A0-D19D31C57014}"/>
              </a:ext>
            </a:extLst>
          </p:cNvPr>
          <p:cNvSpPr txBox="1"/>
          <p:nvPr/>
        </p:nvSpPr>
        <p:spPr>
          <a:xfrm>
            <a:off x="1435028" y="3043723"/>
            <a:ext cx="7543800" cy="1998176"/>
          </a:xfrm>
          <a:prstGeom prst="rect">
            <a:avLst/>
          </a:prstGeom>
          <a:noFill/>
        </p:spPr>
        <p:txBody>
          <a:bodyPr wrap="square" rtlCol="0">
            <a:spAutoFit/>
          </a:bodyPr>
          <a:lstStyle/>
          <a:p>
            <a:pPr algn="ctr">
              <a:lnSpc>
                <a:spcPct val="150000"/>
              </a:lnSpc>
            </a:pPr>
            <a:r>
              <a:rPr lang="en-US" sz="4400" dirty="0" err="1">
                <a:solidFill>
                  <a:srgbClr val="FFFF66"/>
                </a:solidFill>
                <a:latin typeface="Arial" panose="020B0604020202020204" pitchFamily="34" charset="0"/>
                <a:cs typeface="Arial" panose="020B0604020202020204" pitchFamily="34" charset="0"/>
              </a:rPr>
              <a:t>Em</a:t>
            </a:r>
            <a:r>
              <a:rPr lang="en-US" sz="4400" dirty="0">
                <a:solidFill>
                  <a:srgbClr val="FFFF66"/>
                </a:solidFill>
                <a:latin typeface="Arial" panose="020B0604020202020204" pitchFamily="34" charset="0"/>
                <a:cs typeface="Arial" panose="020B0604020202020204" pitchFamily="34" charset="0"/>
              </a:rPr>
              <a:t> </a:t>
            </a:r>
            <a:r>
              <a:rPr lang="en-US" sz="4400" dirty="0" err="1">
                <a:solidFill>
                  <a:srgbClr val="FFFF66"/>
                </a:solidFill>
                <a:latin typeface="Arial" panose="020B0604020202020204" pitchFamily="34" charset="0"/>
                <a:cs typeface="Arial" panose="020B0604020202020204" pitchFamily="34" charset="0"/>
              </a:rPr>
              <a:t>hiểu</a:t>
            </a:r>
            <a:r>
              <a:rPr lang="en-US" sz="4400" dirty="0">
                <a:solidFill>
                  <a:srgbClr val="FFFF66"/>
                </a:solidFill>
                <a:latin typeface="Arial" panose="020B0604020202020204" pitchFamily="34" charset="0"/>
                <a:cs typeface="Arial" panose="020B0604020202020204" pitchFamily="34" charset="0"/>
              </a:rPr>
              <a:t> </a:t>
            </a:r>
            <a:r>
              <a:rPr lang="en-US" sz="4400" dirty="0" err="1">
                <a:solidFill>
                  <a:srgbClr val="FFFF66"/>
                </a:solidFill>
                <a:latin typeface="Arial" panose="020B0604020202020204" pitchFamily="34" charset="0"/>
                <a:cs typeface="Arial" panose="020B0604020202020204" pitchFamily="34" charset="0"/>
              </a:rPr>
              <a:t>thế</a:t>
            </a:r>
            <a:r>
              <a:rPr lang="en-US" sz="4400" dirty="0">
                <a:solidFill>
                  <a:srgbClr val="FFFF66"/>
                </a:solidFill>
                <a:latin typeface="Arial" panose="020B0604020202020204" pitchFamily="34" charset="0"/>
                <a:cs typeface="Arial" panose="020B0604020202020204" pitchFamily="34" charset="0"/>
              </a:rPr>
              <a:t> </a:t>
            </a:r>
            <a:r>
              <a:rPr lang="en-US" sz="4400" dirty="0" err="1">
                <a:solidFill>
                  <a:srgbClr val="FFFF66"/>
                </a:solidFill>
                <a:latin typeface="Arial" panose="020B0604020202020204" pitchFamily="34" charset="0"/>
                <a:cs typeface="Arial" panose="020B0604020202020204" pitchFamily="34" charset="0"/>
              </a:rPr>
              <a:t>nào</a:t>
            </a:r>
            <a:r>
              <a:rPr lang="en-US" sz="4400" dirty="0">
                <a:solidFill>
                  <a:srgbClr val="FFFF66"/>
                </a:solidFill>
                <a:latin typeface="Arial" panose="020B0604020202020204" pitchFamily="34" charset="0"/>
                <a:cs typeface="Arial" panose="020B0604020202020204" pitchFamily="34" charset="0"/>
              </a:rPr>
              <a:t> </a:t>
            </a:r>
            <a:r>
              <a:rPr lang="en-US" sz="4400" dirty="0" err="1">
                <a:solidFill>
                  <a:srgbClr val="FFFF66"/>
                </a:solidFill>
                <a:latin typeface="Arial" panose="020B0604020202020204" pitchFamily="34" charset="0"/>
                <a:cs typeface="Arial" panose="020B0604020202020204" pitchFamily="34" charset="0"/>
              </a:rPr>
              <a:t>là</a:t>
            </a:r>
            <a:r>
              <a:rPr lang="en-US" sz="4400" dirty="0">
                <a:solidFill>
                  <a:srgbClr val="FFFF66"/>
                </a:solidFill>
                <a:latin typeface="Arial" panose="020B0604020202020204" pitchFamily="34" charset="0"/>
                <a:cs typeface="Arial" panose="020B0604020202020204" pitchFamily="34" charset="0"/>
              </a:rPr>
              <a:t> </a:t>
            </a:r>
            <a:r>
              <a:rPr lang="en-US" sz="4400" dirty="0" err="1">
                <a:solidFill>
                  <a:srgbClr val="FFFF66"/>
                </a:solidFill>
                <a:latin typeface="Arial" panose="020B0604020202020204" pitchFamily="34" charset="0"/>
                <a:cs typeface="Arial" panose="020B0604020202020204" pitchFamily="34" charset="0"/>
              </a:rPr>
              <a:t>cơ</a:t>
            </a:r>
            <a:r>
              <a:rPr lang="en-US" sz="4400" dirty="0">
                <a:solidFill>
                  <a:srgbClr val="FFFF66"/>
                </a:solidFill>
                <a:latin typeface="Arial" panose="020B0604020202020204" pitchFamily="34" charset="0"/>
                <a:cs typeface="Arial" panose="020B0604020202020204" pitchFamily="34" charset="0"/>
              </a:rPr>
              <a:t> </a:t>
            </a:r>
            <a:r>
              <a:rPr lang="en-US" sz="4400" dirty="0" err="1">
                <a:solidFill>
                  <a:srgbClr val="FFFF66"/>
                </a:solidFill>
                <a:latin typeface="Arial" panose="020B0604020202020204" pitchFamily="34" charset="0"/>
                <a:cs typeface="Arial" panose="020B0604020202020204" pitchFamily="34" charset="0"/>
              </a:rPr>
              <a:t>quan</a:t>
            </a:r>
            <a:r>
              <a:rPr lang="en-US" sz="4400" dirty="0">
                <a:solidFill>
                  <a:srgbClr val="FFFF66"/>
                </a:solidFill>
                <a:latin typeface="Arial" panose="020B0604020202020204" pitchFamily="34" charset="0"/>
                <a:cs typeface="Arial" panose="020B0604020202020204" pitchFamily="34" charset="0"/>
              </a:rPr>
              <a:t> </a:t>
            </a:r>
            <a:r>
              <a:rPr lang="en-US" sz="4400" dirty="0" err="1">
                <a:solidFill>
                  <a:srgbClr val="FFFF66"/>
                </a:solidFill>
                <a:latin typeface="Arial" panose="020B0604020202020204" pitchFamily="34" charset="0"/>
                <a:cs typeface="Arial" panose="020B0604020202020204" pitchFamily="34" charset="0"/>
              </a:rPr>
              <a:t>tuần</a:t>
            </a:r>
            <a:r>
              <a:rPr lang="en-US" sz="4400" dirty="0">
                <a:solidFill>
                  <a:srgbClr val="FFFF66"/>
                </a:solidFill>
                <a:latin typeface="Arial" panose="020B0604020202020204" pitchFamily="34" charset="0"/>
                <a:cs typeface="Arial" panose="020B0604020202020204" pitchFamily="34" charset="0"/>
              </a:rPr>
              <a:t> </a:t>
            </a:r>
            <a:r>
              <a:rPr lang="en-US" sz="4400" dirty="0" err="1">
                <a:solidFill>
                  <a:srgbClr val="FFFF66"/>
                </a:solidFill>
                <a:latin typeface="Arial" panose="020B0604020202020204" pitchFamily="34" charset="0"/>
                <a:cs typeface="Arial" panose="020B0604020202020204" pitchFamily="34" charset="0"/>
              </a:rPr>
              <a:t>hoàn</a:t>
            </a:r>
            <a:r>
              <a:rPr lang="en-US" sz="4400" dirty="0">
                <a:solidFill>
                  <a:srgbClr val="FFFF66"/>
                </a:solidFill>
                <a:latin typeface="Arial" panose="020B0604020202020204" pitchFamily="34" charset="0"/>
                <a:cs typeface="Arial" panose="020B0604020202020204" pitchFamily="34" charset="0"/>
              </a:rPr>
              <a:t>?</a:t>
            </a:r>
          </a:p>
        </p:txBody>
      </p:sp>
      <p:grpSp>
        <p:nvGrpSpPr>
          <p:cNvPr id="13" name="Group 12">
            <a:extLst>
              <a:ext uri="{FF2B5EF4-FFF2-40B4-BE49-F238E27FC236}">
                <a16:creationId xmlns:a16="http://schemas.microsoft.com/office/drawing/2014/main" id="{8CAF3F2B-7500-424D-8D48-CCC8B280F2D9}"/>
              </a:ext>
            </a:extLst>
          </p:cNvPr>
          <p:cNvGrpSpPr/>
          <p:nvPr/>
        </p:nvGrpSpPr>
        <p:grpSpPr>
          <a:xfrm>
            <a:off x="7529286" y="4150937"/>
            <a:ext cx="10540928" cy="4689725"/>
            <a:chOff x="8289977" y="895044"/>
            <a:chExt cx="9196816" cy="3721719"/>
          </a:xfrm>
        </p:grpSpPr>
        <p:grpSp>
          <p:nvGrpSpPr>
            <p:cNvPr id="14" name="Group 13">
              <a:extLst>
                <a:ext uri="{FF2B5EF4-FFF2-40B4-BE49-F238E27FC236}">
                  <a16:creationId xmlns:a16="http://schemas.microsoft.com/office/drawing/2014/main" id="{0009CCAD-5CAC-4ED1-9345-C8A6D094928C}"/>
                </a:ext>
              </a:extLst>
            </p:cNvPr>
            <p:cNvGrpSpPr/>
            <p:nvPr/>
          </p:nvGrpSpPr>
          <p:grpSpPr>
            <a:xfrm>
              <a:off x="8289977" y="1636415"/>
              <a:ext cx="8610600" cy="2980348"/>
              <a:chOff x="1828800" y="3956966"/>
              <a:chExt cx="8610600" cy="2980348"/>
            </a:xfrm>
          </p:grpSpPr>
          <p:sp>
            <p:nvSpPr>
              <p:cNvPr id="16" name="Rounded Rectangle 41">
                <a:extLst>
                  <a:ext uri="{FF2B5EF4-FFF2-40B4-BE49-F238E27FC236}">
                    <a16:creationId xmlns:a16="http://schemas.microsoft.com/office/drawing/2014/main" id="{C5222352-9F59-4E7A-8311-B122F8CFFAD6}"/>
                  </a:ext>
                </a:extLst>
              </p:cNvPr>
              <p:cNvSpPr/>
              <p:nvPr/>
            </p:nvSpPr>
            <p:spPr>
              <a:xfrm>
                <a:off x="2286000" y="4733243"/>
                <a:ext cx="8153400" cy="2204071"/>
              </a:xfrm>
              <a:prstGeom prst="roundRect">
                <a:avLst/>
              </a:prstGeom>
              <a:solidFill>
                <a:srgbClr val="FFFAB2"/>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800" b="1" dirty="0">
                    <a:solidFill>
                      <a:schemeClr val="tx1"/>
                    </a:solidFill>
                    <a:latin typeface="Bookman Old Style" panose="02050604050505020204" pitchFamily="18" charset="0"/>
                    <a:cs typeface="Arial" panose="020B0604020202020204" pitchFamily="34" charset="0"/>
                  </a:rPr>
                  <a:t>C</a:t>
                </a:r>
                <a:r>
                  <a:rPr lang="vi-VN" sz="4800" b="1" dirty="0">
                    <a:solidFill>
                      <a:schemeClr val="tx1"/>
                    </a:solidFill>
                    <a:latin typeface="Arial" panose="020B0604020202020204" pitchFamily="34" charset="0"/>
                    <a:cs typeface="Arial" panose="020B0604020202020204" pitchFamily="34" charset="0"/>
                  </a:rPr>
                  <a:t>ơ</a:t>
                </a:r>
                <a:r>
                  <a:rPr lang="en-US" sz="4800" b="1" dirty="0">
                    <a:solidFill>
                      <a:schemeClr val="tx1"/>
                    </a:solidFill>
                    <a:latin typeface="Bookman Old Style" panose="02050604050505020204" pitchFamily="18" charset="0"/>
                    <a:cs typeface="Arial" panose="020B0604020202020204" pitchFamily="34" charset="0"/>
                  </a:rPr>
                  <a:t> </a:t>
                </a:r>
                <a:r>
                  <a:rPr lang="en-US" sz="4800" b="1" dirty="0" err="1">
                    <a:solidFill>
                      <a:schemeClr val="tx1"/>
                    </a:solidFill>
                    <a:latin typeface="Bookman Old Style" panose="02050604050505020204" pitchFamily="18" charset="0"/>
                    <a:cs typeface="Arial" panose="020B0604020202020204" pitchFamily="34" charset="0"/>
                  </a:rPr>
                  <a:t>quan</a:t>
                </a:r>
                <a:r>
                  <a:rPr lang="en-US" sz="4800" b="1" dirty="0">
                    <a:solidFill>
                      <a:schemeClr val="tx1"/>
                    </a:solidFill>
                    <a:latin typeface="Bookman Old Style" panose="02050604050505020204" pitchFamily="18" charset="0"/>
                    <a:cs typeface="Arial" panose="020B0604020202020204" pitchFamily="34" charset="0"/>
                  </a:rPr>
                  <a:t> </a:t>
                </a:r>
                <a:r>
                  <a:rPr lang="en-US" sz="4800" b="1" dirty="0" err="1">
                    <a:solidFill>
                      <a:schemeClr val="tx1"/>
                    </a:solidFill>
                    <a:latin typeface="Bookman Old Style" panose="02050604050505020204" pitchFamily="18" charset="0"/>
                    <a:cs typeface="Arial" panose="020B0604020202020204" pitchFamily="34" charset="0"/>
                  </a:rPr>
                  <a:t>tuần</a:t>
                </a:r>
                <a:r>
                  <a:rPr lang="en-US" sz="4800" b="1" dirty="0">
                    <a:solidFill>
                      <a:schemeClr val="tx1"/>
                    </a:solidFill>
                    <a:latin typeface="Bookman Old Style" panose="02050604050505020204" pitchFamily="18" charset="0"/>
                    <a:cs typeface="Arial" panose="020B0604020202020204" pitchFamily="34" charset="0"/>
                  </a:rPr>
                  <a:t> </a:t>
                </a:r>
                <a:r>
                  <a:rPr lang="en-US" sz="4800" b="1" dirty="0" err="1">
                    <a:solidFill>
                      <a:schemeClr val="tx1"/>
                    </a:solidFill>
                    <a:latin typeface="Bookman Old Style" panose="02050604050505020204" pitchFamily="18" charset="0"/>
                    <a:cs typeface="Arial" panose="020B0604020202020204" pitchFamily="34" charset="0"/>
                  </a:rPr>
                  <a:t>hoàn</a:t>
                </a:r>
                <a:r>
                  <a:rPr lang="en-US" sz="4800" b="1" dirty="0">
                    <a:solidFill>
                      <a:schemeClr val="tx1"/>
                    </a:solidFill>
                    <a:latin typeface="Bookman Old Style" panose="02050604050505020204" pitchFamily="18" charset="0"/>
                    <a:cs typeface="Arial" panose="020B0604020202020204" pitchFamily="34" charset="0"/>
                  </a:rPr>
                  <a:t> </a:t>
                </a:r>
                <a:r>
                  <a:rPr lang="en-US" sz="4800" b="1" dirty="0" err="1">
                    <a:solidFill>
                      <a:schemeClr val="tx1"/>
                    </a:solidFill>
                    <a:latin typeface="Bookman Old Style" panose="02050604050505020204" pitchFamily="18" charset="0"/>
                    <a:cs typeface="Arial" panose="020B0604020202020204" pitchFamily="34" charset="0"/>
                  </a:rPr>
                  <a:t>là</a:t>
                </a:r>
                <a:r>
                  <a:rPr lang="en-US" sz="4800" b="1" dirty="0">
                    <a:solidFill>
                      <a:schemeClr val="tx1"/>
                    </a:solidFill>
                    <a:latin typeface="Bookman Old Style" panose="02050604050505020204" pitchFamily="18" charset="0"/>
                    <a:cs typeface="Arial" panose="020B0604020202020204" pitchFamily="34" charset="0"/>
                  </a:rPr>
                  <a:t> </a:t>
                </a:r>
                <a:r>
                  <a:rPr lang="en-US" sz="4800" b="1" dirty="0" err="1">
                    <a:solidFill>
                      <a:schemeClr val="tx1"/>
                    </a:solidFill>
                    <a:latin typeface="Bookman Old Style" panose="02050604050505020204" pitchFamily="18" charset="0"/>
                    <a:cs typeface="Arial" panose="020B0604020202020204" pitchFamily="34" charset="0"/>
                  </a:rPr>
                  <a:t>một</a:t>
                </a:r>
                <a:r>
                  <a:rPr lang="en-US" sz="4800" b="1" dirty="0">
                    <a:solidFill>
                      <a:schemeClr val="tx1"/>
                    </a:solidFill>
                    <a:latin typeface="Bookman Old Style" panose="02050604050505020204" pitchFamily="18" charset="0"/>
                    <a:cs typeface="Arial" panose="020B0604020202020204" pitchFamily="34" charset="0"/>
                  </a:rPr>
                  <a:t> </a:t>
                </a:r>
                <a:r>
                  <a:rPr lang="en-US" sz="4800" b="1" dirty="0" err="1">
                    <a:solidFill>
                      <a:schemeClr val="tx1"/>
                    </a:solidFill>
                    <a:latin typeface="Bookman Old Style" panose="02050604050505020204" pitchFamily="18" charset="0"/>
                    <a:cs typeface="Arial" panose="020B0604020202020204" pitchFamily="34" charset="0"/>
                  </a:rPr>
                  <a:t>hệ</a:t>
                </a:r>
                <a:r>
                  <a:rPr lang="en-US" sz="4800" b="1" dirty="0">
                    <a:solidFill>
                      <a:schemeClr val="tx1"/>
                    </a:solidFill>
                    <a:latin typeface="Bookman Old Style" panose="02050604050505020204" pitchFamily="18" charset="0"/>
                    <a:cs typeface="Arial" panose="020B0604020202020204" pitchFamily="34" charset="0"/>
                  </a:rPr>
                  <a:t> </a:t>
                </a:r>
                <a:r>
                  <a:rPr lang="en-US" sz="4800" b="1" dirty="0" err="1">
                    <a:solidFill>
                      <a:schemeClr val="tx1"/>
                    </a:solidFill>
                    <a:latin typeface="Bookman Old Style" panose="02050604050505020204" pitchFamily="18" charset="0"/>
                    <a:cs typeface="Arial" panose="020B0604020202020204" pitchFamily="34" charset="0"/>
                  </a:rPr>
                  <a:t>thống</a:t>
                </a:r>
                <a:r>
                  <a:rPr lang="en-US" sz="4800" b="1" dirty="0">
                    <a:solidFill>
                      <a:schemeClr val="tx1"/>
                    </a:solidFill>
                    <a:latin typeface="Bookman Old Style" panose="02050604050505020204" pitchFamily="18" charset="0"/>
                    <a:cs typeface="Arial" panose="020B0604020202020204" pitchFamily="34" charset="0"/>
                  </a:rPr>
                  <a:t> </a:t>
                </a:r>
                <a:r>
                  <a:rPr lang="en-US" sz="4800" b="1" dirty="0" err="1">
                    <a:solidFill>
                      <a:schemeClr val="tx1"/>
                    </a:solidFill>
                    <a:latin typeface="Bookman Old Style" panose="02050604050505020204" pitchFamily="18" charset="0"/>
                    <a:cs typeface="Arial" panose="020B0604020202020204" pitchFamily="34" charset="0"/>
                  </a:rPr>
                  <a:t>khép</a:t>
                </a:r>
                <a:r>
                  <a:rPr lang="en-US" sz="4800" b="1" dirty="0">
                    <a:solidFill>
                      <a:schemeClr val="tx1"/>
                    </a:solidFill>
                    <a:latin typeface="Bookman Old Style" panose="02050604050505020204" pitchFamily="18" charset="0"/>
                    <a:cs typeface="Arial" panose="020B0604020202020204" pitchFamily="34" charset="0"/>
                  </a:rPr>
                  <a:t> </a:t>
                </a:r>
                <a:r>
                  <a:rPr lang="en-US" sz="4800" b="1" dirty="0" err="1">
                    <a:solidFill>
                      <a:schemeClr val="tx1"/>
                    </a:solidFill>
                    <a:latin typeface="Bookman Old Style" panose="02050604050505020204" pitchFamily="18" charset="0"/>
                    <a:cs typeface="Arial" panose="020B0604020202020204" pitchFamily="34" charset="0"/>
                  </a:rPr>
                  <a:t>kín</a:t>
                </a:r>
                <a:r>
                  <a:rPr lang="en-US" sz="4800" b="1" dirty="0">
                    <a:solidFill>
                      <a:schemeClr val="tx1"/>
                    </a:solidFill>
                    <a:latin typeface="Bookman Old Style" panose="02050604050505020204" pitchFamily="18" charset="0"/>
                    <a:cs typeface="Arial" panose="020B0604020202020204" pitchFamily="34" charset="0"/>
                  </a:rPr>
                  <a:t>.</a:t>
                </a:r>
              </a:p>
            </p:txBody>
          </p:sp>
          <p:pic>
            <p:nvPicPr>
              <p:cNvPr id="19" name="Picture 2" descr="Bee ">
                <a:extLst>
                  <a:ext uri="{FF2B5EF4-FFF2-40B4-BE49-F238E27FC236}">
                    <a16:creationId xmlns:a16="http://schemas.microsoft.com/office/drawing/2014/main" id="{D5745A48-703A-41A2-A120-8EF1F2E727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800" y="3956966"/>
                <a:ext cx="1219200" cy="1219201"/>
              </a:xfrm>
              <a:prstGeom prst="rect">
                <a:avLst/>
              </a:prstGeom>
              <a:noFill/>
              <a:extLst>
                <a:ext uri="{909E8E84-426E-40DD-AFC4-6F175D3DCCD1}">
                  <a14:hiddenFill xmlns:a14="http://schemas.microsoft.com/office/drawing/2010/main">
                    <a:solidFill>
                      <a:srgbClr val="FFFFFF"/>
                    </a:solidFill>
                  </a14:hiddenFill>
                </a:ext>
              </a:extLst>
            </p:spPr>
          </p:pic>
        </p:grpSp>
        <p:pic>
          <p:nvPicPr>
            <p:cNvPr id="15" name="Picture 4">
              <a:extLst>
                <a:ext uri="{FF2B5EF4-FFF2-40B4-BE49-F238E27FC236}">
                  <a16:creationId xmlns:a16="http://schemas.microsoft.com/office/drawing/2014/main" id="{2399DF66-D1E5-4E21-8A2E-B0B1E01AAF8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5827916" y="895044"/>
              <a:ext cx="1658877" cy="1937375"/>
            </a:xfrm>
            <a:prstGeom prst="rect">
              <a:avLst/>
            </a:prstGeom>
          </p:spPr>
        </p:pic>
      </p:grpSp>
    </p:spTree>
    <p:extLst>
      <p:ext uri="{BB962C8B-B14F-4D97-AF65-F5344CB8AC3E}">
        <p14:creationId xmlns:p14="http://schemas.microsoft.com/office/powerpoint/2010/main" val="3951762244"/>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par>
                                <p:cTn id="11" presetID="16" presetClass="entr" presetSubtype="21"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arn(inVertical)">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circle(in)">
                                      <p:cBhvr>
                                        <p:cTn id="26"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60B073"/>
        </a:solidFill>
        <a:effectLst/>
      </p:bgPr>
    </p:bg>
    <p:spTree>
      <p:nvGrpSpPr>
        <p:cNvPr id="1" name=""/>
        <p:cNvGrpSpPr/>
        <p:nvPr/>
      </p:nvGrpSpPr>
      <p:grpSpPr>
        <a:xfrm>
          <a:off x="0" y="0"/>
          <a:ext cx="0" cy="0"/>
          <a:chOff x="0" y="0"/>
          <a:chExt cx="0" cy="0"/>
        </a:xfrm>
      </p:grpSpPr>
      <p:grpSp>
        <p:nvGrpSpPr>
          <p:cNvPr id="35" name="Group 4"/>
          <p:cNvGrpSpPr/>
          <p:nvPr/>
        </p:nvGrpSpPr>
        <p:grpSpPr>
          <a:xfrm>
            <a:off x="533400" y="495300"/>
            <a:ext cx="17297400" cy="9220199"/>
            <a:chOff x="23118" y="0"/>
            <a:chExt cx="5085978" cy="2311400"/>
          </a:xfrm>
        </p:grpSpPr>
        <p:sp>
          <p:nvSpPr>
            <p:cNvPr id="36" name="Freeform 5"/>
            <p:cNvSpPr/>
            <p:nvPr/>
          </p:nvSpPr>
          <p:spPr>
            <a:xfrm>
              <a:off x="23118" y="0"/>
              <a:ext cx="5085978" cy="2311400"/>
            </a:xfrm>
            <a:custGeom>
              <a:avLst/>
              <a:gdLst/>
              <a:ahLst/>
              <a:cxnLst/>
              <a:rect l="l" t="t" r="r" b="b"/>
              <a:pathLst>
                <a:path w="5085978" h="2311400">
                  <a:moveTo>
                    <a:pt x="4781178" y="0"/>
                  </a:moveTo>
                  <a:lnTo>
                    <a:pt x="304800" y="0"/>
                  </a:lnTo>
                  <a:cubicBezTo>
                    <a:pt x="135890" y="0"/>
                    <a:pt x="0" y="135890"/>
                    <a:pt x="0" y="304800"/>
                  </a:cubicBezTo>
                  <a:lnTo>
                    <a:pt x="0" y="2006600"/>
                  </a:lnTo>
                  <a:cubicBezTo>
                    <a:pt x="0" y="2175510"/>
                    <a:pt x="135890" y="2311400"/>
                    <a:pt x="304800" y="2311400"/>
                  </a:cubicBezTo>
                  <a:lnTo>
                    <a:pt x="4781178" y="2311400"/>
                  </a:lnTo>
                  <a:cubicBezTo>
                    <a:pt x="4950088" y="2311400"/>
                    <a:pt x="5085978" y="2175510"/>
                    <a:pt x="5085978" y="2006600"/>
                  </a:cubicBezTo>
                  <a:lnTo>
                    <a:pt x="5085978" y="304800"/>
                  </a:lnTo>
                  <a:cubicBezTo>
                    <a:pt x="5085978" y="135890"/>
                    <a:pt x="4950088" y="0"/>
                    <a:pt x="4781178" y="0"/>
                  </a:cubicBezTo>
                  <a:close/>
                </a:path>
              </a:pathLst>
            </a:custGeom>
            <a:solidFill>
              <a:srgbClr val="FFFAF2"/>
            </a:solidFill>
          </p:spPr>
        </p:sp>
      </p:grpSp>
      <p:sp>
        <p:nvSpPr>
          <p:cNvPr id="3" name="Pentagon 2"/>
          <p:cNvSpPr/>
          <p:nvPr/>
        </p:nvSpPr>
        <p:spPr>
          <a:xfrm>
            <a:off x="1034117" y="1132810"/>
            <a:ext cx="4724400" cy="801721"/>
          </a:xfrm>
          <a:prstGeom prst="homePlat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chemeClr val="tx1"/>
                </a:solidFill>
                <a:latin typeface="Arial" panose="020B0604020202020204" pitchFamily="34" charset="0"/>
                <a:cs typeface="Arial" panose="020B0604020202020204" pitchFamily="34" charset="0"/>
              </a:rPr>
              <a:t>Làm</a:t>
            </a:r>
            <a:r>
              <a:rPr lang="en-US" sz="4000" b="1" dirty="0">
                <a:solidFill>
                  <a:schemeClr val="tx1"/>
                </a:solidFill>
                <a:latin typeface="Arial" panose="020B0604020202020204" pitchFamily="34" charset="0"/>
                <a:cs typeface="Arial" panose="020B0604020202020204" pitchFamily="34" charset="0"/>
              </a:rPr>
              <a:t> </a:t>
            </a:r>
            <a:r>
              <a:rPr lang="en-US" sz="4000" b="1" dirty="0" err="1">
                <a:solidFill>
                  <a:schemeClr val="tx1"/>
                </a:solidFill>
                <a:latin typeface="Arial" panose="020B0604020202020204" pitchFamily="34" charset="0"/>
                <a:cs typeface="Arial" panose="020B0604020202020204" pitchFamily="34" charset="0"/>
              </a:rPr>
              <a:t>việc</a:t>
            </a:r>
            <a:r>
              <a:rPr lang="en-US" sz="4000" b="1" dirty="0">
                <a:solidFill>
                  <a:schemeClr val="tx1"/>
                </a:solidFill>
                <a:latin typeface="Arial" panose="020B0604020202020204" pitchFamily="34" charset="0"/>
                <a:cs typeface="Arial" panose="020B0604020202020204" pitchFamily="34" charset="0"/>
              </a:rPr>
              <a:t> </a:t>
            </a:r>
            <a:r>
              <a:rPr lang="en-US" sz="4000" b="1" dirty="0" err="1">
                <a:solidFill>
                  <a:schemeClr val="tx1"/>
                </a:solidFill>
                <a:latin typeface="Arial" panose="020B0604020202020204" pitchFamily="34" charset="0"/>
                <a:cs typeface="Arial" panose="020B0604020202020204" pitchFamily="34" charset="0"/>
              </a:rPr>
              <a:t>cặp</a:t>
            </a:r>
            <a:r>
              <a:rPr lang="en-US" sz="4000" b="1" dirty="0">
                <a:solidFill>
                  <a:schemeClr val="tx1"/>
                </a:solidFill>
                <a:latin typeface="Arial" panose="020B0604020202020204" pitchFamily="34" charset="0"/>
                <a:cs typeface="Arial" panose="020B0604020202020204" pitchFamily="34" charset="0"/>
              </a:rPr>
              <a:t> </a:t>
            </a:r>
            <a:r>
              <a:rPr lang="en-US" sz="4000" b="1" dirty="0" err="1">
                <a:solidFill>
                  <a:schemeClr val="tx1"/>
                </a:solidFill>
                <a:latin typeface="Arial" panose="020B0604020202020204" pitchFamily="34" charset="0"/>
                <a:cs typeface="Arial" panose="020B0604020202020204" pitchFamily="34" charset="0"/>
              </a:rPr>
              <a:t>đôi</a:t>
            </a:r>
            <a:r>
              <a:rPr lang="en-US" sz="4000" b="1" dirty="0">
                <a:solidFill>
                  <a:schemeClr val="tx1"/>
                </a:solidFill>
                <a:latin typeface="Arial" panose="020B0604020202020204" pitchFamily="34" charset="0"/>
                <a:cs typeface="Arial" panose="020B0604020202020204" pitchFamily="34" charset="0"/>
              </a:rPr>
              <a:t> </a:t>
            </a:r>
          </a:p>
        </p:txBody>
      </p:sp>
      <p:sp>
        <p:nvSpPr>
          <p:cNvPr id="5" name="TextBox 4"/>
          <p:cNvSpPr txBox="1"/>
          <p:nvPr/>
        </p:nvSpPr>
        <p:spPr>
          <a:xfrm>
            <a:off x="2221028" y="2574472"/>
            <a:ext cx="12420600" cy="1824923"/>
          </a:xfrm>
          <a:prstGeom prst="rect">
            <a:avLst/>
          </a:prstGeom>
          <a:noFill/>
        </p:spPr>
        <p:txBody>
          <a:bodyPr wrap="square" rtlCol="0">
            <a:spAutoFit/>
          </a:bodyPr>
          <a:lstStyle/>
          <a:p>
            <a:pPr algn="ctr">
              <a:lnSpc>
                <a:spcPct val="150000"/>
              </a:lnSpc>
            </a:pPr>
            <a:r>
              <a:rPr lang="en-US" sz="4000" b="1" dirty="0" err="1">
                <a:latin typeface="Arial" panose="020B0604020202020204" pitchFamily="34" charset="0"/>
                <a:cs typeface="Arial" panose="020B0604020202020204" pitchFamily="34" charset="0"/>
              </a:rPr>
              <a:t>Chỉ</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và</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nói</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tên</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các</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bộ</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phận</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chính</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của</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cơ</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quan</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tuần</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hoàn</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trong</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sơ</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đồ</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sách</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giáo</a:t>
            </a:r>
            <a:r>
              <a:rPr lang="en-US" sz="4000" b="1" dirty="0">
                <a:latin typeface="Arial" panose="020B0604020202020204" pitchFamily="34" charset="0"/>
                <a:cs typeface="Arial" panose="020B0604020202020204" pitchFamily="34" charset="0"/>
              </a:rPr>
              <a:t> khoa</a:t>
            </a:r>
          </a:p>
        </p:txBody>
      </p:sp>
      <p:pic>
        <p:nvPicPr>
          <p:cNvPr id="17" name="Picture 2"/>
          <p:cNvPicPr>
            <a:picLocks noChangeAspect="1"/>
          </p:cNvPicPr>
          <p:nvPr/>
        </p:nvPicPr>
        <p:blipFill>
          <a:blip r:embed="rId4"/>
          <a:srcRect/>
          <a:stretch>
            <a:fillRect/>
          </a:stretch>
        </p:blipFill>
        <p:spPr>
          <a:xfrm>
            <a:off x="1275786" y="6593816"/>
            <a:ext cx="2320666" cy="3572546"/>
          </a:xfrm>
          <a:prstGeom prst="rect">
            <a:avLst/>
          </a:prstGeom>
        </p:spPr>
      </p:pic>
      <p:pic>
        <p:nvPicPr>
          <p:cNvPr id="18" name="Picture 7"/>
          <p:cNvPicPr>
            <a:picLocks noChangeAspect="1"/>
          </p:cNvPicPr>
          <p:nvPr/>
        </p:nvPicPr>
        <p:blipFill>
          <a:blip r:embed="rId5"/>
          <a:srcRect/>
          <a:stretch>
            <a:fillRect/>
          </a:stretch>
        </p:blipFill>
        <p:spPr>
          <a:xfrm>
            <a:off x="4218188" y="6641524"/>
            <a:ext cx="2354298" cy="3524838"/>
          </a:xfrm>
          <a:prstGeom prst="rect">
            <a:avLst/>
          </a:prstGeom>
        </p:spPr>
      </p:pic>
      <p:pic>
        <p:nvPicPr>
          <p:cNvPr id="12" name="Picture 11" descr="D:\Dropbox\DATA\Dong ho Dem nguoc\DongHoDemNguoc\DongHo\Clock_m5.png">
            <a:extLst>
              <a:ext uri="{FF2B5EF4-FFF2-40B4-BE49-F238E27FC236}">
                <a16:creationId xmlns:a16="http://schemas.microsoft.com/office/drawing/2014/main" id="{57A6CEC8-D6DA-4DE4-830D-D1FC23F64FE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363904" y="4356533"/>
            <a:ext cx="5186363" cy="5188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 descr="C:\Users\Administrator\Downloads\Dongho\DongHo\Clock_k7.png">
            <a:extLst>
              <a:ext uri="{FF2B5EF4-FFF2-40B4-BE49-F238E27FC236}">
                <a16:creationId xmlns:a16="http://schemas.microsoft.com/office/drawing/2014/main" id="{2C6C8C5E-27D2-4741-95CE-FD228DCA1DD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933023" y="4856595"/>
            <a:ext cx="41148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a:extLst>
              <a:ext uri="{FF2B5EF4-FFF2-40B4-BE49-F238E27FC236}">
                <a16:creationId xmlns:a16="http://schemas.microsoft.com/office/drawing/2014/main" id="{862130D1-ACC2-4803-A348-D9958059B639}"/>
              </a:ext>
            </a:extLst>
          </p:cNvPr>
          <p:cNvSpPr txBox="1"/>
          <p:nvPr/>
        </p:nvSpPr>
        <p:spPr>
          <a:xfrm>
            <a:off x="13961723" y="5313795"/>
            <a:ext cx="2057400" cy="507831"/>
          </a:xfrm>
          <a:prstGeom prst="rect">
            <a:avLst/>
          </a:prstGeom>
        </p:spPr>
        <p:style>
          <a:lnRef idx="1">
            <a:schemeClr val="accent2"/>
          </a:lnRef>
          <a:fillRef idx="3">
            <a:schemeClr val="accent2"/>
          </a:fillRef>
          <a:effectRef idx="2">
            <a:schemeClr val="accent2"/>
          </a:effectRef>
          <a:fontRef idx="minor">
            <a:schemeClr val="lt1"/>
          </a:fontRef>
        </p:style>
        <p:txBody>
          <a:bodyPr wrap="square">
            <a:spAutoFit/>
          </a:bodyPr>
          <a:lstStyle/>
          <a:p>
            <a:pPr algn="ctr" defTabSz="1371600">
              <a:defRPr/>
            </a:pPr>
            <a:r>
              <a:rPr lang="en-US" sz="2700" b="1" dirty="0">
                <a:solidFill>
                  <a:prstClr val="white"/>
                </a:solidFill>
                <a:latin typeface="Arial" pitchFamily="34" charset="0"/>
                <a:cs typeface="Arial" pitchFamily="34" charset="0"/>
              </a:rPr>
              <a:t>HẾT GIỜ</a:t>
            </a:r>
          </a:p>
        </p:txBody>
      </p:sp>
      <p:sp>
        <p:nvSpPr>
          <p:cNvPr id="15" name="TextBox 14">
            <a:extLst>
              <a:ext uri="{FF2B5EF4-FFF2-40B4-BE49-F238E27FC236}">
                <a16:creationId xmlns:a16="http://schemas.microsoft.com/office/drawing/2014/main" id="{0C000FC1-6C5C-4AC6-8AED-F548C0BEBCB7}"/>
              </a:ext>
            </a:extLst>
          </p:cNvPr>
          <p:cNvSpPr txBox="1"/>
          <p:nvPr/>
        </p:nvSpPr>
        <p:spPr>
          <a:xfrm>
            <a:off x="13961723" y="7828395"/>
            <a:ext cx="2171700" cy="507831"/>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371600">
              <a:defRPr/>
            </a:pPr>
            <a:r>
              <a:rPr lang="en-US" sz="2700" b="1" dirty="0">
                <a:solidFill>
                  <a:prstClr val="white"/>
                </a:solidFill>
                <a:latin typeface="Arial" pitchFamily="34" charset="0"/>
                <a:cs typeface="Arial" pitchFamily="34" charset="0"/>
              </a:rPr>
              <a:t>TÍNH GIỜ</a:t>
            </a:r>
          </a:p>
        </p:txBody>
      </p:sp>
      <p:sp>
        <p:nvSpPr>
          <p:cNvPr id="16" name="TextBox 11">
            <a:extLst>
              <a:ext uri="{FF2B5EF4-FFF2-40B4-BE49-F238E27FC236}">
                <a16:creationId xmlns:a16="http://schemas.microsoft.com/office/drawing/2014/main" id="{D3BAB06B-618C-4725-B6E3-DFD118E7C934}"/>
              </a:ext>
            </a:extLst>
          </p:cNvPr>
          <p:cNvSpPr txBox="1">
            <a:spLocks noChangeArrowheads="1"/>
          </p:cNvSpPr>
          <p:nvPr/>
        </p:nvSpPr>
        <p:spPr bwMode="auto">
          <a:xfrm>
            <a:off x="12785386" y="6661583"/>
            <a:ext cx="745331"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371600" eaLnBrk="1" fontAlgn="base" hangingPunct="1">
              <a:spcBef>
                <a:spcPct val="0"/>
              </a:spcBef>
              <a:spcAft>
                <a:spcPct val="0"/>
              </a:spcAft>
            </a:pPr>
            <a:r>
              <a:rPr lang="en-US" altLang="en-US" sz="2700" b="1">
                <a:solidFill>
                  <a:srgbClr val="00B0F0"/>
                </a:solidFill>
                <a:latin typeface="Tahoma" panose="020B0604030504040204" pitchFamily="34" charset="0"/>
                <a:cs typeface="Tahoma" panose="020B0604030504040204" pitchFamily="34" charset="0"/>
              </a:rPr>
              <a:t>45</a:t>
            </a:r>
          </a:p>
        </p:txBody>
      </p:sp>
      <p:sp>
        <p:nvSpPr>
          <p:cNvPr id="19" name="TextBox 12">
            <a:extLst>
              <a:ext uri="{FF2B5EF4-FFF2-40B4-BE49-F238E27FC236}">
                <a16:creationId xmlns:a16="http://schemas.microsoft.com/office/drawing/2014/main" id="{A871C9D4-FB66-41C1-B44C-95B8694C4591}"/>
              </a:ext>
            </a:extLst>
          </p:cNvPr>
          <p:cNvSpPr txBox="1">
            <a:spLocks noChangeArrowheads="1"/>
          </p:cNvSpPr>
          <p:nvPr/>
        </p:nvSpPr>
        <p:spPr bwMode="auto">
          <a:xfrm>
            <a:off x="14637999" y="8628495"/>
            <a:ext cx="745331"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371600" eaLnBrk="1" fontAlgn="base" hangingPunct="1">
              <a:spcBef>
                <a:spcPct val="0"/>
              </a:spcBef>
              <a:spcAft>
                <a:spcPct val="0"/>
              </a:spcAft>
            </a:pPr>
            <a:r>
              <a:rPr lang="en-US" altLang="en-US" sz="2700" b="1">
                <a:solidFill>
                  <a:srgbClr val="00B0F0"/>
                </a:solidFill>
                <a:latin typeface="Tahoma" panose="020B0604030504040204" pitchFamily="34" charset="0"/>
                <a:cs typeface="Tahoma" panose="020B0604030504040204" pitchFamily="34" charset="0"/>
              </a:rPr>
              <a:t>30</a:t>
            </a:r>
          </a:p>
        </p:txBody>
      </p:sp>
      <p:sp>
        <p:nvSpPr>
          <p:cNvPr id="20" name="TextBox 13">
            <a:extLst>
              <a:ext uri="{FF2B5EF4-FFF2-40B4-BE49-F238E27FC236}">
                <a16:creationId xmlns:a16="http://schemas.microsoft.com/office/drawing/2014/main" id="{F0790198-2E6F-4F41-90CD-5ACA4BCA70E6}"/>
              </a:ext>
            </a:extLst>
          </p:cNvPr>
          <p:cNvSpPr txBox="1">
            <a:spLocks noChangeArrowheads="1"/>
          </p:cNvSpPr>
          <p:nvPr/>
        </p:nvSpPr>
        <p:spPr bwMode="auto">
          <a:xfrm>
            <a:off x="16521566" y="6680633"/>
            <a:ext cx="745332"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371600" eaLnBrk="1" fontAlgn="base" hangingPunct="1">
              <a:spcBef>
                <a:spcPct val="0"/>
              </a:spcBef>
              <a:spcAft>
                <a:spcPct val="0"/>
              </a:spcAft>
            </a:pPr>
            <a:r>
              <a:rPr lang="en-US" altLang="en-US" sz="2700" b="1">
                <a:solidFill>
                  <a:srgbClr val="00B0F0"/>
                </a:solidFill>
                <a:latin typeface="Tahoma" panose="020B0604030504040204" pitchFamily="34" charset="0"/>
                <a:cs typeface="Tahoma" panose="020B0604030504040204" pitchFamily="34" charset="0"/>
              </a:rPr>
              <a:t>15</a:t>
            </a:r>
          </a:p>
        </p:txBody>
      </p:sp>
      <p:sp>
        <p:nvSpPr>
          <p:cNvPr id="21" name="TextBox 14">
            <a:extLst>
              <a:ext uri="{FF2B5EF4-FFF2-40B4-BE49-F238E27FC236}">
                <a16:creationId xmlns:a16="http://schemas.microsoft.com/office/drawing/2014/main" id="{894843E2-A68F-4520-9E73-1C88615C0B97}"/>
              </a:ext>
            </a:extLst>
          </p:cNvPr>
          <p:cNvSpPr txBox="1">
            <a:spLocks noChangeArrowheads="1"/>
          </p:cNvSpPr>
          <p:nvPr/>
        </p:nvSpPr>
        <p:spPr bwMode="auto">
          <a:xfrm>
            <a:off x="14554654" y="4856595"/>
            <a:ext cx="914400"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371600" eaLnBrk="1" fontAlgn="base" hangingPunct="1">
              <a:spcBef>
                <a:spcPct val="0"/>
              </a:spcBef>
              <a:spcAft>
                <a:spcPct val="0"/>
              </a:spcAft>
            </a:pPr>
            <a:r>
              <a:rPr lang="en-US" altLang="en-US" sz="2700" b="1">
                <a:solidFill>
                  <a:srgbClr val="FF0000"/>
                </a:solidFill>
                <a:latin typeface="Tahoma" panose="020B0604030504040204" pitchFamily="34" charset="0"/>
                <a:cs typeface="Tahoma" panose="020B0604030504040204" pitchFamily="34" charset="0"/>
              </a:rPr>
              <a:t>60</a:t>
            </a:r>
          </a:p>
        </p:txBody>
      </p:sp>
      <p:sp>
        <p:nvSpPr>
          <p:cNvPr id="22" name="TextBox 14">
            <a:extLst>
              <a:ext uri="{FF2B5EF4-FFF2-40B4-BE49-F238E27FC236}">
                <a16:creationId xmlns:a16="http://schemas.microsoft.com/office/drawing/2014/main" id="{3B1BD71E-2025-4CC7-B03E-DAC88B1C9FFF}"/>
              </a:ext>
            </a:extLst>
          </p:cNvPr>
          <p:cNvSpPr txBox="1">
            <a:spLocks noChangeArrowheads="1"/>
          </p:cNvSpPr>
          <p:nvPr/>
        </p:nvSpPr>
        <p:spPr bwMode="auto">
          <a:xfrm>
            <a:off x="14564179" y="4858978"/>
            <a:ext cx="914400"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371600" eaLnBrk="1" fontAlgn="base" hangingPunct="1">
              <a:spcBef>
                <a:spcPct val="0"/>
              </a:spcBef>
              <a:spcAft>
                <a:spcPct val="0"/>
              </a:spcAft>
            </a:pPr>
            <a:r>
              <a:rPr lang="en-US" altLang="en-US" sz="2700" b="1">
                <a:solidFill>
                  <a:srgbClr val="FF0000"/>
                </a:solidFill>
                <a:latin typeface="Tahoma" panose="020B0604030504040204" pitchFamily="34" charset="0"/>
                <a:cs typeface="Tahoma" panose="020B0604030504040204" pitchFamily="34" charset="0"/>
              </a:rPr>
              <a:t>0</a:t>
            </a:r>
          </a:p>
        </p:txBody>
      </p:sp>
    </p:spTree>
    <p:extLst>
      <p:ext uri="{BB962C8B-B14F-4D97-AF65-F5344CB8AC3E}">
        <p14:creationId xmlns:p14="http://schemas.microsoft.com/office/powerpoint/2010/main" val="3294189417"/>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par>
                                <p:cTn id="14" presetID="16" presetClass="entr" presetSubtype="21"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barn(inVertical)">
                                      <p:cBhvr>
                                        <p:cTn id="16" dur="500"/>
                                        <p:tgtEl>
                                          <p:spTgt spid="17"/>
                                        </p:tgtEl>
                                      </p:cBhvr>
                                    </p:animEffect>
                                  </p:childTnLst>
                                </p:cTn>
                              </p:par>
                              <p:par>
                                <p:cTn id="17" presetID="16" presetClass="entr" presetSubtype="21"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barn(inVertical)">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5"/>
                    </p:tgtEl>
                  </p:cond>
                </p:stCondLst>
                <p:endSync evt="end" delay="0">
                  <p:rtn val="all"/>
                </p:endSync>
                <p:childTnLst>
                  <p:par>
                    <p:cTn id="21" fill="hold">
                      <p:stCondLst>
                        <p:cond delay="0"/>
                      </p:stCondLst>
                      <p:childTnLst>
                        <p:par>
                          <p:cTn id="22" fill="hold">
                            <p:stCondLst>
                              <p:cond delay="0"/>
                            </p:stCondLst>
                            <p:childTnLst>
                              <p:par>
                                <p:cTn id="23" presetID="4" presetClass="exit" presetSubtype="16" fill="hold" grpId="0" nodeType="clickEffect">
                                  <p:stCondLst>
                                    <p:cond delay="0"/>
                                  </p:stCondLst>
                                  <p:childTnLst>
                                    <p:animEffect transition="out" filter="box(in)">
                                      <p:cBhvr>
                                        <p:cTn id="24" dur="100"/>
                                        <p:tgtEl>
                                          <p:spTgt spid="15"/>
                                        </p:tgtEl>
                                      </p:cBhvr>
                                    </p:animEffect>
                                    <p:set>
                                      <p:cBhvr>
                                        <p:cTn id="25" dur="1" fill="hold">
                                          <p:stCondLst>
                                            <p:cond delay="99"/>
                                          </p:stCondLst>
                                        </p:cTn>
                                        <p:tgtEl>
                                          <p:spTgt spid="15"/>
                                        </p:tgtEl>
                                        <p:attrNameLst>
                                          <p:attrName>style.visibility</p:attrName>
                                        </p:attrNameLst>
                                      </p:cBhvr>
                                      <p:to>
                                        <p:strVal val="hidden"/>
                                      </p:to>
                                    </p:set>
                                  </p:childTnLst>
                                </p:cTn>
                              </p:par>
                            </p:childTnLst>
                          </p:cTn>
                        </p:par>
                        <p:par>
                          <p:cTn id="26" fill="hold">
                            <p:stCondLst>
                              <p:cond delay="100"/>
                            </p:stCondLst>
                            <p:childTnLst>
                              <p:par>
                                <p:cTn id="27" presetID="4" presetClass="exit" presetSubtype="16" fill="hold" grpId="0" nodeType="afterEffect">
                                  <p:stCondLst>
                                    <p:cond delay="0"/>
                                  </p:stCondLst>
                                  <p:childTnLst>
                                    <p:animEffect transition="out" filter="box(in)">
                                      <p:cBhvr>
                                        <p:cTn id="28" dur="200"/>
                                        <p:tgtEl>
                                          <p:spTgt spid="21"/>
                                        </p:tgtEl>
                                      </p:cBhvr>
                                    </p:animEffect>
                                    <p:set>
                                      <p:cBhvr>
                                        <p:cTn id="29" dur="1" fill="hold">
                                          <p:stCondLst>
                                            <p:cond delay="199"/>
                                          </p:stCondLst>
                                        </p:cTn>
                                        <p:tgtEl>
                                          <p:spTgt spid="21"/>
                                        </p:tgtEl>
                                        <p:attrNameLst>
                                          <p:attrName>style.visibility</p:attrName>
                                        </p:attrNameLst>
                                      </p:cBhvr>
                                      <p:to>
                                        <p:strVal val="hidden"/>
                                      </p:to>
                                    </p:set>
                                  </p:childTnLst>
                                </p:cTn>
                              </p:par>
                            </p:childTnLst>
                          </p:cTn>
                        </p:par>
                        <p:par>
                          <p:cTn id="30" fill="hold">
                            <p:stCondLst>
                              <p:cond delay="300"/>
                            </p:stCondLst>
                            <p:childTnLst>
                              <p:par>
                                <p:cTn id="31" presetID="8" presetClass="emph" presetSubtype="0" fill="hold" nodeType="afterEffect">
                                  <p:stCondLst>
                                    <p:cond delay="0"/>
                                  </p:stCondLst>
                                  <p:childTnLst>
                                    <p:animRot by="-21600000">
                                      <p:cBhvr>
                                        <p:cTn id="32" dur="30000" fill="hold"/>
                                        <p:tgtEl>
                                          <p:spTgt spid="13"/>
                                        </p:tgtEl>
                                        <p:attrNameLst>
                                          <p:attrName>r</p:attrName>
                                        </p:attrNameLst>
                                      </p:cBhvr>
                                    </p:animRot>
                                  </p:childTnLst>
                                </p:cTn>
                              </p:par>
                              <p:par>
                                <p:cTn id="33" presetID="3" presetClass="emph" presetSubtype="2" fill="hold" grpId="0" nodeType="withEffect">
                                  <p:stCondLst>
                                    <p:cond delay="7000"/>
                                  </p:stCondLst>
                                  <p:childTnLst>
                                    <p:animClr clrSpc="rgb" dir="cw">
                                      <p:cBhvr override="childStyle">
                                        <p:cTn id="34" dur="2000" fill="hold"/>
                                        <p:tgtEl>
                                          <p:spTgt spid="16"/>
                                        </p:tgtEl>
                                        <p:attrNameLst>
                                          <p:attrName>style.color</p:attrName>
                                        </p:attrNameLst>
                                      </p:cBhvr>
                                      <p:to>
                                        <a:schemeClr val="accent2"/>
                                      </p:to>
                                    </p:animClr>
                                  </p:childTnLst>
                                  <p:subTnLst>
                                    <p:audio>
                                      <p:cMediaNode>
                                        <p:cTn display="0" masterRel="sameClick">
                                          <p:stCondLst>
                                            <p:cond evt="begin" delay="0">
                                              <p:tn val="33"/>
                                            </p:cond>
                                          </p:stCondLst>
                                          <p:endCondLst>
                                            <p:cond evt="onStopAudio" delay="0">
                                              <p:tgtEl>
                                                <p:sldTgt/>
                                              </p:tgtEl>
                                            </p:cond>
                                          </p:endCondLst>
                                        </p:cTn>
                                        <p:tgtEl>
                                          <p:sndTgt r:embed="rId2" name="hammer.wav"/>
                                        </p:tgtEl>
                                      </p:cMediaNode>
                                    </p:audio>
                                  </p:subTnLst>
                                </p:cTn>
                              </p:par>
                              <p:par>
                                <p:cTn id="35" presetID="3" presetClass="emph" presetSubtype="2" fill="hold" grpId="0" nodeType="withEffect">
                                  <p:stCondLst>
                                    <p:cond delay="15000"/>
                                  </p:stCondLst>
                                  <p:childTnLst>
                                    <p:animClr clrSpc="rgb" dir="cw">
                                      <p:cBhvr override="childStyle">
                                        <p:cTn id="36" dur="1000" fill="hold"/>
                                        <p:tgtEl>
                                          <p:spTgt spid="19"/>
                                        </p:tgtEl>
                                        <p:attrNameLst>
                                          <p:attrName>style.color</p:attrName>
                                        </p:attrNameLst>
                                      </p:cBhvr>
                                      <p:to>
                                        <a:schemeClr val="accent2"/>
                                      </p:to>
                                    </p:animClr>
                                  </p:childTnLst>
                                  <p:subTnLst>
                                    <p:audio>
                                      <p:cMediaNode>
                                        <p:cTn display="0" masterRel="sameClick">
                                          <p:stCondLst>
                                            <p:cond evt="begin" delay="0">
                                              <p:tn val="35"/>
                                            </p:cond>
                                          </p:stCondLst>
                                          <p:endCondLst>
                                            <p:cond evt="onStopAudio" delay="0">
                                              <p:tgtEl>
                                                <p:sldTgt/>
                                              </p:tgtEl>
                                            </p:cond>
                                          </p:endCondLst>
                                        </p:cTn>
                                        <p:tgtEl>
                                          <p:sndTgt r:embed="rId2" name="hammer.wav"/>
                                        </p:tgtEl>
                                      </p:cMediaNode>
                                    </p:audio>
                                  </p:subTnLst>
                                </p:cTn>
                              </p:par>
                              <p:par>
                                <p:cTn id="37" presetID="3" presetClass="emph" presetSubtype="2" fill="hold" grpId="0" nodeType="withEffect">
                                  <p:stCondLst>
                                    <p:cond delay="22000"/>
                                  </p:stCondLst>
                                  <p:childTnLst>
                                    <p:animClr clrSpc="rgb" dir="cw">
                                      <p:cBhvr override="childStyle">
                                        <p:cTn id="38" dur="1000" fill="hold"/>
                                        <p:tgtEl>
                                          <p:spTgt spid="20"/>
                                        </p:tgtEl>
                                        <p:attrNameLst>
                                          <p:attrName>style.color</p:attrName>
                                        </p:attrNameLst>
                                      </p:cBhvr>
                                      <p:to>
                                        <a:schemeClr val="accent2"/>
                                      </p:to>
                                    </p:animClr>
                                  </p:childTnLst>
                                  <p:subTnLst>
                                    <p:audio>
                                      <p:cMediaNode>
                                        <p:cTn display="0" masterRel="sameClick">
                                          <p:stCondLst>
                                            <p:cond evt="begin" delay="0">
                                              <p:tn val="37"/>
                                            </p:cond>
                                          </p:stCondLst>
                                          <p:endCondLst>
                                            <p:cond evt="onStopAudio" delay="0">
                                              <p:tgtEl>
                                                <p:sldTgt/>
                                              </p:tgtEl>
                                            </p:cond>
                                          </p:endCondLst>
                                        </p:cTn>
                                        <p:tgtEl>
                                          <p:sndTgt r:embed="rId2" name="hammer.wav"/>
                                        </p:tgtEl>
                                      </p:cMediaNode>
                                    </p:audio>
                                  </p:subTnLst>
                                </p:cTn>
                              </p:par>
                            </p:childTnLst>
                          </p:cTn>
                        </p:par>
                        <p:par>
                          <p:cTn id="39" fill="hold">
                            <p:stCondLst>
                              <p:cond delay="30300"/>
                            </p:stCondLst>
                            <p:childTnLst>
                              <p:par>
                                <p:cTn id="40" presetID="4" presetClass="entr" presetSubtype="32" repeatCount="4000" fill="hold" grpId="0" nodeType="after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box(out)">
                                      <p:cBhvr>
                                        <p:cTn id="42" dur="300"/>
                                        <p:tgtEl>
                                          <p:spTgt spid="14"/>
                                        </p:tgtEl>
                                      </p:cBhvr>
                                    </p:animEffect>
                                  </p:childTnLst>
                                  <p:subTnLst>
                                    <p:audio>
                                      <p:cMediaNode>
                                        <p:cTn display="0" masterRel="sameClick">
                                          <p:stCondLst>
                                            <p:cond evt="begin" delay="0">
                                              <p:tn val="40"/>
                                            </p:cond>
                                          </p:stCondLst>
                                          <p:endCondLst>
                                            <p:cond evt="onStopAudio" delay="0">
                                              <p:tgtEl>
                                                <p:sldTgt/>
                                              </p:tgtEl>
                                            </p:cond>
                                          </p:endCondLst>
                                        </p:cTn>
                                        <p:tgtEl>
                                          <p:sndTgt r:embed="rId3" name="drumroll.wav"/>
                                        </p:tgtEl>
                                      </p:cMediaNode>
                                    </p:audio>
                                  </p:subTnLst>
                                </p:cTn>
                              </p:par>
                              <p:par>
                                <p:cTn id="43" presetID="4" presetClass="entr" presetSubtype="16" fill="hold" grpId="0" nodeType="with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box(in)">
                                      <p:cBhvr>
                                        <p:cTn id="45" dur="500"/>
                                        <p:tgtEl>
                                          <p:spTgt spid="22"/>
                                        </p:tgtEl>
                                      </p:cBhvr>
                                    </p:animEffect>
                                  </p:childTnLst>
                                </p:cTn>
                              </p:par>
                            </p:childTnLst>
                          </p:cTn>
                        </p:par>
                      </p:childTnLst>
                    </p:cTn>
                  </p:par>
                </p:childTnLst>
              </p:cTn>
              <p:nextCondLst>
                <p:cond evt="onClick" delay="0">
                  <p:tgtEl>
                    <p:spTgt spid="15"/>
                  </p:tgtEl>
                </p:cond>
              </p:nextCondLst>
            </p:seq>
          </p:childTnLst>
        </p:cTn>
      </p:par>
    </p:tnLst>
    <p:bldLst>
      <p:bldP spid="3" grpId="0" animBg="1"/>
      <p:bldP spid="5" grpId="0"/>
      <p:bldP spid="14" grpId="0" animBg="1"/>
      <p:bldP spid="15" grpId="0" animBg="1"/>
      <p:bldP spid="16" grpId="0"/>
      <p:bldP spid="19" grpId="0"/>
      <p:bldP spid="20" grpId="0"/>
      <p:bldP spid="21" grpId="0"/>
      <p:bldP spid="2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60B073"/>
        </a:solidFill>
        <a:effectLst/>
      </p:bgPr>
    </p:bg>
    <p:spTree>
      <p:nvGrpSpPr>
        <p:cNvPr id="1" name=""/>
        <p:cNvGrpSpPr/>
        <p:nvPr/>
      </p:nvGrpSpPr>
      <p:grpSpPr>
        <a:xfrm>
          <a:off x="0" y="0"/>
          <a:ext cx="0" cy="0"/>
          <a:chOff x="0" y="0"/>
          <a:chExt cx="0" cy="0"/>
        </a:xfrm>
      </p:grpSpPr>
      <p:grpSp>
        <p:nvGrpSpPr>
          <p:cNvPr id="35" name="Group 4"/>
          <p:cNvGrpSpPr/>
          <p:nvPr/>
        </p:nvGrpSpPr>
        <p:grpSpPr>
          <a:xfrm>
            <a:off x="533400" y="495300"/>
            <a:ext cx="17297400" cy="9220199"/>
            <a:chOff x="23118" y="0"/>
            <a:chExt cx="5085978" cy="2311400"/>
          </a:xfrm>
        </p:grpSpPr>
        <p:sp>
          <p:nvSpPr>
            <p:cNvPr id="36" name="Freeform 5"/>
            <p:cNvSpPr/>
            <p:nvPr/>
          </p:nvSpPr>
          <p:spPr>
            <a:xfrm>
              <a:off x="23118" y="0"/>
              <a:ext cx="5085978" cy="2311400"/>
            </a:xfrm>
            <a:custGeom>
              <a:avLst/>
              <a:gdLst/>
              <a:ahLst/>
              <a:cxnLst/>
              <a:rect l="l" t="t" r="r" b="b"/>
              <a:pathLst>
                <a:path w="5085978" h="2311400">
                  <a:moveTo>
                    <a:pt x="4781178" y="0"/>
                  </a:moveTo>
                  <a:lnTo>
                    <a:pt x="304800" y="0"/>
                  </a:lnTo>
                  <a:cubicBezTo>
                    <a:pt x="135890" y="0"/>
                    <a:pt x="0" y="135890"/>
                    <a:pt x="0" y="304800"/>
                  </a:cubicBezTo>
                  <a:lnTo>
                    <a:pt x="0" y="2006600"/>
                  </a:lnTo>
                  <a:cubicBezTo>
                    <a:pt x="0" y="2175510"/>
                    <a:pt x="135890" y="2311400"/>
                    <a:pt x="304800" y="2311400"/>
                  </a:cubicBezTo>
                  <a:lnTo>
                    <a:pt x="4781178" y="2311400"/>
                  </a:lnTo>
                  <a:cubicBezTo>
                    <a:pt x="4950088" y="2311400"/>
                    <a:pt x="5085978" y="2175510"/>
                    <a:pt x="5085978" y="2006600"/>
                  </a:cubicBezTo>
                  <a:lnTo>
                    <a:pt x="5085978" y="304800"/>
                  </a:lnTo>
                  <a:cubicBezTo>
                    <a:pt x="5085978" y="135890"/>
                    <a:pt x="4950088" y="0"/>
                    <a:pt x="4781178" y="0"/>
                  </a:cubicBezTo>
                  <a:close/>
                </a:path>
              </a:pathLst>
            </a:custGeom>
            <a:solidFill>
              <a:srgbClr val="FFFAF2"/>
            </a:solidFill>
          </p:spPr>
        </p:sp>
      </p:grpSp>
      <p:sp>
        <p:nvSpPr>
          <p:cNvPr id="2" name="TextBox 1"/>
          <p:cNvSpPr txBox="1"/>
          <p:nvPr/>
        </p:nvSpPr>
        <p:spPr>
          <a:xfrm>
            <a:off x="563880" y="1927057"/>
            <a:ext cx="15925800" cy="707886"/>
          </a:xfrm>
          <a:prstGeom prst="rect">
            <a:avLst/>
          </a:prstGeom>
          <a:noFill/>
        </p:spPr>
        <p:txBody>
          <a:bodyPr wrap="square" rtlCol="0">
            <a:spAutoFit/>
          </a:bodyPr>
          <a:lstStyle/>
          <a:p>
            <a:pPr marL="571500" indent="-571500">
              <a:buFont typeface="Wingdings" panose="05000000000000000000" pitchFamily="2" charset="2"/>
              <a:buChar char="Ø"/>
            </a:pPr>
            <a:r>
              <a:rPr lang="en-US" sz="4000">
                <a:latin typeface="Arial" panose="020B0604020202020204" pitchFamily="34" charset="0"/>
                <a:cs typeface="Arial" panose="020B0604020202020204" pitchFamily="34" charset="0"/>
              </a:rPr>
              <a:t>Các bộ phận chính của cơ quan tuần hoàn:</a:t>
            </a:r>
          </a:p>
        </p:txBody>
      </p:sp>
      <p:pic>
        <p:nvPicPr>
          <p:cNvPr id="13" name="Picture 12"/>
          <p:cNvPicPr>
            <a:picLocks noChangeAspect="1"/>
          </p:cNvPicPr>
          <p:nvPr/>
        </p:nvPicPr>
        <p:blipFill>
          <a:blip>
            <a:extLst>
              <a:ext uri="{28A0092B-C50C-407E-A947-70E740481C1C}">
                <a14:useLocalDpi xmlns:a14="http://schemas.microsoft.com/office/drawing/2010/main" val="0"/>
              </a:ext>
            </a:extLst>
          </a:blip>
          <a:srcRect/>
          <a:stretch>
            <a:fillRect/>
          </a:stretch>
        </p:blipFill>
        <p:spPr>
          <a:xfrm flipH="1">
            <a:off x="16332929" y="67100"/>
            <a:ext cx="1928942" cy="2076923"/>
          </a:xfrm>
          <a:prstGeom prst="rect">
            <a:avLst/>
          </a:prstGeom>
        </p:spPr>
      </p:pic>
      <p:pic>
        <p:nvPicPr>
          <p:cNvPr id="6" name="Picture 5"/>
          <p:cNvPicPr>
            <a:picLocks noChangeAspect="1"/>
          </p:cNvPicPr>
          <p:nvPr/>
        </p:nvPicPr>
        <p:blipFill rotWithShape="1">
          <a:blip r:embed="rId2"/>
          <a:srcRect l="16667" r="11764"/>
          <a:stretch/>
        </p:blipFill>
        <p:spPr>
          <a:xfrm>
            <a:off x="1238147" y="2816100"/>
            <a:ext cx="5562600" cy="6861571"/>
          </a:xfrm>
          <a:prstGeom prst="rect">
            <a:avLst/>
          </a:prstGeom>
        </p:spPr>
      </p:pic>
      <p:pic>
        <p:nvPicPr>
          <p:cNvPr id="11" name="Picture 5"/>
          <p:cNvPicPr>
            <a:picLocks noChangeAspect="1"/>
          </p:cNvPicPr>
          <p:nvPr/>
        </p:nvPicPr>
        <p:blipFill>
          <a:blip>
            <a:extLst>
              <a:ext uri="{28A0092B-C50C-407E-A947-70E740481C1C}">
                <a14:useLocalDpi xmlns:a14="http://schemas.microsoft.com/office/drawing/2010/main" val="0"/>
              </a:ext>
            </a:extLst>
          </a:blip>
          <a:srcRect/>
          <a:stretch>
            <a:fillRect/>
          </a:stretch>
        </p:blipFill>
        <p:spPr>
          <a:xfrm rot="562200">
            <a:off x="40424" y="7911799"/>
            <a:ext cx="1824152" cy="2241661"/>
          </a:xfrm>
          <a:prstGeom prst="rect">
            <a:avLst/>
          </a:prstGeom>
        </p:spPr>
      </p:pic>
      <p:pic>
        <p:nvPicPr>
          <p:cNvPr id="7" name="Picture 6"/>
          <p:cNvPicPr>
            <a:picLocks noChangeAspect="1"/>
          </p:cNvPicPr>
          <p:nvPr/>
        </p:nvPicPr>
        <p:blipFill rotWithShape="1">
          <a:blip r:embed="rId3"/>
          <a:srcRect l="9546" t="36671" r="48854"/>
          <a:stretch/>
        </p:blipFill>
        <p:spPr>
          <a:xfrm>
            <a:off x="8127585" y="5846415"/>
            <a:ext cx="2206810" cy="2240766"/>
          </a:xfrm>
          <a:prstGeom prst="ellipse">
            <a:avLst/>
          </a:prstGeom>
          <a:ln>
            <a:solidFill>
              <a:srgbClr val="00B050"/>
            </a:solidFill>
          </a:ln>
        </p:spPr>
      </p:pic>
      <p:cxnSp>
        <p:nvCxnSpPr>
          <p:cNvPr id="9" name="Straight Connector 8"/>
          <p:cNvCxnSpPr/>
          <p:nvPr/>
        </p:nvCxnSpPr>
        <p:spPr>
          <a:xfrm flipV="1">
            <a:off x="4164160" y="4439695"/>
            <a:ext cx="1239690" cy="2269819"/>
          </a:xfrm>
          <a:prstGeom prst="line">
            <a:avLst/>
          </a:prstGeom>
          <a:ln w="3810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10" name="Rounded Rectangle 9"/>
          <p:cNvSpPr/>
          <p:nvPr/>
        </p:nvSpPr>
        <p:spPr>
          <a:xfrm>
            <a:off x="4850714" y="3637085"/>
            <a:ext cx="1981200" cy="990600"/>
          </a:xfrm>
          <a:prstGeom prst="roundRect">
            <a:avLst/>
          </a:prstGeom>
          <a:solidFill>
            <a:srgbClr val="FFFF66"/>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a:solidFill>
                  <a:schemeClr val="tx1"/>
                </a:solidFill>
                <a:latin typeface="Arial" panose="020B0604020202020204" pitchFamily="34" charset="0"/>
                <a:cs typeface="Arial" panose="020B0604020202020204" pitchFamily="34" charset="0"/>
              </a:rPr>
              <a:t>Tim </a:t>
            </a:r>
          </a:p>
        </p:txBody>
      </p:sp>
      <p:grpSp>
        <p:nvGrpSpPr>
          <p:cNvPr id="21" name="Group 20"/>
          <p:cNvGrpSpPr/>
          <p:nvPr/>
        </p:nvGrpSpPr>
        <p:grpSpPr>
          <a:xfrm>
            <a:off x="4738000" y="5629827"/>
            <a:ext cx="2126049" cy="3135027"/>
            <a:chOff x="5265351" y="5632961"/>
            <a:chExt cx="2126049" cy="3135027"/>
          </a:xfrm>
        </p:grpSpPr>
        <p:cxnSp>
          <p:nvCxnSpPr>
            <p:cNvPr id="19" name="Straight Connector 18"/>
            <p:cNvCxnSpPr/>
            <p:nvPr/>
          </p:nvCxnSpPr>
          <p:spPr>
            <a:xfrm flipV="1">
              <a:off x="5932170" y="5632961"/>
              <a:ext cx="1459230" cy="842675"/>
            </a:xfrm>
            <a:prstGeom prst="line">
              <a:avLst/>
            </a:prstGeom>
            <a:ln w="3810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5265351" y="5923113"/>
              <a:ext cx="1597729" cy="2844875"/>
            </a:xfrm>
            <a:prstGeom prst="line">
              <a:avLst/>
            </a:prstGeom>
            <a:ln w="3810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26" name="Rounded Rectangle 25"/>
          <p:cNvSpPr/>
          <p:nvPr/>
        </p:nvSpPr>
        <p:spPr>
          <a:xfrm>
            <a:off x="6193487" y="5043949"/>
            <a:ext cx="2362200" cy="990600"/>
          </a:xfrm>
          <a:prstGeom prst="roundRect">
            <a:avLst/>
          </a:prstGeom>
          <a:solidFill>
            <a:srgbClr val="FFFF66"/>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a:solidFill>
                  <a:schemeClr val="tx1"/>
                </a:solidFill>
                <a:latin typeface="Arial" panose="020B0604020202020204" pitchFamily="34" charset="0"/>
                <a:cs typeface="Arial" panose="020B0604020202020204" pitchFamily="34" charset="0"/>
              </a:rPr>
              <a:t>Mạch máu</a:t>
            </a:r>
          </a:p>
        </p:txBody>
      </p:sp>
      <p:sp>
        <p:nvSpPr>
          <p:cNvPr id="27" name="Rounded Rectangle 26"/>
          <p:cNvSpPr/>
          <p:nvPr/>
        </p:nvSpPr>
        <p:spPr>
          <a:xfrm>
            <a:off x="6800747" y="8345765"/>
            <a:ext cx="4552447" cy="1414855"/>
          </a:xfrm>
          <a:prstGeom prst="roundRect">
            <a:avLst/>
          </a:prstGeom>
          <a:solidFill>
            <a:srgbClr val="FFFF66"/>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500" dirty="0" err="1">
                <a:solidFill>
                  <a:schemeClr val="tx1"/>
                </a:solidFill>
                <a:latin typeface="Arial" panose="020B0604020202020204" pitchFamily="34" charset="0"/>
                <a:cs typeface="Arial" panose="020B0604020202020204" pitchFamily="34" charset="0"/>
              </a:rPr>
              <a:t>Máu</a:t>
            </a:r>
            <a:r>
              <a:rPr lang="en-US" sz="3500" dirty="0">
                <a:solidFill>
                  <a:schemeClr val="tx1"/>
                </a:solidFill>
                <a:latin typeface="Arial" panose="020B0604020202020204" pitchFamily="34" charset="0"/>
                <a:cs typeface="Arial" panose="020B0604020202020204" pitchFamily="34" charset="0"/>
              </a:rPr>
              <a:t> </a:t>
            </a:r>
            <a:r>
              <a:rPr lang="en-US" sz="3500" dirty="0" err="1">
                <a:solidFill>
                  <a:schemeClr val="tx1"/>
                </a:solidFill>
                <a:latin typeface="Arial" panose="020B0604020202020204" pitchFamily="34" charset="0"/>
                <a:cs typeface="Arial" panose="020B0604020202020204" pitchFamily="34" charset="0"/>
              </a:rPr>
              <a:t>chảy</a:t>
            </a:r>
            <a:r>
              <a:rPr lang="en-US" sz="3500" dirty="0">
                <a:solidFill>
                  <a:schemeClr val="tx1"/>
                </a:solidFill>
                <a:latin typeface="Arial" panose="020B0604020202020204" pitchFamily="34" charset="0"/>
                <a:cs typeface="Arial" panose="020B0604020202020204" pitchFamily="34" charset="0"/>
              </a:rPr>
              <a:t> </a:t>
            </a:r>
            <a:r>
              <a:rPr lang="en-US" sz="3500" dirty="0" err="1">
                <a:solidFill>
                  <a:schemeClr val="tx1"/>
                </a:solidFill>
                <a:latin typeface="Arial" panose="020B0604020202020204" pitchFamily="34" charset="0"/>
                <a:cs typeface="Arial" panose="020B0604020202020204" pitchFamily="34" charset="0"/>
              </a:rPr>
              <a:t>trong</a:t>
            </a:r>
            <a:r>
              <a:rPr lang="en-US" sz="3500" dirty="0">
                <a:solidFill>
                  <a:schemeClr val="tx1"/>
                </a:solidFill>
                <a:latin typeface="Arial" panose="020B0604020202020204" pitchFamily="34" charset="0"/>
                <a:cs typeface="Arial" panose="020B0604020202020204" pitchFamily="34" charset="0"/>
              </a:rPr>
              <a:t> </a:t>
            </a:r>
            <a:r>
              <a:rPr lang="en-US" sz="3500" dirty="0" err="1">
                <a:solidFill>
                  <a:schemeClr val="tx1"/>
                </a:solidFill>
                <a:latin typeface="Arial" panose="020B0604020202020204" pitchFamily="34" charset="0"/>
                <a:cs typeface="Arial" panose="020B0604020202020204" pitchFamily="34" charset="0"/>
              </a:rPr>
              <a:t>mạch</a:t>
            </a:r>
            <a:r>
              <a:rPr lang="en-US" sz="3500" dirty="0">
                <a:solidFill>
                  <a:schemeClr val="tx1"/>
                </a:solidFill>
                <a:latin typeface="Arial" panose="020B0604020202020204" pitchFamily="34" charset="0"/>
                <a:cs typeface="Arial" panose="020B0604020202020204" pitchFamily="34" charset="0"/>
              </a:rPr>
              <a:t> </a:t>
            </a:r>
            <a:r>
              <a:rPr lang="en-US" sz="3500" dirty="0" err="1">
                <a:solidFill>
                  <a:schemeClr val="tx1"/>
                </a:solidFill>
                <a:latin typeface="Arial" panose="020B0604020202020204" pitchFamily="34" charset="0"/>
                <a:cs typeface="Arial" panose="020B0604020202020204" pitchFamily="34" charset="0"/>
              </a:rPr>
              <a:t>máu</a:t>
            </a:r>
            <a:r>
              <a:rPr lang="en-US" sz="3500" dirty="0">
                <a:solidFill>
                  <a:schemeClr val="tx1"/>
                </a:solidFill>
                <a:latin typeface="Arial" panose="020B0604020202020204" pitchFamily="34" charset="0"/>
                <a:cs typeface="Arial" panose="020B0604020202020204" pitchFamily="34" charset="0"/>
              </a:rPr>
              <a:t> </a:t>
            </a:r>
          </a:p>
        </p:txBody>
      </p:sp>
      <p:sp>
        <p:nvSpPr>
          <p:cNvPr id="23" name="Down Arrow 22"/>
          <p:cNvSpPr/>
          <p:nvPr/>
        </p:nvSpPr>
        <p:spPr>
          <a:xfrm>
            <a:off x="9067800" y="8132302"/>
            <a:ext cx="433210" cy="214100"/>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oup 29"/>
          <p:cNvGrpSpPr/>
          <p:nvPr/>
        </p:nvGrpSpPr>
        <p:grpSpPr>
          <a:xfrm>
            <a:off x="10334395" y="3390900"/>
            <a:ext cx="7480634" cy="3471014"/>
            <a:chOff x="10334395" y="3390900"/>
            <a:chExt cx="7480634" cy="3471014"/>
          </a:xfrm>
        </p:grpSpPr>
        <p:grpSp>
          <p:nvGrpSpPr>
            <p:cNvPr id="28" name="Group 27"/>
            <p:cNvGrpSpPr/>
            <p:nvPr/>
          </p:nvGrpSpPr>
          <p:grpSpPr>
            <a:xfrm>
              <a:off x="10334395" y="3390900"/>
              <a:ext cx="7344005" cy="3471014"/>
              <a:chOff x="10334395" y="3390900"/>
              <a:chExt cx="7344005" cy="3471014"/>
            </a:xfrm>
          </p:grpSpPr>
          <p:sp>
            <p:nvSpPr>
              <p:cNvPr id="25" name="Rounded Rectangle 24"/>
              <p:cNvSpPr/>
              <p:nvPr/>
            </p:nvSpPr>
            <p:spPr>
              <a:xfrm>
                <a:off x="10334395" y="3390900"/>
                <a:ext cx="7191605" cy="3318614"/>
              </a:xfrm>
              <a:prstGeom prst="round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ounded Rectangle 30"/>
              <p:cNvSpPr/>
              <p:nvPr/>
            </p:nvSpPr>
            <p:spPr>
              <a:xfrm>
                <a:off x="10486795" y="3543300"/>
                <a:ext cx="7191605" cy="3318614"/>
              </a:xfrm>
              <a:prstGeom prst="roundRect">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Rectangle 28"/>
            <p:cNvSpPr/>
            <p:nvPr/>
          </p:nvSpPr>
          <p:spPr>
            <a:xfrm>
              <a:off x="10728827" y="3821139"/>
              <a:ext cx="7086202" cy="2762936"/>
            </a:xfrm>
            <a:prstGeom prst="rect">
              <a:avLst/>
            </a:prstGeom>
          </p:spPr>
          <p:txBody>
            <a:bodyPr wrap="square">
              <a:spAutoFit/>
            </a:bodyPr>
            <a:lstStyle/>
            <a:p>
              <a:pPr>
                <a:lnSpc>
                  <a:spcPct val="150000"/>
                </a:lnSpc>
              </a:pPr>
              <a:r>
                <a:rPr lang="vi-VN" sz="4000"/>
                <a:t>Cơ quan tuần hoàn là một hệ thống khép kín, bao gồm tim và các mạch máu.</a:t>
              </a:r>
              <a:endParaRPr lang="en-US" sz="4000"/>
            </a:p>
          </p:txBody>
        </p:sp>
      </p:grpSp>
      <p:pic>
        <p:nvPicPr>
          <p:cNvPr id="1026" name="Picture 2" descr="Pin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918207" y="3018833"/>
            <a:ext cx="888562" cy="888563"/>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1636424" y="7440609"/>
            <a:ext cx="6231167" cy="2562568"/>
          </a:xfrm>
          <a:prstGeom prst="rect">
            <a:avLst/>
          </a:prstGeom>
        </p:spPr>
      </p:pic>
    </p:spTree>
    <p:extLst>
      <p:ext uri="{BB962C8B-B14F-4D97-AF65-F5344CB8AC3E}">
        <p14:creationId xmlns:p14="http://schemas.microsoft.com/office/powerpoint/2010/main" val="147752982"/>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wipe(down)">
                                      <p:cBhvr>
                                        <p:cTn id="28" dur="500"/>
                                        <p:tgtEl>
                                          <p:spTgt spid="21"/>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barn(inVertical)">
                                      <p:cBhvr>
                                        <p:cTn id="33" dur="500"/>
                                        <p:tgtEl>
                                          <p:spTgt spid="26"/>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barn(inVertical)">
                                      <p:cBhvr>
                                        <p:cTn id="38" dur="5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wipe(down)">
                                      <p:cBhvr>
                                        <p:cTn id="43" dur="500"/>
                                        <p:tgtEl>
                                          <p:spTgt spid="27"/>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wipe(down)">
                                      <p:cBhvr>
                                        <p:cTn id="46" dur="500"/>
                                        <p:tgtEl>
                                          <p:spTgt spid="23"/>
                                        </p:tgtEl>
                                      </p:cBhvr>
                                    </p:animEffect>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39"/>
                                        </p:tgtEl>
                                        <p:attrNameLst>
                                          <p:attrName>style.visibility</p:attrName>
                                        </p:attrNameLst>
                                      </p:cBhvr>
                                      <p:to>
                                        <p:strVal val="visible"/>
                                      </p:to>
                                    </p:set>
                                    <p:anim calcmode="lin" valueType="num">
                                      <p:cBhvr additive="base">
                                        <p:cTn id="51" dur="500" fill="hold"/>
                                        <p:tgtEl>
                                          <p:spTgt spid="39"/>
                                        </p:tgtEl>
                                        <p:attrNameLst>
                                          <p:attrName>ppt_x</p:attrName>
                                        </p:attrNameLst>
                                      </p:cBhvr>
                                      <p:tavLst>
                                        <p:tav tm="0">
                                          <p:val>
                                            <p:strVal val="#ppt_x"/>
                                          </p:val>
                                        </p:tav>
                                        <p:tav tm="100000">
                                          <p:val>
                                            <p:strVal val="#ppt_x"/>
                                          </p:val>
                                        </p:tav>
                                      </p:tavLst>
                                    </p:anim>
                                    <p:anim calcmode="lin" valueType="num">
                                      <p:cBhvr additive="base">
                                        <p:cTn id="52"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30"/>
                                        </p:tgtEl>
                                        <p:attrNameLst>
                                          <p:attrName>style.visibility</p:attrName>
                                        </p:attrNameLst>
                                      </p:cBhvr>
                                      <p:to>
                                        <p:strVal val="visible"/>
                                      </p:to>
                                    </p:set>
                                    <p:animEffect transition="in" filter="barn(inVertical)">
                                      <p:cBhvr>
                                        <p:cTn id="5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animBg="1"/>
      <p:bldP spid="26" grpId="0" animBg="1"/>
      <p:bldP spid="27" grpId="0" animBg="1"/>
      <p:bldP spid="2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60B073"/>
        </a:solidFill>
        <a:effectLst/>
      </p:bgPr>
    </p:bg>
    <p:spTree>
      <p:nvGrpSpPr>
        <p:cNvPr id="1" name=""/>
        <p:cNvGrpSpPr/>
        <p:nvPr/>
      </p:nvGrpSpPr>
      <p:grpSpPr>
        <a:xfrm>
          <a:off x="0" y="0"/>
          <a:ext cx="0" cy="0"/>
          <a:chOff x="0" y="0"/>
          <a:chExt cx="0" cy="0"/>
        </a:xfrm>
      </p:grpSpPr>
      <p:grpSp>
        <p:nvGrpSpPr>
          <p:cNvPr id="35" name="Group 4"/>
          <p:cNvGrpSpPr/>
          <p:nvPr/>
        </p:nvGrpSpPr>
        <p:grpSpPr>
          <a:xfrm>
            <a:off x="420409" y="92546"/>
            <a:ext cx="17297400" cy="9220199"/>
            <a:chOff x="23118" y="0"/>
            <a:chExt cx="5085978" cy="2311400"/>
          </a:xfrm>
        </p:grpSpPr>
        <p:sp>
          <p:nvSpPr>
            <p:cNvPr id="36" name="Freeform 5"/>
            <p:cNvSpPr/>
            <p:nvPr/>
          </p:nvSpPr>
          <p:spPr>
            <a:xfrm>
              <a:off x="23118" y="0"/>
              <a:ext cx="5085978" cy="2311400"/>
            </a:xfrm>
            <a:custGeom>
              <a:avLst/>
              <a:gdLst/>
              <a:ahLst/>
              <a:cxnLst/>
              <a:rect l="l" t="t" r="r" b="b"/>
              <a:pathLst>
                <a:path w="5085978" h="2311400">
                  <a:moveTo>
                    <a:pt x="4781178" y="0"/>
                  </a:moveTo>
                  <a:lnTo>
                    <a:pt x="304800" y="0"/>
                  </a:lnTo>
                  <a:cubicBezTo>
                    <a:pt x="135890" y="0"/>
                    <a:pt x="0" y="135890"/>
                    <a:pt x="0" y="304800"/>
                  </a:cubicBezTo>
                  <a:lnTo>
                    <a:pt x="0" y="2006600"/>
                  </a:lnTo>
                  <a:cubicBezTo>
                    <a:pt x="0" y="2175510"/>
                    <a:pt x="135890" y="2311400"/>
                    <a:pt x="304800" y="2311400"/>
                  </a:cubicBezTo>
                  <a:lnTo>
                    <a:pt x="4781178" y="2311400"/>
                  </a:lnTo>
                  <a:cubicBezTo>
                    <a:pt x="4950088" y="2311400"/>
                    <a:pt x="5085978" y="2175510"/>
                    <a:pt x="5085978" y="2006600"/>
                  </a:cubicBezTo>
                  <a:lnTo>
                    <a:pt x="5085978" y="304800"/>
                  </a:lnTo>
                  <a:cubicBezTo>
                    <a:pt x="5085978" y="135890"/>
                    <a:pt x="4950088" y="0"/>
                    <a:pt x="4781178" y="0"/>
                  </a:cubicBezTo>
                  <a:close/>
                </a:path>
              </a:pathLst>
            </a:custGeom>
            <a:solidFill>
              <a:srgbClr val="FFFAF2"/>
            </a:solidFill>
          </p:spPr>
        </p:sp>
      </p:grpSp>
      <p:pic>
        <p:nvPicPr>
          <p:cNvPr id="13" name="Picture 12"/>
          <p:cNvPicPr>
            <a:picLocks noChangeAspect="1"/>
          </p:cNvPicPr>
          <p:nvPr/>
        </p:nvPicPr>
        <p:blipFill>
          <a:blip>
            <a:extLst>
              <a:ext uri="{28A0092B-C50C-407E-A947-70E740481C1C}">
                <a14:useLocalDpi xmlns:a14="http://schemas.microsoft.com/office/drawing/2010/main" val="0"/>
              </a:ext>
            </a:extLst>
          </a:blip>
          <a:srcRect/>
          <a:stretch>
            <a:fillRect/>
          </a:stretch>
        </p:blipFill>
        <p:spPr>
          <a:xfrm flipH="1">
            <a:off x="16332929" y="67100"/>
            <a:ext cx="1928942" cy="2076923"/>
          </a:xfrm>
          <a:prstGeom prst="rect">
            <a:avLst/>
          </a:prstGeom>
        </p:spPr>
      </p:pic>
      <p:pic>
        <p:nvPicPr>
          <p:cNvPr id="39" name="Picture 1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1636424" y="7440609"/>
            <a:ext cx="6231167" cy="2562568"/>
          </a:xfrm>
          <a:prstGeom prst="rect">
            <a:avLst/>
          </a:prstGeom>
        </p:spPr>
      </p:pic>
      <p:pic>
        <p:nvPicPr>
          <p:cNvPr id="24" name="Picture 23">
            <a:extLst>
              <a:ext uri="{FF2B5EF4-FFF2-40B4-BE49-F238E27FC236}">
                <a16:creationId xmlns:a16="http://schemas.microsoft.com/office/drawing/2014/main" id="{65FBFBE8-78C9-4090-8601-485B715A0BEC}"/>
              </a:ext>
            </a:extLst>
          </p:cNvPr>
          <p:cNvPicPr>
            <a:picLocks noChangeAspect="1"/>
          </p:cNvPicPr>
          <p:nvPr/>
        </p:nvPicPr>
        <p:blipFill>
          <a:blip r:embed="rId5"/>
          <a:stretch>
            <a:fillRect/>
          </a:stretch>
        </p:blipFill>
        <p:spPr>
          <a:xfrm>
            <a:off x="584712" y="2169631"/>
            <a:ext cx="5703757" cy="6019800"/>
          </a:xfrm>
          <a:prstGeom prst="rect">
            <a:avLst/>
          </a:prstGeom>
        </p:spPr>
      </p:pic>
      <p:cxnSp>
        <p:nvCxnSpPr>
          <p:cNvPr id="32" name="Straight Arrow Connector 31">
            <a:extLst>
              <a:ext uri="{FF2B5EF4-FFF2-40B4-BE49-F238E27FC236}">
                <a16:creationId xmlns:a16="http://schemas.microsoft.com/office/drawing/2014/main" id="{B530B1F1-EC74-41C8-8805-6A821DB78904}"/>
              </a:ext>
            </a:extLst>
          </p:cNvPr>
          <p:cNvCxnSpPr>
            <a:cxnSpLocks/>
          </p:cNvCxnSpPr>
          <p:nvPr/>
        </p:nvCxnSpPr>
        <p:spPr>
          <a:xfrm flipH="1">
            <a:off x="4286304" y="4929524"/>
            <a:ext cx="1733496" cy="432719"/>
          </a:xfrm>
          <a:prstGeom prst="straightConnector1">
            <a:avLst/>
          </a:prstGeom>
          <a:ln w="19050">
            <a:solidFill>
              <a:srgbClr val="FF0066"/>
            </a:solidFill>
            <a:tailEnd type="triangle"/>
          </a:ln>
        </p:spPr>
        <p:style>
          <a:lnRef idx="1">
            <a:schemeClr val="accent1"/>
          </a:lnRef>
          <a:fillRef idx="0">
            <a:schemeClr val="accent1"/>
          </a:fillRef>
          <a:effectRef idx="0">
            <a:schemeClr val="accent1"/>
          </a:effectRef>
          <a:fontRef idx="minor">
            <a:schemeClr val="tx1"/>
          </a:fontRef>
        </p:style>
      </p:cxnSp>
      <p:sp>
        <p:nvSpPr>
          <p:cNvPr id="33" name="Rectangle: Rounded Corners 32">
            <a:extLst>
              <a:ext uri="{FF2B5EF4-FFF2-40B4-BE49-F238E27FC236}">
                <a16:creationId xmlns:a16="http://schemas.microsoft.com/office/drawing/2014/main" id="{CB8D4D01-3971-4AD1-B7AF-1DEDB8B93616}"/>
              </a:ext>
            </a:extLst>
          </p:cNvPr>
          <p:cNvSpPr/>
          <p:nvPr/>
        </p:nvSpPr>
        <p:spPr>
          <a:xfrm>
            <a:off x="6068368" y="4437683"/>
            <a:ext cx="3075631" cy="762000"/>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00CC"/>
                </a:solidFill>
                <a:latin typeface="Times New Roman" panose="02020603050405020304" pitchFamily="18" charset="0"/>
                <a:cs typeface="Times New Roman" panose="02020603050405020304" pitchFamily="18" charset="0"/>
              </a:rPr>
              <a:t>TĨNH MẠCH</a:t>
            </a:r>
          </a:p>
        </p:txBody>
      </p:sp>
      <p:sp>
        <p:nvSpPr>
          <p:cNvPr id="34" name="Rectangle: Rounded Corners 33">
            <a:extLst>
              <a:ext uri="{FF2B5EF4-FFF2-40B4-BE49-F238E27FC236}">
                <a16:creationId xmlns:a16="http://schemas.microsoft.com/office/drawing/2014/main" id="{54CE3071-F481-40A5-B060-3D3C2C624CD8}"/>
              </a:ext>
            </a:extLst>
          </p:cNvPr>
          <p:cNvSpPr/>
          <p:nvPr/>
        </p:nvSpPr>
        <p:spPr>
          <a:xfrm>
            <a:off x="6064768" y="5760685"/>
            <a:ext cx="3075631" cy="762000"/>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00CC"/>
                </a:solidFill>
                <a:latin typeface="Times New Roman" panose="02020603050405020304" pitchFamily="18" charset="0"/>
                <a:cs typeface="Times New Roman" panose="02020603050405020304" pitchFamily="18" charset="0"/>
              </a:rPr>
              <a:t>MAO MẠCH</a:t>
            </a:r>
          </a:p>
        </p:txBody>
      </p:sp>
      <p:cxnSp>
        <p:nvCxnSpPr>
          <p:cNvPr id="37" name="Straight Arrow Connector 36">
            <a:extLst>
              <a:ext uri="{FF2B5EF4-FFF2-40B4-BE49-F238E27FC236}">
                <a16:creationId xmlns:a16="http://schemas.microsoft.com/office/drawing/2014/main" id="{9B95D955-67F9-4A51-8BF0-EB0CDBCA4C87}"/>
              </a:ext>
            </a:extLst>
          </p:cNvPr>
          <p:cNvCxnSpPr>
            <a:cxnSpLocks/>
          </p:cNvCxnSpPr>
          <p:nvPr/>
        </p:nvCxnSpPr>
        <p:spPr>
          <a:xfrm flipH="1" flipV="1">
            <a:off x="4457755" y="7246240"/>
            <a:ext cx="1562045" cy="194369"/>
          </a:xfrm>
          <a:prstGeom prst="straightConnector1">
            <a:avLst/>
          </a:prstGeom>
          <a:ln>
            <a:solidFill>
              <a:srgbClr val="FF0066"/>
            </a:solidFill>
            <a:tailEnd type="triangle"/>
          </a:ln>
        </p:spPr>
        <p:style>
          <a:lnRef idx="1">
            <a:schemeClr val="accent1"/>
          </a:lnRef>
          <a:fillRef idx="0">
            <a:schemeClr val="accent1"/>
          </a:fillRef>
          <a:effectRef idx="0">
            <a:schemeClr val="accent1"/>
          </a:effectRef>
          <a:fontRef idx="minor">
            <a:schemeClr val="tx1"/>
          </a:fontRef>
        </p:style>
      </p:cxnSp>
      <p:sp>
        <p:nvSpPr>
          <p:cNvPr id="38" name="Rectangle: Rounded Corners 37">
            <a:extLst>
              <a:ext uri="{FF2B5EF4-FFF2-40B4-BE49-F238E27FC236}">
                <a16:creationId xmlns:a16="http://schemas.microsoft.com/office/drawing/2014/main" id="{94678832-9402-4AA2-A59E-59F61A2C9BB3}"/>
              </a:ext>
            </a:extLst>
          </p:cNvPr>
          <p:cNvSpPr/>
          <p:nvPr/>
        </p:nvSpPr>
        <p:spPr>
          <a:xfrm>
            <a:off x="6064768" y="7100849"/>
            <a:ext cx="3075631" cy="762000"/>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00CC"/>
                </a:solidFill>
                <a:latin typeface="Times New Roman" panose="02020603050405020304" pitchFamily="18" charset="0"/>
                <a:cs typeface="Times New Roman" panose="02020603050405020304" pitchFamily="18" charset="0"/>
              </a:rPr>
              <a:t>ĐỘNG  MẠCH</a:t>
            </a:r>
          </a:p>
        </p:txBody>
      </p:sp>
      <p:cxnSp>
        <p:nvCxnSpPr>
          <p:cNvPr id="40" name="Straight Arrow Connector 39">
            <a:extLst>
              <a:ext uri="{FF2B5EF4-FFF2-40B4-BE49-F238E27FC236}">
                <a16:creationId xmlns:a16="http://schemas.microsoft.com/office/drawing/2014/main" id="{200121F4-0727-478B-BCDE-2758F62DC94D}"/>
              </a:ext>
            </a:extLst>
          </p:cNvPr>
          <p:cNvCxnSpPr>
            <a:cxnSpLocks/>
          </p:cNvCxnSpPr>
          <p:nvPr/>
        </p:nvCxnSpPr>
        <p:spPr>
          <a:xfrm flipH="1">
            <a:off x="4296298" y="6098463"/>
            <a:ext cx="1772071" cy="205775"/>
          </a:xfrm>
          <a:prstGeom prst="straightConnector1">
            <a:avLst/>
          </a:prstGeom>
          <a:ln w="12700">
            <a:solidFill>
              <a:srgbClr val="FF0066"/>
            </a:solidFill>
            <a:tailEnd type="triangle"/>
          </a:ln>
        </p:spPr>
        <p:style>
          <a:lnRef idx="1">
            <a:schemeClr val="accent1"/>
          </a:lnRef>
          <a:fillRef idx="0">
            <a:schemeClr val="accent1"/>
          </a:fillRef>
          <a:effectRef idx="0">
            <a:schemeClr val="accent1"/>
          </a:effectRef>
          <a:fontRef idx="minor">
            <a:schemeClr val="tx1"/>
          </a:fontRef>
        </p:style>
      </p:cxnSp>
      <p:grpSp>
        <p:nvGrpSpPr>
          <p:cNvPr id="45" name="Group 44">
            <a:extLst>
              <a:ext uri="{FF2B5EF4-FFF2-40B4-BE49-F238E27FC236}">
                <a16:creationId xmlns:a16="http://schemas.microsoft.com/office/drawing/2014/main" id="{BCF1F9C1-AC8F-4159-B354-F8FCC39E61F5}"/>
              </a:ext>
            </a:extLst>
          </p:cNvPr>
          <p:cNvGrpSpPr/>
          <p:nvPr/>
        </p:nvGrpSpPr>
        <p:grpSpPr>
          <a:xfrm>
            <a:off x="8839200" y="8269"/>
            <a:ext cx="8629078" cy="7854580"/>
            <a:chOff x="1361083" y="2605994"/>
            <a:chExt cx="9078317" cy="4331320"/>
          </a:xfrm>
        </p:grpSpPr>
        <p:sp>
          <p:nvSpPr>
            <p:cNvPr id="47" name="Rounded Rectangle 41">
              <a:extLst>
                <a:ext uri="{FF2B5EF4-FFF2-40B4-BE49-F238E27FC236}">
                  <a16:creationId xmlns:a16="http://schemas.microsoft.com/office/drawing/2014/main" id="{4F69F5BD-0C5F-4A87-B776-068A75CC1300}"/>
                </a:ext>
              </a:extLst>
            </p:cNvPr>
            <p:cNvSpPr/>
            <p:nvPr/>
          </p:nvSpPr>
          <p:spPr>
            <a:xfrm>
              <a:off x="2286000" y="3138676"/>
              <a:ext cx="8153400" cy="3798638"/>
            </a:xfrm>
            <a:prstGeom prst="roundRect">
              <a:avLst/>
            </a:prstGeom>
            <a:solidFill>
              <a:srgbClr val="FFFAB2"/>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400" b="1" dirty="0">
                  <a:solidFill>
                    <a:schemeClr val="tx1"/>
                  </a:solidFill>
                  <a:latin typeface="Bookman Old Style" panose="02050604050505020204" pitchFamily="18" charset="0"/>
                  <a:cs typeface="Arial" panose="020B0604020202020204" pitchFamily="34" charset="0"/>
                </a:rPr>
                <a:t>C</a:t>
              </a:r>
              <a:r>
                <a:rPr lang="vi-VN" sz="4400" b="1" dirty="0">
                  <a:solidFill>
                    <a:schemeClr val="tx1"/>
                  </a:solidFill>
                  <a:latin typeface="Arial" panose="020B0604020202020204" pitchFamily="34" charset="0"/>
                  <a:cs typeface="Arial" panose="020B0604020202020204" pitchFamily="34" charset="0"/>
                </a:rPr>
                <a:t>ơ</a:t>
              </a:r>
              <a:r>
                <a:rPr lang="en-US" sz="4400" b="1" dirty="0">
                  <a:solidFill>
                    <a:schemeClr val="tx1"/>
                  </a:solidFill>
                  <a:latin typeface="Bookman Old Style" panose="02050604050505020204" pitchFamily="18" charset="0"/>
                  <a:cs typeface="Arial" panose="020B0604020202020204" pitchFamily="34" charset="0"/>
                </a:rPr>
                <a:t> </a:t>
              </a:r>
              <a:r>
                <a:rPr lang="en-US" sz="4400" b="1" dirty="0" err="1">
                  <a:solidFill>
                    <a:schemeClr val="tx1"/>
                  </a:solidFill>
                  <a:latin typeface="Bookman Old Style" panose="02050604050505020204" pitchFamily="18" charset="0"/>
                  <a:cs typeface="Arial" panose="020B0604020202020204" pitchFamily="34" charset="0"/>
                </a:rPr>
                <a:t>quan</a:t>
              </a:r>
              <a:r>
                <a:rPr lang="en-US" sz="4400" b="1" dirty="0">
                  <a:solidFill>
                    <a:schemeClr val="tx1"/>
                  </a:solidFill>
                  <a:latin typeface="Bookman Old Style" panose="02050604050505020204" pitchFamily="18" charset="0"/>
                  <a:cs typeface="Arial" panose="020B0604020202020204" pitchFamily="34" charset="0"/>
                </a:rPr>
                <a:t> </a:t>
              </a:r>
              <a:r>
                <a:rPr lang="en-US" sz="4400" b="1" dirty="0" err="1">
                  <a:solidFill>
                    <a:schemeClr val="tx1"/>
                  </a:solidFill>
                  <a:latin typeface="Bookman Old Style" panose="02050604050505020204" pitchFamily="18" charset="0"/>
                  <a:cs typeface="Arial" panose="020B0604020202020204" pitchFamily="34" charset="0"/>
                </a:rPr>
                <a:t>tuần</a:t>
              </a:r>
              <a:r>
                <a:rPr lang="en-US" sz="4400" b="1" dirty="0">
                  <a:solidFill>
                    <a:schemeClr val="tx1"/>
                  </a:solidFill>
                  <a:latin typeface="Bookman Old Style" panose="02050604050505020204" pitchFamily="18" charset="0"/>
                  <a:cs typeface="Arial" panose="020B0604020202020204" pitchFamily="34" charset="0"/>
                </a:rPr>
                <a:t> </a:t>
              </a:r>
              <a:r>
                <a:rPr lang="en-US" sz="4400" b="1" dirty="0" err="1">
                  <a:solidFill>
                    <a:schemeClr val="tx1"/>
                  </a:solidFill>
                  <a:latin typeface="Bookman Old Style" panose="02050604050505020204" pitchFamily="18" charset="0"/>
                  <a:cs typeface="Arial" panose="020B0604020202020204" pitchFamily="34" charset="0"/>
                </a:rPr>
                <a:t>hoàn</a:t>
              </a:r>
              <a:r>
                <a:rPr lang="en-US" sz="4400" b="1" dirty="0">
                  <a:solidFill>
                    <a:schemeClr val="tx1"/>
                  </a:solidFill>
                  <a:latin typeface="Bookman Old Style" panose="02050604050505020204" pitchFamily="18" charset="0"/>
                  <a:cs typeface="Arial" panose="020B0604020202020204" pitchFamily="34" charset="0"/>
                </a:rPr>
                <a:t> </a:t>
              </a:r>
              <a:r>
                <a:rPr lang="en-US" sz="4400" b="1" dirty="0" err="1">
                  <a:solidFill>
                    <a:schemeClr val="tx1"/>
                  </a:solidFill>
                  <a:latin typeface="Bookman Old Style" panose="02050604050505020204" pitchFamily="18" charset="0"/>
                  <a:cs typeface="Arial" panose="020B0604020202020204" pitchFamily="34" charset="0"/>
                </a:rPr>
                <a:t>là</a:t>
              </a:r>
              <a:r>
                <a:rPr lang="en-US" sz="4400" b="1" dirty="0">
                  <a:solidFill>
                    <a:schemeClr val="tx1"/>
                  </a:solidFill>
                  <a:latin typeface="Bookman Old Style" panose="02050604050505020204" pitchFamily="18" charset="0"/>
                  <a:cs typeface="Arial" panose="020B0604020202020204" pitchFamily="34" charset="0"/>
                </a:rPr>
                <a:t> </a:t>
              </a:r>
              <a:r>
                <a:rPr lang="en-US" sz="4400" b="1" dirty="0" err="1">
                  <a:solidFill>
                    <a:schemeClr val="tx1"/>
                  </a:solidFill>
                  <a:latin typeface="Bookman Old Style" panose="02050604050505020204" pitchFamily="18" charset="0"/>
                  <a:cs typeface="Arial" panose="020B0604020202020204" pitchFamily="34" charset="0"/>
                </a:rPr>
                <a:t>một</a:t>
              </a:r>
              <a:r>
                <a:rPr lang="en-US" sz="4400" b="1" dirty="0">
                  <a:solidFill>
                    <a:schemeClr val="tx1"/>
                  </a:solidFill>
                  <a:latin typeface="Bookman Old Style" panose="02050604050505020204" pitchFamily="18" charset="0"/>
                  <a:cs typeface="Arial" panose="020B0604020202020204" pitchFamily="34" charset="0"/>
                </a:rPr>
                <a:t> </a:t>
              </a:r>
              <a:r>
                <a:rPr lang="en-US" sz="4400" b="1" dirty="0" err="1">
                  <a:solidFill>
                    <a:schemeClr val="tx1"/>
                  </a:solidFill>
                  <a:latin typeface="Bookman Old Style" panose="02050604050505020204" pitchFamily="18" charset="0"/>
                  <a:cs typeface="Arial" panose="020B0604020202020204" pitchFamily="34" charset="0"/>
                </a:rPr>
                <a:t>hệ</a:t>
              </a:r>
              <a:r>
                <a:rPr lang="en-US" sz="4400" b="1" dirty="0">
                  <a:solidFill>
                    <a:schemeClr val="tx1"/>
                  </a:solidFill>
                  <a:latin typeface="Bookman Old Style" panose="02050604050505020204" pitchFamily="18" charset="0"/>
                  <a:cs typeface="Arial" panose="020B0604020202020204" pitchFamily="34" charset="0"/>
                </a:rPr>
                <a:t> </a:t>
              </a:r>
              <a:r>
                <a:rPr lang="en-US" sz="4400" b="1" dirty="0" err="1">
                  <a:solidFill>
                    <a:schemeClr val="tx1"/>
                  </a:solidFill>
                  <a:latin typeface="Bookman Old Style" panose="02050604050505020204" pitchFamily="18" charset="0"/>
                  <a:cs typeface="Arial" panose="020B0604020202020204" pitchFamily="34" charset="0"/>
                </a:rPr>
                <a:t>thống</a:t>
              </a:r>
              <a:r>
                <a:rPr lang="en-US" sz="4400" b="1" dirty="0">
                  <a:solidFill>
                    <a:schemeClr val="tx1"/>
                  </a:solidFill>
                  <a:latin typeface="Bookman Old Style" panose="02050604050505020204" pitchFamily="18" charset="0"/>
                  <a:cs typeface="Arial" panose="020B0604020202020204" pitchFamily="34" charset="0"/>
                </a:rPr>
                <a:t> </a:t>
              </a:r>
              <a:r>
                <a:rPr lang="en-US" sz="4400" b="1" dirty="0" err="1">
                  <a:solidFill>
                    <a:schemeClr val="tx1"/>
                  </a:solidFill>
                  <a:latin typeface="Bookman Old Style" panose="02050604050505020204" pitchFamily="18" charset="0"/>
                  <a:cs typeface="Arial" panose="020B0604020202020204" pitchFamily="34" charset="0"/>
                </a:rPr>
                <a:t>khép</a:t>
              </a:r>
              <a:r>
                <a:rPr lang="en-US" sz="4400" b="1" dirty="0">
                  <a:solidFill>
                    <a:schemeClr val="tx1"/>
                  </a:solidFill>
                  <a:latin typeface="Bookman Old Style" panose="02050604050505020204" pitchFamily="18" charset="0"/>
                  <a:cs typeface="Arial" panose="020B0604020202020204" pitchFamily="34" charset="0"/>
                </a:rPr>
                <a:t> </a:t>
              </a:r>
              <a:r>
                <a:rPr lang="en-US" sz="4400" b="1" dirty="0" err="1">
                  <a:solidFill>
                    <a:schemeClr val="tx1"/>
                  </a:solidFill>
                  <a:latin typeface="Bookman Old Style" panose="02050604050505020204" pitchFamily="18" charset="0"/>
                  <a:cs typeface="Arial" panose="020B0604020202020204" pitchFamily="34" charset="0"/>
                </a:rPr>
                <a:t>kín</a:t>
              </a:r>
              <a:r>
                <a:rPr lang="en-US" sz="4400" b="1" dirty="0">
                  <a:solidFill>
                    <a:schemeClr val="tx1"/>
                  </a:solidFill>
                  <a:latin typeface="Bookman Old Style" panose="02050604050505020204" pitchFamily="18" charset="0"/>
                  <a:cs typeface="Arial" panose="020B0604020202020204" pitchFamily="34" charset="0"/>
                </a:rPr>
                <a:t>, bao </a:t>
              </a:r>
              <a:r>
                <a:rPr lang="en-US" sz="4400" b="1" dirty="0" err="1">
                  <a:solidFill>
                    <a:schemeClr val="tx1"/>
                  </a:solidFill>
                  <a:latin typeface="Bookman Old Style" panose="02050604050505020204" pitchFamily="18" charset="0"/>
                  <a:cs typeface="Arial" panose="020B0604020202020204" pitchFamily="34" charset="0"/>
                </a:rPr>
                <a:t>gồm</a:t>
              </a:r>
              <a:r>
                <a:rPr lang="en-US" sz="4400" b="1" dirty="0">
                  <a:solidFill>
                    <a:schemeClr val="tx1"/>
                  </a:solidFill>
                  <a:latin typeface="Bookman Old Style" panose="02050604050505020204" pitchFamily="18" charset="0"/>
                  <a:cs typeface="Arial" panose="020B0604020202020204" pitchFamily="34" charset="0"/>
                </a:rPr>
                <a:t> </a:t>
              </a:r>
              <a:r>
                <a:rPr lang="en-US" sz="4400" b="1" dirty="0" err="1">
                  <a:solidFill>
                    <a:schemeClr val="tx1"/>
                  </a:solidFill>
                  <a:latin typeface="Bookman Old Style" panose="02050604050505020204" pitchFamily="18" charset="0"/>
                  <a:cs typeface="Arial" panose="020B0604020202020204" pitchFamily="34" charset="0"/>
                </a:rPr>
                <a:t>tim</a:t>
              </a:r>
              <a:r>
                <a:rPr lang="en-US" sz="4400" b="1" dirty="0">
                  <a:solidFill>
                    <a:schemeClr val="tx1"/>
                  </a:solidFill>
                  <a:latin typeface="Bookman Old Style" panose="02050604050505020204" pitchFamily="18" charset="0"/>
                  <a:cs typeface="Arial" panose="020B0604020202020204" pitchFamily="34" charset="0"/>
                </a:rPr>
                <a:t> </a:t>
              </a:r>
              <a:r>
                <a:rPr lang="en-US" sz="4400" b="1" dirty="0" err="1">
                  <a:solidFill>
                    <a:schemeClr val="tx1"/>
                  </a:solidFill>
                  <a:latin typeface="Bookman Old Style" panose="02050604050505020204" pitchFamily="18" charset="0"/>
                  <a:cs typeface="Arial" panose="020B0604020202020204" pitchFamily="34" charset="0"/>
                </a:rPr>
                <a:t>và</a:t>
              </a:r>
              <a:r>
                <a:rPr lang="en-US" sz="4400" b="1" dirty="0">
                  <a:solidFill>
                    <a:schemeClr val="tx1"/>
                  </a:solidFill>
                  <a:latin typeface="Bookman Old Style" panose="02050604050505020204" pitchFamily="18" charset="0"/>
                  <a:cs typeface="Arial" panose="020B0604020202020204" pitchFamily="34" charset="0"/>
                </a:rPr>
                <a:t> </a:t>
              </a:r>
              <a:r>
                <a:rPr lang="en-US" sz="4400" b="1" dirty="0" err="1">
                  <a:solidFill>
                    <a:schemeClr val="tx1"/>
                  </a:solidFill>
                  <a:latin typeface="Bookman Old Style" panose="02050604050505020204" pitchFamily="18" charset="0"/>
                  <a:cs typeface="Arial" panose="020B0604020202020204" pitchFamily="34" charset="0"/>
                </a:rPr>
                <a:t>các</a:t>
              </a:r>
              <a:r>
                <a:rPr lang="en-US" sz="4400" b="1" dirty="0">
                  <a:solidFill>
                    <a:schemeClr val="tx1"/>
                  </a:solidFill>
                  <a:latin typeface="Bookman Old Style" panose="02050604050505020204" pitchFamily="18" charset="0"/>
                  <a:cs typeface="Arial" panose="020B0604020202020204" pitchFamily="34" charset="0"/>
                </a:rPr>
                <a:t> </a:t>
              </a:r>
              <a:r>
                <a:rPr lang="en-US" sz="4400" b="1" dirty="0" err="1">
                  <a:solidFill>
                    <a:schemeClr val="tx1"/>
                  </a:solidFill>
                  <a:latin typeface="Bookman Old Style" panose="02050604050505020204" pitchFamily="18" charset="0"/>
                  <a:cs typeface="Arial" panose="020B0604020202020204" pitchFamily="34" charset="0"/>
                </a:rPr>
                <a:t>mạch</a:t>
              </a:r>
              <a:r>
                <a:rPr lang="en-US" sz="4400" b="1" dirty="0">
                  <a:solidFill>
                    <a:schemeClr val="tx1"/>
                  </a:solidFill>
                  <a:latin typeface="Bookman Old Style" panose="02050604050505020204" pitchFamily="18" charset="0"/>
                  <a:cs typeface="Arial" panose="020B0604020202020204" pitchFamily="34" charset="0"/>
                </a:rPr>
                <a:t> </a:t>
              </a:r>
              <a:r>
                <a:rPr lang="en-US" sz="4400" b="1" dirty="0" err="1">
                  <a:solidFill>
                    <a:schemeClr val="tx1"/>
                  </a:solidFill>
                  <a:latin typeface="Bookman Old Style" panose="02050604050505020204" pitchFamily="18" charset="0"/>
                  <a:cs typeface="Arial" panose="020B0604020202020204" pitchFamily="34" charset="0"/>
                </a:rPr>
                <a:t>máu</a:t>
              </a:r>
              <a:r>
                <a:rPr lang="en-US" sz="4400" b="1" dirty="0">
                  <a:solidFill>
                    <a:schemeClr val="tx1"/>
                  </a:solidFill>
                  <a:latin typeface="Bookman Old Style" panose="02050604050505020204" pitchFamily="18" charset="0"/>
                  <a:cs typeface="Arial" panose="020B0604020202020204" pitchFamily="34" charset="0"/>
                </a:rPr>
                <a:t>. </a:t>
              </a:r>
              <a:r>
                <a:rPr lang="en-US" sz="4400" b="1" dirty="0" err="1">
                  <a:solidFill>
                    <a:schemeClr val="tx1"/>
                  </a:solidFill>
                  <a:latin typeface="Bookman Old Style" panose="02050604050505020204" pitchFamily="18" charset="0"/>
                  <a:cs typeface="Arial" panose="020B0604020202020204" pitchFamily="34" charset="0"/>
                </a:rPr>
                <a:t>Trong</a:t>
              </a:r>
              <a:r>
                <a:rPr lang="en-US" sz="4400" b="1" dirty="0">
                  <a:solidFill>
                    <a:schemeClr val="tx1"/>
                  </a:solidFill>
                  <a:latin typeface="Bookman Old Style" panose="02050604050505020204" pitchFamily="18" charset="0"/>
                  <a:cs typeface="Arial" panose="020B0604020202020204" pitchFamily="34" charset="0"/>
                </a:rPr>
                <a:t> </a:t>
              </a:r>
              <a:r>
                <a:rPr lang="en-US" sz="4400" b="1" dirty="0" err="1">
                  <a:solidFill>
                    <a:schemeClr val="tx1"/>
                  </a:solidFill>
                  <a:latin typeface="Bookman Old Style" panose="02050604050505020204" pitchFamily="18" charset="0"/>
                  <a:cs typeface="Arial" panose="020B0604020202020204" pitchFamily="34" charset="0"/>
                </a:rPr>
                <a:t>mạch</a:t>
              </a:r>
              <a:r>
                <a:rPr lang="en-US" sz="4400" b="1" dirty="0">
                  <a:solidFill>
                    <a:schemeClr val="tx1"/>
                  </a:solidFill>
                  <a:latin typeface="Bookman Old Style" panose="02050604050505020204" pitchFamily="18" charset="0"/>
                  <a:cs typeface="Arial" panose="020B0604020202020204" pitchFamily="34" charset="0"/>
                </a:rPr>
                <a:t> </a:t>
              </a:r>
              <a:r>
                <a:rPr lang="en-US" sz="4400" b="1" dirty="0" err="1">
                  <a:solidFill>
                    <a:schemeClr val="tx1"/>
                  </a:solidFill>
                  <a:latin typeface="Bookman Old Style" panose="02050604050505020204" pitchFamily="18" charset="0"/>
                  <a:cs typeface="Arial" panose="020B0604020202020204" pitchFamily="34" charset="0"/>
                </a:rPr>
                <a:t>máu</a:t>
              </a:r>
              <a:r>
                <a:rPr lang="en-US" sz="4400" b="1" dirty="0">
                  <a:solidFill>
                    <a:schemeClr val="tx1"/>
                  </a:solidFill>
                  <a:latin typeface="Bookman Old Style" panose="02050604050505020204" pitchFamily="18" charset="0"/>
                  <a:cs typeface="Arial" panose="020B0604020202020204" pitchFamily="34" charset="0"/>
                </a:rPr>
                <a:t> </a:t>
              </a:r>
              <a:r>
                <a:rPr lang="en-US" sz="4400" b="1" dirty="0" err="1">
                  <a:solidFill>
                    <a:schemeClr val="tx1"/>
                  </a:solidFill>
                  <a:latin typeface="Bookman Old Style" panose="02050604050505020204" pitchFamily="18" charset="0"/>
                  <a:cs typeface="Arial" panose="020B0604020202020204" pitchFamily="34" charset="0"/>
                </a:rPr>
                <a:t>gồm</a:t>
              </a:r>
              <a:r>
                <a:rPr lang="en-US" sz="4400" b="1" dirty="0">
                  <a:solidFill>
                    <a:schemeClr val="tx1"/>
                  </a:solidFill>
                  <a:latin typeface="Bookman Old Style" panose="02050604050505020204" pitchFamily="18" charset="0"/>
                  <a:cs typeface="Arial" panose="020B0604020202020204" pitchFamily="34" charset="0"/>
                </a:rPr>
                <a:t> </a:t>
              </a:r>
              <a:r>
                <a:rPr lang="en-US" sz="4400" b="1" dirty="0" err="1">
                  <a:solidFill>
                    <a:schemeClr val="tx1"/>
                  </a:solidFill>
                  <a:latin typeface="Bookman Old Style" panose="02050604050505020204" pitchFamily="18" charset="0"/>
                  <a:cs typeface="Arial" panose="020B0604020202020204" pitchFamily="34" charset="0"/>
                </a:rPr>
                <a:t>động</a:t>
              </a:r>
              <a:r>
                <a:rPr lang="en-US" sz="4400" b="1" dirty="0">
                  <a:solidFill>
                    <a:schemeClr val="tx1"/>
                  </a:solidFill>
                  <a:latin typeface="Bookman Old Style" panose="02050604050505020204" pitchFamily="18" charset="0"/>
                  <a:cs typeface="Arial" panose="020B0604020202020204" pitchFamily="34" charset="0"/>
                </a:rPr>
                <a:t> </a:t>
              </a:r>
              <a:r>
                <a:rPr lang="en-US" sz="4400" b="1" dirty="0" err="1">
                  <a:solidFill>
                    <a:schemeClr val="tx1"/>
                  </a:solidFill>
                  <a:latin typeface="Bookman Old Style" panose="02050604050505020204" pitchFamily="18" charset="0"/>
                  <a:cs typeface="Arial" panose="020B0604020202020204" pitchFamily="34" charset="0"/>
                </a:rPr>
                <a:t>mạch</a:t>
              </a:r>
              <a:r>
                <a:rPr lang="en-US" sz="4400" b="1" dirty="0">
                  <a:solidFill>
                    <a:schemeClr val="tx1"/>
                  </a:solidFill>
                  <a:latin typeface="Bookman Old Style" panose="02050604050505020204" pitchFamily="18" charset="0"/>
                  <a:cs typeface="Arial" panose="020B0604020202020204" pitchFamily="34" charset="0"/>
                </a:rPr>
                <a:t>, </a:t>
              </a:r>
              <a:r>
                <a:rPr lang="en-US" sz="4400" b="1" dirty="0" err="1">
                  <a:solidFill>
                    <a:schemeClr val="tx1"/>
                  </a:solidFill>
                  <a:latin typeface="Bookman Old Style" panose="02050604050505020204" pitchFamily="18" charset="0"/>
                  <a:cs typeface="Arial" panose="020B0604020202020204" pitchFamily="34" charset="0"/>
                </a:rPr>
                <a:t>tĩnh</a:t>
              </a:r>
              <a:r>
                <a:rPr lang="en-US" sz="4400" b="1" dirty="0">
                  <a:solidFill>
                    <a:schemeClr val="tx1"/>
                  </a:solidFill>
                  <a:latin typeface="Bookman Old Style" panose="02050604050505020204" pitchFamily="18" charset="0"/>
                  <a:cs typeface="Arial" panose="020B0604020202020204" pitchFamily="34" charset="0"/>
                </a:rPr>
                <a:t> </a:t>
              </a:r>
              <a:r>
                <a:rPr lang="en-US" sz="4400" b="1" dirty="0" err="1">
                  <a:solidFill>
                    <a:schemeClr val="tx1"/>
                  </a:solidFill>
                  <a:latin typeface="Bookman Old Style" panose="02050604050505020204" pitchFamily="18" charset="0"/>
                  <a:cs typeface="Arial" panose="020B0604020202020204" pitchFamily="34" charset="0"/>
                </a:rPr>
                <a:t>mạch</a:t>
              </a:r>
              <a:r>
                <a:rPr lang="en-US" sz="4400" b="1" dirty="0">
                  <a:solidFill>
                    <a:schemeClr val="tx1"/>
                  </a:solidFill>
                  <a:latin typeface="Bookman Old Style" panose="02050604050505020204" pitchFamily="18" charset="0"/>
                  <a:cs typeface="Arial" panose="020B0604020202020204" pitchFamily="34" charset="0"/>
                </a:rPr>
                <a:t> </a:t>
              </a:r>
              <a:r>
                <a:rPr lang="en-US" sz="4400" b="1" dirty="0" err="1">
                  <a:solidFill>
                    <a:schemeClr val="tx1"/>
                  </a:solidFill>
                  <a:latin typeface="Bookman Old Style" panose="02050604050505020204" pitchFamily="18" charset="0"/>
                  <a:cs typeface="Arial" panose="020B0604020202020204" pitchFamily="34" charset="0"/>
                </a:rPr>
                <a:t>và</a:t>
              </a:r>
              <a:r>
                <a:rPr lang="en-US" sz="4400" b="1" dirty="0">
                  <a:solidFill>
                    <a:schemeClr val="tx1"/>
                  </a:solidFill>
                  <a:latin typeface="Bookman Old Style" panose="02050604050505020204" pitchFamily="18" charset="0"/>
                  <a:cs typeface="Arial" panose="020B0604020202020204" pitchFamily="34" charset="0"/>
                </a:rPr>
                <a:t> </a:t>
              </a:r>
              <a:r>
                <a:rPr lang="en-US" sz="4400" b="1" dirty="0" err="1">
                  <a:solidFill>
                    <a:schemeClr val="tx1"/>
                  </a:solidFill>
                  <a:latin typeface="Bookman Old Style" panose="02050604050505020204" pitchFamily="18" charset="0"/>
                  <a:cs typeface="Arial" panose="020B0604020202020204" pitchFamily="34" charset="0"/>
                </a:rPr>
                <a:t>mao</a:t>
              </a:r>
              <a:r>
                <a:rPr lang="en-US" sz="4400" b="1" dirty="0">
                  <a:solidFill>
                    <a:schemeClr val="tx1"/>
                  </a:solidFill>
                  <a:latin typeface="Bookman Old Style" panose="02050604050505020204" pitchFamily="18" charset="0"/>
                  <a:cs typeface="Arial" panose="020B0604020202020204" pitchFamily="34" charset="0"/>
                </a:rPr>
                <a:t> </a:t>
              </a:r>
              <a:r>
                <a:rPr lang="en-US" sz="4400" b="1" dirty="0" err="1">
                  <a:solidFill>
                    <a:schemeClr val="tx1"/>
                  </a:solidFill>
                  <a:latin typeface="Bookman Old Style" panose="02050604050505020204" pitchFamily="18" charset="0"/>
                  <a:cs typeface="Arial" panose="020B0604020202020204" pitchFamily="34" charset="0"/>
                </a:rPr>
                <a:t>mạch</a:t>
              </a:r>
              <a:r>
                <a:rPr lang="en-US" sz="4400" b="1" dirty="0">
                  <a:solidFill>
                    <a:schemeClr val="tx1"/>
                  </a:solidFill>
                  <a:latin typeface="Bookman Old Style" panose="02050604050505020204" pitchFamily="18" charset="0"/>
                  <a:cs typeface="Arial" panose="020B0604020202020204" pitchFamily="34" charset="0"/>
                </a:rPr>
                <a:t>.</a:t>
              </a:r>
            </a:p>
          </p:txBody>
        </p:sp>
        <p:pic>
          <p:nvPicPr>
            <p:cNvPr id="48" name="Picture 2" descr="Bee ">
              <a:extLst>
                <a:ext uri="{FF2B5EF4-FFF2-40B4-BE49-F238E27FC236}">
                  <a16:creationId xmlns:a16="http://schemas.microsoft.com/office/drawing/2014/main" id="{120D215A-F9ED-4230-9FE2-9D0E51403CE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61083" y="2605994"/>
              <a:ext cx="1443007" cy="121026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298330527"/>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500" fill="hold"/>
                                        <p:tgtEl>
                                          <p:spTgt spid="39"/>
                                        </p:tgtEl>
                                        <p:attrNameLst>
                                          <p:attrName>ppt_x</p:attrName>
                                        </p:attrNameLst>
                                      </p:cBhvr>
                                      <p:tavLst>
                                        <p:tav tm="0">
                                          <p:val>
                                            <p:strVal val="#ppt_x"/>
                                          </p:val>
                                        </p:tav>
                                        <p:tav tm="100000">
                                          <p:val>
                                            <p:strVal val="#ppt_x"/>
                                          </p:val>
                                        </p:tav>
                                      </p:tavLst>
                                    </p:anim>
                                    <p:anim calcmode="lin" valueType="num">
                                      <p:cBhvr additive="base">
                                        <p:cTn id="8"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wipe(up)">
                                      <p:cBhvr>
                                        <p:cTn id="13" dur="500"/>
                                        <p:tgtEl>
                                          <p:spTgt spid="3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wipe(up)">
                                      <p:cBhvr>
                                        <p:cTn id="18" dur="500"/>
                                        <p:tgtEl>
                                          <p:spTgt spid="3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wipe(down)">
                                      <p:cBhvr>
                                        <p:cTn id="23" dur="500"/>
                                        <p:tgtEl>
                                          <p:spTgt spid="3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2" fill="hold" nodeType="clickEffect">
                                  <p:stCondLst>
                                    <p:cond delay="0"/>
                                  </p:stCondLst>
                                  <p:childTnLst>
                                    <p:set>
                                      <p:cBhvr>
                                        <p:cTn id="27" dur="1" fill="hold">
                                          <p:stCondLst>
                                            <p:cond delay="0"/>
                                          </p:stCondLst>
                                        </p:cTn>
                                        <p:tgtEl>
                                          <p:spTgt spid="40"/>
                                        </p:tgtEl>
                                        <p:attrNameLst>
                                          <p:attrName>style.visibility</p:attrName>
                                        </p:attrNameLst>
                                      </p:cBhvr>
                                      <p:to>
                                        <p:strVal val="visible"/>
                                      </p:to>
                                    </p:set>
                                    <p:animEffect transition="in" filter="wipe(right)">
                                      <p:cBhvr>
                                        <p:cTn id="28" dur="500"/>
                                        <p:tgtEl>
                                          <p:spTgt spid="40"/>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38"/>
                                        </p:tgtEl>
                                        <p:attrNameLst>
                                          <p:attrName>style.visibility</p:attrName>
                                        </p:attrNameLst>
                                      </p:cBhvr>
                                      <p:to>
                                        <p:strVal val="visible"/>
                                      </p:to>
                                    </p:set>
                                    <p:animEffect transition="in" filter="wipe(down)">
                                      <p:cBhvr>
                                        <p:cTn id="33" dur="500"/>
                                        <p:tgtEl>
                                          <p:spTgt spid="38"/>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37"/>
                                        </p:tgtEl>
                                        <p:attrNameLst>
                                          <p:attrName>style.visibility</p:attrName>
                                        </p:attrNameLst>
                                      </p:cBhvr>
                                      <p:to>
                                        <p:strVal val="visible"/>
                                      </p:to>
                                    </p:set>
                                    <p:animEffect transition="in" filter="wipe(down)">
                                      <p:cBhvr>
                                        <p:cTn id="38" dur="500"/>
                                        <p:tgtEl>
                                          <p:spTgt spid="37"/>
                                        </p:tgtEl>
                                      </p:cBhvr>
                                    </p:animEffect>
                                  </p:childTnLst>
                                </p:cTn>
                              </p:par>
                            </p:childTnLst>
                          </p:cTn>
                        </p:par>
                      </p:childTnLst>
                    </p:cTn>
                  </p:par>
                  <p:par>
                    <p:cTn id="39" fill="hold">
                      <p:stCondLst>
                        <p:cond delay="indefinite"/>
                      </p:stCondLst>
                      <p:childTnLst>
                        <p:par>
                          <p:cTn id="40" fill="hold">
                            <p:stCondLst>
                              <p:cond delay="0"/>
                            </p:stCondLst>
                            <p:childTnLst>
                              <p:par>
                                <p:cTn id="41" presetID="6" presetClass="entr" presetSubtype="16" fill="hold" nodeType="clickEffect">
                                  <p:stCondLst>
                                    <p:cond delay="0"/>
                                  </p:stCondLst>
                                  <p:childTnLst>
                                    <p:set>
                                      <p:cBhvr>
                                        <p:cTn id="42" dur="1" fill="hold">
                                          <p:stCondLst>
                                            <p:cond delay="0"/>
                                          </p:stCondLst>
                                        </p:cTn>
                                        <p:tgtEl>
                                          <p:spTgt spid="45"/>
                                        </p:tgtEl>
                                        <p:attrNameLst>
                                          <p:attrName>style.visibility</p:attrName>
                                        </p:attrNameLst>
                                      </p:cBhvr>
                                      <p:to>
                                        <p:strVal val="visible"/>
                                      </p:to>
                                    </p:set>
                                    <p:animEffect transition="in" filter="circle(in)">
                                      <p:cBhvr>
                                        <p:cTn id="43" dur="20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P spid="3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60B073"/>
        </a:solidFill>
        <a:effectLst/>
      </p:bgPr>
    </p:bg>
    <p:spTree>
      <p:nvGrpSpPr>
        <p:cNvPr id="1" name=""/>
        <p:cNvGrpSpPr/>
        <p:nvPr/>
      </p:nvGrpSpPr>
      <p:grpSpPr>
        <a:xfrm>
          <a:off x="0" y="0"/>
          <a:ext cx="0" cy="0"/>
          <a:chOff x="0" y="0"/>
          <a:chExt cx="0" cy="0"/>
        </a:xfrm>
      </p:grpSpPr>
      <p:grpSp>
        <p:nvGrpSpPr>
          <p:cNvPr id="35" name="Group 4"/>
          <p:cNvGrpSpPr/>
          <p:nvPr/>
        </p:nvGrpSpPr>
        <p:grpSpPr>
          <a:xfrm>
            <a:off x="533400" y="495300"/>
            <a:ext cx="17297400" cy="9220199"/>
            <a:chOff x="23118" y="0"/>
            <a:chExt cx="5085978" cy="2311400"/>
          </a:xfrm>
        </p:grpSpPr>
        <p:sp>
          <p:nvSpPr>
            <p:cNvPr id="36" name="Freeform 5"/>
            <p:cNvSpPr/>
            <p:nvPr/>
          </p:nvSpPr>
          <p:spPr>
            <a:xfrm>
              <a:off x="23118" y="0"/>
              <a:ext cx="5085978" cy="2311400"/>
            </a:xfrm>
            <a:custGeom>
              <a:avLst/>
              <a:gdLst/>
              <a:ahLst/>
              <a:cxnLst/>
              <a:rect l="l" t="t" r="r" b="b"/>
              <a:pathLst>
                <a:path w="5085978" h="2311400">
                  <a:moveTo>
                    <a:pt x="4781178" y="0"/>
                  </a:moveTo>
                  <a:lnTo>
                    <a:pt x="304800" y="0"/>
                  </a:lnTo>
                  <a:cubicBezTo>
                    <a:pt x="135890" y="0"/>
                    <a:pt x="0" y="135890"/>
                    <a:pt x="0" y="304800"/>
                  </a:cubicBezTo>
                  <a:lnTo>
                    <a:pt x="0" y="2006600"/>
                  </a:lnTo>
                  <a:cubicBezTo>
                    <a:pt x="0" y="2175510"/>
                    <a:pt x="135890" y="2311400"/>
                    <a:pt x="304800" y="2311400"/>
                  </a:cubicBezTo>
                  <a:lnTo>
                    <a:pt x="4781178" y="2311400"/>
                  </a:lnTo>
                  <a:cubicBezTo>
                    <a:pt x="4950088" y="2311400"/>
                    <a:pt x="5085978" y="2175510"/>
                    <a:pt x="5085978" y="2006600"/>
                  </a:cubicBezTo>
                  <a:lnTo>
                    <a:pt x="5085978" y="304800"/>
                  </a:lnTo>
                  <a:cubicBezTo>
                    <a:pt x="5085978" y="135890"/>
                    <a:pt x="4950088" y="0"/>
                    <a:pt x="4781178" y="0"/>
                  </a:cubicBezTo>
                  <a:close/>
                </a:path>
              </a:pathLst>
            </a:custGeom>
            <a:solidFill>
              <a:srgbClr val="FFFAF2"/>
            </a:solidFill>
          </p:spPr>
        </p:sp>
      </p:grpSp>
      <p:pic>
        <p:nvPicPr>
          <p:cNvPr id="13" name="Picture 12"/>
          <p:cNvPicPr>
            <a:picLocks noChangeAspect="1"/>
          </p:cNvPicPr>
          <p:nvPr/>
        </p:nvPicPr>
        <p:blipFill>
          <a:blip>
            <a:extLst>
              <a:ext uri="{28A0092B-C50C-407E-A947-70E740481C1C}">
                <a14:useLocalDpi xmlns:a14="http://schemas.microsoft.com/office/drawing/2010/main" val="0"/>
              </a:ext>
            </a:extLst>
          </a:blip>
          <a:srcRect/>
          <a:stretch>
            <a:fillRect/>
          </a:stretch>
        </p:blipFill>
        <p:spPr>
          <a:xfrm flipH="1">
            <a:off x="16332929" y="67100"/>
            <a:ext cx="1928942" cy="2076923"/>
          </a:xfrm>
          <a:prstGeom prst="rect">
            <a:avLst/>
          </a:prstGeom>
        </p:spPr>
      </p:pic>
      <p:pic>
        <p:nvPicPr>
          <p:cNvPr id="11" name="Picture 5"/>
          <p:cNvPicPr>
            <a:picLocks noChangeAspect="1"/>
          </p:cNvPicPr>
          <p:nvPr/>
        </p:nvPicPr>
        <p:blipFill>
          <a:blip>
            <a:extLst>
              <a:ext uri="{28A0092B-C50C-407E-A947-70E740481C1C}">
                <a14:useLocalDpi xmlns:a14="http://schemas.microsoft.com/office/drawing/2010/main" val="0"/>
              </a:ext>
            </a:extLst>
          </a:blip>
          <a:srcRect/>
          <a:stretch>
            <a:fillRect/>
          </a:stretch>
        </p:blipFill>
        <p:spPr>
          <a:xfrm rot="562200">
            <a:off x="40424" y="7911799"/>
            <a:ext cx="1824152" cy="2241661"/>
          </a:xfrm>
          <a:prstGeom prst="rect">
            <a:avLst/>
          </a:prstGeom>
        </p:spPr>
      </p:pic>
      <p:sp>
        <p:nvSpPr>
          <p:cNvPr id="32" name="TextBox 31"/>
          <p:cNvSpPr txBox="1"/>
          <p:nvPr/>
        </p:nvSpPr>
        <p:spPr>
          <a:xfrm>
            <a:off x="1219200" y="1030561"/>
            <a:ext cx="15925800" cy="784830"/>
          </a:xfrm>
          <a:prstGeom prst="rect">
            <a:avLst/>
          </a:prstGeom>
          <a:noFill/>
        </p:spPr>
        <p:txBody>
          <a:bodyPr wrap="square" rtlCol="0">
            <a:spAutoFit/>
          </a:bodyPr>
          <a:lstStyle/>
          <a:p>
            <a:r>
              <a:rPr lang="en-US" sz="4500" b="1" dirty="0">
                <a:solidFill>
                  <a:srgbClr val="C00000"/>
                </a:solidFill>
                <a:latin typeface="Arial" panose="020B0604020202020204" pitchFamily="34" charset="0"/>
                <a:cs typeface="Arial" panose="020B0604020202020204" pitchFamily="34" charset="0"/>
              </a:rPr>
              <a:t>2. </a:t>
            </a:r>
            <a:r>
              <a:rPr lang="en-US" sz="4500" b="1" dirty="0" err="1">
                <a:solidFill>
                  <a:srgbClr val="C00000"/>
                </a:solidFill>
                <a:latin typeface="Arial" panose="020B0604020202020204" pitchFamily="34" charset="0"/>
                <a:cs typeface="Arial" panose="020B0604020202020204" pitchFamily="34" charset="0"/>
              </a:rPr>
              <a:t>Chức</a:t>
            </a:r>
            <a:r>
              <a:rPr lang="en-US" sz="4500" b="1" dirty="0">
                <a:solidFill>
                  <a:srgbClr val="C00000"/>
                </a:solidFill>
                <a:latin typeface="Arial" panose="020B0604020202020204" pitchFamily="34" charset="0"/>
                <a:cs typeface="Arial" panose="020B0604020202020204" pitchFamily="34" charset="0"/>
              </a:rPr>
              <a:t> </a:t>
            </a:r>
            <a:r>
              <a:rPr lang="en-US" sz="4500" b="1" dirty="0" err="1">
                <a:solidFill>
                  <a:srgbClr val="C00000"/>
                </a:solidFill>
                <a:latin typeface="Arial" panose="020B0604020202020204" pitchFamily="34" charset="0"/>
                <a:cs typeface="Arial" panose="020B0604020202020204" pitchFamily="34" charset="0"/>
              </a:rPr>
              <a:t>năng</a:t>
            </a:r>
            <a:r>
              <a:rPr lang="en-US" sz="4500" b="1" dirty="0">
                <a:solidFill>
                  <a:srgbClr val="C00000"/>
                </a:solidFill>
                <a:latin typeface="Arial" panose="020B0604020202020204" pitchFamily="34" charset="0"/>
                <a:cs typeface="Arial" panose="020B0604020202020204" pitchFamily="34" charset="0"/>
              </a:rPr>
              <a:t> </a:t>
            </a:r>
            <a:r>
              <a:rPr lang="en-US" sz="4500" b="1" dirty="0" err="1">
                <a:solidFill>
                  <a:srgbClr val="C00000"/>
                </a:solidFill>
                <a:latin typeface="Arial" panose="020B0604020202020204" pitchFamily="34" charset="0"/>
                <a:cs typeface="Arial" panose="020B0604020202020204" pitchFamily="34" charset="0"/>
              </a:rPr>
              <a:t>của</a:t>
            </a:r>
            <a:r>
              <a:rPr lang="en-US" sz="4500" b="1" dirty="0">
                <a:solidFill>
                  <a:srgbClr val="C00000"/>
                </a:solidFill>
                <a:latin typeface="Arial" panose="020B0604020202020204" pitchFamily="34" charset="0"/>
                <a:cs typeface="Arial" panose="020B0604020202020204" pitchFamily="34" charset="0"/>
              </a:rPr>
              <a:t> </a:t>
            </a:r>
            <a:r>
              <a:rPr lang="en-US" sz="4500" b="1" dirty="0" err="1">
                <a:solidFill>
                  <a:srgbClr val="C00000"/>
                </a:solidFill>
                <a:latin typeface="Arial" panose="020B0604020202020204" pitchFamily="34" charset="0"/>
                <a:cs typeface="Arial" panose="020B0604020202020204" pitchFamily="34" charset="0"/>
              </a:rPr>
              <a:t>cơ</a:t>
            </a:r>
            <a:r>
              <a:rPr lang="en-US" sz="4500" b="1" dirty="0">
                <a:solidFill>
                  <a:srgbClr val="C00000"/>
                </a:solidFill>
                <a:latin typeface="Arial" panose="020B0604020202020204" pitchFamily="34" charset="0"/>
                <a:cs typeface="Arial" panose="020B0604020202020204" pitchFamily="34" charset="0"/>
              </a:rPr>
              <a:t> </a:t>
            </a:r>
            <a:r>
              <a:rPr lang="en-US" sz="4500" b="1" dirty="0" err="1">
                <a:solidFill>
                  <a:srgbClr val="C00000"/>
                </a:solidFill>
                <a:latin typeface="Arial" panose="020B0604020202020204" pitchFamily="34" charset="0"/>
                <a:cs typeface="Arial" panose="020B0604020202020204" pitchFamily="34" charset="0"/>
              </a:rPr>
              <a:t>quan</a:t>
            </a:r>
            <a:r>
              <a:rPr lang="en-US" sz="4500" b="1" dirty="0">
                <a:solidFill>
                  <a:srgbClr val="C00000"/>
                </a:solidFill>
                <a:latin typeface="Arial" panose="020B0604020202020204" pitchFamily="34" charset="0"/>
                <a:cs typeface="Arial" panose="020B0604020202020204" pitchFamily="34" charset="0"/>
              </a:rPr>
              <a:t> </a:t>
            </a:r>
            <a:r>
              <a:rPr lang="en-US" sz="4500" b="1" dirty="0" err="1">
                <a:solidFill>
                  <a:srgbClr val="C00000"/>
                </a:solidFill>
                <a:latin typeface="Arial" panose="020B0604020202020204" pitchFamily="34" charset="0"/>
                <a:cs typeface="Arial" panose="020B0604020202020204" pitchFamily="34" charset="0"/>
              </a:rPr>
              <a:t>tuần</a:t>
            </a:r>
            <a:r>
              <a:rPr lang="en-US" sz="4500" b="1" dirty="0">
                <a:solidFill>
                  <a:srgbClr val="C00000"/>
                </a:solidFill>
                <a:latin typeface="Arial" panose="020B0604020202020204" pitchFamily="34" charset="0"/>
                <a:cs typeface="Arial" panose="020B0604020202020204" pitchFamily="34" charset="0"/>
              </a:rPr>
              <a:t> </a:t>
            </a:r>
            <a:r>
              <a:rPr lang="en-US" sz="4500" b="1" dirty="0" err="1">
                <a:solidFill>
                  <a:srgbClr val="C00000"/>
                </a:solidFill>
                <a:latin typeface="Arial" panose="020B0604020202020204" pitchFamily="34" charset="0"/>
                <a:cs typeface="Arial" panose="020B0604020202020204" pitchFamily="34" charset="0"/>
              </a:rPr>
              <a:t>hoàn</a:t>
            </a:r>
            <a:endParaRPr lang="en-US" sz="4500" dirty="0">
              <a:solidFill>
                <a:srgbClr val="C00000"/>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22904" t="44806" r="8915" b="10345"/>
          <a:stretch/>
        </p:blipFill>
        <p:spPr>
          <a:xfrm>
            <a:off x="9753600" y="3135481"/>
            <a:ext cx="7924800" cy="3257973"/>
          </a:xfrm>
          <a:prstGeom prst="rect">
            <a:avLst/>
          </a:prstGeom>
        </p:spPr>
      </p:pic>
      <p:sp>
        <p:nvSpPr>
          <p:cNvPr id="4" name="TextBox 3"/>
          <p:cNvSpPr txBox="1"/>
          <p:nvPr/>
        </p:nvSpPr>
        <p:spPr>
          <a:xfrm>
            <a:off x="990600" y="2223634"/>
            <a:ext cx="8001000" cy="6555641"/>
          </a:xfrm>
          <a:prstGeom prst="rect">
            <a:avLst/>
          </a:prstGeom>
          <a:noFill/>
        </p:spPr>
        <p:txBody>
          <a:bodyPr wrap="square" rtlCol="0">
            <a:spAutoFit/>
          </a:bodyPr>
          <a:lstStyle/>
          <a:p>
            <a:pPr algn="just">
              <a:lnSpc>
                <a:spcPct val="150000"/>
              </a:lnSpc>
            </a:pPr>
            <a:r>
              <a:rPr lang="en-US" sz="3500" b="1">
                <a:latin typeface="Arial" panose="020B0604020202020204" pitchFamily="34" charset="0"/>
                <a:cs typeface="Arial" panose="020B0604020202020204" pitchFamily="34" charset="0"/>
              </a:rPr>
              <a:t>Cách thực hiện:</a:t>
            </a:r>
          </a:p>
          <a:p>
            <a:pPr marL="457200" indent="-457200" algn="just">
              <a:lnSpc>
                <a:spcPct val="150000"/>
              </a:lnSpc>
              <a:buFont typeface="Wingdings" panose="05000000000000000000" pitchFamily="2" charset="2"/>
              <a:buChar char="§"/>
            </a:pPr>
            <a:r>
              <a:rPr lang="en-US" sz="3500">
                <a:latin typeface="Arial" panose="020B0604020202020204" pitchFamily="34" charset="0"/>
                <a:cs typeface="Arial" panose="020B0604020202020204" pitchFamily="34" charset="0"/>
              </a:rPr>
              <a:t>Các em đặt tay lên ngực trái của mình đếm nhịp đập của tim trong vòng một phút</a:t>
            </a:r>
          </a:p>
          <a:p>
            <a:pPr marL="457200" indent="-457200" algn="just">
              <a:lnSpc>
                <a:spcPct val="150000"/>
              </a:lnSpc>
              <a:buFont typeface="Wingdings" panose="05000000000000000000" pitchFamily="2" charset="2"/>
              <a:buChar char="§"/>
            </a:pPr>
            <a:r>
              <a:rPr lang="en-US" sz="3500">
                <a:latin typeface="Arial" panose="020B0604020202020204" pitchFamily="34" charset="0"/>
                <a:cs typeface="Arial" panose="020B0604020202020204" pitchFamily="34" charset="0"/>
              </a:rPr>
              <a:t>Đặt hai đầu ngón tay của tay phải lên cổ tay trái tại vị trí ngay dưới nếp gấp cổ tay. Đếm nhịp đập của mạch trong một phút.</a:t>
            </a:r>
          </a:p>
        </p:txBody>
      </p:sp>
      <p:sp>
        <p:nvSpPr>
          <p:cNvPr id="5" name="Curved Right Arrow 4"/>
          <p:cNvSpPr/>
          <p:nvPr/>
        </p:nvSpPr>
        <p:spPr>
          <a:xfrm>
            <a:off x="10515600" y="5707654"/>
            <a:ext cx="533400" cy="1371600"/>
          </a:xfrm>
          <a:prstGeom prst="curved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Cloud 7"/>
          <p:cNvSpPr/>
          <p:nvPr/>
        </p:nvSpPr>
        <p:spPr>
          <a:xfrm>
            <a:off x="10379710" y="6716032"/>
            <a:ext cx="6917690" cy="2667000"/>
          </a:xfrm>
          <a:prstGeom prst="cloud">
            <a:avLst/>
          </a:prstGeom>
          <a:solidFill>
            <a:schemeClr val="accent6">
              <a:lumMod val="20000"/>
              <a:lumOff val="80000"/>
            </a:schemeClr>
          </a:solidFill>
          <a:ln w="57150"/>
        </p:spPr>
        <p:style>
          <a:lnRef idx="2">
            <a:schemeClr val="accent6"/>
          </a:lnRef>
          <a:fillRef idx="1">
            <a:schemeClr val="lt1"/>
          </a:fillRef>
          <a:effectRef idx="0">
            <a:schemeClr val="accent6"/>
          </a:effectRef>
          <a:fontRef idx="minor">
            <a:schemeClr val="dk1"/>
          </a:fontRef>
        </p:style>
        <p:txBody>
          <a:bodyPr rtlCol="0" anchor="ctr"/>
          <a:lstStyle/>
          <a:p>
            <a:pPr algn="ctr">
              <a:lnSpc>
                <a:spcPct val="150000"/>
              </a:lnSpc>
            </a:pPr>
            <a:r>
              <a:rPr lang="en-US" sz="4000">
                <a:solidFill>
                  <a:schemeClr val="tx1"/>
                </a:solidFill>
                <a:latin typeface="Arial" panose="020B0604020202020204" pitchFamily="34" charset="0"/>
                <a:cs typeface="Arial" panose="020B0604020202020204" pitchFamily="34" charset="0"/>
              </a:rPr>
              <a:t>Chia sẻ với bạn về các kết quả trên. </a:t>
            </a:r>
          </a:p>
        </p:txBody>
      </p:sp>
    </p:spTree>
    <p:extLst>
      <p:ext uri="{BB962C8B-B14F-4D97-AF65-F5344CB8AC3E}">
        <p14:creationId xmlns:p14="http://schemas.microsoft.com/office/powerpoint/2010/main" val="1465047327"/>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arn(inVertical)">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down)">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4" grpId="0"/>
      <p:bldP spid="5" grpId="0" animBg="1"/>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60B073"/>
        </a:solidFill>
        <a:effectLst/>
      </p:bgPr>
    </p:bg>
    <p:spTree>
      <p:nvGrpSpPr>
        <p:cNvPr id="1" name=""/>
        <p:cNvGrpSpPr/>
        <p:nvPr/>
      </p:nvGrpSpPr>
      <p:grpSpPr>
        <a:xfrm>
          <a:off x="0" y="0"/>
          <a:ext cx="0" cy="0"/>
          <a:chOff x="0" y="0"/>
          <a:chExt cx="0" cy="0"/>
        </a:xfrm>
      </p:grpSpPr>
      <p:grpSp>
        <p:nvGrpSpPr>
          <p:cNvPr id="35" name="Group 4"/>
          <p:cNvGrpSpPr/>
          <p:nvPr/>
        </p:nvGrpSpPr>
        <p:grpSpPr>
          <a:xfrm>
            <a:off x="495300" y="533400"/>
            <a:ext cx="17297400" cy="9220199"/>
            <a:chOff x="23118" y="0"/>
            <a:chExt cx="5085978" cy="2311400"/>
          </a:xfrm>
        </p:grpSpPr>
        <p:sp>
          <p:nvSpPr>
            <p:cNvPr id="36" name="Freeform 5"/>
            <p:cNvSpPr/>
            <p:nvPr/>
          </p:nvSpPr>
          <p:spPr>
            <a:xfrm>
              <a:off x="23118" y="0"/>
              <a:ext cx="5085978" cy="2311400"/>
            </a:xfrm>
            <a:custGeom>
              <a:avLst/>
              <a:gdLst/>
              <a:ahLst/>
              <a:cxnLst/>
              <a:rect l="l" t="t" r="r" b="b"/>
              <a:pathLst>
                <a:path w="5085978" h="2311400">
                  <a:moveTo>
                    <a:pt x="4781178" y="0"/>
                  </a:moveTo>
                  <a:lnTo>
                    <a:pt x="304800" y="0"/>
                  </a:lnTo>
                  <a:cubicBezTo>
                    <a:pt x="135890" y="0"/>
                    <a:pt x="0" y="135890"/>
                    <a:pt x="0" y="304800"/>
                  </a:cubicBezTo>
                  <a:lnTo>
                    <a:pt x="0" y="2006600"/>
                  </a:lnTo>
                  <a:cubicBezTo>
                    <a:pt x="0" y="2175510"/>
                    <a:pt x="135890" y="2311400"/>
                    <a:pt x="304800" y="2311400"/>
                  </a:cubicBezTo>
                  <a:lnTo>
                    <a:pt x="4781178" y="2311400"/>
                  </a:lnTo>
                  <a:cubicBezTo>
                    <a:pt x="4950088" y="2311400"/>
                    <a:pt x="5085978" y="2175510"/>
                    <a:pt x="5085978" y="2006600"/>
                  </a:cubicBezTo>
                  <a:lnTo>
                    <a:pt x="5085978" y="304800"/>
                  </a:lnTo>
                  <a:cubicBezTo>
                    <a:pt x="5085978" y="135890"/>
                    <a:pt x="4950088" y="0"/>
                    <a:pt x="4781178" y="0"/>
                  </a:cubicBezTo>
                  <a:close/>
                </a:path>
              </a:pathLst>
            </a:custGeom>
            <a:solidFill>
              <a:srgbClr val="FFFAF2"/>
            </a:solidFill>
          </p:spPr>
        </p:sp>
      </p:grpSp>
      <p:pic>
        <p:nvPicPr>
          <p:cNvPr id="13" name="Picture 12"/>
          <p:cNvPicPr>
            <a:picLocks noChangeAspect="1"/>
          </p:cNvPicPr>
          <p:nvPr/>
        </p:nvPicPr>
        <p:blipFill>
          <a:blip>
            <a:extLst>
              <a:ext uri="{28A0092B-C50C-407E-A947-70E740481C1C}">
                <a14:useLocalDpi xmlns:a14="http://schemas.microsoft.com/office/drawing/2010/main" val="0"/>
              </a:ext>
            </a:extLst>
          </a:blip>
          <a:srcRect/>
          <a:stretch>
            <a:fillRect/>
          </a:stretch>
        </p:blipFill>
        <p:spPr>
          <a:xfrm flipH="1">
            <a:off x="16332929" y="67100"/>
            <a:ext cx="1928942" cy="2076923"/>
          </a:xfrm>
          <a:prstGeom prst="rect">
            <a:avLst/>
          </a:prstGeom>
        </p:spPr>
      </p:pic>
      <p:pic>
        <p:nvPicPr>
          <p:cNvPr id="11" name="Picture 5"/>
          <p:cNvPicPr>
            <a:picLocks noChangeAspect="1"/>
          </p:cNvPicPr>
          <p:nvPr/>
        </p:nvPicPr>
        <p:blipFill>
          <a:blip>
            <a:extLst>
              <a:ext uri="{28A0092B-C50C-407E-A947-70E740481C1C}">
                <a14:useLocalDpi xmlns:a14="http://schemas.microsoft.com/office/drawing/2010/main" val="0"/>
              </a:ext>
            </a:extLst>
          </a:blip>
          <a:srcRect/>
          <a:stretch>
            <a:fillRect/>
          </a:stretch>
        </p:blipFill>
        <p:spPr>
          <a:xfrm rot="562200">
            <a:off x="40424" y="7911799"/>
            <a:ext cx="1824152" cy="2241661"/>
          </a:xfrm>
          <a:prstGeom prst="rect">
            <a:avLst/>
          </a:prstGeom>
        </p:spPr>
      </p:pic>
      <p:sp>
        <p:nvSpPr>
          <p:cNvPr id="32" name="TextBox 31"/>
          <p:cNvSpPr txBox="1"/>
          <p:nvPr/>
        </p:nvSpPr>
        <p:spPr>
          <a:xfrm>
            <a:off x="1219200" y="1030561"/>
            <a:ext cx="15925800" cy="784830"/>
          </a:xfrm>
          <a:prstGeom prst="rect">
            <a:avLst/>
          </a:prstGeom>
          <a:noFill/>
        </p:spPr>
        <p:txBody>
          <a:bodyPr wrap="square" rtlCol="0">
            <a:spAutoFit/>
          </a:bodyPr>
          <a:lstStyle/>
          <a:p>
            <a:r>
              <a:rPr lang="en-US" sz="4500" b="1" dirty="0">
                <a:solidFill>
                  <a:srgbClr val="C00000"/>
                </a:solidFill>
                <a:latin typeface="Arial" panose="020B0604020202020204" pitchFamily="34" charset="0"/>
                <a:cs typeface="Arial" panose="020B0604020202020204" pitchFamily="34" charset="0"/>
              </a:rPr>
              <a:t>2. </a:t>
            </a:r>
            <a:r>
              <a:rPr lang="en-US" sz="4500" b="1" dirty="0" err="1">
                <a:solidFill>
                  <a:srgbClr val="C00000"/>
                </a:solidFill>
                <a:latin typeface="Arial" panose="020B0604020202020204" pitchFamily="34" charset="0"/>
                <a:cs typeface="Arial" panose="020B0604020202020204" pitchFamily="34" charset="0"/>
              </a:rPr>
              <a:t>Chức</a:t>
            </a:r>
            <a:r>
              <a:rPr lang="en-US" sz="4500" b="1" dirty="0">
                <a:solidFill>
                  <a:srgbClr val="C00000"/>
                </a:solidFill>
                <a:latin typeface="Arial" panose="020B0604020202020204" pitchFamily="34" charset="0"/>
                <a:cs typeface="Arial" panose="020B0604020202020204" pitchFamily="34" charset="0"/>
              </a:rPr>
              <a:t> </a:t>
            </a:r>
            <a:r>
              <a:rPr lang="en-US" sz="4500" b="1" dirty="0" err="1">
                <a:solidFill>
                  <a:srgbClr val="C00000"/>
                </a:solidFill>
                <a:latin typeface="Arial" panose="020B0604020202020204" pitchFamily="34" charset="0"/>
                <a:cs typeface="Arial" panose="020B0604020202020204" pitchFamily="34" charset="0"/>
              </a:rPr>
              <a:t>năng</a:t>
            </a:r>
            <a:r>
              <a:rPr lang="en-US" sz="4500" b="1" dirty="0">
                <a:solidFill>
                  <a:srgbClr val="C00000"/>
                </a:solidFill>
                <a:latin typeface="Arial" panose="020B0604020202020204" pitchFamily="34" charset="0"/>
                <a:cs typeface="Arial" panose="020B0604020202020204" pitchFamily="34" charset="0"/>
              </a:rPr>
              <a:t> </a:t>
            </a:r>
            <a:r>
              <a:rPr lang="en-US" sz="4500" b="1" dirty="0" err="1">
                <a:solidFill>
                  <a:srgbClr val="C00000"/>
                </a:solidFill>
                <a:latin typeface="Arial" panose="020B0604020202020204" pitchFamily="34" charset="0"/>
                <a:cs typeface="Arial" panose="020B0604020202020204" pitchFamily="34" charset="0"/>
              </a:rPr>
              <a:t>của</a:t>
            </a:r>
            <a:r>
              <a:rPr lang="en-US" sz="4500" b="1" dirty="0">
                <a:solidFill>
                  <a:srgbClr val="C00000"/>
                </a:solidFill>
                <a:latin typeface="Arial" panose="020B0604020202020204" pitchFamily="34" charset="0"/>
                <a:cs typeface="Arial" panose="020B0604020202020204" pitchFamily="34" charset="0"/>
              </a:rPr>
              <a:t> </a:t>
            </a:r>
            <a:r>
              <a:rPr lang="en-US" sz="4500" b="1" dirty="0" err="1">
                <a:solidFill>
                  <a:srgbClr val="C00000"/>
                </a:solidFill>
                <a:latin typeface="Arial" panose="020B0604020202020204" pitchFamily="34" charset="0"/>
                <a:cs typeface="Arial" panose="020B0604020202020204" pitchFamily="34" charset="0"/>
              </a:rPr>
              <a:t>cơ</a:t>
            </a:r>
            <a:r>
              <a:rPr lang="en-US" sz="4500" b="1" dirty="0">
                <a:solidFill>
                  <a:srgbClr val="C00000"/>
                </a:solidFill>
                <a:latin typeface="Arial" panose="020B0604020202020204" pitchFamily="34" charset="0"/>
                <a:cs typeface="Arial" panose="020B0604020202020204" pitchFamily="34" charset="0"/>
              </a:rPr>
              <a:t> </a:t>
            </a:r>
            <a:r>
              <a:rPr lang="en-US" sz="4500" b="1" dirty="0" err="1">
                <a:solidFill>
                  <a:srgbClr val="C00000"/>
                </a:solidFill>
                <a:latin typeface="Arial" panose="020B0604020202020204" pitchFamily="34" charset="0"/>
                <a:cs typeface="Arial" panose="020B0604020202020204" pitchFamily="34" charset="0"/>
              </a:rPr>
              <a:t>quan</a:t>
            </a:r>
            <a:r>
              <a:rPr lang="en-US" sz="4500" b="1" dirty="0">
                <a:solidFill>
                  <a:srgbClr val="C00000"/>
                </a:solidFill>
                <a:latin typeface="Arial" panose="020B0604020202020204" pitchFamily="34" charset="0"/>
                <a:cs typeface="Arial" panose="020B0604020202020204" pitchFamily="34" charset="0"/>
              </a:rPr>
              <a:t> </a:t>
            </a:r>
            <a:r>
              <a:rPr lang="en-US" sz="4500" b="1" dirty="0" err="1">
                <a:solidFill>
                  <a:srgbClr val="C00000"/>
                </a:solidFill>
                <a:latin typeface="Arial" panose="020B0604020202020204" pitchFamily="34" charset="0"/>
                <a:cs typeface="Arial" panose="020B0604020202020204" pitchFamily="34" charset="0"/>
              </a:rPr>
              <a:t>tuần</a:t>
            </a:r>
            <a:r>
              <a:rPr lang="en-US" sz="4500" b="1" dirty="0">
                <a:solidFill>
                  <a:srgbClr val="C00000"/>
                </a:solidFill>
                <a:latin typeface="Arial" panose="020B0604020202020204" pitchFamily="34" charset="0"/>
                <a:cs typeface="Arial" panose="020B0604020202020204" pitchFamily="34" charset="0"/>
              </a:rPr>
              <a:t> </a:t>
            </a:r>
            <a:r>
              <a:rPr lang="en-US" sz="4500" b="1" dirty="0" err="1">
                <a:solidFill>
                  <a:srgbClr val="C00000"/>
                </a:solidFill>
                <a:latin typeface="Arial" panose="020B0604020202020204" pitchFamily="34" charset="0"/>
                <a:cs typeface="Arial" panose="020B0604020202020204" pitchFamily="34" charset="0"/>
              </a:rPr>
              <a:t>hoàn</a:t>
            </a:r>
            <a:endParaRPr lang="en-US" sz="4500" dirty="0">
              <a:solidFill>
                <a:srgbClr val="C00000"/>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22904" t="44806" r="8915" b="10345"/>
          <a:stretch/>
        </p:blipFill>
        <p:spPr>
          <a:xfrm>
            <a:off x="685800" y="3238500"/>
            <a:ext cx="6102344" cy="2508741"/>
          </a:xfrm>
          <a:prstGeom prst="rect">
            <a:avLst/>
          </a:prstGeom>
        </p:spPr>
      </p:pic>
      <p:pic>
        <p:nvPicPr>
          <p:cNvPr id="6" name="Video-dong-ho-dem-nguoc-1-phut-www_tiengdong_com">
            <a:hlinkClick r:id="" action="ppaction://media"/>
            <a:extLst>
              <a:ext uri="{FF2B5EF4-FFF2-40B4-BE49-F238E27FC236}">
                <a16:creationId xmlns:a16="http://schemas.microsoft.com/office/drawing/2014/main" id="{9A21CA0C-D010-4F90-9B51-556DAC2889A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162800" y="2641166"/>
            <a:ext cx="9618133" cy="5410200"/>
          </a:xfrm>
          <a:prstGeom prst="rect">
            <a:avLst/>
          </a:prstGeom>
        </p:spPr>
      </p:pic>
    </p:spTree>
    <p:extLst>
      <p:ext uri="{BB962C8B-B14F-4D97-AF65-F5344CB8AC3E}">
        <p14:creationId xmlns:p14="http://schemas.microsoft.com/office/powerpoint/2010/main" val="3407296040"/>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par>
                                <p:cTn id="14" presetID="1" presetClass="mediacall" presetSubtype="0" fill="hold" nodeType="withEffect">
                                  <p:stCondLst>
                                    <p:cond delay="0"/>
                                  </p:stCondLst>
                                  <p:childTnLst>
                                    <p:cmd type="call" cmd="playFrom(0.0)">
                                      <p:cBhvr>
                                        <p:cTn id="15" dur="6097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6" fill="hold" display="0">
                  <p:stCondLst>
                    <p:cond delay="indefinite"/>
                  </p:stCondLst>
                </p:cTn>
                <p:tgtEl>
                  <p:spTgt spid="6"/>
                </p:tgtEl>
              </p:cMediaNode>
            </p:video>
            <p:seq concurrent="1" nextAc="seek">
              <p:cTn id="17" restart="whenNotActive" fill="hold" evtFilter="cancelBubble" nodeType="interactiveSeq">
                <p:stCondLst>
                  <p:cond evt="onClick" delay="0">
                    <p:tgtEl>
                      <p:spTgt spid="6"/>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withEffect">
                                  <p:stCondLst>
                                    <p:cond delay="0"/>
                                  </p:stCondLst>
                                  <p:childTnLst>
                                    <p:cmd type="call" cmd="togglePause">
                                      <p:cBhvr>
                                        <p:cTn id="21" dur="1" fill="hold"/>
                                        <p:tgtEl>
                                          <p:spTgt spid="6"/>
                                        </p:tgtEl>
                                      </p:cBhvr>
                                    </p:cmd>
                                  </p:childTnLst>
                                </p:cTn>
                              </p:par>
                            </p:childTnLst>
                          </p:cTn>
                        </p:par>
                      </p:childTnLst>
                    </p:cTn>
                  </p:par>
                </p:childTnLst>
              </p:cTn>
              <p:nextCondLst>
                <p:cond evt="onClick" delay="0">
                  <p:tgtEl>
                    <p:spTgt spid="6"/>
                  </p:tgtEl>
                </p:cond>
              </p:nextCondLst>
            </p:seq>
          </p:childTnLst>
        </p:cTn>
      </p:par>
    </p:tnLst>
    <p:bldLst>
      <p:bldP spid="3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60B073"/>
        </a:solidFill>
        <a:effectLst/>
      </p:bgPr>
    </p:bg>
    <p:spTree>
      <p:nvGrpSpPr>
        <p:cNvPr id="1" name=""/>
        <p:cNvGrpSpPr/>
        <p:nvPr/>
      </p:nvGrpSpPr>
      <p:grpSpPr>
        <a:xfrm>
          <a:off x="0" y="0"/>
          <a:ext cx="0" cy="0"/>
          <a:chOff x="0" y="0"/>
          <a:chExt cx="0" cy="0"/>
        </a:xfrm>
      </p:grpSpPr>
      <p:grpSp>
        <p:nvGrpSpPr>
          <p:cNvPr id="35" name="Group 4"/>
          <p:cNvGrpSpPr/>
          <p:nvPr/>
        </p:nvGrpSpPr>
        <p:grpSpPr>
          <a:xfrm>
            <a:off x="533400" y="495300"/>
            <a:ext cx="17297400" cy="9220199"/>
            <a:chOff x="23118" y="0"/>
            <a:chExt cx="5085978" cy="2311400"/>
          </a:xfrm>
        </p:grpSpPr>
        <p:sp>
          <p:nvSpPr>
            <p:cNvPr id="36" name="Freeform 5"/>
            <p:cNvSpPr/>
            <p:nvPr/>
          </p:nvSpPr>
          <p:spPr>
            <a:xfrm>
              <a:off x="23118" y="0"/>
              <a:ext cx="5085978" cy="2311400"/>
            </a:xfrm>
            <a:custGeom>
              <a:avLst/>
              <a:gdLst/>
              <a:ahLst/>
              <a:cxnLst/>
              <a:rect l="l" t="t" r="r" b="b"/>
              <a:pathLst>
                <a:path w="5085978" h="2311400">
                  <a:moveTo>
                    <a:pt x="4781178" y="0"/>
                  </a:moveTo>
                  <a:lnTo>
                    <a:pt x="304800" y="0"/>
                  </a:lnTo>
                  <a:cubicBezTo>
                    <a:pt x="135890" y="0"/>
                    <a:pt x="0" y="135890"/>
                    <a:pt x="0" y="304800"/>
                  </a:cubicBezTo>
                  <a:lnTo>
                    <a:pt x="0" y="2006600"/>
                  </a:lnTo>
                  <a:cubicBezTo>
                    <a:pt x="0" y="2175510"/>
                    <a:pt x="135890" y="2311400"/>
                    <a:pt x="304800" y="2311400"/>
                  </a:cubicBezTo>
                  <a:lnTo>
                    <a:pt x="4781178" y="2311400"/>
                  </a:lnTo>
                  <a:cubicBezTo>
                    <a:pt x="4950088" y="2311400"/>
                    <a:pt x="5085978" y="2175510"/>
                    <a:pt x="5085978" y="2006600"/>
                  </a:cubicBezTo>
                  <a:lnTo>
                    <a:pt x="5085978" y="304800"/>
                  </a:lnTo>
                  <a:cubicBezTo>
                    <a:pt x="5085978" y="135890"/>
                    <a:pt x="4950088" y="0"/>
                    <a:pt x="4781178" y="0"/>
                  </a:cubicBezTo>
                  <a:close/>
                </a:path>
              </a:pathLst>
            </a:custGeom>
            <a:solidFill>
              <a:srgbClr val="FFFAF2"/>
            </a:solidFill>
          </p:spPr>
        </p:sp>
      </p:grpSp>
      <p:sp>
        <p:nvSpPr>
          <p:cNvPr id="37" name="TextBox 36"/>
          <p:cNvSpPr txBox="1"/>
          <p:nvPr/>
        </p:nvSpPr>
        <p:spPr>
          <a:xfrm>
            <a:off x="533400" y="756293"/>
            <a:ext cx="17297400" cy="1015663"/>
          </a:xfrm>
          <a:prstGeom prst="rect">
            <a:avLst/>
          </a:prstGeom>
          <a:noFill/>
        </p:spPr>
        <p:txBody>
          <a:bodyPr wrap="square" rtlCol="0">
            <a:spAutoFit/>
          </a:bodyPr>
          <a:lstStyle/>
          <a:p>
            <a:pPr algn="ctr"/>
            <a:r>
              <a:rPr lang="en-US" sz="6000" b="1">
                <a:latin typeface="Arial" panose="020B0604020202020204" pitchFamily="34" charset="0"/>
                <a:cs typeface="Arial" panose="020B0604020202020204" pitchFamily="34" charset="0"/>
              </a:rPr>
              <a:t>ĐỌC MỤC “EM CÓ BIẾT?”</a:t>
            </a:r>
          </a:p>
        </p:txBody>
      </p:sp>
      <p:pic>
        <p:nvPicPr>
          <p:cNvPr id="13" name="Picture 12"/>
          <p:cNvPicPr>
            <a:picLocks noChangeAspect="1"/>
          </p:cNvPicPr>
          <p:nvPr/>
        </p:nvPicPr>
        <p:blipFill>
          <a:blip>
            <a:extLst>
              <a:ext uri="{28A0092B-C50C-407E-A947-70E740481C1C}">
                <a14:useLocalDpi xmlns:a14="http://schemas.microsoft.com/office/drawing/2010/main" val="0"/>
              </a:ext>
            </a:extLst>
          </a:blip>
          <a:srcRect/>
          <a:stretch>
            <a:fillRect/>
          </a:stretch>
        </p:blipFill>
        <p:spPr>
          <a:xfrm flipH="1">
            <a:off x="16332929" y="67100"/>
            <a:ext cx="1928942" cy="2076923"/>
          </a:xfrm>
          <a:prstGeom prst="rect">
            <a:avLst/>
          </a:prstGeom>
        </p:spPr>
      </p:pic>
      <p:pic>
        <p:nvPicPr>
          <p:cNvPr id="11" name="Picture 5"/>
          <p:cNvPicPr>
            <a:picLocks noChangeAspect="1"/>
          </p:cNvPicPr>
          <p:nvPr/>
        </p:nvPicPr>
        <p:blipFill>
          <a:blip>
            <a:extLst>
              <a:ext uri="{28A0092B-C50C-407E-A947-70E740481C1C}">
                <a14:useLocalDpi xmlns:a14="http://schemas.microsoft.com/office/drawing/2010/main" val="0"/>
              </a:ext>
            </a:extLst>
          </a:blip>
          <a:srcRect/>
          <a:stretch>
            <a:fillRect/>
          </a:stretch>
        </p:blipFill>
        <p:spPr>
          <a:xfrm rot="562200">
            <a:off x="40424" y="7911799"/>
            <a:ext cx="1824152" cy="2241661"/>
          </a:xfrm>
          <a:prstGeom prst="rect">
            <a:avLst/>
          </a:prstGeom>
        </p:spPr>
      </p:pic>
      <p:grpSp>
        <p:nvGrpSpPr>
          <p:cNvPr id="10" name="Group 9"/>
          <p:cNvGrpSpPr/>
          <p:nvPr/>
        </p:nvGrpSpPr>
        <p:grpSpPr>
          <a:xfrm>
            <a:off x="1765117" y="2032949"/>
            <a:ext cx="14833965" cy="6330484"/>
            <a:chOff x="1818806" y="2062917"/>
            <a:chExt cx="14833965" cy="6330484"/>
          </a:xfrm>
        </p:grpSpPr>
        <p:sp>
          <p:nvSpPr>
            <p:cNvPr id="6" name="Double Wave 5"/>
            <p:cNvSpPr/>
            <p:nvPr/>
          </p:nvSpPr>
          <p:spPr>
            <a:xfrm>
              <a:off x="1818806" y="2773796"/>
              <a:ext cx="14833965" cy="5619605"/>
            </a:xfrm>
            <a:prstGeom prst="doubleWave">
              <a:avLst/>
            </a:prstGeom>
            <a:solidFill>
              <a:srgbClr val="DDEDD8"/>
            </a:solidFill>
            <a:ln>
              <a:solidFill>
                <a:srgbClr val="DDED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ular Callout 6"/>
            <p:cNvSpPr/>
            <p:nvPr/>
          </p:nvSpPr>
          <p:spPr>
            <a:xfrm>
              <a:off x="1818806" y="2062917"/>
              <a:ext cx="3393099" cy="1246877"/>
            </a:xfrm>
            <a:prstGeom prst="wedgeRoundRectCallout">
              <a:avLst>
                <a:gd name="adj1" fmla="val 58435"/>
                <a:gd name="adj2" fmla="val 44574"/>
                <a:gd name="adj3" fmla="val 16667"/>
              </a:avLst>
            </a:prstGeom>
            <a:solidFill>
              <a:srgbClr val="E7563B"/>
            </a:solidFill>
            <a:ln w="571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bg1"/>
                  </a:solidFill>
                  <a:latin typeface="Arial" panose="020B0604020202020204" pitchFamily="34" charset="0"/>
                  <a:cs typeface="Arial" panose="020B0604020202020204" pitchFamily="34" charset="0"/>
                </a:rPr>
                <a:t>Em có biết?</a:t>
              </a:r>
            </a:p>
          </p:txBody>
        </p:sp>
        <p:sp>
          <p:nvSpPr>
            <p:cNvPr id="9" name="TextBox 8"/>
            <p:cNvSpPr txBox="1"/>
            <p:nvPr/>
          </p:nvSpPr>
          <p:spPr>
            <a:xfrm>
              <a:off x="2142664" y="3811123"/>
              <a:ext cx="14442971" cy="4131900"/>
            </a:xfrm>
            <a:prstGeom prst="rect">
              <a:avLst/>
            </a:prstGeom>
            <a:noFill/>
          </p:spPr>
          <p:txBody>
            <a:bodyPr wrap="square" rtlCol="0">
              <a:spAutoFit/>
            </a:bodyPr>
            <a:lstStyle/>
            <a:p>
              <a:pPr>
                <a:lnSpc>
                  <a:spcPct val="150000"/>
                </a:lnSpc>
              </a:pPr>
              <a:r>
                <a:rPr lang="en-US" sz="3500">
                  <a:latin typeface="Arial" panose="020B0604020202020204" pitchFamily="34" charset="0"/>
                  <a:cs typeface="Arial" panose="020B0604020202020204" pitchFamily="34" charset="0"/>
                </a:rPr>
                <a:t>Tim hoạt động như một máy bơm. Khi cơ tim co bóp để bơm máu, em có thể cảm nhận được nhịp tim và mạch. Tim của trẻ em thường đập khoảng 70 đến 120 lần trong một phút. Với mỗi nhịp tim, máu được vận chuyển cung cấp khí ô-xi và các chất dinh dưỡng nuôi cơ thể, đồng thời thu nhận khí các-bô-nic và các chất thải từ các cơ quan của cơ thể. </a:t>
              </a:r>
            </a:p>
          </p:txBody>
        </p:sp>
      </p:grpSp>
      <p:pic>
        <p:nvPicPr>
          <p:cNvPr id="17"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4890528" y="7778259"/>
            <a:ext cx="8583141" cy="2478382"/>
          </a:xfrm>
          <a:prstGeom prst="rect">
            <a:avLst/>
          </a:prstGeom>
        </p:spPr>
      </p:pic>
    </p:spTree>
    <p:extLst>
      <p:ext uri="{BB962C8B-B14F-4D97-AF65-F5344CB8AC3E}">
        <p14:creationId xmlns:p14="http://schemas.microsoft.com/office/powerpoint/2010/main" val="2420123007"/>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fill="hold"/>
                                        <p:tgtEl>
                                          <p:spTgt spid="37"/>
                                        </p:tgtEl>
                                        <p:attrNameLst>
                                          <p:attrName>ppt_x</p:attrName>
                                        </p:attrNameLst>
                                      </p:cBhvr>
                                      <p:tavLst>
                                        <p:tav tm="0">
                                          <p:val>
                                            <p:strVal val="#ppt_x"/>
                                          </p:val>
                                        </p:tav>
                                        <p:tav tm="100000">
                                          <p:val>
                                            <p:strVal val="#ppt_x"/>
                                          </p:val>
                                        </p:tav>
                                      </p:tavLst>
                                    </p:anim>
                                    <p:anim calcmode="lin" valueType="num">
                                      <p:cBhvr additive="base">
                                        <p:cTn id="8"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60B073"/>
        </a:solidFill>
        <a:effectLst/>
      </p:bgPr>
    </p:bg>
    <p:spTree>
      <p:nvGrpSpPr>
        <p:cNvPr id="1" name=""/>
        <p:cNvGrpSpPr/>
        <p:nvPr/>
      </p:nvGrpSpPr>
      <p:grpSpPr>
        <a:xfrm>
          <a:off x="0" y="0"/>
          <a:ext cx="0" cy="0"/>
          <a:chOff x="0" y="0"/>
          <a:chExt cx="0" cy="0"/>
        </a:xfrm>
      </p:grpSpPr>
      <p:grpSp>
        <p:nvGrpSpPr>
          <p:cNvPr id="35" name="Group 4"/>
          <p:cNvGrpSpPr/>
          <p:nvPr/>
        </p:nvGrpSpPr>
        <p:grpSpPr>
          <a:xfrm>
            <a:off x="533400" y="495300"/>
            <a:ext cx="17297400" cy="9220199"/>
            <a:chOff x="23118" y="0"/>
            <a:chExt cx="5085978" cy="2311400"/>
          </a:xfrm>
        </p:grpSpPr>
        <p:sp>
          <p:nvSpPr>
            <p:cNvPr id="36" name="Freeform 5"/>
            <p:cNvSpPr/>
            <p:nvPr/>
          </p:nvSpPr>
          <p:spPr>
            <a:xfrm>
              <a:off x="23118" y="0"/>
              <a:ext cx="5085978" cy="2311400"/>
            </a:xfrm>
            <a:custGeom>
              <a:avLst/>
              <a:gdLst/>
              <a:ahLst/>
              <a:cxnLst/>
              <a:rect l="l" t="t" r="r" b="b"/>
              <a:pathLst>
                <a:path w="5085978" h="2311400">
                  <a:moveTo>
                    <a:pt x="4781178" y="0"/>
                  </a:moveTo>
                  <a:lnTo>
                    <a:pt x="304800" y="0"/>
                  </a:lnTo>
                  <a:cubicBezTo>
                    <a:pt x="135890" y="0"/>
                    <a:pt x="0" y="135890"/>
                    <a:pt x="0" y="304800"/>
                  </a:cubicBezTo>
                  <a:lnTo>
                    <a:pt x="0" y="2006600"/>
                  </a:lnTo>
                  <a:cubicBezTo>
                    <a:pt x="0" y="2175510"/>
                    <a:pt x="135890" y="2311400"/>
                    <a:pt x="304800" y="2311400"/>
                  </a:cubicBezTo>
                  <a:lnTo>
                    <a:pt x="4781178" y="2311400"/>
                  </a:lnTo>
                  <a:cubicBezTo>
                    <a:pt x="4950088" y="2311400"/>
                    <a:pt x="5085978" y="2175510"/>
                    <a:pt x="5085978" y="2006600"/>
                  </a:cubicBezTo>
                  <a:lnTo>
                    <a:pt x="5085978" y="304800"/>
                  </a:lnTo>
                  <a:cubicBezTo>
                    <a:pt x="5085978" y="135890"/>
                    <a:pt x="4950088" y="0"/>
                    <a:pt x="4781178" y="0"/>
                  </a:cubicBezTo>
                  <a:close/>
                </a:path>
              </a:pathLst>
            </a:custGeom>
            <a:solidFill>
              <a:srgbClr val="FFFAF2"/>
            </a:solidFill>
          </p:spPr>
        </p:sp>
      </p:grpSp>
      <p:sp>
        <p:nvSpPr>
          <p:cNvPr id="37" name="TextBox 36"/>
          <p:cNvSpPr txBox="1"/>
          <p:nvPr/>
        </p:nvSpPr>
        <p:spPr>
          <a:xfrm>
            <a:off x="495300" y="426868"/>
            <a:ext cx="17297400" cy="923330"/>
          </a:xfrm>
          <a:prstGeom prst="rect">
            <a:avLst/>
          </a:prstGeom>
          <a:noFill/>
        </p:spPr>
        <p:txBody>
          <a:bodyPr wrap="square" rtlCol="0">
            <a:spAutoFit/>
          </a:bodyPr>
          <a:lstStyle/>
          <a:p>
            <a:pPr algn="ctr"/>
            <a:r>
              <a:rPr lang="en-US" sz="5400" b="1" dirty="0" err="1">
                <a:latin typeface="Arial" panose="020B0604020202020204" pitchFamily="34" charset="0"/>
                <a:cs typeface="Arial" panose="020B0604020202020204" pitchFamily="34" charset="0"/>
              </a:rPr>
              <a:t>Thảo</a:t>
            </a:r>
            <a:r>
              <a:rPr lang="en-US" sz="5400" b="1" dirty="0">
                <a:latin typeface="Arial" panose="020B0604020202020204" pitchFamily="34" charset="0"/>
                <a:cs typeface="Arial" panose="020B0604020202020204" pitchFamily="34" charset="0"/>
              </a:rPr>
              <a:t> </a:t>
            </a:r>
            <a:r>
              <a:rPr lang="en-US" sz="5400" b="1" dirty="0" err="1">
                <a:latin typeface="Arial" panose="020B0604020202020204" pitchFamily="34" charset="0"/>
                <a:cs typeface="Arial" panose="020B0604020202020204" pitchFamily="34" charset="0"/>
              </a:rPr>
              <a:t>luận</a:t>
            </a:r>
            <a:endParaRPr lang="en-US" sz="5400" b="1" dirty="0">
              <a:latin typeface="Arial" panose="020B0604020202020204" pitchFamily="34" charset="0"/>
              <a:cs typeface="Arial" panose="020B0604020202020204" pitchFamily="34" charset="0"/>
            </a:endParaRPr>
          </a:p>
        </p:txBody>
      </p:sp>
      <p:pic>
        <p:nvPicPr>
          <p:cNvPr id="13" name="Picture 12"/>
          <p:cNvPicPr>
            <a:picLocks noChangeAspect="1"/>
          </p:cNvPicPr>
          <p:nvPr/>
        </p:nvPicPr>
        <p:blipFill>
          <a:blip>
            <a:extLst>
              <a:ext uri="{28A0092B-C50C-407E-A947-70E740481C1C}">
                <a14:useLocalDpi xmlns:a14="http://schemas.microsoft.com/office/drawing/2010/main" val="0"/>
              </a:ext>
            </a:extLst>
          </a:blip>
          <a:srcRect/>
          <a:stretch>
            <a:fillRect/>
          </a:stretch>
        </p:blipFill>
        <p:spPr>
          <a:xfrm flipH="1">
            <a:off x="16332929" y="67100"/>
            <a:ext cx="1928942" cy="2076923"/>
          </a:xfrm>
          <a:prstGeom prst="rect">
            <a:avLst/>
          </a:prstGeom>
        </p:spPr>
      </p:pic>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34091" t="20907" r="26515" b="4967"/>
          <a:stretch/>
        </p:blipFill>
        <p:spPr>
          <a:xfrm>
            <a:off x="570636" y="4211677"/>
            <a:ext cx="4780567" cy="3999573"/>
          </a:xfrm>
          <a:prstGeom prst="rect">
            <a:avLst/>
          </a:prstGeom>
        </p:spPr>
      </p:pic>
      <p:sp>
        <p:nvSpPr>
          <p:cNvPr id="3" name="TextBox 2"/>
          <p:cNvSpPr txBox="1"/>
          <p:nvPr/>
        </p:nvSpPr>
        <p:spPr>
          <a:xfrm>
            <a:off x="570635" y="1228767"/>
            <a:ext cx="17162193" cy="2022895"/>
          </a:xfrm>
          <a:prstGeom prst="roundRect">
            <a:avLst/>
          </a:prstGeom>
          <a:solidFill>
            <a:srgbClr val="FFF3B1"/>
          </a:solidFill>
        </p:spPr>
        <p:txBody>
          <a:bodyPr wrap="square" rtlCol="0">
            <a:spAutoFit/>
          </a:bodyPr>
          <a:lstStyle/>
          <a:p>
            <a:pPr marL="571500" indent="-571500" algn="just">
              <a:lnSpc>
                <a:spcPct val="150000"/>
              </a:lnSpc>
              <a:buFont typeface="Wingdings" panose="05000000000000000000" pitchFamily="2" charset="2"/>
              <a:buChar char="Ø"/>
            </a:pPr>
            <a:r>
              <a:rPr lang="en-US" sz="4000" dirty="0" err="1">
                <a:latin typeface="Times New Roman" panose="02020603050405020304" pitchFamily="18" charset="0"/>
                <a:cs typeface="Times New Roman" panose="02020603050405020304" pitchFamily="18" charset="0"/>
              </a:rPr>
              <a:t>Nhịp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tim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em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thay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đổi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thế</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nào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em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vận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động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nhẹ</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nhàng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vận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động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mạnh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Vì</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sao</a:t>
            </a:r>
            <a:r>
              <a:rPr lang="en-US" sz="4000" dirty="0">
                <a:latin typeface="Times New Roman" panose="02020603050405020304" pitchFamily="18" charset="0"/>
                <a:cs typeface="Times New Roman" panose="02020603050405020304" pitchFamily="18" charset="0"/>
              </a:rPr>
              <a:t>?</a:t>
            </a:r>
          </a:p>
        </p:txBody>
      </p:sp>
      <p:pic>
        <p:nvPicPr>
          <p:cNvPr id="11" name="Picture 5"/>
          <p:cNvPicPr>
            <a:picLocks noChangeAspect="1"/>
          </p:cNvPicPr>
          <p:nvPr/>
        </p:nvPicPr>
        <p:blipFill>
          <a:blip>
            <a:extLst>
              <a:ext uri="{28A0092B-C50C-407E-A947-70E740481C1C}">
                <a14:useLocalDpi xmlns:a14="http://schemas.microsoft.com/office/drawing/2010/main" val="0"/>
              </a:ext>
            </a:extLst>
          </a:blip>
          <a:srcRect/>
          <a:stretch>
            <a:fillRect/>
          </a:stretch>
        </p:blipFill>
        <p:spPr>
          <a:xfrm rot="562200">
            <a:off x="40424" y="7911799"/>
            <a:ext cx="1824152" cy="2241661"/>
          </a:xfrm>
          <a:prstGeom prst="rect">
            <a:avLst/>
          </a:prstGeom>
        </p:spPr>
      </p:pic>
      <p:sp>
        <p:nvSpPr>
          <p:cNvPr id="8" name="Rounded Rectangle 7"/>
          <p:cNvSpPr/>
          <p:nvPr/>
        </p:nvSpPr>
        <p:spPr>
          <a:xfrm>
            <a:off x="5545866" y="3104038"/>
            <a:ext cx="12246834" cy="2505512"/>
          </a:xfrm>
          <a:prstGeom prst="roundRect">
            <a:avLst/>
          </a:prstGeom>
          <a:solidFill>
            <a:schemeClr val="bg1"/>
          </a:solidFill>
          <a:ln w="57150">
            <a:solidFill>
              <a:schemeClr val="accent4">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500" dirty="0">
                <a:solidFill>
                  <a:schemeClr val="tx1"/>
                </a:solidFill>
                <a:latin typeface="Arial" panose="020B0604020202020204" pitchFamily="34" charset="0"/>
                <a:cs typeface="Arial" panose="020B0604020202020204" pitchFamily="34" charset="0"/>
              </a:rPr>
              <a:t>- </a:t>
            </a:r>
            <a:r>
              <a:rPr lang="en-US" sz="3500" dirty="0" err="1">
                <a:solidFill>
                  <a:schemeClr val="tx1"/>
                </a:solidFill>
                <a:latin typeface="Arial" panose="020B0604020202020204" pitchFamily="34" charset="0"/>
                <a:cs typeface="Arial" panose="020B0604020202020204" pitchFamily="34" charset="0"/>
              </a:rPr>
              <a:t>Khi</a:t>
            </a:r>
            <a:r>
              <a:rPr lang="en-US" sz="3500" dirty="0">
                <a:solidFill>
                  <a:schemeClr val="tx1"/>
                </a:solidFill>
                <a:latin typeface="Arial" panose="020B0604020202020204" pitchFamily="34" charset="0"/>
                <a:cs typeface="Arial" panose="020B0604020202020204" pitchFamily="34" charset="0"/>
              </a:rPr>
              <a:t> </a:t>
            </a:r>
            <a:r>
              <a:rPr lang="en-US" sz="3500" dirty="0" err="1">
                <a:solidFill>
                  <a:schemeClr val="tx1"/>
                </a:solidFill>
                <a:latin typeface="Arial" panose="020B0604020202020204" pitchFamily="34" charset="0"/>
                <a:cs typeface="Arial" panose="020B0604020202020204" pitchFamily="34" charset="0"/>
              </a:rPr>
              <a:t>vận</a:t>
            </a:r>
            <a:r>
              <a:rPr lang="en-US" sz="3500" dirty="0">
                <a:solidFill>
                  <a:schemeClr val="tx1"/>
                </a:solidFill>
                <a:latin typeface="Arial" panose="020B0604020202020204" pitchFamily="34" charset="0"/>
                <a:cs typeface="Arial" panose="020B0604020202020204" pitchFamily="34" charset="0"/>
              </a:rPr>
              <a:t> </a:t>
            </a:r>
            <a:r>
              <a:rPr lang="en-US" sz="3500" dirty="0" err="1">
                <a:solidFill>
                  <a:schemeClr val="tx1"/>
                </a:solidFill>
                <a:latin typeface="Arial" panose="020B0604020202020204" pitchFamily="34" charset="0"/>
                <a:cs typeface="Arial" panose="020B0604020202020204" pitchFamily="34" charset="0"/>
              </a:rPr>
              <a:t>động</a:t>
            </a:r>
            <a:r>
              <a:rPr lang="en-US" sz="3500" dirty="0">
                <a:solidFill>
                  <a:schemeClr val="tx1"/>
                </a:solidFill>
                <a:latin typeface="Arial" panose="020B0604020202020204" pitchFamily="34" charset="0"/>
                <a:cs typeface="Arial" panose="020B0604020202020204" pitchFamily="34" charset="0"/>
              </a:rPr>
              <a:t> </a:t>
            </a:r>
            <a:r>
              <a:rPr lang="en-US" sz="3500" dirty="0" err="1">
                <a:solidFill>
                  <a:schemeClr val="tx1"/>
                </a:solidFill>
                <a:latin typeface="Arial" panose="020B0604020202020204" pitchFamily="34" charset="0"/>
                <a:cs typeface="Arial" panose="020B0604020202020204" pitchFamily="34" charset="0"/>
              </a:rPr>
              <a:t>nhẹ</a:t>
            </a:r>
            <a:r>
              <a:rPr lang="en-US" sz="3500" dirty="0">
                <a:solidFill>
                  <a:schemeClr val="tx1"/>
                </a:solidFill>
                <a:latin typeface="Arial" panose="020B0604020202020204" pitchFamily="34" charset="0"/>
                <a:cs typeface="Arial" panose="020B0604020202020204" pitchFamily="34" charset="0"/>
              </a:rPr>
              <a:t> ( </a:t>
            </a:r>
            <a:r>
              <a:rPr lang="en-US" sz="3500" dirty="0" err="1">
                <a:solidFill>
                  <a:schemeClr val="tx1"/>
                </a:solidFill>
                <a:latin typeface="Arial" panose="020B0604020202020204" pitchFamily="34" charset="0"/>
                <a:cs typeface="Arial" panose="020B0604020202020204" pitchFamily="34" charset="0"/>
              </a:rPr>
              <a:t>như</a:t>
            </a:r>
            <a:r>
              <a:rPr lang="en-US" sz="3500" dirty="0">
                <a:solidFill>
                  <a:schemeClr val="tx1"/>
                </a:solidFill>
                <a:latin typeface="Arial" panose="020B0604020202020204" pitchFamily="34" charset="0"/>
                <a:cs typeface="Arial" panose="020B0604020202020204" pitchFamily="34" charset="0"/>
              </a:rPr>
              <a:t> </a:t>
            </a:r>
            <a:r>
              <a:rPr lang="en-US" sz="3500" dirty="0" err="1">
                <a:solidFill>
                  <a:schemeClr val="tx1"/>
                </a:solidFill>
                <a:latin typeface="Arial" panose="020B0604020202020204" pitchFamily="34" charset="0"/>
                <a:cs typeface="Arial" panose="020B0604020202020204" pitchFamily="34" charset="0"/>
              </a:rPr>
              <a:t>đi</a:t>
            </a:r>
            <a:r>
              <a:rPr lang="en-US" sz="3500" dirty="0">
                <a:solidFill>
                  <a:schemeClr val="tx1"/>
                </a:solidFill>
                <a:latin typeface="Arial" panose="020B0604020202020204" pitchFamily="34" charset="0"/>
                <a:cs typeface="Arial" panose="020B0604020202020204" pitchFamily="34" charset="0"/>
              </a:rPr>
              <a:t> </a:t>
            </a:r>
            <a:r>
              <a:rPr lang="en-US" sz="3500" dirty="0" err="1">
                <a:solidFill>
                  <a:schemeClr val="tx1"/>
                </a:solidFill>
                <a:latin typeface="Arial" panose="020B0604020202020204" pitchFamily="34" charset="0"/>
                <a:cs typeface="Arial" panose="020B0604020202020204" pitchFamily="34" charset="0"/>
              </a:rPr>
              <a:t>bộ</a:t>
            </a:r>
            <a:r>
              <a:rPr lang="en-US" sz="3500" dirty="0">
                <a:solidFill>
                  <a:schemeClr val="tx1"/>
                </a:solidFill>
                <a:latin typeface="Arial" panose="020B0604020202020204" pitchFamily="34" charset="0"/>
                <a:cs typeface="Arial" panose="020B0604020202020204" pitchFamily="34" charset="0"/>
              </a:rPr>
              <a:t> ), ta </a:t>
            </a:r>
            <a:r>
              <a:rPr lang="en-US" sz="3500" dirty="0" err="1">
                <a:solidFill>
                  <a:schemeClr val="tx1"/>
                </a:solidFill>
                <a:latin typeface="Arial" panose="020B0604020202020204" pitchFamily="34" charset="0"/>
                <a:cs typeface="Arial" panose="020B0604020202020204" pitchFamily="34" charset="0"/>
              </a:rPr>
              <a:t>thấy</a:t>
            </a:r>
            <a:r>
              <a:rPr lang="en-US" sz="3500" dirty="0">
                <a:solidFill>
                  <a:schemeClr val="tx1"/>
                </a:solidFill>
                <a:latin typeface="Arial" panose="020B0604020202020204" pitchFamily="34" charset="0"/>
                <a:cs typeface="Arial" panose="020B0604020202020204" pitchFamily="34" charset="0"/>
              </a:rPr>
              <a:t> </a:t>
            </a:r>
            <a:r>
              <a:rPr lang="en-US" sz="3500" dirty="0" err="1">
                <a:solidFill>
                  <a:schemeClr val="tx1"/>
                </a:solidFill>
                <a:latin typeface="Arial" panose="020B0604020202020204" pitchFamily="34" charset="0"/>
                <a:cs typeface="Arial" panose="020B0604020202020204" pitchFamily="34" charset="0"/>
              </a:rPr>
              <a:t>tim</a:t>
            </a:r>
            <a:r>
              <a:rPr lang="en-US" sz="3500" dirty="0">
                <a:solidFill>
                  <a:schemeClr val="tx1"/>
                </a:solidFill>
                <a:latin typeface="Arial" panose="020B0604020202020204" pitchFamily="34" charset="0"/>
                <a:cs typeface="Arial" panose="020B0604020202020204" pitchFamily="34" charset="0"/>
              </a:rPr>
              <a:t> </a:t>
            </a:r>
            <a:r>
              <a:rPr lang="en-US" sz="3500" dirty="0" err="1">
                <a:solidFill>
                  <a:schemeClr val="tx1"/>
                </a:solidFill>
                <a:latin typeface="Arial" panose="020B0604020202020204" pitchFamily="34" charset="0"/>
                <a:cs typeface="Arial" panose="020B0604020202020204" pitchFamily="34" charset="0"/>
              </a:rPr>
              <a:t>đập</a:t>
            </a:r>
            <a:r>
              <a:rPr lang="en-US" sz="3500" dirty="0">
                <a:solidFill>
                  <a:schemeClr val="tx1"/>
                </a:solidFill>
                <a:latin typeface="Arial" panose="020B0604020202020204" pitchFamily="34" charset="0"/>
                <a:cs typeface="Arial" panose="020B0604020202020204" pitchFamily="34" charset="0"/>
              </a:rPr>
              <a:t> </a:t>
            </a:r>
            <a:r>
              <a:rPr lang="en-US" sz="3500" dirty="0" err="1">
                <a:solidFill>
                  <a:schemeClr val="tx1"/>
                </a:solidFill>
                <a:latin typeface="Arial" panose="020B0604020202020204" pitchFamily="34" charset="0"/>
                <a:cs typeface="Arial" panose="020B0604020202020204" pitchFamily="34" charset="0"/>
              </a:rPr>
              <a:t>tương</a:t>
            </a:r>
            <a:r>
              <a:rPr lang="en-US" sz="3500" dirty="0">
                <a:solidFill>
                  <a:schemeClr val="tx1"/>
                </a:solidFill>
                <a:latin typeface="Arial" panose="020B0604020202020204" pitchFamily="34" charset="0"/>
                <a:cs typeface="Arial" panose="020B0604020202020204" pitchFamily="34" charset="0"/>
              </a:rPr>
              <a:t> </a:t>
            </a:r>
            <a:r>
              <a:rPr lang="en-US" sz="3500" dirty="0" err="1">
                <a:solidFill>
                  <a:schemeClr val="tx1"/>
                </a:solidFill>
                <a:latin typeface="Arial" panose="020B0604020202020204" pitchFamily="34" charset="0"/>
                <a:cs typeface="Arial" panose="020B0604020202020204" pitchFamily="34" charset="0"/>
              </a:rPr>
              <a:t>đối</a:t>
            </a:r>
            <a:r>
              <a:rPr lang="en-US" sz="3500" dirty="0">
                <a:solidFill>
                  <a:schemeClr val="tx1"/>
                </a:solidFill>
                <a:latin typeface="Arial" panose="020B0604020202020204" pitchFamily="34" charset="0"/>
                <a:cs typeface="Arial" panose="020B0604020202020204" pitchFamily="34" charset="0"/>
              </a:rPr>
              <a:t> </a:t>
            </a:r>
            <a:r>
              <a:rPr lang="en-US" sz="3500" dirty="0" err="1">
                <a:solidFill>
                  <a:schemeClr val="tx1"/>
                </a:solidFill>
                <a:latin typeface="Arial" panose="020B0604020202020204" pitchFamily="34" charset="0"/>
                <a:cs typeface="Arial" panose="020B0604020202020204" pitchFamily="34" charset="0"/>
              </a:rPr>
              <a:t>chậm</a:t>
            </a:r>
            <a:r>
              <a:rPr lang="en-US" sz="3500" dirty="0">
                <a:solidFill>
                  <a:schemeClr val="tx1"/>
                </a:solidFill>
                <a:latin typeface="Arial" panose="020B0604020202020204" pitchFamily="34" charset="0"/>
                <a:cs typeface="Arial" panose="020B0604020202020204" pitchFamily="34" charset="0"/>
              </a:rPr>
              <a:t> </a:t>
            </a:r>
            <a:r>
              <a:rPr lang="en-US" sz="3500" dirty="0" err="1">
                <a:solidFill>
                  <a:schemeClr val="tx1"/>
                </a:solidFill>
                <a:latin typeface="Arial" panose="020B0604020202020204" pitchFamily="34" charset="0"/>
                <a:cs typeface="Arial" panose="020B0604020202020204" pitchFamily="34" charset="0"/>
              </a:rPr>
              <a:t>vì</a:t>
            </a:r>
            <a:r>
              <a:rPr lang="en-US" sz="3500" dirty="0">
                <a:solidFill>
                  <a:schemeClr val="tx1"/>
                </a:solidFill>
                <a:latin typeface="Arial" panose="020B0604020202020204" pitchFamily="34" charset="0"/>
                <a:cs typeface="Arial" panose="020B0604020202020204" pitchFamily="34" charset="0"/>
              </a:rPr>
              <a:t> </a:t>
            </a:r>
            <a:r>
              <a:rPr lang="en-US" sz="3500" dirty="0" err="1">
                <a:solidFill>
                  <a:schemeClr val="tx1"/>
                </a:solidFill>
                <a:latin typeface="Arial" panose="020B0604020202020204" pitchFamily="34" charset="0"/>
                <a:cs typeface="Arial" panose="020B0604020202020204" pitchFamily="34" charset="0"/>
              </a:rPr>
              <a:t>cơ</a:t>
            </a:r>
            <a:r>
              <a:rPr lang="en-US" sz="3500" dirty="0">
                <a:solidFill>
                  <a:schemeClr val="tx1"/>
                </a:solidFill>
                <a:latin typeface="Arial" panose="020B0604020202020204" pitchFamily="34" charset="0"/>
                <a:cs typeface="Arial" panose="020B0604020202020204" pitchFamily="34" charset="0"/>
              </a:rPr>
              <a:t> </a:t>
            </a:r>
            <a:r>
              <a:rPr lang="en-US" sz="3500" dirty="0" err="1">
                <a:solidFill>
                  <a:schemeClr val="tx1"/>
                </a:solidFill>
                <a:latin typeface="Arial" panose="020B0604020202020204" pitchFamily="34" charset="0"/>
                <a:cs typeface="Arial" panose="020B0604020202020204" pitchFamily="34" charset="0"/>
              </a:rPr>
              <a:t>thể</a:t>
            </a:r>
            <a:r>
              <a:rPr lang="en-US" sz="3500" dirty="0">
                <a:solidFill>
                  <a:schemeClr val="tx1"/>
                </a:solidFill>
                <a:latin typeface="Arial" panose="020B0604020202020204" pitchFamily="34" charset="0"/>
                <a:cs typeface="Arial" panose="020B0604020202020204" pitchFamily="34" charset="0"/>
              </a:rPr>
              <a:t> </a:t>
            </a:r>
            <a:r>
              <a:rPr lang="en-US" sz="3500" dirty="0" err="1">
                <a:solidFill>
                  <a:schemeClr val="tx1"/>
                </a:solidFill>
                <a:latin typeface="Arial" panose="020B0604020202020204" pitchFamily="34" charset="0"/>
                <a:cs typeface="Arial" panose="020B0604020202020204" pitchFamily="34" charset="0"/>
              </a:rPr>
              <a:t>chỉ</a:t>
            </a:r>
            <a:r>
              <a:rPr lang="en-US" sz="3500" dirty="0">
                <a:solidFill>
                  <a:schemeClr val="tx1"/>
                </a:solidFill>
                <a:latin typeface="Arial" panose="020B0604020202020204" pitchFamily="34" charset="0"/>
                <a:cs typeface="Arial" panose="020B0604020202020204" pitchFamily="34" charset="0"/>
              </a:rPr>
              <a:t> </a:t>
            </a:r>
            <a:r>
              <a:rPr lang="en-US" sz="3500" dirty="0" err="1">
                <a:solidFill>
                  <a:schemeClr val="tx1"/>
                </a:solidFill>
                <a:latin typeface="Arial" panose="020B0604020202020204" pitchFamily="34" charset="0"/>
                <a:cs typeface="Arial" panose="020B0604020202020204" pitchFamily="34" charset="0"/>
              </a:rPr>
              <a:t>cần</a:t>
            </a:r>
            <a:r>
              <a:rPr lang="en-US" sz="3500" dirty="0">
                <a:solidFill>
                  <a:schemeClr val="tx1"/>
                </a:solidFill>
                <a:latin typeface="Arial" panose="020B0604020202020204" pitchFamily="34" charset="0"/>
                <a:cs typeface="Arial" panose="020B0604020202020204" pitchFamily="34" charset="0"/>
              </a:rPr>
              <a:t> </a:t>
            </a:r>
            <a:r>
              <a:rPr lang="en-US" sz="3500" dirty="0" err="1">
                <a:solidFill>
                  <a:schemeClr val="tx1"/>
                </a:solidFill>
                <a:latin typeface="Arial" panose="020B0604020202020204" pitchFamily="34" charset="0"/>
                <a:cs typeface="Arial" panose="020B0604020202020204" pitchFamily="34" charset="0"/>
              </a:rPr>
              <a:t>một</a:t>
            </a:r>
            <a:r>
              <a:rPr lang="en-US" sz="3500" dirty="0">
                <a:solidFill>
                  <a:schemeClr val="tx1"/>
                </a:solidFill>
                <a:latin typeface="Arial" panose="020B0604020202020204" pitchFamily="34" charset="0"/>
                <a:cs typeface="Arial" panose="020B0604020202020204" pitchFamily="34" charset="0"/>
              </a:rPr>
              <a:t> </a:t>
            </a:r>
            <a:r>
              <a:rPr lang="en-US" sz="3500" dirty="0" err="1">
                <a:solidFill>
                  <a:schemeClr val="tx1"/>
                </a:solidFill>
                <a:latin typeface="Arial" panose="020B0604020202020204" pitchFamily="34" charset="0"/>
                <a:cs typeface="Arial" panose="020B0604020202020204" pitchFamily="34" charset="0"/>
              </a:rPr>
              <a:t>lượng</a:t>
            </a:r>
            <a:r>
              <a:rPr lang="en-US" sz="3500" dirty="0">
                <a:solidFill>
                  <a:schemeClr val="tx1"/>
                </a:solidFill>
                <a:latin typeface="Arial" panose="020B0604020202020204" pitchFamily="34" charset="0"/>
                <a:cs typeface="Arial" panose="020B0604020202020204" pitchFamily="34" charset="0"/>
              </a:rPr>
              <a:t> </a:t>
            </a:r>
            <a:r>
              <a:rPr lang="en-US" sz="3500" dirty="0" err="1">
                <a:solidFill>
                  <a:schemeClr val="tx1"/>
                </a:solidFill>
                <a:latin typeface="Arial" panose="020B0604020202020204" pitchFamily="34" charset="0"/>
                <a:cs typeface="Arial" panose="020B0604020202020204" pitchFamily="34" charset="0"/>
              </a:rPr>
              <a:t>máu</a:t>
            </a:r>
            <a:r>
              <a:rPr lang="en-US" sz="3500" dirty="0">
                <a:solidFill>
                  <a:schemeClr val="tx1"/>
                </a:solidFill>
                <a:latin typeface="Arial" panose="020B0604020202020204" pitchFamily="34" charset="0"/>
                <a:cs typeface="Arial" panose="020B0604020202020204" pitchFamily="34" charset="0"/>
              </a:rPr>
              <a:t> </a:t>
            </a:r>
            <a:r>
              <a:rPr lang="en-US" sz="3500" dirty="0" err="1">
                <a:solidFill>
                  <a:schemeClr val="tx1"/>
                </a:solidFill>
                <a:latin typeface="Arial" panose="020B0604020202020204" pitchFamily="34" charset="0"/>
                <a:cs typeface="Arial" panose="020B0604020202020204" pitchFamily="34" charset="0"/>
              </a:rPr>
              <a:t>vừa</a:t>
            </a:r>
            <a:r>
              <a:rPr lang="en-US" sz="3500" dirty="0">
                <a:solidFill>
                  <a:schemeClr val="tx1"/>
                </a:solidFill>
                <a:latin typeface="Arial" panose="020B0604020202020204" pitchFamily="34" charset="0"/>
                <a:cs typeface="Arial" panose="020B0604020202020204" pitchFamily="34" charset="0"/>
              </a:rPr>
              <a:t> </a:t>
            </a:r>
            <a:r>
              <a:rPr lang="en-US" sz="3500" dirty="0" err="1">
                <a:solidFill>
                  <a:schemeClr val="tx1"/>
                </a:solidFill>
                <a:latin typeface="Arial" panose="020B0604020202020204" pitchFamily="34" charset="0"/>
                <a:cs typeface="Arial" panose="020B0604020202020204" pitchFamily="34" charset="0"/>
              </a:rPr>
              <a:t>phải</a:t>
            </a:r>
            <a:r>
              <a:rPr lang="en-US" sz="3500" dirty="0">
                <a:solidFill>
                  <a:schemeClr val="tx1"/>
                </a:solidFill>
                <a:latin typeface="Arial" panose="020B0604020202020204" pitchFamily="34" charset="0"/>
                <a:cs typeface="Arial" panose="020B0604020202020204" pitchFamily="34" charset="0"/>
              </a:rPr>
              <a:t> </a:t>
            </a:r>
            <a:r>
              <a:rPr lang="en-US" sz="3500" dirty="0" err="1">
                <a:solidFill>
                  <a:schemeClr val="tx1"/>
                </a:solidFill>
                <a:latin typeface="Arial" panose="020B0604020202020204" pitchFamily="34" charset="0"/>
                <a:cs typeface="Arial" panose="020B0604020202020204" pitchFamily="34" charset="0"/>
              </a:rPr>
              <a:t>là</a:t>
            </a:r>
            <a:r>
              <a:rPr lang="en-US" sz="3500" dirty="0">
                <a:solidFill>
                  <a:schemeClr val="tx1"/>
                </a:solidFill>
                <a:latin typeface="Arial" panose="020B0604020202020204" pitchFamily="34" charset="0"/>
                <a:cs typeface="Arial" panose="020B0604020202020204" pitchFamily="34" charset="0"/>
              </a:rPr>
              <a:t> </a:t>
            </a:r>
            <a:r>
              <a:rPr lang="en-US" sz="3500" dirty="0" err="1">
                <a:solidFill>
                  <a:schemeClr val="tx1"/>
                </a:solidFill>
                <a:latin typeface="Arial" panose="020B0604020202020204" pitchFamily="34" charset="0"/>
                <a:cs typeface="Arial" panose="020B0604020202020204" pitchFamily="34" charset="0"/>
              </a:rPr>
              <a:t>đủ</a:t>
            </a:r>
            <a:r>
              <a:rPr lang="en-US" sz="3500" dirty="0">
                <a:solidFill>
                  <a:schemeClr val="tx1"/>
                </a:solidFill>
                <a:latin typeface="Arial" panose="020B0604020202020204" pitchFamily="34" charset="0"/>
                <a:cs typeface="Arial" panose="020B0604020202020204" pitchFamily="34" charset="0"/>
              </a:rPr>
              <a:t> </a:t>
            </a:r>
            <a:r>
              <a:rPr lang="en-US" sz="3500" dirty="0" err="1">
                <a:solidFill>
                  <a:schemeClr val="tx1"/>
                </a:solidFill>
                <a:latin typeface="Arial" panose="020B0604020202020204" pitchFamily="34" charset="0"/>
                <a:cs typeface="Arial" panose="020B0604020202020204" pitchFamily="34" charset="0"/>
              </a:rPr>
              <a:t>cung</a:t>
            </a:r>
            <a:r>
              <a:rPr lang="en-US" sz="3500" dirty="0">
                <a:solidFill>
                  <a:schemeClr val="tx1"/>
                </a:solidFill>
                <a:latin typeface="Arial" panose="020B0604020202020204" pitchFamily="34" charset="0"/>
                <a:cs typeface="Arial" panose="020B0604020202020204" pitchFamily="34" charset="0"/>
              </a:rPr>
              <a:t> </a:t>
            </a:r>
            <a:r>
              <a:rPr lang="en-US" sz="3500" dirty="0" err="1">
                <a:solidFill>
                  <a:schemeClr val="tx1"/>
                </a:solidFill>
                <a:latin typeface="Arial" panose="020B0604020202020204" pitchFamily="34" charset="0"/>
                <a:cs typeface="Arial" panose="020B0604020202020204" pitchFamily="34" charset="0"/>
              </a:rPr>
              <a:t>cấp</a:t>
            </a:r>
            <a:r>
              <a:rPr lang="en-US" sz="3500" dirty="0">
                <a:solidFill>
                  <a:schemeClr val="tx1"/>
                </a:solidFill>
                <a:latin typeface="Arial" panose="020B0604020202020204" pitchFamily="34" charset="0"/>
                <a:cs typeface="Arial" panose="020B0604020202020204" pitchFamily="34" charset="0"/>
              </a:rPr>
              <a:t> ô-xi </a:t>
            </a:r>
            <a:r>
              <a:rPr lang="en-US" sz="3500" dirty="0" err="1">
                <a:solidFill>
                  <a:schemeClr val="tx1"/>
                </a:solidFill>
                <a:latin typeface="Arial" panose="020B0604020202020204" pitchFamily="34" charset="0"/>
                <a:cs typeface="Arial" panose="020B0604020202020204" pitchFamily="34" charset="0"/>
              </a:rPr>
              <a:t>và</a:t>
            </a:r>
            <a:r>
              <a:rPr lang="en-US" sz="3500" dirty="0">
                <a:solidFill>
                  <a:schemeClr val="tx1"/>
                </a:solidFill>
                <a:latin typeface="Arial" panose="020B0604020202020204" pitchFamily="34" charset="0"/>
                <a:cs typeface="Arial" panose="020B0604020202020204" pitchFamily="34" charset="0"/>
              </a:rPr>
              <a:t> </a:t>
            </a:r>
            <a:r>
              <a:rPr lang="en-US" sz="3500" dirty="0" err="1">
                <a:solidFill>
                  <a:schemeClr val="tx1"/>
                </a:solidFill>
                <a:latin typeface="Arial" panose="020B0604020202020204" pitchFamily="34" charset="0"/>
                <a:cs typeface="Arial" panose="020B0604020202020204" pitchFamily="34" charset="0"/>
              </a:rPr>
              <a:t>chất</a:t>
            </a:r>
            <a:r>
              <a:rPr lang="en-US" sz="3500" dirty="0">
                <a:solidFill>
                  <a:schemeClr val="tx1"/>
                </a:solidFill>
                <a:latin typeface="Arial" panose="020B0604020202020204" pitchFamily="34" charset="0"/>
                <a:cs typeface="Arial" panose="020B0604020202020204" pitchFamily="34" charset="0"/>
              </a:rPr>
              <a:t> </a:t>
            </a:r>
            <a:r>
              <a:rPr lang="en-US" sz="3500" dirty="0" err="1">
                <a:solidFill>
                  <a:schemeClr val="tx1"/>
                </a:solidFill>
                <a:latin typeface="Arial" panose="020B0604020202020204" pitchFamily="34" charset="0"/>
                <a:cs typeface="Arial" panose="020B0604020202020204" pitchFamily="34" charset="0"/>
              </a:rPr>
              <a:t>dinh</a:t>
            </a:r>
            <a:r>
              <a:rPr lang="en-US" sz="3500" dirty="0">
                <a:solidFill>
                  <a:schemeClr val="tx1"/>
                </a:solidFill>
                <a:latin typeface="Arial" panose="020B0604020202020204" pitchFamily="34" charset="0"/>
                <a:cs typeface="Arial" panose="020B0604020202020204" pitchFamily="34" charset="0"/>
              </a:rPr>
              <a:t> </a:t>
            </a:r>
            <a:r>
              <a:rPr lang="en-US" sz="3500" dirty="0" err="1">
                <a:solidFill>
                  <a:schemeClr val="tx1"/>
                </a:solidFill>
                <a:latin typeface="Arial" panose="020B0604020202020204" pitchFamily="34" charset="0"/>
                <a:cs typeface="Arial" panose="020B0604020202020204" pitchFamily="34" charset="0"/>
              </a:rPr>
              <a:t>dưỡng</a:t>
            </a:r>
            <a:endParaRPr lang="en-US" sz="3500" dirty="0">
              <a:solidFill>
                <a:schemeClr val="tx1"/>
              </a:solidFill>
              <a:latin typeface="Arial" panose="020B0604020202020204" pitchFamily="34" charset="0"/>
              <a:cs typeface="Arial" panose="020B0604020202020204" pitchFamily="34" charset="0"/>
            </a:endParaRPr>
          </a:p>
        </p:txBody>
      </p:sp>
      <p:sp>
        <p:nvSpPr>
          <p:cNvPr id="15" name="Rounded Rectangle 7">
            <a:extLst>
              <a:ext uri="{FF2B5EF4-FFF2-40B4-BE49-F238E27FC236}">
                <a16:creationId xmlns:a16="http://schemas.microsoft.com/office/drawing/2014/main" id="{221D2809-1875-432A-8BF3-89E058E99450}"/>
              </a:ext>
            </a:extLst>
          </p:cNvPr>
          <p:cNvSpPr/>
          <p:nvPr/>
        </p:nvSpPr>
        <p:spPr>
          <a:xfrm>
            <a:off x="5499560" y="5827979"/>
            <a:ext cx="12322169" cy="3887520"/>
          </a:xfrm>
          <a:prstGeom prst="roundRect">
            <a:avLst/>
          </a:prstGeom>
          <a:solidFill>
            <a:schemeClr val="bg1"/>
          </a:solidFill>
          <a:ln w="57150">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500" dirty="0">
                <a:solidFill>
                  <a:schemeClr val="tx1"/>
                </a:solidFill>
                <a:latin typeface="Arial" panose="020B0604020202020204" pitchFamily="34" charset="0"/>
                <a:cs typeface="Arial" panose="020B0604020202020204" pitchFamily="34" charset="0"/>
              </a:rPr>
              <a:t>- </a:t>
            </a:r>
            <a:r>
              <a:rPr lang="en-US" sz="3500" dirty="0" err="1">
                <a:solidFill>
                  <a:schemeClr val="tx1"/>
                </a:solidFill>
                <a:latin typeface="Arial" panose="020B0604020202020204" pitchFamily="34" charset="0"/>
                <a:cs typeface="Arial" panose="020B0604020202020204" pitchFamily="34" charset="0"/>
              </a:rPr>
              <a:t>Khi</a:t>
            </a:r>
            <a:r>
              <a:rPr lang="en-US" sz="3500" dirty="0">
                <a:solidFill>
                  <a:schemeClr val="tx1"/>
                </a:solidFill>
                <a:latin typeface="Arial" panose="020B0604020202020204" pitchFamily="34" charset="0"/>
                <a:cs typeface="Arial" panose="020B0604020202020204" pitchFamily="34" charset="0"/>
              </a:rPr>
              <a:t> </a:t>
            </a:r>
            <a:r>
              <a:rPr lang="en-US" sz="3500" dirty="0" err="1">
                <a:solidFill>
                  <a:schemeClr val="tx1"/>
                </a:solidFill>
                <a:latin typeface="Arial" panose="020B0604020202020204" pitchFamily="34" charset="0"/>
                <a:cs typeface="Arial" panose="020B0604020202020204" pitchFamily="34" charset="0"/>
              </a:rPr>
              <a:t>vận</a:t>
            </a:r>
            <a:r>
              <a:rPr lang="en-US" sz="3500" dirty="0">
                <a:solidFill>
                  <a:schemeClr val="tx1"/>
                </a:solidFill>
                <a:latin typeface="Arial" panose="020B0604020202020204" pitchFamily="34" charset="0"/>
                <a:cs typeface="Arial" panose="020B0604020202020204" pitchFamily="34" charset="0"/>
              </a:rPr>
              <a:t> </a:t>
            </a:r>
            <a:r>
              <a:rPr lang="en-US" sz="3500" dirty="0" err="1">
                <a:solidFill>
                  <a:schemeClr val="tx1"/>
                </a:solidFill>
                <a:latin typeface="Arial" panose="020B0604020202020204" pitchFamily="34" charset="0"/>
                <a:cs typeface="Arial" panose="020B0604020202020204" pitchFamily="34" charset="0"/>
              </a:rPr>
              <a:t>động</a:t>
            </a:r>
            <a:r>
              <a:rPr lang="en-US" sz="3500" dirty="0">
                <a:solidFill>
                  <a:schemeClr val="tx1"/>
                </a:solidFill>
                <a:latin typeface="Arial" panose="020B0604020202020204" pitchFamily="34" charset="0"/>
                <a:cs typeface="Arial" panose="020B0604020202020204" pitchFamily="34" charset="0"/>
              </a:rPr>
              <a:t> </a:t>
            </a:r>
            <a:r>
              <a:rPr lang="en-US" sz="3500" dirty="0" err="1">
                <a:solidFill>
                  <a:schemeClr val="tx1"/>
                </a:solidFill>
                <a:latin typeface="Arial" panose="020B0604020202020204" pitchFamily="34" charset="0"/>
                <a:cs typeface="Arial" panose="020B0604020202020204" pitchFamily="34" charset="0"/>
              </a:rPr>
              <a:t>mạnh</a:t>
            </a:r>
            <a:r>
              <a:rPr lang="en-US" sz="3500" dirty="0">
                <a:solidFill>
                  <a:schemeClr val="tx1"/>
                </a:solidFill>
                <a:latin typeface="Arial" panose="020B0604020202020204" pitchFamily="34" charset="0"/>
                <a:cs typeface="Arial" panose="020B0604020202020204" pitchFamily="34" charset="0"/>
              </a:rPr>
              <a:t> ( </a:t>
            </a:r>
            <a:r>
              <a:rPr lang="en-US" sz="3500" dirty="0" err="1">
                <a:solidFill>
                  <a:schemeClr val="tx1"/>
                </a:solidFill>
                <a:latin typeface="Arial" panose="020B0604020202020204" pitchFamily="34" charset="0"/>
                <a:cs typeface="Arial" panose="020B0604020202020204" pitchFamily="34" charset="0"/>
              </a:rPr>
              <a:t>như</a:t>
            </a:r>
            <a:r>
              <a:rPr lang="en-US" sz="3500" dirty="0">
                <a:solidFill>
                  <a:schemeClr val="tx1"/>
                </a:solidFill>
                <a:latin typeface="Arial" panose="020B0604020202020204" pitchFamily="34" charset="0"/>
                <a:cs typeface="Arial" panose="020B0604020202020204" pitchFamily="34" charset="0"/>
              </a:rPr>
              <a:t> </a:t>
            </a:r>
            <a:r>
              <a:rPr lang="en-US" sz="3500" dirty="0" err="1">
                <a:solidFill>
                  <a:schemeClr val="tx1"/>
                </a:solidFill>
                <a:latin typeface="Arial" panose="020B0604020202020204" pitchFamily="34" charset="0"/>
                <a:cs typeface="Arial" panose="020B0604020202020204" pitchFamily="34" charset="0"/>
              </a:rPr>
              <a:t>chạy</a:t>
            </a:r>
            <a:r>
              <a:rPr lang="en-US" sz="3500" dirty="0">
                <a:solidFill>
                  <a:schemeClr val="tx1"/>
                </a:solidFill>
                <a:latin typeface="Arial" panose="020B0604020202020204" pitchFamily="34" charset="0"/>
                <a:cs typeface="Arial" panose="020B0604020202020204" pitchFamily="34" charset="0"/>
              </a:rPr>
              <a:t> </a:t>
            </a:r>
            <a:r>
              <a:rPr lang="en-US" sz="3500" dirty="0" err="1">
                <a:solidFill>
                  <a:schemeClr val="tx1"/>
                </a:solidFill>
                <a:latin typeface="Arial" panose="020B0604020202020204" pitchFamily="34" charset="0"/>
                <a:cs typeface="Arial" panose="020B0604020202020204" pitchFamily="34" charset="0"/>
              </a:rPr>
              <a:t>bộ</a:t>
            </a:r>
            <a:r>
              <a:rPr lang="en-US" sz="3500" dirty="0">
                <a:solidFill>
                  <a:schemeClr val="tx1"/>
                </a:solidFill>
                <a:latin typeface="Arial" panose="020B0604020202020204" pitchFamily="34" charset="0"/>
                <a:cs typeface="Arial" panose="020B0604020202020204" pitchFamily="34" charset="0"/>
              </a:rPr>
              <a:t> ), </a:t>
            </a:r>
            <a:r>
              <a:rPr lang="en-US" sz="3500" dirty="0" err="1">
                <a:solidFill>
                  <a:schemeClr val="tx1"/>
                </a:solidFill>
                <a:latin typeface="Arial" panose="020B0604020202020204" pitchFamily="34" charset="0"/>
                <a:cs typeface="Arial" panose="020B0604020202020204" pitchFamily="34" charset="0"/>
              </a:rPr>
              <a:t>cơ</a:t>
            </a:r>
            <a:r>
              <a:rPr lang="en-US" sz="3500" dirty="0">
                <a:solidFill>
                  <a:schemeClr val="tx1"/>
                </a:solidFill>
                <a:latin typeface="Arial" panose="020B0604020202020204" pitchFamily="34" charset="0"/>
                <a:cs typeface="Arial" panose="020B0604020202020204" pitchFamily="34" charset="0"/>
              </a:rPr>
              <a:t> </a:t>
            </a:r>
            <a:r>
              <a:rPr lang="en-US" sz="3500" dirty="0" err="1">
                <a:solidFill>
                  <a:schemeClr val="tx1"/>
                </a:solidFill>
                <a:latin typeface="Arial" panose="020B0604020202020204" pitchFamily="34" charset="0"/>
                <a:cs typeface="Arial" panose="020B0604020202020204" pitchFamily="34" charset="0"/>
              </a:rPr>
              <a:t>thể</a:t>
            </a:r>
            <a:r>
              <a:rPr lang="en-US" sz="3500" dirty="0">
                <a:solidFill>
                  <a:schemeClr val="tx1"/>
                </a:solidFill>
                <a:latin typeface="Arial" panose="020B0604020202020204" pitchFamily="34" charset="0"/>
                <a:cs typeface="Arial" panose="020B0604020202020204" pitchFamily="34" charset="0"/>
              </a:rPr>
              <a:t> </a:t>
            </a:r>
            <a:r>
              <a:rPr lang="en-US" sz="3500" dirty="0" err="1">
                <a:solidFill>
                  <a:schemeClr val="tx1"/>
                </a:solidFill>
                <a:latin typeface="Arial" panose="020B0604020202020204" pitchFamily="34" charset="0"/>
                <a:cs typeface="Arial" panose="020B0604020202020204" pitchFamily="34" charset="0"/>
              </a:rPr>
              <a:t>sẽ</a:t>
            </a:r>
            <a:r>
              <a:rPr lang="en-US" sz="3500" dirty="0">
                <a:solidFill>
                  <a:schemeClr val="tx1"/>
                </a:solidFill>
                <a:latin typeface="Arial" panose="020B0604020202020204" pitchFamily="34" charset="0"/>
                <a:cs typeface="Arial" panose="020B0604020202020204" pitchFamily="34" charset="0"/>
              </a:rPr>
              <a:t> </a:t>
            </a:r>
            <a:r>
              <a:rPr lang="en-US" sz="3500" dirty="0" err="1">
                <a:solidFill>
                  <a:schemeClr val="tx1"/>
                </a:solidFill>
                <a:latin typeface="Arial" panose="020B0604020202020204" pitchFamily="34" charset="0"/>
                <a:cs typeface="Arial" panose="020B0604020202020204" pitchFamily="34" charset="0"/>
              </a:rPr>
              <a:t>cần</a:t>
            </a:r>
            <a:r>
              <a:rPr lang="en-US" sz="3500" dirty="0">
                <a:solidFill>
                  <a:schemeClr val="tx1"/>
                </a:solidFill>
                <a:latin typeface="Arial" panose="020B0604020202020204" pitchFamily="34" charset="0"/>
                <a:cs typeface="Arial" panose="020B0604020202020204" pitchFamily="34" charset="0"/>
              </a:rPr>
              <a:t> </a:t>
            </a:r>
            <a:r>
              <a:rPr lang="en-US" sz="3500" dirty="0" err="1">
                <a:solidFill>
                  <a:schemeClr val="tx1"/>
                </a:solidFill>
                <a:latin typeface="Arial" panose="020B0604020202020204" pitchFamily="34" charset="0"/>
                <a:cs typeface="Arial" panose="020B0604020202020204" pitchFamily="34" charset="0"/>
              </a:rPr>
              <a:t>nhiều</a:t>
            </a:r>
            <a:r>
              <a:rPr lang="en-US" sz="3500" dirty="0">
                <a:solidFill>
                  <a:schemeClr val="tx1"/>
                </a:solidFill>
                <a:latin typeface="Arial" panose="020B0604020202020204" pitchFamily="34" charset="0"/>
                <a:cs typeface="Arial" panose="020B0604020202020204" pitchFamily="34" charset="0"/>
              </a:rPr>
              <a:t> ô-xi </a:t>
            </a:r>
            <a:r>
              <a:rPr lang="en-US" sz="3500" dirty="0" err="1">
                <a:solidFill>
                  <a:schemeClr val="tx1"/>
                </a:solidFill>
                <a:latin typeface="Arial" panose="020B0604020202020204" pitchFamily="34" charset="0"/>
                <a:cs typeface="Arial" panose="020B0604020202020204" pitchFamily="34" charset="0"/>
              </a:rPr>
              <a:t>và</a:t>
            </a:r>
            <a:r>
              <a:rPr lang="en-US" sz="3500" dirty="0">
                <a:solidFill>
                  <a:schemeClr val="tx1"/>
                </a:solidFill>
                <a:latin typeface="Arial" panose="020B0604020202020204" pitchFamily="34" charset="0"/>
                <a:cs typeface="Arial" panose="020B0604020202020204" pitchFamily="34" charset="0"/>
              </a:rPr>
              <a:t> </a:t>
            </a:r>
            <a:r>
              <a:rPr lang="en-US" sz="3500" dirty="0" err="1">
                <a:solidFill>
                  <a:schemeClr val="tx1"/>
                </a:solidFill>
                <a:latin typeface="Arial" panose="020B0604020202020204" pitchFamily="34" charset="0"/>
                <a:cs typeface="Arial" panose="020B0604020202020204" pitchFamily="34" charset="0"/>
              </a:rPr>
              <a:t>chất</a:t>
            </a:r>
            <a:r>
              <a:rPr lang="en-US" sz="3500" dirty="0">
                <a:solidFill>
                  <a:schemeClr val="tx1"/>
                </a:solidFill>
                <a:latin typeface="Arial" panose="020B0604020202020204" pitchFamily="34" charset="0"/>
                <a:cs typeface="Arial" panose="020B0604020202020204" pitchFamily="34" charset="0"/>
              </a:rPr>
              <a:t> </a:t>
            </a:r>
            <a:r>
              <a:rPr lang="en-US" sz="3500" dirty="0" err="1">
                <a:solidFill>
                  <a:schemeClr val="tx1"/>
                </a:solidFill>
                <a:latin typeface="Arial" panose="020B0604020202020204" pitchFamily="34" charset="0"/>
                <a:cs typeface="Arial" panose="020B0604020202020204" pitchFamily="34" charset="0"/>
              </a:rPr>
              <a:t>dinh</a:t>
            </a:r>
            <a:r>
              <a:rPr lang="en-US" sz="3500" dirty="0">
                <a:solidFill>
                  <a:schemeClr val="tx1"/>
                </a:solidFill>
                <a:latin typeface="Arial" panose="020B0604020202020204" pitchFamily="34" charset="0"/>
                <a:cs typeface="Arial" panose="020B0604020202020204" pitchFamily="34" charset="0"/>
              </a:rPr>
              <a:t> </a:t>
            </a:r>
            <a:r>
              <a:rPr lang="en-US" sz="3500" dirty="0" err="1">
                <a:solidFill>
                  <a:schemeClr val="tx1"/>
                </a:solidFill>
                <a:latin typeface="Arial" panose="020B0604020202020204" pitchFamily="34" charset="0"/>
                <a:cs typeface="Arial" panose="020B0604020202020204" pitchFamily="34" charset="0"/>
              </a:rPr>
              <a:t>dưỡng</a:t>
            </a:r>
            <a:r>
              <a:rPr lang="en-US" sz="3500" dirty="0">
                <a:solidFill>
                  <a:schemeClr val="tx1"/>
                </a:solidFill>
                <a:latin typeface="Arial" panose="020B0604020202020204" pitchFamily="34" charset="0"/>
                <a:cs typeface="Arial" panose="020B0604020202020204" pitchFamily="34" charset="0"/>
              </a:rPr>
              <a:t> </a:t>
            </a:r>
            <a:r>
              <a:rPr lang="en-US" sz="3500" dirty="0" err="1">
                <a:solidFill>
                  <a:schemeClr val="tx1"/>
                </a:solidFill>
                <a:latin typeface="Arial" panose="020B0604020202020204" pitchFamily="34" charset="0"/>
                <a:cs typeface="Arial" panose="020B0604020202020204" pitchFamily="34" charset="0"/>
              </a:rPr>
              <a:t>hơn</a:t>
            </a:r>
            <a:r>
              <a:rPr lang="en-US" sz="3500" dirty="0">
                <a:solidFill>
                  <a:schemeClr val="tx1"/>
                </a:solidFill>
                <a:latin typeface="Arial" panose="020B0604020202020204" pitchFamily="34" charset="0"/>
                <a:cs typeface="Arial" panose="020B0604020202020204" pitchFamily="34" charset="0"/>
              </a:rPr>
              <a:t>. </a:t>
            </a:r>
            <a:r>
              <a:rPr lang="en-US" sz="3500" dirty="0" err="1">
                <a:solidFill>
                  <a:schemeClr val="tx1"/>
                </a:solidFill>
                <a:latin typeface="Arial" panose="020B0604020202020204" pitchFamily="34" charset="0"/>
                <a:cs typeface="Arial" panose="020B0604020202020204" pitchFamily="34" charset="0"/>
              </a:rPr>
              <a:t>Vì</a:t>
            </a:r>
            <a:r>
              <a:rPr lang="en-US" sz="3500" dirty="0">
                <a:solidFill>
                  <a:schemeClr val="tx1"/>
                </a:solidFill>
                <a:latin typeface="Arial" panose="020B0604020202020204" pitchFamily="34" charset="0"/>
                <a:cs typeface="Arial" panose="020B0604020202020204" pitchFamily="34" charset="0"/>
              </a:rPr>
              <a:t> </a:t>
            </a:r>
            <a:r>
              <a:rPr lang="en-US" sz="3500" dirty="0" err="1">
                <a:solidFill>
                  <a:schemeClr val="tx1"/>
                </a:solidFill>
                <a:latin typeface="Arial" panose="020B0604020202020204" pitchFamily="34" charset="0"/>
                <a:cs typeface="Arial" panose="020B0604020202020204" pitchFamily="34" charset="0"/>
              </a:rPr>
              <a:t>vậy</a:t>
            </a:r>
            <a:r>
              <a:rPr lang="en-US" sz="3500" dirty="0">
                <a:solidFill>
                  <a:schemeClr val="tx1"/>
                </a:solidFill>
                <a:latin typeface="Arial" panose="020B0604020202020204" pitchFamily="34" charset="0"/>
                <a:cs typeface="Arial" panose="020B0604020202020204" pitchFamily="34" charset="0"/>
              </a:rPr>
              <a:t>, </a:t>
            </a:r>
            <a:r>
              <a:rPr lang="en-US" sz="3500" dirty="0" err="1">
                <a:solidFill>
                  <a:schemeClr val="tx1"/>
                </a:solidFill>
                <a:latin typeface="Arial" panose="020B0604020202020204" pitchFamily="34" charset="0"/>
                <a:cs typeface="Arial" panose="020B0604020202020204" pitchFamily="34" charset="0"/>
              </a:rPr>
              <a:t>tim</a:t>
            </a:r>
            <a:r>
              <a:rPr lang="en-US" sz="3500" dirty="0">
                <a:solidFill>
                  <a:schemeClr val="tx1"/>
                </a:solidFill>
                <a:latin typeface="Arial" panose="020B0604020202020204" pitchFamily="34" charset="0"/>
                <a:cs typeface="Arial" panose="020B0604020202020204" pitchFamily="34" charset="0"/>
              </a:rPr>
              <a:t> </a:t>
            </a:r>
            <a:r>
              <a:rPr lang="en-US" sz="3500" dirty="0" err="1">
                <a:solidFill>
                  <a:schemeClr val="tx1"/>
                </a:solidFill>
                <a:latin typeface="Arial" panose="020B0604020202020204" pitchFamily="34" charset="0"/>
                <a:cs typeface="Arial" panose="020B0604020202020204" pitchFamily="34" charset="0"/>
              </a:rPr>
              <a:t>cũng</a:t>
            </a:r>
            <a:r>
              <a:rPr lang="en-US" sz="3500" dirty="0">
                <a:solidFill>
                  <a:schemeClr val="tx1"/>
                </a:solidFill>
                <a:latin typeface="Arial" panose="020B0604020202020204" pitchFamily="34" charset="0"/>
                <a:cs typeface="Arial" panose="020B0604020202020204" pitchFamily="34" charset="0"/>
              </a:rPr>
              <a:t> </a:t>
            </a:r>
            <a:r>
              <a:rPr lang="en-US" sz="3500" dirty="0" err="1">
                <a:solidFill>
                  <a:schemeClr val="tx1"/>
                </a:solidFill>
                <a:latin typeface="Arial" panose="020B0604020202020204" pitchFamily="34" charset="0"/>
                <a:cs typeface="Arial" panose="020B0604020202020204" pitchFamily="34" charset="0"/>
              </a:rPr>
              <a:t>phải</a:t>
            </a:r>
            <a:r>
              <a:rPr lang="en-US" sz="3500" dirty="0">
                <a:solidFill>
                  <a:schemeClr val="tx1"/>
                </a:solidFill>
                <a:latin typeface="Arial" panose="020B0604020202020204" pitchFamily="34" charset="0"/>
                <a:cs typeface="Arial" panose="020B0604020202020204" pitchFamily="34" charset="0"/>
              </a:rPr>
              <a:t> </a:t>
            </a:r>
            <a:r>
              <a:rPr lang="en-US" sz="3500" dirty="0" err="1">
                <a:solidFill>
                  <a:schemeClr val="tx1"/>
                </a:solidFill>
                <a:latin typeface="Arial" panose="020B0604020202020204" pitchFamily="34" charset="0"/>
                <a:cs typeface="Arial" panose="020B0604020202020204" pitchFamily="34" charset="0"/>
              </a:rPr>
              <a:t>đập</a:t>
            </a:r>
            <a:r>
              <a:rPr lang="en-US" sz="3500" dirty="0">
                <a:solidFill>
                  <a:schemeClr val="tx1"/>
                </a:solidFill>
                <a:latin typeface="Arial" panose="020B0604020202020204" pitchFamily="34" charset="0"/>
                <a:cs typeface="Arial" panose="020B0604020202020204" pitchFamily="34" charset="0"/>
              </a:rPr>
              <a:t> </a:t>
            </a:r>
            <a:r>
              <a:rPr lang="en-US" sz="3500" dirty="0" err="1">
                <a:solidFill>
                  <a:schemeClr val="tx1"/>
                </a:solidFill>
                <a:latin typeface="Arial" panose="020B0604020202020204" pitchFamily="34" charset="0"/>
                <a:cs typeface="Arial" panose="020B0604020202020204" pitchFamily="34" charset="0"/>
              </a:rPr>
              <a:t>nhanh</a:t>
            </a:r>
            <a:r>
              <a:rPr lang="en-US" sz="3500" dirty="0">
                <a:solidFill>
                  <a:schemeClr val="tx1"/>
                </a:solidFill>
                <a:latin typeface="Arial" panose="020B0604020202020204" pitchFamily="34" charset="0"/>
                <a:cs typeface="Arial" panose="020B0604020202020204" pitchFamily="34" charset="0"/>
              </a:rPr>
              <a:t> </a:t>
            </a:r>
            <a:r>
              <a:rPr lang="en-US" sz="3500" dirty="0" err="1">
                <a:solidFill>
                  <a:schemeClr val="tx1"/>
                </a:solidFill>
                <a:latin typeface="Arial" panose="020B0604020202020204" pitchFamily="34" charset="0"/>
                <a:cs typeface="Arial" panose="020B0604020202020204" pitchFamily="34" charset="0"/>
              </a:rPr>
              <a:t>hơn</a:t>
            </a:r>
            <a:r>
              <a:rPr lang="en-US" sz="3500" dirty="0">
                <a:solidFill>
                  <a:schemeClr val="tx1"/>
                </a:solidFill>
                <a:latin typeface="Arial" panose="020B0604020202020204" pitchFamily="34" charset="0"/>
                <a:cs typeface="Arial" panose="020B0604020202020204" pitchFamily="34" charset="0"/>
              </a:rPr>
              <a:t> </a:t>
            </a:r>
            <a:r>
              <a:rPr lang="en-US" sz="3500" dirty="0" err="1">
                <a:solidFill>
                  <a:schemeClr val="tx1"/>
                </a:solidFill>
                <a:latin typeface="Arial" panose="020B0604020202020204" pitchFamily="34" charset="0"/>
                <a:cs typeface="Arial" panose="020B0604020202020204" pitchFamily="34" charset="0"/>
              </a:rPr>
              <a:t>và</a:t>
            </a:r>
            <a:r>
              <a:rPr lang="en-US" sz="3500" dirty="0">
                <a:solidFill>
                  <a:schemeClr val="tx1"/>
                </a:solidFill>
                <a:latin typeface="Arial" panose="020B0604020202020204" pitchFamily="34" charset="0"/>
                <a:cs typeface="Arial" panose="020B0604020202020204" pitchFamily="34" charset="0"/>
              </a:rPr>
              <a:t> </a:t>
            </a:r>
            <a:r>
              <a:rPr lang="en-US" sz="3500" dirty="0" err="1">
                <a:solidFill>
                  <a:schemeClr val="tx1"/>
                </a:solidFill>
                <a:latin typeface="Arial" panose="020B0604020202020204" pitchFamily="34" charset="0"/>
                <a:cs typeface="Arial" panose="020B0604020202020204" pitchFamily="34" charset="0"/>
              </a:rPr>
              <a:t>mạnh</a:t>
            </a:r>
            <a:r>
              <a:rPr lang="en-US" sz="3500" dirty="0">
                <a:solidFill>
                  <a:schemeClr val="tx1"/>
                </a:solidFill>
                <a:latin typeface="Arial" panose="020B0604020202020204" pitchFamily="34" charset="0"/>
                <a:cs typeface="Arial" panose="020B0604020202020204" pitchFamily="34" charset="0"/>
              </a:rPr>
              <a:t> </a:t>
            </a:r>
            <a:r>
              <a:rPr lang="en-US" sz="3500" dirty="0" err="1">
                <a:solidFill>
                  <a:schemeClr val="tx1"/>
                </a:solidFill>
                <a:latin typeface="Arial" panose="020B0604020202020204" pitchFamily="34" charset="0"/>
                <a:cs typeface="Arial" panose="020B0604020202020204" pitchFamily="34" charset="0"/>
              </a:rPr>
              <a:t>hơn</a:t>
            </a:r>
            <a:r>
              <a:rPr lang="en-US" sz="3500" dirty="0">
                <a:solidFill>
                  <a:schemeClr val="tx1"/>
                </a:solidFill>
                <a:latin typeface="Arial" panose="020B0604020202020204" pitchFamily="34" charset="0"/>
                <a:cs typeface="Arial" panose="020B0604020202020204" pitchFamily="34" charset="0"/>
              </a:rPr>
              <a:t> </a:t>
            </a:r>
            <a:r>
              <a:rPr lang="en-US" sz="3500" dirty="0" err="1">
                <a:solidFill>
                  <a:schemeClr val="tx1"/>
                </a:solidFill>
                <a:latin typeface="Arial" panose="020B0604020202020204" pitchFamily="34" charset="0"/>
                <a:cs typeface="Arial" panose="020B0604020202020204" pitchFamily="34" charset="0"/>
              </a:rPr>
              <a:t>để</a:t>
            </a:r>
            <a:r>
              <a:rPr lang="en-US" sz="3500" dirty="0">
                <a:solidFill>
                  <a:schemeClr val="tx1"/>
                </a:solidFill>
                <a:latin typeface="Arial" panose="020B0604020202020204" pitchFamily="34" charset="0"/>
                <a:cs typeface="Arial" panose="020B0604020202020204" pitchFamily="34" charset="0"/>
              </a:rPr>
              <a:t> </a:t>
            </a:r>
            <a:r>
              <a:rPr lang="en-US" sz="3500" dirty="0" err="1">
                <a:solidFill>
                  <a:schemeClr val="tx1"/>
                </a:solidFill>
                <a:latin typeface="Arial" panose="020B0604020202020204" pitchFamily="34" charset="0"/>
                <a:cs typeface="Arial" panose="020B0604020202020204" pitchFamily="34" charset="0"/>
              </a:rPr>
              <a:t>cung</a:t>
            </a:r>
            <a:r>
              <a:rPr lang="en-US" sz="3500" dirty="0">
                <a:solidFill>
                  <a:schemeClr val="tx1"/>
                </a:solidFill>
                <a:latin typeface="Arial" panose="020B0604020202020204" pitchFamily="34" charset="0"/>
                <a:cs typeface="Arial" panose="020B0604020202020204" pitchFamily="34" charset="0"/>
              </a:rPr>
              <a:t> </a:t>
            </a:r>
            <a:r>
              <a:rPr lang="en-US" sz="3500" dirty="0" err="1">
                <a:solidFill>
                  <a:schemeClr val="tx1"/>
                </a:solidFill>
                <a:latin typeface="Arial" panose="020B0604020202020204" pitchFamily="34" charset="0"/>
                <a:cs typeface="Arial" panose="020B0604020202020204" pitchFamily="34" charset="0"/>
              </a:rPr>
              <a:t>cấp</a:t>
            </a:r>
            <a:r>
              <a:rPr lang="en-US" sz="3500" dirty="0">
                <a:solidFill>
                  <a:schemeClr val="tx1"/>
                </a:solidFill>
                <a:latin typeface="Arial" panose="020B0604020202020204" pitchFamily="34" charset="0"/>
                <a:cs typeface="Arial" panose="020B0604020202020204" pitchFamily="34" charset="0"/>
              </a:rPr>
              <a:t> </a:t>
            </a:r>
            <a:r>
              <a:rPr lang="en-US" sz="3500" dirty="0" err="1">
                <a:solidFill>
                  <a:schemeClr val="tx1"/>
                </a:solidFill>
                <a:latin typeface="Arial" panose="020B0604020202020204" pitchFamily="34" charset="0"/>
                <a:cs typeface="Arial" panose="020B0604020202020204" pitchFamily="34" charset="0"/>
              </a:rPr>
              <a:t>một</a:t>
            </a:r>
            <a:r>
              <a:rPr lang="en-US" sz="3500" dirty="0">
                <a:solidFill>
                  <a:schemeClr val="tx1"/>
                </a:solidFill>
                <a:latin typeface="Arial" panose="020B0604020202020204" pitchFamily="34" charset="0"/>
                <a:cs typeface="Arial" panose="020B0604020202020204" pitchFamily="34" charset="0"/>
              </a:rPr>
              <a:t> </a:t>
            </a:r>
            <a:r>
              <a:rPr lang="en-US" sz="3500" dirty="0" err="1">
                <a:solidFill>
                  <a:schemeClr val="tx1"/>
                </a:solidFill>
                <a:latin typeface="Arial" panose="020B0604020202020204" pitchFamily="34" charset="0"/>
                <a:cs typeface="Arial" panose="020B0604020202020204" pitchFamily="34" charset="0"/>
              </a:rPr>
              <a:t>lượng</a:t>
            </a:r>
            <a:r>
              <a:rPr lang="en-US" sz="3500" dirty="0">
                <a:solidFill>
                  <a:schemeClr val="tx1"/>
                </a:solidFill>
                <a:latin typeface="Arial" panose="020B0604020202020204" pitchFamily="34" charset="0"/>
                <a:cs typeface="Arial" panose="020B0604020202020204" pitchFamily="34" charset="0"/>
              </a:rPr>
              <a:t> </a:t>
            </a:r>
            <a:r>
              <a:rPr lang="en-US" sz="3500" dirty="0" err="1">
                <a:solidFill>
                  <a:schemeClr val="tx1"/>
                </a:solidFill>
                <a:latin typeface="Arial" panose="020B0604020202020204" pitchFamily="34" charset="0"/>
                <a:cs typeface="Arial" panose="020B0604020202020204" pitchFamily="34" charset="0"/>
              </a:rPr>
              <a:t>máu</a:t>
            </a:r>
            <a:r>
              <a:rPr lang="en-US" sz="3500" dirty="0">
                <a:solidFill>
                  <a:schemeClr val="tx1"/>
                </a:solidFill>
                <a:latin typeface="Arial" panose="020B0604020202020204" pitchFamily="34" charset="0"/>
                <a:cs typeface="Arial" panose="020B0604020202020204" pitchFamily="34" charset="0"/>
              </a:rPr>
              <a:t> </a:t>
            </a:r>
            <a:r>
              <a:rPr lang="en-US" sz="3500" dirty="0" err="1">
                <a:solidFill>
                  <a:schemeClr val="tx1"/>
                </a:solidFill>
                <a:latin typeface="Arial" panose="020B0604020202020204" pitchFamily="34" charset="0"/>
                <a:cs typeface="Arial" panose="020B0604020202020204" pitchFamily="34" charset="0"/>
              </a:rPr>
              <a:t>nhiều</a:t>
            </a:r>
            <a:r>
              <a:rPr lang="en-US" sz="3500" dirty="0">
                <a:solidFill>
                  <a:schemeClr val="tx1"/>
                </a:solidFill>
                <a:latin typeface="Arial" panose="020B0604020202020204" pitchFamily="34" charset="0"/>
                <a:cs typeface="Arial" panose="020B0604020202020204" pitchFamily="34" charset="0"/>
              </a:rPr>
              <a:t> </a:t>
            </a:r>
            <a:r>
              <a:rPr lang="en-US" sz="3500" dirty="0" err="1">
                <a:solidFill>
                  <a:schemeClr val="tx1"/>
                </a:solidFill>
                <a:latin typeface="Arial" panose="020B0604020202020204" pitchFamily="34" charset="0"/>
                <a:cs typeface="Arial" panose="020B0604020202020204" pitchFamily="34" charset="0"/>
              </a:rPr>
              <a:t>hơn</a:t>
            </a:r>
            <a:r>
              <a:rPr lang="en-US" sz="3500" dirty="0">
                <a:solidFill>
                  <a:schemeClr val="tx1"/>
                </a:solidFill>
                <a:latin typeface="Arial" panose="020B0604020202020204" pitchFamily="34" charset="0"/>
                <a:cs typeface="Arial" panose="020B0604020202020204" pitchFamily="34" charset="0"/>
              </a:rPr>
              <a:t> </a:t>
            </a:r>
            <a:r>
              <a:rPr lang="en-US" sz="3500" dirty="0" err="1">
                <a:solidFill>
                  <a:schemeClr val="tx1"/>
                </a:solidFill>
                <a:latin typeface="Arial" panose="020B0604020202020204" pitchFamily="34" charset="0"/>
                <a:cs typeface="Arial" panose="020B0604020202020204" pitchFamily="34" charset="0"/>
              </a:rPr>
              <a:t>thì</a:t>
            </a:r>
            <a:r>
              <a:rPr lang="en-US" sz="3500" dirty="0">
                <a:solidFill>
                  <a:schemeClr val="tx1"/>
                </a:solidFill>
                <a:latin typeface="Arial" panose="020B0604020202020204" pitchFamily="34" charset="0"/>
                <a:cs typeface="Arial" panose="020B0604020202020204" pitchFamily="34" charset="0"/>
              </a:rPr>
              <a:t> </a:t>
            </a:r>
            <a:r>
              <a:rPr lang="en-US" sz="3500" dirty="0" err="1">
                <a:solidFill>
                  <a:schemeClr val="tx1"/>
                </a:solidFill>
                <a:latin typeface="Arial" panose="020B0604020202020204" pitchFamily="34" charset="0"/>
                <a:cs typeface="Arial" panose="020B0604020202020204" pitchFamily="34" charset="0"/>
              </a:rPr>
              <a:t>mới</a:t>
            </a:r>
            <a:r>
              <a:rPr lang="en-US" sz="3500" dirty="0">
                <a:solidFill>
                  <a:schemeClr val="tx1"/>
                </a:solidFill>
                <a:latin typeface="Arial" panose="020B0604020202020204" pitchFamily="34" charset="0"/>
                <a:cs typeface="Arial" panose="020B0604020202020204" pitchFamily="34" charset="0"/>
              </a:rPr>
              <a:t> </a:t>
            </a:r>
            <a:r>
              <a:rPr lang="en-US" sz="3500" dirty="0" err="1">
                <a:solidFill>
                  <a:schemeClr val="tx1"/>
                </a:solidFill>
                <a:latin typeface="Arial" panose="020B0604020202020204" pitchFamily="34" charset="0"/>
                <a:cs typeface="Arial" panose="020B0604020202020204" pitchFamily="34" charset="0"/>
              </a:rPr>
              <a:t>đáp</a:t>
            </a:r>
            <a:r>
              <a:rPr lang="en-US" sz="3500" dirty="0">
                <a:solidFill>
                  <a:schemeClr val="tx1"/>
                </a:solidFill>
                <a:latin typeface="Arial" panose="020B0604020202020204" pitchFamily="34" charset="0"/>
                <a:cs typeface="Arial" panose="020B0604020202020204" pitchFamily="34" charset="0"/>
              </a:rPr>
              <a:t> </a:t>
            </a:r>
            <a:r>
              <a:rPr lang="en-US" sz="3500" dirty="0" err="1">
                <a:solidFill>
                  <a:schemeClr val="tx1"/>
                </a:solidFill>
                <a:latin typeface="Arial" panose="020B0604020202020204" pitchFamily="34" charset="0"/>
                <a:cs typeface="Arial" panose="020B0604020202020204" pitchFamily="34" charset="0"/>
              </a:rPr>
              <a:t>ứng</a:t>
            </a:r>
            <a:r>
              <a:rPr lang="en-US" sz="3500" dirty="0">
                <a:solidFill>
                  <a:schemeClr val="tx1"/>
                </a:solidFill>
                <a:latin typeface="Arial" panose="020B0604020202020204" pitchFamily="34" charset="0"/>
                <a:cs typeface="Arial" panose="020B0604020202020204" pitchFamily="34" charset="0"/>
              </a:rPr>
              <a:t> </a:t>
            </a:r>
            <a:r>
              <a:rPr lang="en-US" sz="3500" dirty="0" err="1">
                <a:solidFill>
                  <a:schemeClr val="tx1"/>
                </a:solidFill>
                <a:latin typeface="Arial" panose="020B0604020202020204" pitchFamily="34" charset="0"/>
                <a:cs typeface="Arial" panose="020B0604020202020204" pitchFamily="34" charset="0"/>
              </a:rPr>
              <a:t>được</a:t>
            </a:r>
            <a:r>
              <a:rPr lang="en-US" sz="3500" dirty="0">
                <a:solidFill>
                  <a:schemeClr val="tx1"/>
                </a:solidFill>
                <a:latin typeface="Arial" panose="020B0604020202020204" pitchFamily="34" charset="0"/>
                <a:cs typeface="Arial" panose="020B0604020202020204" pitchFamily="34" charset="0"/>
              </a:rPr>
              <a:t> </a:t>
            </a:r>
            <a:r>
              <a:rPr lang="en-US" sz="3500" dirty="0" err="1">
                <a:solidFill>
                  <a:schemeClr val="tx1"/>
                </a:solidFill>
                <a:latin typeface="Arial" panose="020B0604020202020204" pitchFamily="34" charset="0"/>
                <a:cs typeface="Arial" panose="020B0604020202020204" pitchFamily="34" charset="0"/>
              </a:rPr>
              <a:t>nhu</a:t>
            </a:r>
            <a:r>
              <a:rPr lang="en-US" sz="3500" dirty="0">
                <a:solidFill>
                  <a:schemeClr val="tx1"/>
                </a:solidFill>
                <a:latin typeface="Arial" panose="020B0604020202020204" pitchFamily="34" charset="0"/>
                <a:cs typeface="Arial" panose="020B0604020202020204" pitchFamily="34" charset="0"/>
              </a:rPr>
              <a:t> </a:t>
            </a:r>
            <a:r>
              <a:rPr lang="en-US" sz="3500" dirty="0" err="1">
                <a:solidFill>
                  <a:schemeClr val="tx1"/>
                </a:solidFill>
                <a:latin typeface="Arial" panose="020B0604020202020204" pitchFamily="34" charset="0"/>
                <a:cs typeface="Arial" panose="020B0604020202020204" pitchFamily="34" charset="0"/>
              </a:rPr>
              <a:t>cầu</a:t>
            </a:r>
            <a:r>
              <a:rPr lang="en-US" sz="3500" dirty="0">
                <a:solidFill>
                  <a:schemeClr val="tx1"/>
                </a:solidFill>
                <a:latin typeface="Arial" panose="020B0604020202020204" pitchFamily="34" charset="0"/>
                <a:cs typeface="Arial" panose="020B0604020202020204" pitchFamily="34" charset="0"/>
              </a:rPr>
              <a:t> </a:t>
            </a:r>
            <a:r>
              <a:rPr lang="en-US" sz="3500" dirty="0" err="1">
                <a:solidFill>
                  <a:schemeClr val="tx1"/>
                </a:solidFill>
                <a:latin typeface="Arial" panose="020B0604020202020204" pitchFamily="34" charset="0"/>
                <a:cs typeface="Arial" panose="020B0604020202020204" pitchFamily="34" charset="0"/>
              </a:rPr>
              <a:t>hoạt</a:t>
            </a:r>
            <a:r>
              <a:rPr lang="en-US" sz="3500" dirty="0">
                <a:solidFill>
                  <a:schemeClr val="tx1"/>
                </a:solidFill>
                <a:latin typeface="Arial" panose="020B0604020202020204" pitchFamily="34" charset="0"/>
                <a:cs typeface="Arial" panose="020B0604020202020204" pitchFamily="34" charset="0"/>
              </a:rPr>
              <a:t> </a:t>
            </a:r>
            <a:r>
              <a:rPr lang="en-US" sz="3500" dirty="0" err="1">
                <a:solidFill>
                  <a:schemeClr val="tx1"/>
                </a:solidFill>
                <a:latin typeface="Arial" panose="020B0604020202020204" pitchFamily="34" charset="0"/>
                <a:cs typeface="Arial" panose="020B0604020202020204" pitchFamily="34" charset="0"/>
              </a:rPr>
              <a:t>động</a:t>
            </a:r>
            <a:r>
              <a:rPr lang="en-US" sz="3500" dirty="0">
                <a:solidFill>
                  <a:schemeClr val="tx1"/>
                </a:solidFill>
                <a:latin typeface="Arial" panose="020B0604020202020204" pitchFamily="34" charset="0"/>
                <a:cs typeface="Arial" panose="020B0604020202020204" pitchFamily="34" charset="0"/>
              </a:rPr>
              <a:t> </a:t>
            </a:r>
            <a:r>
              <a:rPr lang="en-US" sz="3500" dirty="0" err="1">
                <a:solidFill>
                  <a:schemeClr val="tx1"/>
                </a:solidFill>
                <a:latin typeface="Arial" panose="020B0604020202020204" pitchFamily="34" charset="0"/>
                <a:cs typeface="Arial" panose="020B0604020202020204" pitchFamily="34" charset="0"/>
              </a:rPr>
              <a:t>của</a:t>
            </a:r>
            <a:r>
              <a:rPr lang="en-US" sz="3500" dirty="0">
                <a:solidFill>
                  <a:schemeClr val="tx1"/>
                </a:solidFill>
                <a:latin typeface="Arial" panose="020B0604020202020204" pitchFamily="34" charset="0"/>
                <a:cs typeface="Arial" panose="020B0604020202020204" pitchFamily="34" charset="0"/>
              </a:rPr>
              <a:t> </a:t>
            </a:r>
            <a:r>
              <a:rPr lang="en-US" sz="3500" dirty="0" err="1">
                <a:solidFill>
                  <a:schemeClr val="tx1"/>
                </a:solidFill>
                <a:latin typeface="Arial" panose="020B0604020202020204" pitchFamily="34" charset="0"/>
                <a:cs typeface="Arial" panose="020B0604020202020204" pitchFamily="34" charset="0"/>
              </a:rPr>
              <a:t>cơ</a:t>
            </a:r>
            <a:r>
              <a:rPr lang="en-US" sz="3500" dirty="0">
                <a:solidFill>
                  <a:schemeClr val="tx1"/>
                </a:solidFill>
                <a:latin typeface="Arial" panose="020B0604020202020204" pitchFamily="34" charset="0"/>
                <a:cs typeface="Arial" panose="020B0604020202020204" pitchFamily="34" charset="0"/>
              </a:rPr>
              <a:t> </a:t>
            </a:r>
            <a:r>
              <a:rPr lang="en-US" sz="3500" dirty="0" err="1">
                <a:solidFill>
                  <a:schemeClr val="tx1"/>
                </a:solidFill>
                <a:latin typeface="Arial" panose="020B0604020202020204" pitchFamily="34" charset="0"/>
                <a:cs typeface="Arial" panose="020B0604020202020204" pitchFamily="34" charset="0"/>
              </a:rPr>
              <a:t>thể</a:t>
            </a:r>
            <a:r>
              <a:rPr lang="en-US" sz="3500" dirty="0">
                <a:solidFill>
                  <a:schemeClr val="tx1"/>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097797481"/>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1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60B073"/>
        </a:solidFill>
        <a:effectLst/>
      </p:bgPr>
    </p:bg>
    <p:spTree>
      <p:nvGrpSpPr>
        <p:cNvPr id="1" name=""/>
        <p:cNvGrpSpPr/>
        <p:nvPr/>
      </p:nvGrpSpPr>
      <p:grpSpPr>
        <a:xfrm>
          <a:off x="0" y="0"/>
          <a:ext cx="0" cy="0"/>
          <a:chOff x="0" y="0"/>
          <a:chExt cx="0" cy="0"/>
        </a:xfrm>
      </p:grpSpPr>
      <p:grpSp>
        <p:nvGrpSpPr>
          <p:cNvPr id="35" name="Group 4"/>
          <p:cNvGrpSpPr/>
          <p:nvPr/>
        </p:nvGrpSpPr>
        <p:grpSpPr>
          <a:xfrm>
            <a:off x="533400" y="495300"/>
            <a:ext cx="17297400" cy="9220199"/>
            <a:chOff x="23118" y="0"/>
            <a:chExt cx="5085978" cy="2311400"/>
          </a:xfrm>
        </p:grpSpPr>
        <p:sp>
          <p:nvSpPr>
            <p:cNvPr id="36" name="Freeform 5"/>
            <p:cNvSpPr/>
            <p:nvPr/>
          </p:nvSpPr>
          <p:spPr>
            <a:xfrm>
              <a:off x="23118" y="0"/>
              <a:ext cx="5085978" cy="2311400"/>
            </a:xfrm>
            <a:custGeom>
              <a:avLst/>
              <a:gdLst/>
              <a:ahLst/>
              <a:cxnLst/>
              <a:rect l="l" t="t" r="r" b="b"/>
              <a:pathLst>
                <a:path w="5085978" h="2311400">
                  <a:moveTo>
                    <a:pt x="4781178" y="0"/>
                  </a:moveTo>
                  <a:lnTo>
                    <a:pt x="304800" y="0"/>
                  </a:lnTo>
                  <a:cubicBezTo>
                    <a:pt x="135890" y="0"/>
                    <a:pt x="0" y="135890"/>
                    <a:pt x="0" y="304800"/>
                  </a:cubicBezTo>
                  <a:lnTo>
                    <a:pt x="0" y="2006600"/>
                  </a:lnTo>
                  <a:cubicBezTo>
                    <a:pt x="0" y="2175510"/>
                    <a:pt x="135890" y="2311400"/>
                    <a:pt x="304800" y="2311400"/>
                  </a:cubicBezTo>
                  <a:lnTo>
                    <a:pt x="4781178" y="2311400"/>
                  </a:lnTo>
                  <a:cubicBezTo>
                    <a:pt x="4950088" y="2311400"/>
                    <a:pt x="5085978" y="2175510"/>
                    <a:pt x="5085978" y="2006600"/>
                  </a:cubicBezTo>
                  <a:lnTo>
                    <a:pt x="5085978" y="304800"/>
                  </a:lnTo>
                  <a:cubicBezTo>
                    <a:pt x="5085978" y="135890"/>
                    <a:pt x="4950088" y="0"/>
                    <a:pt x="4781178" y="0"/>
                  </a:cubicBezTo>
                  <a:close/>
                </a:path>
              </a:pathLst>
            </a:custGeom>
            <a:solidFill>
              <a:srgbClr val="FFFAF2"/>
            </a:solidFill>
          </p:spPr>
        </p:sp>
      </p:grpSp>
      <p:sp>
        <p:nvSpPr>
          <p:cNvPr id="2" name="TextBox 1"/>
          <p:cNvSpPr txBox="1"/>
          <p:nvPr/>
        </p:nvSpPr>
        <p:spPr>
          <a:xfrm>
            <a:off x="563880" y="1927057"/>
            <a:ext cx="15925800" cy="707886"/>
          </a:xfrm>
          <a:prstGeom prst="rect">
            <a:avLst/>
          </a:prstGeom>
          <a:noFill/>
        </p:spPr>
        <p:txBody>
          <a:bodyPr wrap="square" rtlCol="0">
            <a:spAutoFit/>
          </a:bodyPr>
          <a:lstStyle/>
          <a:p>
            <a:pPr marL="571500" indent="-571500">
              <a:buFont typeface="Wingdings" panose="05000000000000000000" pitchFamily="2" charset="2"/>
              <a:buChar char="Ø"/>
            </a:pPr>
            <a:r>
              <a:rPr lang="en-US" sz="4000">
                <a:solidFill>
                  <a:prstClr val="black"/>
                </a:solidFill>
                <a:latin typeface="Arial" panose="020B0604020202020204" pitchFamily="34" charset="0"/>
                <a:cs typeface="Arial" panose="020B0604020202020204" pitchFamily="34" charset="0"/>
              </a:rPr>
              <a:t>Các bộ phận chính của cơ quan tuần hoàn:</a:t>
            </a:r>
          </a:p>
        </p:txBody>
      </p:sp>
      <p:pic>
        <p:nvPicPr>
          <p:cNvPr id="13" name="Picture 12"/>
          <p:cNvPicPr>
            <a:picLocks noChangeAspect="1"/>
          </p:cNvPicPr>
          <p:nvPr/>
        </p:nvPicPr>
        <p:blipFill>
          <a:blip>
            <a:extLst>
              <a:ext uri="{28A0092B-C50C-407E-A947-70E740481C1C}">
                <a14:useLocalDpi xmlns:a14="http://schemas.microsoft.com/office/drawing/2010/main" val="0"/>
              </a:ext>
            </a:extLst>
          </a:blip>
          <a:srcRect/>
          <a:stretch>
            <a:fillRect/>
          </a:stretch>
        </p:blipFill>
        <p:spPr>
          <a:xfrm flipH="1">
            <a:off x="16332929" y="67100"/>
            <a:ext cx="1928942" cy="2076923"/>
          </a:xfrm>
          <a:prstGeom prst="rect">
            <a:avLst/>
          </a:prstGeom>
        </p:spPr>
      </p:pic>
      <p:pic>
        <p:nvPicPr>
          <p:cNvPr id="6" name="Picture 5"/>
          <p:cNvPicPr>
            <a:picLocks noChangeAspect="1"/>
          </p:cNvPicPr>
          <p:nvPr/>
        </p:nvPicPr>
        <p:blipFill rotWithShape="1">
          <a:blip r:embed="rId2"/>
          <a:srcRect l="16667" r="11764"/>
          <a:stretch/>
        </p:blipFill>
        <p:spPr>
          <a:xfrm>
            <a:off x="1238147" y="2816100"/>
            <a:ext cx="5562600" cy="6861571"/>
          </a:xfrm>
          <a:prstGeom prst="rect">
            <a:avLst/>
          </a:prstGeom>
        </p:spPr>
      </p:pic>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15400" y="2931011"/>
            <a:ext cx="5707063" cy="601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35792542"/>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3B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1579976" y="8424949"/>
            <a:ext cx="7315200" cy="3724102"/>
          </a:xfrm>
          <a:prstGeom prst="rect">
            <a:avLst/>
          </a:prstGeom>
        </p:spPr>
      </p:pic>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flipH="1">
            <a:off x="-556189" y="8424949"/>
            <a:ext cx="7315200" cy="3724102"/>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801593" y="7055623"/>
            <a:ext cx="2073128" cy="2872091"/>
          </a:xfrm>
          <a:prstGeom prst="rect">
            <a:avLst/>
          </a:prstGeom>
        </p:spPr>
      </p:pic>
      <p:pic>
        <p:nvPicPr>
          <p:cNvPr id="7"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7259300" y="1328555"/>
            <a:ext cx="358996" cy="449767"/>
          </a:xfrm>
          <a:prstGeom prst="rect">
            <a:avLst/>
          </a:prstGeom>
        </p:spPr>
      </p:pic>
      <p:pic>
        <p:nvPicPr>
          <p:cNvPr id="8"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3457133" y="7675326"/>
            <a:ext cx="416457" cy="374811"/>
          </a:xfrm>
          <a:prstGeom prst="rect">
            <a:avLst/>
          </a:prstGeom>
        </p:spPr>
      </p:pic>
      <p:pic>
        <p:nvPicPr>
          <p:cNvPr id="9" name="Picture 9"/>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502426" y="4592126"/>
            <a:ext cx="299168" cy="220790"/>
          </a:xfrm>
          <a:prstGeom prst="rect">
            <a:avLst/>
          </a:prstGeom>
        </p:spPr>
      </p:pic>
      <p:pic>
        <p:nvPicPr>
          <p:cNvPr id="10" name="Picture 10"/>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0762130" y="9115602"/>
            <a:ext cx="484673" cy="580763"/>
          </a:xfrm>
          <a:prstGeom prst="rect">
            <a:avLst/>
          </a:prstGeom>
        </p:spPr>
      </p:pic>
      <p:pic>
        <p:nvPicPr>
          <p:cNvPr id="11" name="Picture 11"/>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4600960" y="1222899"/>
            <a:ext cx="443329" cy="555424"/>
          </a:xfrm>
          <a:prstGeom prst="rect">
            <a:avLst/>
          </a:prstGeom>
        </p:spPr>
      </p:pic>
      <p:pic>
        <p:nvPicPr>
          <p:cNvPr id="12" name="Picture 12"/>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648167" y="454529"/>
            <a:ext cx="450569" cy="405512"/>
          </a:xfrm>
          <a:prstGeom prst="rect">
            <a:avLst/>
          </a:prstGeom>
        </p:spPr>
      </p:pic>
      <p:pic>
        <p:nvPicPr>
          <p:cNvPr id="13" name="Picture 13"/>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6552449" y="5952735"/>
            <a:ext cx="349483" cy="257923"/>
          </a:xfrm>
          <a:prstGeom prst="rect">
            <a:avLst/>
          </a:prstGeom>
        </p:spPr>
      </p:pic>
      <p:pic>
        <p:nvPicPr>
          <p:cNvPr id="14" name="Picture 14"/>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7789389" y="357430"/>
            <a:ext cx="394706" cy="291298"/>
          </a:xfrm>
          <a:prstGeom prst="rect">
            <a:avLst/>
          </a:prstGeom>
        </p:spPr>
      </p:pic>
      <p:pic>
        <p:nvPicPr>
          <p:cNvPr id="15" name="Picture 15"/>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5237576" y="4381527"/>
            <a:ext cx="331266" cy="396942"/>
          </a:xfrm>
          <a:prstGeom prst="rect">
            <a:avLst/>
          </a:prstGeom>
        </p:spPr>
      </p:pic>
      <p:pic>
        <p:nvPicPr>
          <p:cNvPr id="16" name="Picture 16"/>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3603373" y="1885242"/>
            <a:ext cx="381400" cy="281478"/>
          </a:xfrm>
          <a:prstGeom prst="rect">
            <a:avLst/>
          </a:prstGeom>
        </p:spPr>
      </p:pic>
      <p:pic>
        <p:nvPicPr>
          <p:cNvPr id="17" name="Picture 17"/>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2260986" y="2474994"/>
            <a:ext cx="370244" cy="443648"/>
          </a:xfrm>
          <a:prstGeom prst="rect">
            <a:avLst/>
          </a:prstGeom>
        </p:spPr>
      </p:pic>
      <p:pic>
        <p:nvPicPr>
          <p:cNvPr id="18" name="Picture 18"/>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xmlns="" r:embed="rId22"/>
              </a:ext>
            </a:extLst>
          </a:blip>
          <a:srcRect/>
          <a:stretch>
            <a:fillRect/>
          </a:stretch>
        </p:blipFill>
        <p:spPr>
          <a:xfrm>
            <a:off x="13148762" y="8028050"/>
            <a:ext cx="4056515" cy="1932376"/>
          </a:xfrm>
          <a:prstGeom prst="rect">
            <a:avLst/>
          </a:prstGeom>
        </p:spPr>
      </p:pic>
      <p:pic>
        <p:nvPicPr>
          <p:cNvPr id="19" name="Picture 19"/>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6308856" y="8028050"/>
            <a:ext cx="316798" cy="396899"/>
          </a:xfrm>
          <a:prstGeom prst="rect">
            <a:avLst/>
          </a:prstGeom>
        </p:spPr>
      </p:pic>
      <p:pic>
        <p:nvPicPr>
          <p:cNvPr id="20" name="Picture 20"/>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33139" y="6468721"/>
            <a:ext cx="338573" cy="424180"/>
          </a:xfrm>
          <a:prstGeom prst="rect">
            <a:avLst/>
          </a:prstGeom>
        </p:spPr>
      </p:pic>
      <p:pic>
        <p:nvPicPr>
          <p:cNvPr id="21" name="Picture 21"/>
          <p:cNvPicPr>
            <a:picLocks noChangeAspect="1"/>
          </p:cNvPicPr>
          <p:nvPr/>
        </p:nvPicPr>
        <p:blipFill>
          <a:blip r:embed="rId25"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1246803" y="860041"/>
            <a:ext cx="520572" cy="468514"/>
          </a:xfrm>
          <a:prstGeom prst="rect">
            <a:avLst/>
          </a:prstGeom>
        </p:spPr>
      </p:pic>
      <p:pic>
        <p:nvPicPr>
          <p:cNvPr id="22" name="Picture 22"/>
          <p:cNvPicPr>
            <a:picLocks noChangeAspect="1"/>
          </p:cNvPicPr>
          <p:nvPr/>
        </p:nvPicPr>
        <p:blipFill>
          <a:blip r:embed="rId26"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8052527" y="9696365"/>
            <a:ext cx="263137" cy="194199"/>
          </a:xfrm>
          <a:prstGeom prst="rect">
            <a:avLst/>
          </a:prstGeom>
        </p:spPr>
      </p:pic>
      <p:pic>
        <p:nvPicPr>
          <p:cNvPr id="23" name="Picture 23"/>
          <p:cNvPicPr>
            <a:picLocks noChangeAspect="1"/>
          </p:cNvPicPr>
          <p:nvPr/>
        </p:nvPicPr>
        <p:blipFill>
          <a:blip r:embed="rId27" cstate="print">
            <a:extLst>
              <a:ext uri="{28A0092B-C50C-407E-A947-70E740481C1C}">
                <a14:useLocalDpi xmlns:a14="http://schemas.microsoft.com/office/drawing/2010/main" val="0"/>
              </a:ext>
              <a:ext uri="{96DAC541-7B7A-43D3-8B79-37D633B846F1}">
                <asvg:svgBlip xmlns:asvg="http://schemas.microsoft.com/office/drawing/2016/SVG/main" xmlns="" r:embed="rId28"/>
              </a:ext>
            </a:extLst>
          </a:blip>
          <a:srcRect/>
          <a:stretch>
            <a:fillRect/>
          </a:stretch>
        </p:blipFill>
        <p:spPr>
          <a:xfrm>
            <a:off x="2260986" y="8424949"/>
            <a:ext cx="3379570" cy="1769666"/>
          </a:xfrm>
          <a:prstGeom prst="rect">
            <a:avLst/>
          </a:prstGeom>
        </p:spPr>
      </p:pic>
      <p:sp>
        <p:nvSpPr>
          <p:cNvPr id="4" name="TextBox 4"/>
          <p:cNvSpPr txBox="1"/>
          <p:nvPr/>
        </p:nvSpPr>
        <p:spPr>
          <a:xfrm>
            <a:off x="1980920" y="2696398"/>
            <a:ext cx="14561369" cy="3465179"/>
          </a:xfrm>
          <a:prstGeom prst="rect">
            <a:avLst/>
          </a:prstGeom>
        </p:spPr>
        <p:txBody>
          <a:bodyPr wrap="square" lIns="0" tIns="0" rIns="0" bIns="0" rtlCol="0" anchor="t">
            <a:spAutoFit/>
          </a:bodyPr>
          <a:lstStyle/>
          <a:p>
            <a:pPr algn="ctr">
              <a:lnSpc>
                <a:spcPct val="150000"/>
              </a:lnSpc>
            </a:pPr>
            <a:r>
              <a:rPr lang="en-US" sz="8000" b="1">
                <a:solidFill>
                  <a:srgbClr val="000000"/>
                </a:solidFill>
                <a:latin typeface="Arial" panose="020B0604020202020204" pitchFamily="34" charset="0"/>
                <a:cs typeface="Arial" panose="020B0604020202020204" pitchFamily="34" charset="0"/>
              </a:rPr>
              <a:t>CẢM ƠN CÁC EM ĐÃ CHÚ Ý LẮNG NGHE BÀI GIẢNG!</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377626" y="0"/>
            <a:ext cx="4063128" cy="7916094"/>
          </a:xfrm>
          <a:prstGeom prst="rect">
            <a:avLst/>
          </a:prstGeom>
        </p:spPr>
      </p:pic>
      <p:sp>
        <p:nvSpPr>
          <p:cNvPr id="4" name="Rectangle 3"/>
          <p:cNvSpPr/>
          <p:nvPr/>
        </p:nvSpPr>
        <p:spPr>
          <a:xfrm>
            <a:off x="8097021" y="2765078"/>
            <a:ext cx="6951710" cy="1661993"/>
          </a:xfrm>
          <a:prstGeom prst="rect">
            <a:avLst/>
          </a:prstGeom>
          <a:noFill/>
        </p:spPr>
        <p:txBody>
          <a:bodyPr wrap="none" lIns="137160" tIns="68580" rIns="137160" bIns="68580">
            <a:spAutoFit/>
          </a:bodyPr>
          <a:lstStyle/>
          <a:p>
            <a:pPr algn="ctr" defTabSz="1371600"/>
            <a:r>
              <a:rPr lang="en-US" sz="9900" b="1" dirty="0">
                <a:ln w="10160">
                  <a:solidFill>
                    <a:srgbClr val="4472C4"/>
                  </a:solidFill>
                  <a:prstDash val="solid"/>
                </a:ln>
                <a:solidFill>
                  <a:schemeClr val="bg1"/>
                </a:solidFill>
                <a:effectLst>
                  <a:outerShdw blurRad="38100" dist="22860" dir="5400000" algn="tl" rotWithShape="0">
                    <a:srgbClr val="000000">
                      <a:alpha val="30000"/>
                    </a:srgbClr>
                  </a:outerShdw>
                </a:effectLst>
                <a:latin typeface="Calibri" panose="020F0502020204030204"/>
              </a:rPr>
              <a:t>NHỔ CÀ RỐT</a:t>
            </a: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34660" y="4262756"/>
            <a:ext cx="1795343" cy="1390929"/>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681896" y="3568760"/>
            <a:ext cx="3059934" cy="2778920"/>
          </a:xfrm>
          <a:prstGeom prst="rect">
            <a:avLst/>
          </a:prstGeom>
        </p:spPr>
      </p:pic>
      <p:pic>
        <p:nvPicPr>
          <p:cNvPr id="14" name="Pictur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40488" y="4802316"/>
            <a:ext cx="2228810" cy="3113778"/>
          </a:xfrm>
          <a:prstGeom prst="rect">
            <a:avLst/>
          </a:prstGeom>
        </p:spPr>
      </p:pic>
      <p:pic>
        <p:nvPicPr>
          <p:cNvPr id="15" name="Picture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84611">
            <a:off x="13297460" y="8126762"/>
            <a:ext cx="1276352" cy="1909802"/>
          </a:xfrm>
          <a:prstGeom prst="rect">
            <a:avLst/>
          </a:prstGeom>
        </p:spPr>
      </p:pic>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84611">
            <a:off x="9965047" y="8126762"/>
            <a:ext cx="1276352" cy="1909802"/>
          </a:xfrm>
          <a:prstGeom prst="rect">
            <a:avLst/>
          </a:prstGeom>
        </p:spPr>
      </p:pic>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84611">
            <a:off x="6612247" y="8126762"/>
            <a:ext cx="1276352" cy="1909802"/>
          </a:xfrm>
          <a:prstGeom prst="rect">
            <a:avLst/>
          </a:prstGeom>
        </p:spPr>
      </p:pic>
      <p:pic>
        <p:nvPicPr>
          <p:cNvPr id="18" name="Picture 1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84611">
            <a:off x="3379054" y="8126762"/>
            <a:ext cx="1276352" cy="1909802"/>
          </a:xfrm>
          <a:prstGeom prst="rect">
            <a:avLst/>
          </a:prstGeom>
        </p:spPr>
      </p:pic>
      <p:sp>
        <p:nvSpPr>
          <p:cNvPr id="19" name="Rectangle 18"/>
          <p:cNvSpPr/>
          <p:nvPr/>
        </p:nvSpPr>
        <p:spPr>
          <a:xfrm>
            <a:off x="3328718" y="9075716"/>
            <a:ext cx="11518251" cy="1235346"/>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r>
              <a:rPr lang="en-US" sz="4800">
                <a:solidFill>
                  <a:srgbClr val="002060"/>
                </a:solidFill>
                <a:latin typeface="Times New Roman" panose="02020603050405020304" pitchFamily="18" charset="0"/>
                <a:cs typeface="Times New Roman" panose="02020603050405020304" pitchFamily="18" charset="0"/>
              </a:rPr>
              <a:t>  </a:t>
            </a:r>
          </a:p>
        </p:txBody>
      </p:sp>
      <p:pic>
        <p:nvPicPr>
          <p:cNvPr id="20" name="nhacne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8990999" y="3805556"/>
            <a:ext cx="914400" cy="914400"/>
          </a:xfrm>
          <a:prstGeom prst="rect">
            <a:avLst/>
          </a:prstGeom>
        </p:spPr>
      </p:pic>
    </p:spTree>
    <p:extLst>
      <p:ext uri="{BB962C8B-B14F-4D97-AF65-F5344CB8AC3E}">
        <p14:creationId xmlns:p14="http://schemas.microsoft.com/office/powerpoint/2010/main" val="1500309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mph" presetSubtype="0" repeatCount="indefinite" fill="hold" nodeType="withEffect">
                                  <p:stCondLst>
                                    <p:cond delay="0"/>
                                  </p:stCondLst>
                                  <p:childTnLst>
                                    <p:animClr clrSpc="rgb" dir="cw">
                                      <p:cBhvr override="childStyle">
                                        <p:cTn id="6" dur="500" fill="hold"/>
                                        <p:tgtEl>
                                          <p:spTgt spid="4">
                                            <p:txEl>
                                              <p:pRg st="0" end="0"/>
                                            </p:txEl>
                                          </p:spTgt>
                                        </p:tgtEl>
                                        <p:attrNameLst>
                                          <p:attrName>style.color</p:attrName>
                                        </p:attrNameLst>
                                      </p:cBhvr>
                                      <p:to>
                                        <a:srgbClr val="BDD7EE"/>
                                      </p:to>
                                    </p:animClr>
                                    <p:animClr clrSpc="rgb" dir="cw">
                                      <p:cBhvr>
                                        <p:cTn id="7" dur="500" fill="hold"/>
                                        <p:tgtEl>
                                          <p:spTgt spid="4">
                                            <p:txEl>
                                              <p:pRg st="0" end="0"/>
                                            </p:txEl>
                                          </p:spTgt>
                                        </p:tgtEl>
                                        <p:attrNameLst>
                                          <p:attrName>fillcolor</p:attrName>
                                        </p:attrNameLst>
                                      </p:cBhvr>
                                      <p:to>
                                        <a:srgbClr val="BDD7EE"/>
                                      </p:to>
                                    </p:animClr>
                                    <p:set>
                                      <p:cBhvr>
                                        <p:cTn id="8" dur="500" fill="hold"/>
                                        <p:tgtEl>
                                          <p:spTgt spid="4">
                                            <p:txEl>
                                              <p:pRg st="0" end="0"/>
                                            </p:txEl>
                                          </p:spTgt>
                                        </p:tgtEl>
                                        <p:attrNameLst>
                                          <p:attrName>fill.type</p:attrName>
                                        </p:attrNameLst>
                                      </p:cBhvr>
                                      <p:to>
                                        <p:strVal val="solid"/>
                                      </p:to>
                                    </p:set>
                                    <p:set>
                                      <p:cBhvr>
                                        <p:cTn id="9" dur="500" fill="hold"/>
                                        <p:tgtEl>
                                          <p:spTgt spid="4">
                                            <p:txEl>
                                              <p:pRg st="0" end="0"/>
                                            </p:txEl>
                                          </p:spTgt>
                                        </p:tgtEl>
                                        <p:attrNameLst>
                                          <p:attrName>fill.on</p:attrName>
                                        </p:attrNameLst>
                                      </p:cBhvr>
                                      <p:to>
                                        <p:strVal val="true"/>
                                      </p:to>
                                    </p:set>
                                  </p:childTnLst>
                                </p:cTn>
                              </p:par>
                              <p:par>
                                <p:cTn id="10" presetID="1" presetClass="mediacall" presetSubtype="0" fill="hold" nodeType="withEffect">
                                  <p:stCondLst>
                                    <p:cond delay="0"/>
                                  </p:stCondLst>
                                  <p:childTnLst>
                                    <p:cmd type="call" cmd="playFrom(0.0)">
                                      <p:cBhvr>
                                        <p:cTn id="11" dur="21159"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repeatCount="indefinite" fill="hold" display="0">
                  <p:stCondLst>
                    <p:cond delay="indefinite"/>
                  </p:stCondLst>
                  <p:endCondLst>
                    <p:cond evt="onStopAudio" delay="0">
                      <p:tgtEl>
                        <p:sldTgt/>
                      </p:tgtEl>
                    </p:cond>
                  </p:endCondLst>
                </p:cTn>
                <p:tgtEl>
                  <p:spTgt spid="20"/>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1">
            <a:extLst>
              <a:ext uri="{FF2B5EF4-FFF2-40B4-BE49-F238E27FC236}">
                <a16:creationId xmlns:a16="http://schemas.microsoft.com/office/drawing/2014/main" id="{5E0AB10F-1E92-7D16-35DB-58DA0CE36C87}"/>
              </a:ext>
            </a:extLst>
          </p:cNvPr>
          <p:cNvSpPr/>
          <p:nvPr/>
        </p:nvSpPr>
        <p:spPr>
          <a:xfrm>
            <a:off x="12635470" y="5233383"/>
            <a:ext cx="3532938" cy="489170"/>
          </a:xfrm>
          <a:prstGeom prst="rect">
            <a:avLst/>
          </a:prstGeom>
          <a:solidFill>
            <a:srgbClr val="92D050"/>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734660" y="4262756"/>
            <a:ext cx="1795343" cy="1390929"/>
          </a:xfrm>
          <a:prstGeom prst="rect">
            <a:avLst/>
          </a:prstGeom>
        </p:spPr>
      </p:pic>
      <p:pic>
        <p:nvPicPr>
          <p:cNvPr id="16" name="Picture 1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H="1">
            <a:off x="2628901" y="495609"/>
            <a:ext cx="2491514" cy="4854156"/>
          </a:xfrm>
          <a:prstGeom prst="rect">
            <a:avLst/>
          </a:prstGeom>
        </p:spPr>
      </p:pic>
      <p:pic>
        <p:nvPicPr>
          <p:cNvPr id="5" name="Picture 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flipH="1">
            <a:off x="-1428750" y="663261"/>
            <a:ext cx="3714750" cy="5715000"/>
          </a:xfrm>
          <a:prstGeom prst="rect">
            <a:avLst/>
          </a:prstGeom>
        </p:spPr>
      </p:pic>
      <p:pic>
        <p:nvPicPr>
          <p:cNvPr id="7" name="Picture 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8420780" y="4952033"/>
            <a:ext cx="2524695" cy="2524695"/>
          </a:xfrm>
          <a:prstGeom prst="rect">
            <a:avLst/>
          </a:prstGeom>
        </p:spPr>
      </p:pic>
      <p:pic>
        <p:nvPicPr>
          <p:cNvPr id="8" name="Picture 7"/>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854509" y="3427352"/>
            <a:ext cx="2371725" cy="3049361"/>
          </a:xfrm>
          <a:prstGeom prst="rect">
            <a:avLst/>
          </a:prstGeom>
        </p:spPr>
      </p:pic>
      <p:sp>
        <p:nvSpPr>
          <p:cNvPr id="9" name="Rounded Rectangular Callout 8"/>
          <p:cNvSpPr/>
          <p:nvPr/>
        </p:nvSpPr>
        <p:spPr>
          <a:xfrm>
            <a:off x="8648130" y="4541819"/>
            <a:ext cx="5114925" cy="2018586"/>
          </a:xfrm>
          <a:prstGeom prst="wedgeRoundRectCallout">
            <a:avLst>
              <a:gd name="adj1" fmla="val -77817"/>
              <a:gd name="adj2" fmla="val -23801"/>
              <a:gd name="adj3" fmla="val 16667"/>
            </a:avLst>
          </a:prstGeom>
          <a:solidFill>
            <a:schemeClr val="accent2">
              <a:alpha val="70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defTabSz="1371600"/>
            <a:r>
              <a:rPr lang="en-US" sz="3600">
                <a:solidFill>
                  <a:prstClr val="white"/>
                </a:solidFill>
                <a:latin typeface="Times New Roman" panose="02020603050405020304" pitchFamily="18" charset="0"/>
                <a:cs typeface="Times New Roman" panose="02020603050405020304" pitchFamily="18" charset="0"/>
              </a:rPr>
              <a:t>Bác ơi ! Cháu đói lắm bác cho cháu củ cà rốt được không ạ ?</a:t>
            </a:r>
          </a:p>
        </p:txBody>
      </p:sp>
      <p:sp>
        <p:nvSpPr>
          <p:cNvPr id="10" name="Rounded Rectangular Callout 9"/>
          <p:cNvSpPr/>
          <p:nvPr/>
        </p:nvSpPr>
        <p:spPr>
          <a:xfrm>
            <a:off x="6143444" y="1914526"/>
            <a:ext cx="4534572" cy="2011817"/>
          </a:xfrm>
          <a:prstGeom prst="wedgeRoundRectCallout">
            <a:avLst>
              <a:gd name="adj1" fmla="val -103719"/>
              <a:gd name="adj2" fmla="val -56700"/>
              <a:gd name="adj3" fmla="val 16667"/>
            </a:avLst>
          </a:prstGeom>
          <a:solidFill>
            <a:schemeClr val="accent2">
              <a:alpha val="70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defTabSz="1371600"/>
            <a:r>
              <a:rPr lang="en-US" sz="3000">
                <a:solidFill>
                  <a:prstClr val="white"/>
                </a:solidFill>
                <a:latin typeface="Times New Roman" panose="02020603050405020304" pitchFamily="18" charset="0"/>
                <a:cs typeface="Times New Roman" panose="02020603050405020304" pitchFamily="18" charset="0"/>
              </a:rPr>
              <a:t>Được chứ. Nhưng để ta xem con ở trường có học hành đàng hoàng không thì ta mới cho</a:t>
            </a:r>
          </a:p>
        </p:txBody>
      </p:sp>
      <p:sp>
        <p:nvSpPr>
          <p:cNvPr id="11" name="Rounded Rectangular Callout 10"/>
          <p:cNvSpPr/>
          <p:nvPr/>
        </p:nvSpPr>
        <p:spPr>
          <a:xfrm>
            <a:off x="2573873" y="5886452"/>
            <a:ext cx="4686300" cy="1590276"/>
          </a:xfrm>
          <a:prstGeom prst="wedgeRoundRectCallout">
            <a:avLst>
              <a:gd name="adj1" fmla="val -25718"/>
              <a:gd name="adj2" fmla="val -299077"/>
              <a:gd name="adj3" fmla="val 16667"/>
            </a:avLst>
          </a:prstGeom>
          <a:solidFill>
            <a:schemeClr val="accent2">
              <a:alpha val="70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defTabSz="1371600"/>
            <a:r>
              <a:rPr lang="en-US" sz="3600">
                <a:solidFill>
                  <a:prstClr val="white"/>
                </a:solidFill>
                <a:latin typeface="Times New Roman" panose="02020603050405020304" pitchFamily="18" charset="0"/>
                <a:cs typeface="Times New Roman" panose="02020603050405020304" pitchFamily="18" charset="0"/>
              </a:rPr>
              <a:t>Giờ ta sẽ cho con tự nhổ cà rốt</a:t>
            </a:r>
          </a:p>
        </p:txBody>
      </p:sp>
      <p:sp>
        <p:nvSpPr>
          <p:cNvPr id="12" name="Rounded Rectangular Callout 11"/>
          <p:cNvSpPr/>
          <p:nvPr/>
        </p:nvSpPr>
        <p:spPr>
          <a:xfrm>
            <a:off x="7394014" y="612983"/>
            <a:ext cx="7341653" cy="1090260"/>
          </a:xfrm>
          <a:prstGeom prst="wedgeRoundRectCallout">
            <a:avLst>
              <a:gd name="adj1" fmla="val -96880"/>
              <a:gd name="adj2" fmla="val 47257"/>
              <a:gd name="adj3" fmla="val 16667"/>
            </a:avLst>
          </a:prstGeom>
          <a:solidFill>
            <a:schemeClr val="accent2">
              <a:alpha val="70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defTabSz="1371600"/>
            <a:r>
              <a:rPr lang="en-US" sz="4200">
                <a:solidFill>
                  <a:prstClr val="white"/>
                </a:solidFill>
                <a:latin typeface="Times New Roman" panose="02020603050405020304" pitchFamily="18" charset="0"/>
                <a:cs typeface="Times New Roman" panose="02020603050405020304" pitchFamily="18" charset="0"/>
              </a:rPr>
              <a:t>Con có dám thử không?</a:t>
            </a:r>
          </a:p>
        </p:txBody>
      </p:sp>
      <p:pic>
        <p:nvPicPr>
          <p:cNvPr id="13" name="Picture 12"/>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566637" y="4035710"/>
            <a:ext cx="2524695" cy="2524695"/>
          </a:xfrm>
          <a:prstGeom prst="rect">
            <a:avLst/>
          </a:prstGeom>
        </p:spPr>
      </p:pic>
      <p:pic>
        <p:nvPicPr>
          <p:cNvPr id="15" name="Picture 14"/>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286000" y="3607813"/>
            <a:ext cx="1591401" cy="1900841"/>
          </a:xfrm>
          <a:prstGeom prst="rect">
            <a:avLst/>
          </a:prstGeom>
        </p:spPr>
      </p:pic>
      <p:sp>
        <p:nvSpPr>
          <p:cNvPr id="17" name="Rounded Rectangular Callout 16"/>
          <p:cNvSpPr/>
          <p:nvPr/>
        </p:nvSpPr>
        <p:spPr>
          <a:xfrm>
            <a:off x="2562951" y="5653685"/>
            <a:ext cx="5114925" cy="2018586"/>
          </a:xfrm>
          <a:prstGeom prst="wedgeRoundRectCallout">
            <a:avLst>
              <a:gd name="adj1" fmla="val -37594"/>
              <a:gd name="adj2" fmla="val -100244"/>
              <a:gd name="adj3" fmla="val 16667"/>
            </a:avLst>
          </a:prstGeom>
          <a:solidFill>
            <a:schemeClr val="accent2">
              <a:alpha val="70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defTabSz="1371600"/>
            <a:r>
              <a:rPr lang="en-US" sz="3600">
                <a:solidFill>
                  <a:prstClr val="white"/>
                </a:solidFill>
                <a:latin typeface="Times New Roman" panose="02020603050405020304" pitchFamily="18" charset="0"/>
                <a:cs typeface="Times New Roman" panose="02020603050405020304" pitchFamily="18" charset="0"/>
              </a:rPr>
              <a:t>Dạ. Con đồng ý</a:t>
            </a:r>
          </a:p>
        </p:txBody>
      </p:sp>
      <p:pic>
        <p:nvPicPr>
          <p:cNvPr id="19" name="Picture 18"/>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rot="184611">
            <a:off x="13297460" y="8126762"/>
            <a:ext cx="1276352" cy="1909802"/>
          </a:xfrm>
          <a:prstGeom prst="rect">
            <a:avLst/>
          </a:prstGeom>
        </p:spPr>
      </p:pic>
      <p:pic>
        <p:nvPicPr>
          <p:cNvPr id="21" name="Picture 20"/>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rot="184611">
            <a:off x="9965047" y="8126762"/>
            <a:ext cx="1276352" cy="1909802"/>
          </a:xfrm>
          <a:prstGeom prst="rect">
            <a:avLst/>
          </a:prstGeom>
        </p:spPr>
      </p:pic>
      <p:pic>
        <p:nvPicPr>
          <p:cNvPr id="22" name="Picture 21"/>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rot="184611">
            <a:off x="6612247" y="8126762"/>
            <a:ext cx="1276352" cy="1909802"/>
          </a:xfrm>
          <a:prstGeom prst="rect">
            <a:avLst/>
          </a:prstGeom>
        </p:spPr>
      </p:pic>
      <p:pic>
        <p:nvPicPr>
          <p:cNvPr id="23" name="Picture 22"/>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rot="184611">
            <a:off x="3379054" y="8126762"/>
            <a:ext cx="1276352" cy="1909802"/>
          </a:xfrm>
          <a:prstGeom prst="rect">
            <a:avLst/>
          </a:prstGeom>
        </p:spPr>
      </p:pic>
      <p:sp>
        <p:nvSpPr>
          <p:cNvPr id="24" name="Rectangle 23"/>
          <p:cNvSpPr/>
          <p:nvPr/>
        </p:nvSpPr>
        <p:spPr>
          <a:xfrm>
            <a:off x="3328718" y="9075716"/>
            <a:ext cx="11518251" cy="1235346"/>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r>
              <a:rPr lang="en-US" sz="4800">
                <a:solidFill>
                  <a:srgbClr val="002060"/>
                </a:solidFill>
                <a:latin typeface="Times New Roman" panose="02020603050405020304" pitchFamily="18" charset="0"/>
                <a:cs typeface="Times New Roman" panose="02020603050405020304" pitchFamily="18" charset="0"/>
              </a:rPr>
              <a:t>  </a:t>
            </a:r>
          </a:p>
        </p:txBody>
      </p:sp>
      <p:pic>
        <p:nvPicPr>
          <p:cNvPr id="29" name="voice 1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8768728" y="-135513"/>
            <a:ext cx="914400" cy="914400"/>
          </a:xfrm>
          <a:prstGeom prst="rect">
            <a:avLst/>
          </a:prstGeom>
        </p:spPr>
      </p:pic>
      <p:pic>
        <p:nvPicPr>
          <p:cNvPr id="30" name="voice1b">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18768728" y="1811790"/>
            <a:ext cx="914400" cy="914400"/>
          </a:xfrm>
          <a:prstGeom prst="rect">
            <a:avLst/>
          </a:prstGeom>
        </p:spPr>
      </p:pic>
      <p:pic>
        <p:nvPicPr>
          <p:cNvPr id="31" name="voice2b">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9"/>
          <a:stretch>
            <a:fillRect/>
          </a:stretch>
        </p:blipFill>
        <p:spPr>
          <a:xfrm>
            <a:off x="20031075" y="1811790"/>
            <a:ext cx="914400" cy="914400"/>
          </a:xfrm>
          <a:prstGeom prst="rect">
            <a:avLst/>
          </a:prstGeom>
        </p:spPr>
      </p:pic>
      <p:pic>
        <p:nvPicPr>
          <p:cNvPr id="32" name="voice3b">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9"/>
          <a:stretch>
            <a:fillRect/>
          </a:stretch>
        </p:blipFill>
        <p:spPr>
          <a:xfrm>
            <a:off x="21574125" y="1751631"/>
            <a:ext cx="914400" cy="914400"/>
          </a:xfrm>
          <a:prstGeom prst="rect">
            <a:avLst/>
          </a:prstGeom>
        </p:spPr>
      </p:pic>
      <p:pic>
        <p:nvPicPr>
          <p:cNvPr id="33" name="voice2a">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9"/>
          <a:stretch>
            <a:fillRect/>
          </a:stretch>
        </p:blipFill>
        <p:spPr>
          <a:xfrm>
            <a:off x="20031075" y="0"/>
            <a:ext cx="914400" cy="914400"/>
          </a:xfrm>
          <a:prstGeom prst="rect">
            <a:avLst/>
          </a:prstGeom>
        </p:spPr>
      </p:pic>
    </p:spTree>
    <p:extLst>
      <p:ext uri="{BB962C8B-B14F-4D97-AF65-F5344CB8AC3E}">
        <p14:creationId xmlns:p14="http://schemas.microsoft.com/office/powerpoint/2010/main" val="981147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afterEffect">
                                  <p:stCondLst>
                                    <p:cond delay="0"/>
                                  </p:stCondLst>
                                  <p:childTnLst>
                                    <p:animMotion origin="layout" path="M -3.33333E-6 -1.11111E-6 L 0.21684 -0.05417 " pathEditMode="relative" rAng="0" ptsTypes="AA">
                                      <p:cBhvr>
                                        <p:cTn id="6" dur="2000" fill="hold"/>
                                        <p:tgtEl>
                                          <p:spTgt spid="5"/>
                                        </p:tgtEl>
                                        <p:attrNameLst>
                                          <p:attrName>ppt_x</p:attrName>
                                          <p:attrName>ppt_y</p:attrName>
                                        </p:attrNameLst>
                                      </p:cBhvr>
                                      <p:rCtr x="10851" y="-2708"/>
                                    </p:animMotion>
                                  </p:childTnLst>
                                </p:cTn>
                              </p:par>
                            </p:childTnLst>
                          </p:cTn>
                        </p:par>
                        <p:par>
                          <p:cTn id="7" fill="hold">
                            <p:stCondLst>
                              <p:cond delay="2000"/>
                            </p:stCondLst>
                            <p:childTnLst>
                              <p:par>
                                <p:cTn id="8" presetID="10" presetClass="exit" presetSubtype="0" fill="hold" nodeType="afterEffect">
                                  <p:stCondLst>
                                    <p:cond delay="0"/>
                                  </p:stCondLst>
                                  <p:childTnLst>
                                    <p:animEffect transition="out" filter="fade">
                                      <p:cBhvr>
                                        <p:cTn id="9" dur="10"/>
                                        <p:tgtEl>
                                          <p:spTgt spid="5"/>
                                        </p:tgtEl>
                                      </p:cBhvr>
                                    </p:animEffect>
                                    <p:set>
                                      <p:cBhvr>
                                        <p:cTn id="10" dur="1" fill="hold">
                                          <p:stCondLst>
                                            <p:cond delay="9"/>
                                          </p:stCondLst>
                                        </p:cTn>
                                        <p:tgtEl>
                                          <p:spTgt spid="5"/>
                                        </p:tgtEl>
                                        <p:attrNameLst>
                                          <p:attrName>style.visibility</p:attrName>
                                        </p:attrNameLst>
                                      </p:cBhvr>
                                      <p:to>
                                        <p:strVal val="hidden"/>
                                      </p:to>
                                    </p:set>
                                  </p:childTnLst>
                                </p:cTn>
                              </p:par>
                              <p:par>
                                <p:cTn id="11" presetID="10"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
                                        <p:tgtEl>
                                          <p:spTgt spid="16"/>
                                        </p:tgtEl>
                                      </p:cBhvr>
                                    </p:animEffect>
                                  </p:childTnLst>
                                </p:cTn>
                              </p:par>
                              <p:par>
                                <p:cTn id="14" presetID="35" presetClass="path" presetSubtype="0" accel="50000" decel="50000" fill="hold" nodeType="withEffect">
                                  <p:stCondLst>
                                    <p:cond delay="0"/>
                                  </p:stCondLst>
                                  <p:childTnLst>
                                    <p:animMotion origin="layout" path="M 3.88889E-6 3.33333E-6 L -0.76302 -0.09584 " pathEditMode="relative" rAng="0" ptsTypes="AA">
                                      <p:cBhvr>
                                        <p:cTn id="15" dur="4000" fill="hold"/>
                                        <p:tgtEl>
                                          <p:spTgt spid="7"/>
                                        </p:tgtEl>
                                        <p:attrNameLst>
                                          <p:attrName>ppt_x</p:attrName>
                                          <p:attrName>ppt_y</p:attrName>
                                        </p:attrNameLst>
                                      </p:cBhvr>
                                      <p:rCtr x="-38160" y="-4792"/>
                                    </p:animMotion>
                                  </p:childTnLst>
                                </p:cTn>
                              </p:par>
                            </p:childTnLst>
                          </p:cTn>
                        </p:par>
                        <p:par>
                          <p:cTn id="16" fill="hold">
                            <p:stCondLst>
                              <p:cond delay="6000"/>
                            </p:stCondLst>
                            <p:childTnLst>
                              <p:par>
                                <p:cTn id="17" presetID="10" presetClass="exit" presetSubtype="0" fill="hold" nodeType="afterEffect">
                                  <p:stCondLst>
                                    <p:cond delay="0"/>
                                  </p:stCondLst>
                                  <p:childTnLst>
                                    <p:animEffect transition="out" filter="fade">
                                      <p:cBhvr>
                                        <p:cTn id="18" dur="10"/>
                                        <p:tgtEl>
                                          <p:spTgt spid="7"/>
                                        </p:tgtEl>
                                      </p:cBhvr>
                                    </p:animEffect>
                                    <p:set>
                                      <p:cBhvr>
                                        <p:cTn id="19" dur="1" fill="hold">
                                          <p:stCondLst>
                                            <p:cond delay="9"/>
                                          </p:stCondLst>
                                        </p:cTn>
                                        <p:tgtEl>
                                          <p:spTgt spid="7"/>
                                        </p:tgtEl>
                                        <p:attrNameLst>
                                          <p:attrName>style.visibility</p:attrName>
                                        </p:attrNameLst>
                                      </p:cBhvr>
                                      <p:to>
                                        <p:strVal val="hidden"/>
                                      </p:to>
                                    </p:set>
                                  </p:childTnLst>
                                </p:cTn>
                              </p:par>
                            </p:childTnLst>
                          </p:cTn>
                        </p:par>
                        <p:par>
                          <p:cTn id="20" fill="hold">
                            <p:stCondLst>
                              <p:cond delay="6010"/>
                            </p:stCondLst>
                            <p:childTnLst>
                              <p:par>
                                <p:cTn id="21" presetID="10" presetClass="entr" presetSubtype="0"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
                                        <p:tgtEl>
                                          <p:spTgt spid="8"/>
                                        </p:tgtEl>
                                      </p:cBhvr>
                                    </p:animEffect>
                                  </p:childTnLst>
                                </p:cTn>
                              </p:par>
                            </p:childTnLst>
                          </p:cTn>
                        </p:par>
                        <p:par>
                          <p:cTn id="24" fill="hold">
                            <p:stCondLst>
                              <p:cond delay="6020"/>
                            </p:stCondLst>
                            <p:childTnLst>
                              <p:par>
                                <p:cTn id="25" presetID="50" presetClass="entr" presetSubtype="0" decel="100000"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1000" fill="hold"/>
                                        <p:tgtEl>
                                          <p:spTgt spid="9"/>
                                        </p:tgtEl>
                                        <p:attrNameLst>
                                          <p:attrName>ppt_w</p:attrName>
                                        </p:attrNameLst>
                                      </p:cBhvr>
                                      <p:tavLst>
                                        <p:tav tm="0">
                                          <p:val>
                                            <p:strVal val="#ppt_w+.3"/>
                                          </p:val>
                                        </p:tav>
                                        <p:tav tm="100000">
                                          <p:val>
                                            <p:strVal val="#ppt_w"/>
                                          </p:val>
                                        </p:tav>
                                      </p:tavLst>
                                    </p:anim>
                                    <p:anim calcmode="lin" valueType="num">
                                      <p:cBhvr>
                                        <p:cTn id="28" dur="1000" fill="hold"/>
                                        <p:tgtEl>
                                          <p:spTgt spid="9"/>
                                        </p:tgtEl>
                                        <p:attrNameLst>
                                          <p:attrName>ppt_h</p:attrName>
                                        </p:attrNameLst>
                                      </p:cBhvr>
                                      <p:tavLst>
                                        <p:tav tm="0">
                                          <p:val>
                                            <p:strVal val="#ppt_h"/>
                                          </p:val>
                                        </p:tav>
                                        <p:tav tm="100000">
                                          <p:val>
                                            <p:strVal val="#ppt_h"/>
                                          </p:val>
                                        </p:tav>
                                      </p:tavLst>
                                    </p:anim>
                                    <p:animEffect transition="in" filter="fade">
                                      <p:cBhvr>
                                        <p:cTn id="29" dur="1000"/>
                                        <p:tgtEl>
                                          <p:spTgt spid="9"/>
                                        </p:tgtEl>
                                      </p:cBhvr>
                                    </p:animEffect>
                                  </p:childTnLst>
                                </p:cTn>
                              </p:par>
                              <p:par>
                                <p:cTn id="30" presetID="1" presetClass="mediacall" presetSubtype="0" fill="hold" nodeType="withEffect">
                                  <p:stCondLst>
                                    <p:cond delay="0"/>
                                  </p:stCondLst>
                                  <p:childTnLst>
                                    <p:cmd type="call" cmd="playFrom(0.0)">
                                      <p:cBhvr>
                                        <p:cTn id="31" dur="5976" fill="hold"/>
                                        <p:tgtEl>
                                          <p:spTgt spid="29"/>
                                        </p:tgtEl>
                                      </p:cBhvr>
                                    </p:cmd>
                                  </p:childTnLst>
                                </p:cTn>
                              </p:par>
                            </p:childTnLst>
                          </p:cTn>
                        </p:par>
                        <p:par>
                          <p:cTn id="32" fill="hold">
                            <p:stCondLst>
                              <p:cond delay="11996"/>
                            </p:stCondLst>
                            <p:childTnLst>
                              <p:par>
                                <p:cTn id="33" presetID="10" presetClass="exit" presetSubtype="0" fill="hold" grpId="1" nodeType="afterEffect">
                                  <p:stCondLst>
                                    <p:cond delay="0"/>
                                  </p:stCondLst>
                                  <p:childTnLst>
                                    <p:animEffect transition="out" filter="fade">
                                      <p:cBhvr>
                                        <p:cTn id="34" dur="500"/>
                                        <p:tgtEl>
                                          <p:spTgt spid="9"/>
                                        </p:tgtEl>
                                      </p:cBhvr>
                                    </p:animEffect>
                                    <p:set>
                                      <p:cBhvr>
                                        <p:cTn id="35" dur="1" fill="hold">
                                          <p:stCondLst>
                                            <p:cond delay="499"/>
                                          </p:stCondLst>
                                        </p:cTn>
                                        <p:tgtEl>
                                          <p:spTgt spid="9"/>
                                        </p:tgtEl>
                                        <p:attrNameLst>
                                          <p:attrName>style.visibility</p:attrName>
                                        </p:attrNameLst>
                                      </p:cBhvr>
                                      <p:to>
                                        <p:strVal val="hidden"/>
                                      </p:to>
                                    </p:set>
                                  </p:childTnLst>
                                </p:cTn>
                              </p:par>
                            </p:childTnLst>
                          </p:cTn>
                        </p:par>
                        <p:par>
                          <p:cTn id="36" fill="hold">
                            <p:stCondLst>
                              <p:cond delay="12496"/>
                            </p:stCondLst>
                            <p:childTnLst>
                              <p:par>
                                <p:cTn id="37" presetID="50" presetClass="entr" presetSubtype="0" decel="100000" fill="hold" grpId="0" nodeType="after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p:cTn id="39" dur="1250" fill="hold"/>
                                        <p:tgtEl>
                                          <p:spTgt spid="10"/>
                                        </p:tgtEl>
                                        <p:attrNameLst>
                                          <p:attrName>ppt_w</p:attrName>
                                        </p:attrNameLst>
                                      </p:cBhvr>
                                      <p:tavLst>
                                        <p:tav tm="0">
                                          <p:val>
                                            <p:strVal val="#ppt_w+.3"/>
                                          </p:val>
                                        </p:tav>
                                        <p:tav tm="100000">
                                          <p:val>
                                            <p:strVal val="#ppt_w"/>
                                          </p:val>
                                        </p:tav>
                                      </p:tavLst>
                                    </p:anim>
                                    <p:anim calcmode="lin" valueType="num">
                                      <p:cBhvr>
                                        <p:cTn id="40" dur="1250" fill="hold"/>
                                        <p:tgtEl>
                                          <p:spTgt spid="10"/>
                                        </p:tgtEl>
                                        <p:attrNameLst>
                                          <p:attrName>ppt_h</p:attrName>
                                        </p:attrNameLst>
                                      </p:cBhvr>
                                      <p:tavLst>
                                        <p:tav tm="0">
                                          <p:val>
                                            <p:strVal val="#ppt_h"/>
                                          </p:val>
                                        </p:tav>
                                        <p:tav tm="100000">
                                          <p:val>
                                            <p:strVal val="#ppt_h"/>
                                          </p:val>
                                        </p:tav>
                                      </p:tavLst>
                                    </p:anim>
                                    <p:animEffect transition="in" filter="fade">
                                      <p:cBhvr>
                                        <p:cTn id="41" dur="1250"/>
                                        <p:tgtEl>
                                          <p:spTgt spid="10"/>
                                        </p:tgtEl>
                                      </p:cBhvr>
                                    </p:animEffect>
                                  </p:childTnLst>
                                </p:cTn>
                              </p:par>
                              <p:par>
                                <p:cTn id="42" presetID="1" presetClass="mediacall" presetSubtype="0" fill="hold" nodeType="withEffect">
                                  <p:stCondLst>
                                    <p:cond delay="0"/>
                                  </p:stCondLst>
                                  <p:childTnLst>
                                    <p:cmd type="call" cmd="playFrom(0.0)">
                                      <p:cBhvr>
                                        <p:cTn id="43" dur="7176" fill="hold"/>
                                        <p:tgtEl>
                                          <p:spTgt spid="30"/>
                                        </p:tgtEl>
                                      </p:cBhvr>
                                    </p:cmd>
                                  </p:childTnLst>
                                </p:cTn>
                              </p:par>
                            </p:childTnLst>
                          </p:cTn>
                        </p:par>
                        <p:par>
                          <p:cTn id="44" fill="hold">
                            <p:stCondLst>
                              <p:cond delay="19672"/>
                            </p:stCondLst>
                            <p:childTnLst>
                              <p:par>
                                <p:cTn id="45" presetID="10" presetClass="exit" presetSubtype="0" fill="hold" grpId="1" nodeType="afterEffect">
                                  <p:stCondLst>
                                    <p:cond delay="0"/>
                                  </p:stCondLst>
                                  <p:childTnLst>
                                    <p:animEffect transition="out" filter="fade">
                                      <p:cBhvr>
                                        <p:cTn id="46" dur="500"/>
                                        <p:tgtEl>
                                          <p:spTgt spid="10"/>
                                        </p:tgtEl>
                                      </p:cBhvr>
                                    </p:animEffect>
                                    <p:set>
                                      <p:cBhvr>
                                        <p:cTn id="47" dur="1" fill="hold">
                                          <p:stCondLst>
                                            <p:cond delay="499"/>
                                          </p:stCondLst>
                                        </p:cTn>
                                        <p:tgtEl>
                                          <p:spTgt spid="10"/>
                                        </p:tgtEl>
                                        <p:attrNameLst>
                                          <p:attrName>style.visibility</p:attrName>
                                        </p:attrNameLst>
                                      </p:cBhvr>
                                      <p:to>
                                        <p:strVal val="hidden"/>
                                      </p:to>
                                    </p:set>
                                  </p:childTnLst>
                                </p:cTn>
                              </p:par>
                            </p:childTnLst>
                          </p:cTn>
                        </p:par>
                        <p:par>
                          <p:cTn id="48" fill="hold">
                            <p:stCondLst>
                              <p:cond delay="20172"/>
                            </p:stCondLst>
                            <p:childTnLst>
                              <p:par>
                                <p:cTn id="49" presetID="50" presetClass="entr" presetSubtype="0" decel="100000" fill="hold" grpId="0" nodeType="afterEffect">
                                  <p:stCondLst>
                                    <p:cond delay="0"/>
                                  </p:stCondLst>
                                  <p:childTnLst>
                                    <p:set>
                                      <p:cBhvr>
                                        <p:cTn id="50" dur="1" fill="hold">
                                          <p:stCondLst>
                                            <p:cond delay="0"/>
                                          </p:stCondLst>
                                        </p:cTn>
                                        <p:tgtEl>
                                          <p:spTgt spid="11"/>
                                        </p:tgtEl>
                                        <p:attrNameLst>
                                          <p:attrName>style.visibility</p:attrName>
                                        </p:attrNameLst>
                                      </p:cBhvr>
                                      <p:to>
                                        <p:strVal val="visible"/>
                                      </p:to>
                                    </p:set>
                                    <p:anim calcmode="lin" valueType="num">
                                      <p:cBhvr>
                                        <p:cTn id="51" dur="1250" fill="hold"/>
                                        <p:tgtEl>
                                          <p:spTgt spid="11"/>
                                        </p:tgtEl>
                                        <p:attrNameLst>
                                          <p:attrName>ppt_w</p:attrName>
                                        </p:attrNameLst>
                                      </p:cBhvr>
                                      <p:tavLst>
                                        <p:tav tm="0">
                                          <p:val>
                                            <p:strVal val="#ppt_w+.3"/>
                                          </p:val>
                                        </p:tav>
                                        <p:tav tm="100000">
                                          <p:val>
                                            <p:strVal val="#ppt_w"/>
                                          </p:val>
                                        </p:tav>
                                      </p:tavLst>
                                    </p:anim>
                                    <p:anim calcmode="lin" valueType="num">
                                      <p:cBhvr>
                                        <p:cTn id="52" dur="1250" fill="hold"/>
                                        <p:tgtEl>
                                          <p:spTgt spid="11"/>
                                        </p:tgtEl>
                                        <p:attrNameLst>
                                          <p:attrName>ppt_h</p:attrName>
                                        </p:attrNameLst>
                                      </p:cBhvr>
                                      <p:tavLst>
                                        <p:tav tm="0">
                                          <p:val>
                                            <p:strVal val="#ppt_h"/>
                                          </p:val>
                                        </p:tav>
                                        <p:tav tm="100000">
                                          <p:val>
                                            <p:strVal val="#ppt_h"/>
                                          </p:val>
                                        </p:tav>
                                      </p:tavLst>
                                    </p:anim>
                                    <p:animEffect transition="in" filter="fade">
                                      <p:cBhvr>
                                        <p:cTn id="53" dur="1250"/>
                                        <p:tgtEl>
                                          <p:spTgt spid="11"/>
                                        </p:tgtEl>
                                      </p:cBhvr>
                                    </p:animEffect>
                                  </p:childTnLst>
                                </p:cTn>
                              </p:par>
                              <p:par>
                                <p:cTn id="54" presetID="1" presetClass="mediacall" presetSubtype="0" fill="hold" nodeType="withEffect">
                                  <p:stCondLst>
                                    <p:cond delay="0"/>
                                  </p:stCondLst>
                                  <p:childTnLst>
                                    <p:cmd type="call" cmd="playFrom(0.0)">
                                      <p:cBhvr>
                                        <p:cTn id="55" dur="3720" fill="hold"/>
                                        <p:tgtEl>
                                          <p:spTgt spid="31"/>
                                        </p:tgtEl>
                                      </p:cBhvr>
                                    </p:cmd>
                                  </p:childTnLst>
                                </p:cTn>
                              </p:par>
                            </p:childTnLst>
                          </p:cTn>
                        </p:par>
                        <p:par>
                          <p:cTn id="56" fill="hold">
                            <p:stCondLst>
                              <p:cond delay="23892"/>
                            </p:stCondLst>
                            <p:childTnLst>
                              <p:par>
                                <p:cTn id="57" presetID="10" presetClass="exit" presetSubtype="0" fill="hold" grpId="1" nodeType="afterEffect">
                                  <p:stCondLst>
                                    <p:cond delay="0"/>
                                  </p:stCondLst>
                                  <p:childTnLst>
                                    <p:animEffect transition="out" filter="fade">
                                      <p:cBhvr>
                                        <p:cTn id="58" dur="500"/>
                                        <p:tgtEl>
                                          <p:spTgt spid="11"/>
                                        </p:tgtEl>
                                      </p:cBhvr>
                                    </p:animEffect>
                                    <p:set>
                                      <p:cBhvr>
                                        <p:cTn id="59" dur="1" fill="hold">
                                          <p:stCondLst>
                                            <p:cond delay="499"/>
                                          </p:stCondLst>
                                        </p:cTn>
                                        <p:tgtEl>
                                          <p:spTgt spid="11"/>
                                        </p:tgtEl>
                                        <p:attrNameLst>
                                          <p:attrName>style.visibility</p:attrName>
                                        </p:attrNameLst>
                                      </p:cBhvr>
                                      <p:to>
                                        <p:strVal val="hidden"/>
                                      </p:to>
                                    </p:set>
                                  </p:childTnLst>
                                </p:cTn>
                              </p:par>
                            </p:childTnLst>
                          </p:cTn>
                        </p:par>
                        <p:par>
                          <p:cTn id="60" fill="hold">
                            <p:stCondLst>
                              <p:cond delay="24392"/>
                            </p:stCondLst>
                            <p:childTnLst>
                              <p:par>
                                <p:cTn id="61" presetID="50" presetClass="entr" presetSubtype="0" decel="100000" fill="hold" grpId="0" nodeType="afterEffect">
                                  <p:stCondLst>
                                    <p:cond delay="0"/>
                                  </p:stCondLst>
                                  <p:childTnLst>
                                    <p:set>
                                      <p:cBhvr>
                                        <p:cTn id="62" dur="1" fill="hold">
                                          <p:stCondLst>
                                            <p:cond delay="0"/>
                                          </p:stCondLst>
                                        </p:cTn>
                                        <p:tgtEl>
                                          <p:spTgt spid="12"/>
                                        </p:tgtEl>
                                        <p:attrNameLst>
                                          <p:attrName>style.visibility</p:attrName>
                                        </p:attrNameLst>
                                      </p:cBhvr>
                                      <p:to>
                                        <p:strVal val="visible"/>
                                      </p:to>
                                    </p:set>
                                    <p:anim calcmode="lin" valueType="num">
                                      <p:cBhvr>
                                        <p:cTn id="63" dur="1250" fill="hold"/>
                                        <p:tgtEl>
                                          <p:spTgt spid="12"/>
                                        </p:tgtEl>
                                        <p:attrNameLst>
                                          <p:attrName>ppt_w</p:attrName>
                                        </p:attrNameLst>
                                      </p:cBhvr>
                                      <p:tavLst>
                                        <p:tav tm="0">
                                          <p:val>
                                            <p:strVal val="#ppt_w+.3"/>
                                          </p:val>
                                        </p:tav>
                                        <p:tav tm="100000">
                                          <p:val>
                                            <p:strVal val="#ppt_w"/>
                                          </p:val>
                                        </p:tav>
                                      </p:tavLst>
                                    </p:anim>
                                    <p:anim calcmode="lin" valueType="num">
                                      <p:cBhvr>
                                        <p:cTn id="64" dur="1250" fill="hold"/>
                                        <p:tgtEl>
                                          <p:spTgt spid="12"/>
                                        </p:tgtEl>
                                        <p:attrNameLst>
                                          <p:attrName>ppt_h</p:attrName>
                                        </p:attrNameLst>
                                      </p:cBhvr>
                                      <p:tavLst>
                                        <p:tav tm="0">
                                          <p:val>
                                            <p:strVal val="#ppt_h"/>
                                          </p:val>
                                        </p:tav>
                                        <p:tav tm="100000">
                                          <p:val>
                                            <p:strVal val="#ppt_h"/>
                                          </p:val>
                                        </p:tav>
                                      </p:tavLst>
                                    </p:anim>
                                    <p:animEffect transition="in" filter="fade">
                                      <p:cBhvr>
                                        <p:cTn id="65" dur="1250"/>
                                        <p:tgtEl>
                                          <p:spTgt spid="12"/>
                                        </p:tgtEl>
                                      </p:cBhvr>
                                    </p:animEffect>
                                  </p:childTnLst>
                                </p:cTn>
                              </p:par>
                              <p:par>
                                <p:cTn id="66" presetID="1" presetClass="mediacall" presetSubtype="0" fill="hold" nodeType="withEffect">
                                  <p:stCondLst>
                                    <p:cond delay="0"/>
                                  </p:stCondLst>
                                  <p:childTnLst>
                                    <p:cmd type="call" cmd="playFrom(0.0)">
                                      <p:cBhvr>
                                        <p:cTn id="67" dur="1944" fill="hold"/>
                                        <p:tgtEl>
                                          <p:spTgt spid="32"/>
                                        </p:tgtEl>
                                      </p:cBhvr>
                                    </p:cmd>
                                  </p:childTnLst>
                                </p:cTn>
                              </p:par>
                            </p:childTnLst>
                          </p:cTn>
                        </p:par>
                        <p:par>
                          <p:cTn id="68" fill="hold">
                            <p:stCondLst>
                              <p:cond delay="26336"/>
                            </p:stCondLst>
                            <p:childTnLst>
                              <p:par>
                                <p:cTn id="69" presetID="10" presetClass="exit" presetSubtype="0" fill="hold" nodeType="afterEffect">
                                  <p:stCondLst>
                                    <p:cond delay="0"/>
                                  </p:stCondLst>
                                  <p:childTnLst>
                                    <p:animEffect transition="out" filter="fade">
                                      <p:cBhvr>
                                        <p:cTn id="70" dur="10"/>
                                        <p:tgtEl>
                                          <p:spTgt spid="8"/>
                                        </p:tgtEl>
                                      </p:cBhvr>
                                    </p:animEffect>
                                    <p:set>
                                      <p:cBhvr>
                                        <p:cTn id="71" dur="1" fill="hold">
                                          <p:stCondLst>
                                            <p:cond delay="9"/>
                                          </p:stCondLst>
                                        </p:cTn>
                                        <p:tgtEl>
                                          <p:spTgt spid="8"/>
                                        </p:tgtEl>
                                        <p:attrNameLst>
                                          <p:attrName>style.visibility</p:attrName>
                                        </p:attrNameLst>
                                      </p:cBhvr>
                                      <p:to>
                                        <p:strVal val="hidden"/>
                                      </p:to>
                                    </p:set>
                                  </p:childTnLst>
                                </p:cTn>
                              </p:par>
                            </p:childTnLst>
                          </p:cTn>
                        </p:par>
                        <p:par>
                          <p:cTn id="72" fill="hold">
                            <p:stCondLst>
                              <p:cond delay="26346"/>
                            </p:stCondLst>
                            <p:childTnLst>
                              <p:par>
                                <p:cTn id="73" presetID="10" presetClass="entr" presetSubtype="0" fill="hold" nodeType="afterEffect">
                                  <p:stCondLst>
                                    <p:cond delay="0"/>
                                  </p:stCondLst>
                                  <p:childTnLst>
                                    <p:set>
                                      <p:cBhvr>
                                        <p:cTn id="74" dur="1" fill="hold">
                                          <p:stCondLst>
                                            <p:cond delay="0"/>
                                          </p:stCondLst>
                                        </p:cTn>
                                        <p:tgtEl>
                                          <p:spTgt spid="13"/>
                                        </p:tgtEl>
                                        <p:attrNameLst>
                                          <p:attrName>style.visibility</p:attrName>
                                        </p:attrNameLst>
                                      </p:cBhvr>
                                      <p:to>
                                        <p:strVal val="visible"/>
                                      </p:to>
                                    </p:set>
                                    <p:animEffect transition="in" filter="fade">
                                      <p:cBhvr>
                                        <p:cTn id="75" dur="10"/>
                                        <p:tgtEl>
                                          <p:spTgt spid="13"/>
                                        </p:tgtEl>
                                      </p:cBhvr>
                                    </p:animEffect>
                                  </p:childTnLst>
                                </p:cTn>
                              </p:par>
                              <p:par>
                                <p:cTn id="76" presetID="35" presetClass="path" presetSubtype="0" accel="50000" decel="50000" fill="hold" nodeType="withEffect">
                                  <p:stCondLst>
                                    <p:cond delay="0"/>
                                  </p:stCondLst>
                                  <p:childTnLst>
                                    <p:animMotion origin="layout" path="M 5.55112E-17 3.7037E-6 L -0.26493 -0.07361 " pathEditMode="relative" rAng="0" ptsTypes="AA">
                                      <p:cBhvr>
                                        <p:cTn id="77" dur="1000" fill="hold"/>
                                        <p:tgtEl>
                                          <p:spTgt spid="13"/>
                                        </p:tgtEl>
                                        <p:attrNameLst>
                                          <p:attrName>ppt_x</p:attrName>
                                          <p:attrName>ppt_y</p:attrName>
                                        </p:attrNameLst>
                                      </p:cBhvr>
                                      <p:rCtr x="-13247" y="-3681"/>
                                    </p:animMotion>
                                  </p:childTnLst>
                                </p:cTn>
                              </p:par>
                            </p:childTnLst>
                          </p:cTn>
                        </p:par>
                        <p:par>
                          <p:cTn id="78" fill="hold">
                            <p:stCondLst>
                              <p:cond delay="27346"/>
                            </p:stCondLst>
                            <p:childTnLst>
                              <p:par>
                                <p:cTn id="79" presetID="10" presetClass="exit" presetSubtype="0" fill="hold" nodeType="afterEffect">
                                  <p:stCondLst>
                                    <p:cond delay="0"/>
                                  </p:stCondLst>
                                  <p:childTnLst>
                                    <p:animEffect transition="out" filter="fade">
                                      <p:cBhvr>
                                        <p:cTn id="80" dur="10"/>
                                        <p:tgtEl>
                                          <p:spTgt spid="13"/>
                                        </p:tgtEl>
                                      </p:cBhvr>
                                    </p:animEffect>
                                    <p:set>
                                      <p:cBhvr>
                                        <p:cTn id="81" dur="1" fill="hold">
                                          <p:stCondLst>
                                            <p:cond delay="9"/>
                                          </p:stCondLst>
                                        </p:cTn>
                                        <p:tgtEl>
                                          <p:spTgt spid="13"/>
                                        </p:tgtEl>
                                        <p:attrNameLst>
                                          <p:attrName>style.visibility</p:attrName>
                                        </p:attrNameLst>
                                      </p:cBhvr>
                                      <p:to>
                                        <p:strVal val="hidden"/>
                                      </p:to>
                                    </p:set>
                                  </p:childTnLst>
                                </p:cTn>
                              </p:par>
                              <p:par>
                                <p:cTn id="82" presetID="10" presetClass="entr" presetSubtype="0" fill="hold" nodeType="withEffect">
                                  <p:stCondLst>
                                    <p:cond delay="0"/>
                                  </p:stCondLst>
                                  <p:childTnLst>
                                    <p:set>
                                      <p:cBhvr>
                                        <p:cTn id="83" dur="1" fill="hold">
                                          <p:stCondLst>
                                            <p:cond delay="0"/>
                                          </p:stCondLst>
                                        </p:cTn>
                                        <p:tgtEl>
                                          <p:spTgt spid="15"/>
                                        </p:tgtEl>
                                        <p:attrNameLst>
                                          <p:attrName>style.visibility</p:attrName>
                                        </p:attrNameLst>
                                      </p:cBhvr>
                                      <p:to>
                                        <p:strVal val="visible"/>
                                      </p:to>
                                    </p:set>
                                    <p:animEffect transition="in" filter="fade">
                                      <p:cBhvr>
                                        <p:cTn id="84" dur="10"/>
                                        <p:tgtEl>
                                          <p:spTgt spid="15"/>
                                        </p:tgtEl>
                                      </p:cBhvr>
                                    </p:animEffect>
                                  </p:childTnLst>
                                </p:cTn>
                              </p:par>
                            </p:childTnLst>
                          </p:cTn>
                        </p:par>
                        <p:par>
                          <p:cTn id="85" fill="hold">
                            <p:stCondLst>
                              <p:cond delay="27356"/>
                            </p:stCondLst>
                            <p:childTnLst>
                              <p:par>
                                <p:cTn id="86" presetID="50" presetClass="entr" presetSubtype="0" decel="100000" fill="hold" grpId="0" nodeType="afterEffect">
                                  <p:stCondLst>
                                    <p:cond delay="0"/>
                                  </p:stCondLst>
                                  <p:childTnLst>
                                    <p:set>
                                      <p:cBhvr>
                                        <p:cTn id="87" dur="1" fill="hold">
                                          <p:stCondLst>
                                            <p:cond delay="0"/>
                                          </p:stCondLst>
                                        </p:cTn>
                                        <p:tgtEl>
                                          <p:spTgt spid="17"/>
                                        </p:tgtEl>
                                        <p:attrNameLst>
                                          <p:attrName>style.visibility</p:attrName>
                                        </p:attrNameLst>
                                      </p:cBhvr>
                                      <p:to>
                                        <p:strVal val="visible"/>
                                      </p:to>
                                    </p:set>
                                    <p:anim calcmode="lin" valueType="num">
                                      <p:cBhvr>
                                        <p:cTn id="88" dur="1000" fill="hold"/>
                                        <p:tgtEl>
                                          <p:spTgt spid="17"/>
                                        </p:tgtEl>
                                        <p:attrNameLst>
                                          <p:attrName>ppt_w</p:attrName>
                                        </p:attrNameLst>
                                      </p:cBhvr>
                                      <p:tavLst>
                                        <p:tav tm="0">
                                          <p:val>
                                            <p:strVal val="#ppt_w+.3"/>
                                          </p:val>
                                        </p:tav>
                                        <p:tav tm="100000">
                                          <p:val>
                                            <p:strVal val="#ppt_w"/>
                                          </p:val>
                                        </p:tav>
                                      </p:tavLst>
                                    </p:anim>
                                    <p:anim calcmode="lin" valueType="num">
                                      <p:cBhvr>
                                        <p:cTn id="89" dur="1000" fill="hold"/>
                                        <p:tgtEl>
                                          <p:spTgt spid="17"/>
                                        </p:tgtEl>
                                        <p:attrNameLst>
                                          <p:attrName>ppt_h</p:attrName>
                                        </p:attrNameLst>
                                      </p:cBhvr>
                                      <p:tavLst>
                                        <p:tav tm="0">
                                          <p:val>
                                            <p:strVal val="#ppt_h"/>
                                          </p:val>
                                        </p:tav>
                                        <p:tav tm="100000">
                                          <p:val>
                                            <p:strVal val="#ppt_h"/>
                                          </p:val>
                                        </p:tav>
                                      </p:tavLst>
                                    </p:anim>
                                    <p:animEffect transition="in" filter="fade">
                                      <p:cBhvr>
                                        <p:cTn id="90" dur="1000"/>
                                        <p:tgtEl>
                                          <p:spTgt spid="17"/>
                                        </p:tgtEl>
                                      </p:cBhvr>
                                    </p:animEffect>
                                  </p:childTnLst>
                                </p:cTn>
                              </p:par>
                            </p:childTnLst>
                          </p:cTn>
                        </p:par>
                        <p:par>
                          <p:cTn id="91" fill="hold">
                            <p:stCondLst>
                              <p:cond delay="28356"/>
                            </p:stCondLst>
                            <p:childTnLst>
                              <p:par>
                                <p:cTn id="92" presetID="1" presetClass="mediacall" presetSubtype="0" fill="hold" nodeType="afterEffect">
                                  <p:stCondLst>
                                    <p:cond delay="0"/>
                                  </p:stCondLst>
                                  <p:childTnLst>
                                    <p:cmd type="call" cmd="playFrom(0.0)">
                                      <p:cBhvr>
                                        <p:cTn id="93" dur="2136" fill="hold"/>
                                        <p:tgtEl>
                                          <p:spTgt spid="33"/>
                                        </p:tgtEl>
                                      </p:cBhvr>
                                    </p:cmd>
                                  </p:childTnLst>
                                </p:cTn>
                              </p:par>
                            </p:childTnLst>
                          </p:cTn>
                        </p:par>
                        <p:par>
                          <p:cTn id="94" fill="hold">
                            <p:stCondLst>
                              <p:cond delay="30492"/>
                            </p:stCondLst>
                            <p:childTnLst>
                              <p:par>
                                <p:cTn id="95" presetID="10" presetClass="exit" presetSubtype="0" fill="hold" grpId="1" nodeType="afterEffect">
                                  <p:stCondLst>
                                    <p:cond delay="0"/>
                                  </p:stCondLst>
                                  <p:childTnLst>
                                    <p:animEffect transition="out" filter="fade">
                                      <p:cBhvr>
                                        <p:cTn id="96" dur="500"/>
                                        <p:tgtEl>
                                          <p:spTgt spid="12"/>
                                        </p:tgtEl>
                                      </p:cBhvr>
                                    </p:animEffect>
                                    <p:set>
                                      <p:cBhvr>
                                        <p:cTn id="97"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98" fill="hold" display="0">
                  <p:stCondLst>
                    <p:cond delay="indefinite"/>
                  </p:stCondLst>
                  <p:endCondLst>
                    <p:cond evt="onStopAudio" delay="0">
                      <p:tgtEl>
                        <p:sldTgt/>
                      </p:tgtEl>
                    </p:cond>
                  </p:endCondLst>
                </p:cTn>
                <p:tgtEl>
                  <p:spTgt spid="29"/>
                </p:tgtEl>
              </p:cMediaNode>
            </p:audio>
            <p:audio>
              <p:cMediaNode vol="80000">
                <p:cTn id="99" fill="hold" display="0">
                  <p:stCondLst>
                    <p:cond delay="indefinite"/>
                  </p:stCondLst>
                  <p:endCondLst>
                    <p:cond evt="onStopAudio" delay="0">
                      <p:tgtEl>
                        <p:sldTgt/>
                      </p:tgtEl>
                    </p:cond>
                  </p:endCondLst>
                </p:cTn>
                <p:tgtEl>
                  <p:spTgt spid="30"/>
                </p:tgtEl>
              </p:cMediaNode>
            </p:audio>
            <p:audio>
              <p:cMediaNode vol="80000">
                <p:cTn id="100" fill="hold" display="0">
                  <p:stCondLst>
                    <p:cond delay="indefinite"/>
                  </p:stCondLst>
                  <p:endCondLst>
                    <p:cond evt="onStopAudio" delay="0">
                      <p:tgtEl>
                        <p:sldTgt/>
                      </p:tgtEl>
                    </p:cond>
                  </p:endCondLst>
                </p:cTn>
                <p:tgtEl>
                  <p:spTgt spid="31"/>
                </p:tgtEl>
              </p:cMediaNode>
            </p:audio>
            <p:audio>
              <p:cMediaNode vol="80000">
                <p:cTn id="101" fill="hold" display="0">
                  <p:stCondLst>
                    <p:cond delay="indefinite"/>
                  </p:stCondLst>
                  <p:endCondLst>
                    <p:cond evt="onStopAudio" delay="0">
                      <p:tgtEl>
                        <p:sldTgt/>
                      </p:tgtEl>
                    </p:cond>
                  </p:endCondLst>
                </p:cTn>
                <p:tgtEl>
                  <p:spTgt spid="32"/>
                </p:tgtEl>
              </p:cMediaNode>
            </p:audio>
            <p:audio>
              <p:cMediaNode vol="80000">
                <p:cTn id="102" fill="hold" display="0">
                  <p:stCondLst>
                    <p:cond delay="indefinite"/>
                  </p:stCondLst>
                  <p:endCondLst>
                    <p:cond evt="onStopAudio" delay="0">
                      <p:tgtEl>
                        <p:sldTgt/>
                      </p:tgtEl>
                    </p:cond>
                  </p:endCondLst>
                </p:cTn>
                <p:tgtEl>
                  <p:spTgt spid="33"/>
                </p:tgtEl>
              </p:cMediaNode>
            </p:audio>
          </p:childTnLst>
        </p:cTn>
      </p:par>
    </p:tnLst>
    <p:bldLst>
      <p:bldP spid="9" grpId="0" animBg="1"/>
      <p:bldP spid="9" grpId="1" animBg="1"/>
      <p:bldP spid="10" grpId="0" animBg="1"/>
      <p:bldP spid="10" grpId="1" animBg="1"/>
      <p:bldP spid="11" grpId="0" animBg="1"/>
      <p:bldP spid="11" grpId="1" animBg="1"/>
      <p:bldP spid="12" grpId="0" animBg="1"/>
      <p:bldP spid="12" grpId="1" animBg="1"/>
      <p:bldP spid="1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83023" y="6833223"/>
            <a:ext cx="1874999" cy="2004309"/>
          </a:xfrm>
          <a:prstGeom prst="rect">
            <a:avLst/>
          </a:prstGeom>
        </p:spPr>
      </p:pic>
      <p:pic>
        <p:nvPicPr>
          <p:cNvPr id="19" name="Picture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88622" y="6734325"/>
            <a:ext cx="1874999" cy="2004309"/>
          </a:xfrm>
          <a:prstGeom prst="rect">
            <a:avLst/>
          </a:prstGeom>
        </p:spPr>
      </p:pic>
      <p:pic>
        <p:nvPicPr>
          <p:cNvPr id="75" name="Picture 7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34660" y="4262756"/>
            <a:ext cx="1795343" cy="1390929"/>
          </a:xfrm>
          <a:prstGeom prst="rect">
            <a:avLst/>
          </a:prstGeom>
        </p:spPr>
      </p:pic>
      <p:sp>
        <p:nvSpPr>
          <p:cNvPr id="77" name="Sun 76"/>
          <p:cNvSpPr/>
          <p:nvPr/>
        </p:nvSpPr>
        <p:spPr>
          <a:xfrm>
            <a:off x="12353883" y="6048684"/>
            <a:ext cx="3243740" cy="3124674"/>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pic>
        <p:nvPicPr>
          <p:cNvPr id="33" name="Picture 3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2628901" y="495609"/>
            <a:ext cx="2491514" cy="4854156"/>
          </a:xfrm>
          <a:prstGeom prst="rect">
            <a:avLst/>
          </a:prstGeom>
        </p:spPr>
      </p:pic>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1767722" y="3314048"/>
            <a:ext cx="2938019" cy="2807441"/>
          </a:xfrm>
          <a:prstGeom prst="rect">
            <a:avLst/>
          </a:prstGeom>
        </p:spPr>
      </p:pic>
      <p:pic>
        <p:nvPicPr>
          <p:cNvPr id="16" name="Picture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286000" y="3607813"/>
            <a:ext cx="1591401" cy="1900841"/>
          </a:xfrm>
          <a:prstGeom prst="rect">
            <a:avLst/>
          </a:prstGeom>
        </p:spPr>
      </p:pic>
      <p:sp>
        <p:nvSpPr>
          <p:cNvPr id="35" name="Rectangle 34"/>
          <p:cNvSpPr/>
          <p:nvPr/>
        </p:nvSpPr>
        <p:spPr>
          <a:xfrm>
            <a:off x="8216201" y="2117245"/>
            <a:ext cx="7870206" cy="646331"/>
          </a:xfrm>
          <a:prstGeom prst="rect">
            <a:avLst/>
          </a:prstGeom>
        </p:spPr>
        <p:txBody>
          <a:bodyPr wrap="square">
            <a:spAutoFit/>
          </a:bodyPr>
          <a:lstStyle/>
          <a:p>
            <a:pPr defTabSz="1371600"/>
            <a:r>
              <a:rPr lang="en-US" sz="3600" b="1" dirty="0">
                <a:solidFill>
                  <a:prstClr val="white"/>
                </a:solidFill>
                <a:latin typeface="Times New Roman" panose="02020603050405020304" pitchFamily="18" charset="0"/>
                <a:cs typeface="Times New Roman" panose="02020603050405020304" pitchFamily="18" charset="0"/>
              </a:rPr>
              <a:t>A : </a:t>
            </a:r>
            <a:r>
              <a:rPr lang="en-US" sz="3600" b="1" dirty="0" err="1">
                <a:solidFill>
                  <a:prstClr val="white"/>
                </a:solidFill>
                <a:latin typeface="Times New Roman" panose="02020603050405020304" pitchFamily="18" charset="0"/>
                <a:cs typeface="Times New Roman" panose="02020603050405020304" pitchFamily="18" charset="0"/>
              </a:rPr>
              <a:t>Tuyến</a:t>
            </a:r>
            <a:r>
              <a:rPr lang="en-US" sz="3600" b="1" dirty="0">
                <a:solidFill>
                  <a:prstClr val="white"/>
                </a:solidFill>
                <a:latin typeface="Times New Roman" panose="02020603050405020304" pitchFamily="18" charset="0"/>
                <a:cs typeface="Times New Roman" panose="02020603050405020304" pitchFamily="18" charset="0"/>
              </a:rPr>
              <a:t> </a:t>
            </a:r>
            <a:r>
              <a:rPr lang="en-US" sz="3600" b="1" dirty="0" err="1">
                <a:solidFill>
                  <a:prstClr val="white"/>
                </a:solidFill>
                <a:latin typeface="Times New Roman" panose="02020603050405020304" pitchFamily="18" charset="0"/>
                <a:cs typeface="Times New Roman" panose="02020603050405020304" pitchFamily="18" charset="0"/>
              </a:rPr>
              <a:t>tuỵ</a:t>
            </a:r>
            <a:endParaRPr lang="en-US" sz="3600" b="1" dirty="0">
              <a:solidFill>
                <a:prstClr val="white"/>
              </a:solidFill>
              <a:latin typeface="Times New Roman" panose="02020603050405020304" pitchFamily="18" charset="0"/>
              <a:cs typeface="Times New Roman" panose="02020603050405020304" pitchFamily="18" charset="0"/>
            </a:endParaRPr>
          </a:p>
        </p:txBody>
      </p:sp>
      <p:pic>
        <p:nvPicPr>
          <p:cNvPr id="28" name="Picture 2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084388" y="6810196"/>
            <a:ext cx="1874999" cy="2004309"/>
          </a:xfrm>
          <a:prstGeom prst="rect">
            <a:avLst/>
          </a:prstGeom>
        </p:spPr>
      </p:pic>
      <p:pic>
        <p:nvPicPr>
          <p:cNvPr id="12" name="Picture 1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038605" y="6833224"/>
            <a:ext cx="2163833" cy="1965113"/>
          </a:xfrm>
          <a:prstGeom prst="rect">
            <a:avLst/>
          </a:prstGeom>
        </p:spPr>
      </p:pic>
      <p:pic>
        <p:nvPicPr>
          <p:cNvPr id="14" name="Picture 13"/>
          <p:cNvPicPr>
            <a:picLocks noChangeAspect="1"/>
          </p:cNvPicPr>
          <p:nvPr/>
        </p:nvPicPr>
        <p:blipFill rotWithShape="1">
          <a:blip r:embed="rId12">
            <a:extLst>
              <a:ext uri="{BEBA8EAE-BF5A-486C-A8C5-ECC9F3942E4B}">
                <a14:imgProps xmlns:a14="http://schemas.microsoft.com/office/drawing/2010/main">
                  <a14:imgLayer r:embed="rId13">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4585163" y="8219604"/>
            <a:ext cx="1234547" cy="918795"/>
          </a:xfrm>
          <a:prstGeom prst="rect">
            <a:avLst/>
          </a:prstGeom>
        </p:spPr>
      </p:pic>
      <p:pic>
        <p:nvPicPr>
          <p:cNvPr id="6" name="Picture 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611">
            <a:off x="3259448" y="8126762"/>
            <a:ext cx="1276352" cy="1909802"/>
          </a:xfrm>
          <a:prstGeom prst="rect">
            <a:avLst/>
          </a:prstGeom>
        </p:spPr>
      </p:pic>
      <p:pic>
        <p:nvPicPr>
          <p:cNvPr id="17" name="Picture 1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744203" y="6734326"/>
            <a:ext cx="2163833" cy="1965113"/>
          </a:xfrm>
          <a:prstGeom prst="rect">
            <a:avLst/>
          </a:prstGeom>
        </p:spPr>
      </p:pic>
      <p:pic>
        <p:nvPicPr>
          <p:cNvPr id="21" name="Picture 20"/>
          <p:cNvPicPr>
            <a:picLocks noChangeAspect="1"/>
          </p:cNvPicPr>
          <p:nvPr/>
        </p:nvPicPr>
        <p:blipFill rotWithShape="1">
          <a:blip r:embed="rId12">
            <a:extLst>
              <a:ext uri="{BEBA8EAE-BF5A-486C-A8C5-ECC9F3942E4B}">
                <a14:imgProps xmlns:a14="http://schemas.microsoft.com/office/drawing/2010/main">
                  <a14:imgLayer r:embed="rId13">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11290762" y="8120706"/>
            <a:ext cx="1234547" cy="918795"/>
          </a:xfrm>
          <a:prstGeom prst="rect">
            <a:avLst/>
          </a:prstGeom>
        </p:spPr>
      </p:pic>
      <p:pic>
        <p:nvPicPr>
          <p:cNvPr id="22" name="Picture 2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611">
            <a:off x="9965047" y="8126762"/>
            <a:ext cx="1276352" cy="1909802"/>
          </a:xfrm>
          <a:prstGeom prst="rect">
            <a:avLst/>
          </a:prstGeom>
        </p:spPr>
      </p:pic>
      <p:pic>
        <p:nvPicPr>
          <p:cNvPr id="23" name="Picture 2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391403" y="6791476"/>
            <a:ext cx="2163833" cy="1965113"/>
          </a:xfrm>
          <a:prstGeom prst="rect">
            <a:avLst/>
          </a:prstGeom>
        </p:spPr>
      </p:pic>
      <p:pic>
        <p:nvPicPr>
          <p:cNvPr id="24" name="Picture 2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35822" y="6791475"/>
            <a:ext cx="1874999" cy="2004309"/>
          </a:xfrm>
          <a:prstGeom prst="rect">
            <a:avLst/>
          </a:prstGeom>
        </p:spPr>
      </p:pic>
      <p:pic>
        <p:nvPicPr>
          <p:cNvPr id="25" name="Picture 24"/>
          <p:cNvPicPr>
            <a:picLocks noChangeAspect="1"/>
          </p:cNvPicPr>
          <p:nvPr/>
        </p:nvPicPr>
        <p:blipFill rotWithShape="1">
          <a:blip r:embed="rId12">
            <a:extLst>
              <a:ext uri="{BEBA8EAE-BF5A-486C-A8C5-ECC9F3942E4B}">
                <a14:imgProps xmlns:a14="http://schemas.microsoft.com/office/drawing/2010/main">
                  <a14:imgLayer r:embed="rId13">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7937962" y="8177856"/>
            <a:ext cx="1234547" cy="918795"/>
          </a:xfrm>
          <a:prstGeom prst="rect">
            <a:avLst/>
          </a:prstGeom>
        </p:spPr>
      </p:pic>
      <p:pic>
        <p:nvPicPr>
          <p:cNvPr id="26" name="Picture 2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611">
            <a:off x="6612247" y="8126762"/>
            <a:ext cx="1276352" cy="1909802"/>
          </a:xfrm>
          <a:prstGeom prst="rect">
            <a:avLst/>
          </a:prstGeom>
        </p:spPr>
      </p:pic>
      <p:pic>
        <p:nvPicPr>
          <p:cNvPr id="27" name="Picture 2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3148864" y="6590833"/>
            <a:ext cx="1653779" cy="2040375"/>
          </a:xfrm>
          <a:prstGeom prst="rect">
            <a:avLst/>
          </a:prstGeom>
        </p:spPr>
      </p:pic>
      <p:pic>
        <p:nvPicPr>
          <p:cNvPr id="30" name="Picture 29"/>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611">
            <a:off x="13160813" y="8202633"/>
            <a:ext cx="1276352" cy="1909802"/>
          </a:xfrm>
          <a:prstGeom prst="rect">
            <a:avLst/>
          </a:prstGeom>
        </p:spPr>
      </p:pic>
      <p:sp>
        <p:nvSpPr>
          <p:cNvPr id="45" name="Rounded Rectangular Callout 44"/>
          <p:cNvSpPr/>
          <p:nvPr/>
        </p:nvSpPr>
        <p:spPr>
          <a:xfrm>
            <a:off x="4705741" y="13289"/>
            <a:ext cx="10582835" cy="2091873"/>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400" b="1" dirty="0" err="1">
                <a:solidFill>
                  <a:srgbClr val="FF0000"/>
                </a:solidFill>
                <a:latin typeface="Times New Roman" panose="02020603050405020304" pitchFamily="18" charset="0"/>
                <a:cs typeface="Times New Roman" panose="02020603050405020304" pitchFamily="18" charset="0"/>
              </a:rPr>
              <a:t>Đâu</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là</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bộ</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phận</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của</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cơ</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quan</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tiêu</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hoá</a:t>
            </a:r>
            <a:r>
              <a:rPr lang="en-US" sz="4400" b="1" dirty="0">
                <a:solidFill>
                  <a:srgbClr val="FF0000"/>
                </a:solidFill>
                <a:latin typeface="Times New Roman" panose="02020603050405020304" pitchFamily="18" charset="0"/>
                <a:cs typeface="Times New Roman" panose="02020603050405020304" pitchFamily="18" charset="0"/>
              </a:rPr>
              <a:t>?</a:t>
            </a:r>
          </a:p>
        </p:txBody>
      </p:sp>
      <p:sp>
        <p:nvSpPr>
          <p:cNvPr id="55" name="Rectangle 54"/>
          <p:cNvSpPr/>
          <p:nvPr/>
        </p:nvSpPr>
        <p:spPr>
          <a:xfrm>
            <a:off x="3328718" y="9075716"/>
            <a:ext cx="11518251" cy="1235346"/>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r>
              <a:rPr lang="en-US" sz="4800">
                <a:solidFill>
                  <a:srgbClr val="002060"/>
                </a:solidFill>
                <a:latin typeface="Times New Roman" panose="02020603050405020304" pitchFamily="18" charset="0"/>
                <a:cs typeface="Times New Roman" panose="02020603050405020304" pitchFamily="18" charset="0"/>
              </a:rPr>
              <a:t>  A                   B                   C                   D</a:t>
            </a:r>
          </a:p>
        </p:txBody>
      </p:sp>
      <p:sp>
        <p:nvSpPr>
          <p:cNvPr id="81" name="Rectangle 80"/>
          <p:cNvSpPr/>
          <p:nvPr/>
        </p:nvSpPr>
        <p:spPr>
          <a:xfrm>
            <a:off x="8216201" y="2858461"/>
            <a:ext cx="7870206" cy="646331"/>
          </a:xfrm>
          <a:prstGeom prst="rect">
            <a:avLst/>
          </a:prstGeom>
        </p:spPr>
        <p:txBody>
          <a:bodyPr wrap="square">
            <a:spAutoFit/>
          </a:bodyPr>
          <a:lstStyle/>
          <a:p>
            <a:pPr defTabSz="1371600"/>
            <a:r>
              <a:rPr lang="en-US" sz="3600" b="1" dirty="0">
                <a:solidFill>
                  <a:prstClr val="white"/>
                </a:solidFill>
                <a:latin typeface="Times New Roman" panose="02020603050405020304" pitchFamily="18" charset="0"/>
                <a:cs typeface="Times New Roman" panose="02020603050405020304" pitchFamily="18" charset="0"/>
              </a:rPr>
              <a:t>B : </a:t>
            </a:r>
            <a:r>
              <a:rPr lang="en-US" sz="3600" b="1" dirty="0" err="1">
                <a:solidFill>
                  <a:prstClr val="white"/>
                </a:solidFill>
                <a:latin typeface="Times New Roman" panose="02020603050405020304" pitchFamily="18" charset="0"/>
                <a:cs typeface="Times New Roman" panose="02020603050405020304" pitchFamily="18" charset="0"/>
              </a:rPr>
              <a:t>Dạ</a:t>
            </a:r>
            <a:r>
              <a:rPr lang="en-US" sz="3600" b="1" dirty="0">
                <a:solidFill>
                  <a:prstClr val="white"/>
                </a:solidFill>
                <a:latin typeface="Times New Roman" panose="02020603050405020304" pitchFamily="18" charset="0"/>
                <a:cs typeface="Times New Roman" panose="02020603050405020304" pitchFamily="18" charset="0"/>
              </a:rPr>
              <a:t> </a:t>
            </a:r>
            <a:r>
              <a:rPr lang="en-US" sz="3600" b="1" dirty="0" err="1">
                <a:solidFill>
                  <a:prstClr val="white"/>
                </a:solidFill>
                <a:latin typeface="Times New Roman" panose="02020603050405020304" pitchFamily="18" charset="0"/>
                <a:cs typeface="Times New Roman" panose="02020603050405020304" pitchFamily="18" charset="0"/>
              </a:rPr>
              <a:t>dày</a:t>
            </a:r>
            <a:endParaRPr lang="en-US" sz="3600" b="1" dirty="0">
              <a:solidFill>
                <a:prstClr val="white"/>
              </a:solidFill>
              <a:latin typeface="Times New Roman" panose="02020603050405020304" pitchFamily="18" charset="0"/>
              <a:cs typeface="Times New Roman" panose="02020603050405020304" pitchFamily="18" charset="0"/>
            </a:endParaRPr>
          </a:p>
        </p:txBody>
      </p:sp>
      <p:sp>
        <p:nvSpPr>
          <p:cNvPr id="82" name="Rectangle 81"/>
          <p:cNvSpPr/>
          <p:nvPr/>
        </p:nvSpPr>
        <p:spPr>
          <a:xfrm>
            <a:off x="8216201" y="3599677"/>
            <a:ext cx="7870206" cy="646331"/>
          </a:xfrm>
          <a:prstGeom prst="rect">
            <a:avLst/>
          </a:prstGeom>
        </p:spPr>
        <p:txBody>
          <a:bodyPr wrap="square">
            <a:spAutoFit/>
          </a:bodyPr>
          <a:lstStyle/>
          <a:p>
            <a:pPr defTabSz="1371600"/>
            <a:r>
              <a:rPr lang="en-US" sz="3600" b="1" dirty="0">
                <a:solidFill>
                  <a:prstClr val="white"/>
                </a:solidFill>
                <a:latin typeface="Times New Roman" panose="02020603050405020304" pitchFamily="18" charset="0"/>
                <a:cs typeface="Times New Roman" panose="02020603050405020304" pitchFamily="18" charset="0"/>
              </a:rPr>
              <a:t>C : </a:t>
            </a:r>
            <a:r>
              <a:rPr lang="en-US" sz="3600" b="1" dirty="0" err="1">
                <a:solidFill>
                  <a:prstClr val="white"/>
                </a:solidFill>
                <a:latin typeface="Times New Roman" panose="02020603050405020304" pitchFamily="18" charset="0"/>
                <a:cs typeface="Times New Roman" panose="02020603050405020304" pitchFamily="18" charset="0"/>
              </a:rPr>
              <a:t>Ruột</a:t>
            </a:r>
            <a:r>
              <a:rPr lang="en-US" sz="3600" b="1" dirty="0">
                <a:solidFill>
                  <a:prstClr val="white"/>
                </a:solidFill>
                <a:latin typeface="Times New Roman" panose="02020603050405020304" pitchFamily="18" charset="0"/>
                <a:cs typeface="Times New Roman" panose="02020603050405020304" pitchFamily="18" charset="0"/>
              </a:rPr>
              <a:t> non</a:t>
            </a:r>
          </a:p>
        </p:txBody>
      </p:sp>
      <p:sp>
        <p:nvSpPr>
          <p:cNvPr id="83" name="Rectangle 82"/>
          <p:cNvSpPr/>
          <p:nvPr/>
        </p:nvSpPr>
        <p:spPr>
          <a:xfrm>
            <a:off x="8216201" y="4340894"/>
            <a:ext cx="7870206" cy="646331"/>
          </a:xfrm>
          <a:prstGeom prst="rect">
            <a:avLst/>
          </a:prstGeom>
        </p:spPr>
        <p:txBody>
          <a:bodyPr wrap="square">
            <a:spAutoFit/>
          </a:bodyPr>
          <a:lstStyle/>
          <a:p>
            <a:pPr defTabSz="1371600"/>
            <a:r>
              <a:rPr lang="en-US" sz="3600" b="1" dirty="0">
                <a:solidFill>
                  <a:prstClr val="white"/>
                </a:solidFill>
                <a:latin typeface="Times New Roman" panose="02020603050405020304" pitchFamily="18" charset="0"/>
                <a:cs typeface="Times New Roman" panose="02020603050405020304" pitchFamily="18" charset="0"/>
              </a:rPr>
              <a:t>D : </a:t>
            </a:r>
            <a:r>
              <a:rPr lang="en-US" sz="3600" b="1" dirty="0" err="1">
                <a:solidFill>
                  <a:prstClr val="white"/>
                </a:solidFill>
                <a:latin typeface="Times New Roman" panose="02020603050405020304" pitchFamily="18" charset="0"/>
                <a:cs typeface="Times New Roman" panose="02020603050405020304" pitchFamily="18" charset="0"/>
              </a:rPr>
              <a:t>Tất</a:t>
            </a:r>
            <a:r>
              <a:rPr lang="en-US" sz="3600" b="1" dirty="0">
                <a:solidFill>
                  <a:prstClr val="white"/>
                </a:solidFill>
                <a:latin typeface="Times New Roman" panose="02020603050405020304" pitchFamily="18" charset="0"/>
                <a:cs typeface="Times New Roman" panose="02020603050405020304" pitchFamily="18" charset="0"/>
              </a:rPr>
              <a:t> </a:t>
            </a:r>
            <a:r>
              <a:rPr lang="en-US" sz="3600" b="1" dirty="0" err="1">
                <a:solidFill>
                  <a:prstClr val="white"/>
                </a:solidFill>
                <a:latin typeface="Times New Roman" panose="02020603050405020304" pitchFamily="18" charset="0"/>
                <a:cs typeface="Times New Roman" panose="02020603050405020304" pitchFamily="18" charset="0"/>
              </a:rPr>
              <a:t>cả</a:t>
            </a:r>
            <a:r>
              <a:rPr lang="en-US" sz="3600" b="1" dirty="0">
                <a:solidFill>
                  <a:prstClr val="white"/>
                </a:solidFill>
                <a:latin typeface="Times New Roman" panose="02020603050405020304" pitchFamily="18" charset="0"/>
                <a:cs typeface="Times New Roman" panose="02020603050405020304" pitchFamily="18" charset="0"/>
              </a:rPr>
              <a:t> </a:t>
            </a:r>
            <a:r>
              <a:rPr lang="en-US" sz="3600" b="1" dirty="0" err="1">
                <a:solidFill>
                  <a:prstClr val="white"/>
                </a:solidFill>
                <a:latin typeface="Times New Roman" panose="02020603050405020304" pitchFamily="18" charset="0"/>
                <a:cs typeface="Times New Roman" panose="02020603050405020304" pitchFamily="18" charset="0"/>
              </a:rPr>
              <a:t>đáp</a:t>
            </a:r>
            <a:r>
              <a:rPr lang="en-US" sz="3600" b="1" dirty="0">
                <a:solidFill>
                  <a:prstClr val="white"/>
                </a:solidFill>
                <a:latin typeface="Times New Roman" panose="02020603050405020304" pitchFamily="18" charset="0"/>
                <a:cs typeface="Times New Roman" panose="02020603050405020304" pitchFamily="18" charset="0"/>
              </a:rPr>
              <a:t> </a:t>
            </a:r>
            <a:r>
              <a:rPr lang="en-US" sz="3600" b="1" dirty="0" err="1">
                <a:solidFill>
                  <a:prstClr val="white"/>
                </a:solidFill>
                <a:latin typeface="Times New Roman" panose="02020603050405020304" pitchFamily="18" charset="0"/>
                <a:cs typeface="Times New Roman" panose="02020603050405020304" pitchFamily="18" charset="0"/>
              </a:rPr>
              <a:t>án</a:t>
            </a:r>
            <a:r>
              <a:rPr lang="en-US" sz="3600" b="1" dirty="0">
                <a:solidFill>
                  <a:prstClr val="white"/>
                </a:solidFill>
                <a:latin typeface="Times New Roman" panose="02020603050405020304" pitchFamily="18" charset="0"/>
                <a:cs typeface="Times New Roman" panose="02020603050405020304" pitchFamily="18" charset="0"/>
              </a:rPr>
              <a:t> </a:t>
            </a:r>
            <a:r>
              <a:rPr lang="en-US" sz="3600" b="1" dirty="0" err="1">
                <a:solidFill>
                  <a:prstClr val="white"/>
                </a:solidFill>
                <a:latin typeface="Times New Roman" panose="02020603050405020304" pitchFamily="18" charset="0"/>
                <a:cs typeface="Times New Roman" panose="02020603050405020304" pitchFamily="18" charset="0"/>
              </a:rPr>
              <a:t>trên</a:t>
            </a:r>
            <a:endParaRPr lang="en-US" sz="3600" b="1" dirty="0">
              <a:solidFill>
                <a:prstClr val="white"/>
              </a:solidFill>
              <a:latin typeface="Times New Roman" panose="02020603050405020304" pitchFamily="18" charset="0"/>
              <a:cs typeface="Times New Roman" panose="02020603050405020304" pitchFamily="18" charset="0"/>
            </a:endParaRPr>
          </a:p>
        </p:txBody>
      </p:sp>
      <p:sp>
        <p:nvSpPr>
          <p:cNvPr id="2" name="Hình chữ nhật 1">
            <a:extLst>
              <a:ext uri="{FF2B5EF4-FFF2-40B4-BE49-F238E27FC236}">
                <a16:creationId xmlns:a16="http://schemas.microsoft.com/office/drawing/2014/main" id="{8AD4004D-B2F1-E747-7202-E832AB8EB302}"/>
              </a:ext>
            </a:extLst>
          </p:cNvPr>
          <p:cNvSpPr/>
          <p:nvPr/>
        </p:nvSpPr>
        <p:spPr>
          <a:xfrm>
            <a:off x="12635470" y="5233383"/>
            <a:ext cx="3532938" cy="489170"/>
          </a:xfrm>
          <a:prstGeom prst="rect">
            <a:avLst/>
          </a:prstGeom>
          <a:solidFill>
            <a:srgbClr val="92D050"/>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22178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par>
                          <p:cTn id="12" fill="hold">
                            <p:stCondLst>
                              <p:cond delay="1850"/>
                            </p:stCondLst>
                            <p:childTnLst>
                              <p:par>
                                <p:cTn id="13" presetID="10" presetClass="entr" presetSubtype="0" fill="hold" nodeType="afterEffect">
                                  <p:stCondLst>
                                    <p:cond delay="0"/>
                                  </p:stCondLst>
                                  <p:childTnLst>
                                    <p:set>
                                      <p:cBhvr>
                                        <p:cTn id="14" dur="1" fill="hold">
                                          <p:stCondLst>
                                            <p:cond delay="0"/>
                                          </p:stCondLst>
                                        </p:cTn>
                                        <p:tgtEl>
                                          <p:spTgt spid="35">
                                            <p:txEl>
                                              <p:pRg st="0" end="0"/>
                                            </p:txEl>
                                          </p:spTgt>
                                        </p:tgtEl>
                                        <p:attrNameLst>
                                          <p:attrName>style.visibility</p:attrName>
                                        </p:attrNameLst>
                                      </p:cBhvr>
                                      <p:to>
                                        <p:strVal val="visible"/>
                                      </p:to>
                                    </p:set>
                                    <p:animEffect transition="in" filter="fade">
                                      <p:cBhvr>
                                        <p:cTn id="15" dur="500"/>
                                        <p:tgtEl>
                                          <p:spTgt spid="35">
                                            <p:txEl>
                                              <p:pRg st="0" end="0"/>
                                            </p:txEl>
                                          </p:spTgt>
                                        </p:tgtEl>
                                      </p:cBhvr>
                                    </p:animEffect>
                                  </p:childTnLst>
                                </p:cTn>
                              </p:par>
                            </p:childTnLst>
                          </p:cTn>
                        </p:par>
                        <p:par>
                          <p:cTn id="16" fill="hold">
                            <p:stCondLst>
                              <p:cond delay="2350"/>
                            </p:stCondLst>
                            <p:childTnLst>
                              <p:par>
                                <p:cTn id="17" presetID="10" presetClass="entr" presetSubtype="0" fill="hold" nodeType="afterEffect">
                                  <p:stCondLst>
                                    <p:cond delay="0"/>
                                  </p:stCondLst>
                                  <p:childTnLst>
                                    <p:set>
                                      <p:cBhvr>
                                        <p:cTn id="18" dur="1" fill="hold">
                                          <p:stCondLst>
                                            <p:cond delay="0"/>
                                          </p:stCondLst>
                                        </p:cTn>
                                        <p:tgtEl>
                                          <p:spTgt spid="81">
                                            <p:txEl>
                                              <p:pRg st="0" end="0"/>
                                            </p:txEl>
                                          </p:spTgt>
                                        </p:tgtEl>
                                        <p:attrNameLst>
                                          <p:attrName>style.visibility</p:attrName>
                                        </p:attrNameLst>
                                      </p:cBhvr>
                                      <p:to>
                                        <p:strVal val="visible"/>
                                      </p:to>
                                    </p:set>
                                    <p:animEffect transition="in" filter="fade">
                                      <p:cBhvr>
                                        <p:cTn id="19" dur="500"/>
                                        <p:tgtEl>
                                          <p:spTgt spid="81">
                                            <p:txEl>
                                              <p:pRg st="0" end="0"/>
                                            </p:txEl>
                                          </p:spTgt>
                                        </p:tgtEl>
                                      </p:cBhvr>
                                    </p:animEffect>
                                  </p:childTnLst>
                                </p:cTn>
                              </p:par>
                            </p:childTnLst>
                          </p:cTn>
                        </p:par>
                        <p:par>
                          <p:cTn id="20" fill="hold">
                            <p:stCondLst>
                              <p:cond delay="2850"/>
                            </p:stCondLst>
                            <p:childTnLst>
                              <p:par>
                                <p:cTn id="21" presetID="10" presetClass="entr" presetSubtype="0" fill="hold" nodeType="afterEffect">
                                  <p:stCondLst>
                                    <p:cond delay="0"/>
                                  </p:stCondLst>
                                  <p:childTnLst>
                                    <p:set>
                                      <p:cBhvr>
                                        <p:cTn id="22" dur="1" fill="hold">
                                          <p:stCondLst>
                                            <p:cond delay="0"/>
                                          </p:stCondLst>
                                        </p:cTn>
                                        <p:tgtEl>
                                          <p:spTgt spid="82">
                                            <p:txEl>
                                              <p:pRg st="0" end="0"/>
                                            </p:txEl>
                                          </p:spTgt>
                                        </p:tgtEl>
                                        <p:attrNameLst>
                                          <p:attrName>style.visibility</p:attrName>
                                        </p:attrNameLst>
                                      </p:cBhvr>
                                      <p:to>
                                        <p:strVal val="visible"/>
                                      </p:to>
                                    </p:set>
                                    <p:animEffect transition="in" filter="fade">
                                      <p:cBhvr>
                                        <p:cTn id="23" dur="500"/>
                                        <p:tgtEl>
                                          <p:spTgt spid="82">
                                            <p:txEl>
                                              <p:pRg st="0" end="0"/>
                                            </p:txEl>
                                          </p:spTgt>
                                        </p:tgtEl>
                                      </p:cBhvr>
                                    </p:animEffect>
                                  </p:childTnLst>
                                </p:cTn>
                              </p:par>
                            </p:childTnLst>
                          </p:cTn>
                        </p:par>
                        <p:par>
                          <p:cTn id="24" fill="hold">
                            <p:stCondLst>
                              <p:cond delay="3350"/>
                            </p:stCondLst>
                            <p:childTnLst>
                              <p:par>
                                <p:cTn id="25" presetID="10" presetClass="entr" presetSubtype="0" fill="hold" nodeType="afterEffect">
                                  <p:stCondLst>
                                    <p:cond delay="0"/>
                                  </p:stCondLst>
                                  <p:childTnLst>
                                    <p:set>
                                      <p:cBhvr>
                                        <p:cTn id="26" dur="1" fill="hold">
                                          <p:stCondLst>
                                            <p:cond delay="0"/>
                                          </p:stCondLst>
                                        </p:cTn>
                                        <p:tgtEl>
                                          <p:spTgt spid="83">
                                            <p:txEl>
                                              <p:pRg st="0" end="0"/>
                                            </p:txEl>
                                          </p:spTgt>
                                        </p:tgtEl>
                                        <p:attrNameLst>
                                          <p:attrName>style.visibility</p:attrName>
                                        </p:attrNameLst>
                                      </p:cBhvr>
                                      <p:to>
                                        <p:strVal val="visible"/>
                                      </p:to>
                                    </p:set>
                                    <p:animEffect transition="in" filter="fade">
                                      <p:cBhvr>
                                        <p:cTn id="27" dur="500"/>
                                        <p:tgtEl>
                                          <p:spTgt spid="8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32" presetClass="emph" presetSubtype="0" fill="hold" nodeType="clickEffect">
                                  <p:stCondLst>
                                    <p:cond delay="0"/>
                                  </p:stCondLst>
                                  <p:childTnLst>
                                    <p:animRot by="120000">
                                      <p:cBhvr>
                                        <p:cTn id="32" dur="100" fill="hold">
                                          <p:stCondLst>
                                            <p:cond delay="0"/>
                                          </p:stCondLst>
                                        </p:cTn>
                                        <p:tgtEl>
                                          <p:spTgt spid="6"/>
                                        </p:tgtEl>
                                        <p:attrNameLst>
                                          <p:attrName>r</p:attrName>
                                        </p:attrNameLst>
                                      </p:cBhvr>
                                    </p:animRot>
                                    <p:animRot by="-240000">
                                      <p:cBhvr>
                                        <p:cTn id="33" dur="200" fill="hold">
                                          <p:stCondLst>
                                            <p:cond delay="200"/>
                                          </p:stCondLst>
                                        </p:cTn>
                                        <p:tgtEl>
                                          <p:spTgt spid="6"/>
                                        </p:tgtEl>
                                        <p:attrNameLst>
                                          <p:attrName>r</p:attrName>
                                        </p:attrNameLst>
                                      </p:cBhvr>
                                    </p:animRot>
                                    <p:animRot by="240000">
                                      <p:cBhvr>
                                        <p:cTn id="34" dur="200" fill="hold">
                                          <p:stCondLst>
                                            <p:cond delay="400"/>
                                          </p:stCondLst>
                                        </p:cTn>
                                        <p:tgtEl>
                                          <p:spTgt spid="6"/>
                                        </p:tgtEl>
                                        <p:attrNameLst>
                                          <p:attrName>r</p:attrName>
                                        </p:attrNameLst>
                                      </p:cBhvr>
                                    </p:animRot>
                                    <p:animRot by="-240000">
                                      <p:cBhvr>
                                        <p:cTn id="35" dur="200" fill="hold">
                                          <p:stCondLst>
                                            <p:cond delay="600"/>
                                          </p:stCondLst>
                                        </p:cTn>
                                        <p:tgtEl>
                                          <p:spTgt spid="6"/>
                                        </p:tgtEl>
                                        <p:attrNameLst>
                                          <p:attrName>r</p:attrName>
                                        </p:attrNameLst>
                                      </p:cBhvr>
                                    </p:animRot>
                                    <p:animRot by="120000">
                                      <p:cBhvr>
                                        <p:cTn id="36" dur="200" fill="hold">
                                          <p:stCondLst>
                                            <p:cond delay="800"/>
                                          </p:stCondLst>
                                        </p:cTn>
                                        <p:tgtEl>
                                          <p:spTgt spid="6"/>
                                        </p:tgtEl>
                                        <p:attrNameLst>
                                          <p:attrName>r</p:attrName>
                                        </p:attrNameLst>
                                      </p:cBhvr>
                                    </p:animRot>
                                  </p:childTnLst>
                                </p:cTn>
                              </p:par>
                            </p:childTnLst>
                          </p:cTn>
                        </p:par>
                        <p:par>
                          <p:cTn id="37" fill="hold">
                            <p:stCondLst>
                              <p:cond delay="1000"/>
                            </p:stCondLst>
                            <p:childTnLst>
                              <p:par>
                                <p:cTn id="38" presetID="10" presetClass="exit" presetSubtype="0" fill="hold" nodeType="afterEffect">
                                  <p:stCondLst>
                                    <p:cond delay="0"/>
                                  </p:stCondLst>
                                  <p:childTnLst>
                                    <p:animEffect transition="out" filter="fade">
                                      <p:cBhvr>
                                        <p:cTn id="39" dur="10"/>
                                        <p:tgtEl>
                                          <p:spTgt spid="16"/>
                                        </p:tgtEl>
                                      </p:cBhvr>
                                    </p:animEffect>
                                    <p:set>
                                      <p:cBhvr>
                                        <p:cTn id="40" dur="1" fill="hold">
                                          <p:stCondLst>
                                            <p:cond delay="9"/>
                                          </p:stCondLst>
                                        </p:cTn>
                                        <p:tgtEl>
                                          <p:spTgt spid="16"/>
                                        </p:tgtEl>
                                        <p:attrNameLst>
                                          <p:attrName>style.visibility</p:attrName>
                                        </p:attrNameLst>
                                      </p:cBhvr>
                                      <p:to>
                                        <p:strVal val="hidden"/>
                                      </p:to>
                                    </p:set>
                                  </p:childTnLst>
                                </p:cTn>
                              </p:par>
                              <p:par>
                                <p:cTn id="41" presetID="10" presetClass="entr" presetSubtype="0"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10"/>
                                        <p:tgtEl>
                                          <p:spTgt spid="5"/>
                                        </p:tgtEl>
                                      </p:cBhvr>
                                    </p:animEffect>
                                  </p:childTnLst>
                                </p:cTn>
                              </p:par>
                            </p:childTnLst>
                          </p:cTn>
                        </p:par>
                        <p:par>
                          <p:cTn id="44" fill="hold">
                            <p:stCondLst>
                              <p:cond delay="1010"/>
                            </p:stCondLst>
                            <p:childTnLst>
                              <p:par>
                                <p:cTn id="45" presetID="63" presetClass="path" presetSubtype="0" accel="50000" decel="50000" fill="hold" nodeType="afterEffect">
                                  <p:stCondLst>
                                    <p:cond delay="0"/>
                                  </p:stCondLst>
                                  <p:childTnLst>
                                    <p:animMotion origin="layout" path="M -8.33333E-7 -4.81481E-6 L 0.75677 0.30996 " pathEditMode="relative" rAng="0" ptsTypes="AA">
                                      <p:cBhvr>
                                        <p:cTn id="46" dur="3000" fill="hold"/>
                                        <p:tgtEl>
                                          <p:spTgt spid="5"/>
                                        </p:tgtEl>
                                        <p:attrNameLst>
                                          <p:attrName>ppt_x</p:attrName>
                                          <p:attrName>ppt_y</p:attrName>
                                        </p:attrNameLst>
                                      </p:cBhvr>
                                      <p:rCtr x="37830" y="15486"/>
                                    </p:animMotion>
                                  </p:childTnLst>
                                </p:cTn>
                              </p:par>
                            </p:childTnLst>
                          </p:cTn>
                        </p:par>
                        <p:par>
                          <p:cTn id="47" fill="hold">
                            <p:stCondLst>
                              <p:cond delay="4010"/>
                            </p:stCondLst>
                            <p:childTnLst>
                              <p:par>
                                <p:cTn id="48" presetID="10" presetClass="exit" presetSubtype="0" fill="hold" nodeType="afterEffect">
                                  <p:stCondLst>
                                    <p:cond delay="0"/>
                                  </p:stCondLst>
                                  <p:childTnLst>
                                    <p:animEffect transition="out" filter="fade">
                                      <p:cBhvr>
                                        <p:cTn id="49" dur="10"/>
                                        <p:tgtEl>
                                          <p:spTgt spid="5"/>
                                        </p:tgtEl>
                                      </p:cBhvr>
                                    </p:animEffect>
                                    <p:set>
                                      <p:cBhvr>
                                        <p:cTn id="50" dur="1" fill="hold">
                                          <p:stCondLst>
                                            <p:cond delay="9"/>
                                          </p:stCondLst>
                                        </p:cTn>
                                        <p:tgtEl>
                                          <p:spTgt spid="5"/>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10"/>
                                        <p:tgtEl>
                                          <p:spTgt spid="11"/>
                                        </p:tgtEl>
                                      </p:cBhvr>
                                    </p:animEffect>
                                  </p:childTnLst>
                                </p:cTn>
                              </p:par>
                            </p:childTnLst>
                          </p:cTn>
                        </p:par>
                        <p:par>
                          <p:cTn id="54" fill="hold">
                            <p:stCondLst>
                              <p:cond delay="4020"/>
                            </p:stCondLst>
                            <p:childTnLst>
                              <p:par>
                                <p:cTn id="55" presetID="32" presetClass="emph" presetSubtype="0" fill="hold" nodeType="afterEffect">
                                  <p:stCondLst>
                                    <p:cond delay="0"/>
                                  </p:stCondLst>
                                  <p:childTnLst>
                                    <p:animRot by="120000">
                                      <p:cBhvr>
                                        <p:cTn id="56" dur="200" fill="hold">
                                          <p:stCondLst>
                                            <p:cond delay="0"/>
                                          </p:stCondLst>
                                        </p:cTn>
                                        <p:tgtEl>
                                          <p:spTgt spid="11"/>
                                        </p:tgtEl>
                                        <p:attrNameLst>
                                          <p:attrName>r</p:attrName>
                                        </p:attrNameLst>
                                      </p:cBhvr>
                                    </p:animRot>
                                    <p:animRot by="-240000">
                                      <p:cBhvr>
                                        <p:cTn id="57" dur="400" fill="hold">
                                          <p:stCondLst>
                                            <p:cond delay="400"/>
                                          </p:stCondLst>
                                        </p:cTn>
                                        <p:tgtEl>
                                          <p:spTgt spid="11"/>
                                        </p:tgtEl>
                                        <p:attrNameLst>
                                          <p:attrName>r</p:attrName>
                                        </p:attrNameLst>
                                      </p:cBhvr>
                                    </p:animRot>
                                    <p:animRot by="240000">
                                      <p:cBhvr>
                                        <p:cTn id="58" dur="400" fill="hold">
                                          <p:stCondLst>
                                            <p:cond delay="800"/>
                                          </p:stCondLst>
                                        </p:cTn>
                                        <p:tgtEl>
                                          <p:spTgt spid="11"/>
                                        </p:tgtEl>
                                        <p:attrNameLst>
                                          <p:attrName>r</p:attrName>
                                        </p:attrNameLst>
                                      </p:cBhvr>
                                    </p:animRot>
                                    <p:animRot by="-240000">
                                      <p:cBhvr>
                                        <p:cTn id="59" dur="400" fill="hold">
                                          <p:stCondLst>
                                            <p:cond delay="1200"/>
                                          </p:stCondLst>
                                        </p:cTn>
                                        <p:tgtEl>
                                          <p:spTgt spid="11"/>
                                        </p:tgtEl>
                                        <p:attrNameLst>
                                          <p:attrName>r</p:attrName>
                                        </p:attrNameLst>
                                      </p:cBhvr>
                                    </p:animRot>
                                    <p:animRot by="120000">
                                      <p:cBhvr>
                                        <p:cTn id="60" dur="400" fill="hold">
                                          <p:stCondLst>
                                            <p:cond delay="1600"/>
                                          </p:stCondLst>
                                        </p:cTn>
                                        <p:tgtEl>
                                          <p:spTgt spid="11"/>
                                        </p:tgtEl>
                                        <p:attrNameLst>
                                          <p:attrName>r</p:attrName>
                                        </p:attrNameLst>
                                      </p:cBhvr>
                                    </p:animRot>
                                  </p:childTnLst>
                                </p:cTn>
                              </p:par>
                              <p:par>
                                <p:cTn id="61" presetID="32" presetClass="emph" presetSubtype="0" fill="hold" nodeType="withEffect">
                                  <p:stCondLst>
                                    <p:cond delay="0"/>
                                  </p:stCondLst>
                                  <p:childTnLst>
                                    <p:animRot by="120000">
                                      <p:cBhvr>
                                        <p:cTn id="62" dur="200" fill="hold">
                                          <p:stCondLst>
                                            <p:cond delay="0"/>
                                          </p:stCondLst>
                                        </p:cTn>
                                        <p:tgtEl>
                                          <p:spTgt spid="6"/>
                                        </p:tgtEl>
                                        <p:attrNameLst>
                                          <p:attrName>r</p:attrName>
                                        </p:attrNameLst>
                                      </p:cBhvr>
                                    </p:animRot>
                                    <p:animRot by="-240000">
                                      <p:cBhvr>
                                        <p:cTn id="63" dur="400" fill="hold">
                                          <p:stCondLst>
                                            <p:cond delay="400"/>
                                          </p:stCondLst>
                                        </p:cTn>
                                        <p:tgtEl>
                                          <p:spTgt spid="6"/>
                                        </p:tgtEl>
                                        <p:attrNameLst>
                                          <p:attrName>r</p:attrName>
                                        </p:attrNameLst>
                                      </p:cBhvr>
                                    </p:animRot>
                                    <p:animRot by="240000">
                                      <p:cBhvr>
                                        <p:cTn id="64" dur="400" fill="hold">
                                          <p:stCondLst>
                                            <p:cond delay="800"/>
                                          </p:stCondLst>
                                        </p:cTn>
                                        <p:tgtEl>
                                          <p:spTgt spid="6"/>
                                        </p:tgtEl>
                                        <p:attrNameLst>
                                          <p:attrName>r</p:attrName>
                                        </p:attrNameLst>
                                      </p:cBhvr>
                                    </p:animRot>
                                    <p:animRot by="-240000">
                                      <p:cBhvr>
                                        <p:cTn id="65" dur="400" fill="hold">
                                          <p:stCondLst>
                                            <p:cond delay="1200"/>
                                          </p:stCondLst>
                                        </p:cTn>
                                        <p:tgtEl>
                                          <p:spTgt spid="6"/>
                                        </p:tgtEl>
                                        <p:attrNameLst>
                                          <p:attrName>r</p:attrName>
                                        </p:attrNameLst>
                                      </p:cBhvr>
                                    </p:animRot>
                                    <p:animRot by="120000">
                                      <p:cBhvr>
                                        <p:cTn id="66" dur="400" fill="hold">
                                          <p:stCondLst>
                                            <p:cond delay="1600"/>
                                          </p:stCondLst>
                                        </p:cTn>
                                        <p:tgtEl>
                                          <p:spTgt spid="6"/>
                                        </p:tgtEl>
                                        <p:attrNameLst>
                                          <p:attrName>r</p:attrName>
                                        </p:attrNameLst>
                                      </p:cBhvr>
                                    </p:animRot>
                                  </p:childTnLst>
                                </p:cTn>
                              </p:par>
                            </p:childTnLst>
                          </p:cTn>
                        </p:par>
                        <p:par>
                          <p:cTn id="67" fill="hold">
                            <p:stCondLst>
                              <p:cond delay="6020"/>
                            </p:stCondLst>
                            <p:childTnLst>
                              <p:par>
                                <p:cTn id="68" presetID="10" presetClass="exit" presetSubtype="0" fill="hold" nodeType="afterEffect">
                                  <p:stCondLst>
                                    <p:cond delay="0"/>
                                  </p:stCondLst>
                                  <p:childTnLst>
                                    <p:animEffect transition="out" filter="fade">
                                      <p:cBhvr>
                                        <p:cTn id="69" dur="250"/>
                                        <p:tgtEl>
                                          <p:spTgt spid="11"/>
                                        </p:tgtEl>
                                      </p:cBhvr>
                                    </p:animEffect>
                                    <p:set>
                                      <p:cBhvr>
                                        <p:cTn id="70" dur="1" fill="hold">
                                          <p:stCondLst>
                                            <p:cond delay="249"/>
                                          </p:stCondLst>
                                        </p:cTn>
                                        <p:tgtEl>
                                          <p:spTgt spid="11"/>
                                        </p:tgtEl>
                                        <p:attrNameLst>
                                          <p:attrName>style.visibility</p:attrName>
                                        </p:attrNameLst>
                                      </p:cBhvr>
                                      <p:to>
                                        <p:strVal val="hidden"/>
                                      </p:to>
                                    </p:set>
                                  </p:childTnLst>
                                </p:cTn>
                              </p:par>
                              <p:par>
                                <p:cTn id="71" presetID="10" presetClass="entr" presetSubtype="0" fill="hold" nodeType="with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fade">
                                      <p:cBhvr>
                                        <p:cTn id="73" dur="250"/>
                                        <p:tgtEl>
                                          <p:spTgt spid="12"/>
                                        </p:tgtEl>
                                      </p:cBhvr>
                                    </p:animEffect>
                                  </p:childTnLst>
                                  <p:subTnLst>
                                    <p:audio>
                                      <p:cMediaNode>
                                        <p:cTn display="0" masterRel="sameClick">
                                          <p:stCondLst>
                                            <p:cond evt="begin" delay="0">
                                              <p:tn val="71"/>
                                            </p:cond>
                                          </p:stCondLst>
                                          <p:endCondLst>
                                            <p:cond evt="onStopAudio" delay="0">
                                              <p:tgtEl>
                                                <p:sldTgt/>
                                              </p:tgtEl>
                                            </p:cond>
                                          </p:endCondLst>
                                        </p:cTn>
                                        <p:tgtEl>
                                          <p:sndTgt r:embed="rId2" name="oisairoi.wav"/>
                                        </p:tgtEl>
                                      </p:cMediaNode>
                                    </p:audio>
                                  </p:subTnLst>
                                </p:cTn>
                              </p:par>
                              <p:par>
                                <p:cTn id="74" presetID="10" presetClass="entr" presetSubtype="0" fill="hold" nodeType="withEffect">
                                  <p:stCondLst>
                                    <p:cond delay="0"/>
                                  </p:stCondLst>
                                  <p:childTnLst>
                                    <p:set>
                                      <p:cBhvr>
                                        <p:cTn id="75" dur="1" fill="hold">
                                          <p:stCondLst>
                                            <p:cond delay="0"/>
                                          </p:stCondLst>
                                        </p:cTn>
                                        <p:tgtEl>
                                          <p:spTgt spid="14"/>
                                        </p:tgtEl>
                                        <p:attrNameLst>
                                          <p:attrName>style.visibility</p:attrName>
                                        </p:attrNameLst>
                                      </p:cBhvr>
                                      <p:to>
                                        <p:strVal val="visible"/>
                                      </p:to>
                                    </p:set>
                                    <p:animEffect transition="in" filter="fade">
                                      <p:cBhvr>
                                        <p:cTn id="76" dur="250"/>
                                        <p:tgtEl>
                                          <p:spTgt spid="14"/>
                                        </p:tgtEl>
                                      </p:cBhvr>
                                    </p:animEffect>
                                  </p:childTnLst>
                                </p:cTn>
                              </p:par>
                              <p:par>
                                <p:cTn id="77" presetID="10" presetClass="exit" presetSubtype="0" fill="hold" nodeType="withEffect">
                                  <p:stCondLst>
                                    <p:cond delay="0"/>
                                  </p:stCondLst>
                                  <p:childTnLst>
                                    <p:animEffect transition="out" filter="fade">
                                      <p:cBhvr>
                                        <p:cTn id="78" dur="250"/>
                                        <p:tgtEl>
                                          <p:spTgt spid="6"/>
                                        </p:tgtEl>
                                      </p:cBhvr>
                                    </p:animEffect>
                                    <p:set>
                                      <p:cBhvr>
                                        <p:cTn id="79" dur="1" fill="hold">
                                          <p:stCondLst>
                                            <p:cond delay="24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0" restart="whenNotActive" fill="hold" evtFilter="cancelBubble" nodeType="interactiveSeq">
                <p:stCondLst>
                  <p:cond evt="onClick" delay="0">
                    <p:tgtEl>
                      <p:spTgt spid="22"/>
                    </p:tgtEl>
                  </p:cond>
                </p:stCondLst>
                <p:endSync evt="end" delay="0">
                  <p:rtn val="all"/>
                </p:endSync>
                <p:childTnLst>
                  <p:par>
                    <p:cTn id="81" fill="hold">
                      <p:stCondLst>
                        <p:cond delay="0"/>
                      </p:stCondLst>
                      <p:childTnLst>
                        <p:par>
                          <p:cTn id="82" fill="hold">
                            <p:stCondLst>
                              <p:cond delay="0"/>
                            </p:stCondLst>
                            <p:childTnLst>
                              <p:par>
                                <p:cTn id="83" presetID="32" presetClass="emph" presetSubtype="0" fill="hold" nodeType="clickEffect">
                                  <p:stCondLst>
                                    <p:cond delay="0"/>
                                  </p:stCondLst>
                                  <p:childTnLst>
                                    <p:animRot by="120000">
                                      <p:cBhvr>
                                        <p:cTn id="84" dur="100" fill="hold">
                                          <p:stCondLst>
                                            <p:cond delay="0"/>
                                          </p:stCondLst>
                                        </p:cTn>
                                        <p:tgtEl>
                                          <p:spTgt spid="22"/>
                                        </p:tgtEl>
                                        <p:attrNameLst>
                                          <p:attrName>r</p:attrName>
                                        </p:attrNameLst>
                                      </p:cBhvr>
                                    </p:animRot>
                                    <p:animRot by="-240000">
                                      <p:cBhvr>
                                        <p:cTn id="85" dur="200" fill="hold">
                                          <p:stCondLst>
                                            <p:cond delay="200"/>
                                          </p:stCondLst>
                                        </p:cTn>
                                        <p:tgtEl>
                                          <p:spTgt spid="22"/>
                                        </p:tgtEl>
                                        <p:attrNameLst>
                                          <p:attrName>r</p:attrName>
                                        </p:attrNameLst>
                                      </p:cBhvr>
                                    </p:animRot>
                                    <p:animRot by="240000">
                                      <p:cBhvr>
                                        <p:cTn id="86" dur="200" fill="hold">
                                          <p:stCondLst>
                                            <p:cond delay="400"/>
                                          </p:stCondLst>
                                        </p:cTn>
                                        <p:tgtEl>
                                          <p:spTgt spid="22"/>
                                        </p:tgtEl>
                                        <p:attrNameLst>
                                          <p:attrName>r</p:attrName>
                                        </p:attrNameLst>
                                      </p:cBhvr>
                                    </p:animRot>
                                    <p:animRot by="-240000">
                                      <p:cBhvr>
                                        <p:cTn id="87" dur="200" fill="hold">
                                          <p:stCondLst>
                                            <p:cond delay="600"/>
                                          </p:stCondLst>
                                        </p:cTn>
                                        <p:tgtEl>
                                          <p:spTgt spid="22"/>
                                        </p:tgtEl>
                                        <p:attrNameLst>
                                          <p:attrName>r</p:attrName>
                                        </p:attrNameLst>
                                      </p:cBhvr>
                                    </p:animRot>
                                    <p:animRot by="120000">
                                      <p:cBhvr>
                                        <p:cTn id="88" dur="200" fill="hold">
                                          <p:stCondLst>
                                            <p:cond delay="800"/>
                                          </p:stCondLst>
                                        </p:cTn>
                                        <p:tgtEl>
                                          <p:spTgt spid="22"/>
                                        </p:tgtEl>
                                        <p:attrNameLst>
                                          <p:attrName>r</p:attrName>
                                        </p:attrNameLst>
                                      </p:cBhvr>
                                    </p:animRot>
                                  </p:childTnLst>
                                </p:cTn>
                              </p:par>
                            </p:childTnLst>
                          </p:cTn>
                        </p:par>
                        <p:par>
                          <p:cTn id="89" fill="hold">
                            <p:stCondLst>
                              <p:cond delay="1000"/>
                            </p:stCondLst>
                            <p:childTnLst>
                              <p:par>
                                <p:cTn id="90" presetID="10" presetClass="exit" presetSubtype="0" fill="hold" nodeType="afterEffect">
                                  <p:stCondLst>
                                    <p:cond delay="0"/>
                                  </p:stCondLst>
                                  <p:childTnLst>
                                    <p:animEffect transition="out" filter="fade">
                                      <p:cBhvr>
                                        <p:cTn id="91" dur="250"/>
                                        <p:tgtEl>
                                          <p:spTgt spid="16"/>
                                        </p:tgtEl>
                                      </p:cBhvr>
                                    </p:animEffect>
                                    <p:set>
                                      <p:cBhvr>
                                        <p:cTn id="92" dur="1" fill="hold">
                                          <p:stCondLst>
                                            <p:cond delay="249"/>
                                          </p:stCondLst>
                                        </p:cTn>
                                        <p:tgtEl>
                                          <p:spTgt spid="16"/>
                                        </p:tgtEl>
                                        <p:attrNameLst>
                                          <p:attrName>style.visibility</p:attrName>
                                        </p:attrNameLst>
                                      </p:cBhvr>
                                      <p:to>
                                        <p:strVal val="hidden"/>
                                      </p:to>
                                    </p:set>
                                  </p:childTnLst>
                                </p:cTn>
                              </p:par>
                              <p:par>
                                <p:cTn id="93" presetID="10" presetClass="entr" presetSubtype="0" fill="hold" nodeType="withEffect">
                                  <p:stCondLst>
                                    <p:cond delay="0"/>
                                  </p:stCondLst>
                                  <p:childTnLst>
                                    <p:set>
                                      <p:cBhvr>
                                        <p:cTn id="94" dur="1" fill="hold">
                                          <p:stCondLst>
                                            <p:cond delay="0"/>
                                          </p:stCondLst>
                                        </p:cTn>
                                        <p:tgtEl>
                                          <p:spTgt spid="5"/>
                                        </p:tgtEl>
                                        <p:attrNameLst>
                                          <p:attrName>style.visibility</p:attrName>
                                        </p:attrNameLst>
                                      </p:cBhvr>
                                      <p:to>
                                        <p:strVal val="visible"/>
                                      </p:to>
                                    </p:set>
                                    <p:animEffect transition="in" filter="fade">
                                      <p:cBhvr>
                                        <p:cTn id="95" dur="250"/>
                                        <p:tgtEl>
                                          <p:spTgt spid="5"/>
                                        </p:tgtEl>
                                      </p:cBhvr>
                                    </p:animEffect>
                                  </p:childTnLst>
                                </p:cTn>
                              </p:par>
                            </p:childTnLst>
                          </p:cTn>
                        </p:par>
                        <p:par>
                          <p:cTn id="96" fill="hold">
                            <p:stCondLst>
                              <p:cond delay="1250"/>
                            </p:stCondLst>
                            <p:childTnLst>
                              <p:par>
                                <p:cTn id="97" presetID="63" presetClass="path" presetSubtype="0" accel="50000" decel="50000" fill="hold" nodeType="afterEffect">
                                  <p:stCondLst>
                                    <p:cond delay="0"/>
                                  </p:stCondLst>
                                  <p:childTnLst>
                                    <p:animMotion origin="layout" path="M -8.33333E-7 -4.81481E-6 L 0.54809 0.30024 " pathEditMode="relative" rAng="0" ptsTypes="AA">
                                      <p:cBhvr>
                                        <p:cTn id="98" dur="2000" fill="hold"/>
                                        <p:tgtEl>
                                          <p:spTgt spid="5"/>
                                        </p:tgtEl>
                                        <p:attrNameLst>
                                          <p:attrName>ppt_x</p:attrName>
                                          <p:attrName>ppt_y</p:attrName>
                                        </p:attrNameLst>
                                      </p:cBhvr>
                                      <p:rCtr x="27396" y="15000"/>
                                    </p:animMotion>
                                  </p:childTnLst>
                                </p:cTn>
                              </p:par>
                            </p:childTnLst>
                          </p:cTn>
                        </p:par>
                        <p:par>
                          <p:cTn id="99" fill="hold">
                            <p:stCondLst>
                              <p:cond delay="3250"/>
                            </p:stCondLst>
                            <p:childTnLst>
                              <p:par>
                                <p:cTn id="100" presetID="10" presetClass="exit" presetSubtype="0" fill="hold" nodeType="afterEffect">
                                  <p:stCondLst>
                                    <p:cond delay="0"/>
                                  </p:stCondLst>
                                  <p:childTnLst>
                                    <p:animEffect transition="out" filter="fade">
                                      <p:cBhvr>
                                        <p:cTn id="101" dur="250"/>
                                        <p:tgtEl>
                                          <p:spTgt spid="5"/>
                                        </p:tgtEl>
                                      </p:cBhvr>
                                    </p:animEffect>
                                    <p:set>
                                      <p:cBhvr>
                                        <p:cTn id="102" dur="1" fill="hold">
                                          <p:stCondLst>
                                            <p:cond delay="249"/>
                                          </p:stCondLst>
                                        </p:cTn>
                                        <p:tgtEl>
                                          <p:spTgt spid="5"/>
                                        </p:tgtEl>
                                        <p:attrNameLst>
                                          <p:attrName>style.visibility</p:attrName>
                                        </p:attrNameLst>
                                      </p:cBhvr>
                                      <p:to>
                                        <p:strVal val="hidden"/>
                                      </p:to>
                                    </p:set>
                                  </p:childTnLst>
                                </p:cTn>
                              </p:par>
                              <p:par>
                                <p:cTn id="103" presetID="10" presetClass="entr" presetSubtype="0" fill="hold" nodeType="withEffect">
                                  <p:stCondLst>
                                    <p:cond delay="0"/>
                                  </p:stCondLst>
                                  <p:childTnLst>
                                    <p:set>
                                      <p:cBhvr>
                                        <p:cTn id="104" dur="1" fill="hold">
                                          <p:stCondLst>
                                            <p:cond delay="0"/>
                                          </p:stCondLst>
                                        </p:cTn>
                                        <p:tgtEl>
                                          <p:spTgt spid="19"/>
                                        </p:tgtEl>
                                        <p:attrNameLst>
                                          <p:attrName>style.visibility</p:attrName>
                                        </p:attrNameLst>
                                      </p:cBhvr>
                                      <p:to>
                                        <p:strVal val="visible"/>
                                      </p:to>
                                    </p:set>
                                    <p:animEffect transition="in" filter="fade">
                                      <p:cBhvr>
                                        <p:cTn id="105" dur="250"/>
                                        <p:tgtEl>
                                          <p:spTgt spid="19"/>
                                        </p:tgtEl>
                                      </p:cBhvr>
                                    </p:animEffect>
                                  </p:childTnLst>
                                </p:cTn>
                              </p:par>
                            </p:childTnLst>
                          </p:cTn>
                        </p:par>
                        <p:par>
                          <p:cTn id="106" fill="hold">
                            <p:stCondLst>
                              <p:cond delay="3500"/>
                            </p:stCondLst>
                            <p:childTnLst>
                              <p:par>
                                <p:cTn id="107" presetID="32" presetClass="emph" presetSubtype="0" fill="hold" nodeType="afterEffect">
                                  <p:stCondLst>
                                    <p:cond delay="0"/>
                                  </p:stCondLst>
                                  <p:childTnLst>
                                    <p:animRot by="120000">
                                      <p:cBhvr>
                                        <p:cTn id="108" dur="200" fill="hold">
                                          <p:stCondLst>
                                            <p:cond delay="0"/>
                                          </p:stCondLst>
                                        </p:cTn>
                                        <p:tgtEl>
                                          <p:spTgt spid="19"/>
                                        </p:tgtEl>
                                        <p:attrNameLst>
                                          <p:attrName>r</p:attrName>
                                        </p:attrNameLst>
                                      </p:cBhvr>
                                    </p:animRot>
                                    <p:animRot by="-240000">
                                      <p:cBhvr>
                                        <p:cTn id="109" dur="400" fill="hold">
                                          <p:stCondLst>
                                            <p:cond delay="400"/>
                                          </p:stCondLst>
                                        </p:cTn>
                                        <p:tgtEl>
                                          <p:spTgt spid="19"/>
                                        </p:tgtEl>
                                        <p:attrNameLst>
                                          <p:attrName>r</p:attrName>
                                        </p:attrNameLst>
                                      </p:cBhvr>
                                    </p:animRot>
                                    <p:animRot by="240000">
                                      <p:cBhvr>
                                        <p:cTn id="110" dur="400" fill="hold">
                                          <p:stCondLst>
                                            <p:cond delay="800"/>
                                          </p:stCondLst>
                                        </p:cTn>
                                        <p:tgtEl>
                                          <p:spTgt spid="19"/>
                                        </p:tgtEl>
                                        <p:attrNameLst>
                                          <p:attrName>r</p:attrName>
                                        </p:attrNameLst>
                                      </p:cBhvr>
                                    </p:animRot>
                                    <p:animRot by="-240000">
                                      <p:cBhvr>
                                        <p:cTn id="111" dur="400" fill="hold">
                                          <p:stCondLst>
                                            <p:cond delay="1200"/>
                                          </p:stCondLst>
                                        </p:cTn>
                                        <p:tgtEl>
                                          <p:spTgt spid="19"/>
                                        </p:tgtEl>
                                        <p:attrNameLst>
                                          <p:attrName>r</p:attrName>
                                        </p:attrNameLst>
                                      </p:cBhvr>
                                    </p:animRot>
                                    <p:animRot by="120000">
                                      <p:cBhvr>
                                        <p:cTn id="112" dur="400" fill="hold">
                                          <p:stCondLst>
                                            <p:cond delay="1600"/>
                                          </p:stCondLst>
                                        </p:cTn>
                                        <p:tgtEl>
                                          <p:spTgt spid="19"/>
                                        </p:tgtEl>
                                        <p:attrNameLst>
                                          <p:attrName>r</p:attrName>
                                        </p:attrNameLst>
                                      </p:cBhvr>
                                    </p:animRot>
                                  </p:childTnLst>
                                </p:cTn>
                              </p:par>
                              <p:par>
                                <p:cTn id="113" presetID="32" presetClass="emph" presetSubtype="0" fill="hold" nodeType="withEffect">
                                  <p:stCondLst>
                                    <p:cond delay="0"/>
                                  </p:stCondLst>
                                  <p:childTnLst>
                                    <p:animRot by="120000">
                                      <p:cBhvr>
                                        <p:cTn id="114" dur="200" fill="hold">
                                          <p:stCondLst>
                                            <p:cond delay="0"/>
                                          </p:stCondLst>
                                        </p:cTn>
                                        <p:tgtEl>
                                          <p:spTgt spid="22"/>
                                        </p:tgtEl>
                                        <p:attrNameLst>
                                          <p:attrName>r</p:attrName>
                                        </p:attrNameLst>
                                      </p:cBhvr>
                                    </p:animRot>
                                    <p:animRot by="-240000">
                                      <p:cBhvr>
                                        <p:cTn id="115" dur="400" fill="hold">
                                          <p:stCondLst>
                                            <p:cond delay="400"/>
                                          </p:stCondLst>
                                        </p:cTn>
                                        <p:tgtEl>
                                          <p:spTgt spid="22"/>
                                        </p:tgtEl>
                                        <p:attrNameLst>
                                          <p:attrName>r</p:attrName>
                                        </p:attrNameLst>
                                      </p:cBhvr>
                                    </p:animRot>
                                    <p:animRot by="240000">
                                      <p:cBhvr>
                                        <p:cTn id="116" dur="400" fill="hold">
                                          <p:stCondLst>
                                            <p:cond delay="800"/>
                                          </p:stCondLst>
                                        </p:cTn>
                                        <p:tgtEl>
                                          <p:spTgt spid="22"/>
                                        </p:tgtEl>
                                        <p:attrNameLst>
                                          <p:attrName>r</p:attrName>
                                        </p:attrNameLst>
                                      </p:cBhvr>
                                    </p:animRot>
                                    <p:animRot by="-240000">
                                      <p:cBhvr>
                                        <p:cTn id="117" dur="400" fill="hold">
                                          <p:stCondLst>
                                            <p:cond delay="1200"/>
                                          </p:stCondLst>
                                        </p:cTn>
                                        <p:tgtEl>
                                          <p:spTgt spid="22"/>
                                        </p:tgtEl>
                                        <p:attrNameLst>
                                          <p:attrName>r</p:attrName>
                                        </p:attrNameLst>
                                      </p:cBhvr>
                                    </p:animRot>
                                    <p:animRot by="120000">
                                      <p:cBhvr>
                                        <p:cTn id="118" dur="400" fill="hold">
                                          <p:stCondLst>
                                            <p:cond delay="1600"/>
                                          </p:stCondLst>
                                        </p:cTn>
                                        <p:tgtEl>
                                          <p:spTgt spid="22"/>
                                        </p:tgtEl>
                                        <p:attrNameLst>
                                          <p:attrName>r</p:attrName>
                                        </p:attrNameLst>
                                      </p:cBhvr>
                                    </p:animRot>
                                  </p:childTnLst>
                                </p:cTn>
                              </p:par>
                            </p:childTnLst>
                          </p:cTn>
                        </p:par>
                        <p:par>
                          <p:cTn id="119" fill="hold">
                            <p:stCondLst>
                              <p:cond delay="5500"/>
                            </p:stCondLst>
                            <p:childTnLst>
                              <p:par>
                                <p:cTn id="120" presetID="10" presetClass="exit" presetSubtype="0" fill="hold" nodeType="afterEffect">
                                  <p:stCondLst>
                                    <p:cond delay="0"/>
                                  </p:stCondLst>
                                  <p:childTnLst>
                                    <p:animEffect transition="out" filter="fade">
                                      <p:cBhvr>
                                        <p:cTn id="121" dur="250"/>
                                        <p:tgtEl>
                                          <p:spTgt spid="19"/>
                                        </p:tgtEl>
                                      </p:cBhvr>
                                    </p:animEffect>
                                    <p:set>
                                      <p:cBhvr>
                                        <p:cTn id="122" dur="1" fill="hold">
                                          <p:stCondLst>
                                            <p:cond delay="249"/>
                                          </p:stCondLst>
                                        </p:cTn>
                                        <p:tgtEl>
                                          <p:spTgt spid="19"/>
                                        </p:tgtEl>
                                        <p:attrNameLst>
                                          <p:attrName>style.visibility</p:attrName>
                                        </p:attrNameLst>
                                      </p:cBhvr>
                                      <p:to>
                                        <p:strVal val="hidden"/>
                                      </p:to>
                                    </p:set>
                                  </p:childTnLst>
                                </p:cTn>
                              </p:par>
                              <p:par>
                                <p:cTn id="123" presetID="10" presetClass="entr" presetSubtype="0" fill="hold" nodeType="withEffect">
                                  <p:stCondLst>
                                    <p:cond delay="0"/>
                                  </p:stCondLst>
                                  <p:childTnLst>
                                    <p:set>
                                      <p:cBhvr>
                                        <p:cTn id="124" dur="1" fill="hold">
                                          <p:stCondLst>
                                            <p:cond delay="0"/>
                                          </p:stCondLst>
                                        </p:cTn>
                                        <p:tgtEl>
                                          <p:spTgt spid="17"/>
                                        </p:tgtEl>
                                        <p:attrNameLst>
                                          <p:attrName>style.visibility</p:attrName>
                                        </p:attrNameLst>
                                      </p:cBhvr>
                                      <p:to>
                                        <p:strVal val="visible"/>
                                      </p:to>
                                    </p:set>
                                    <p:animEffect transition="in" filter="fade">
                                      <p:cBhvr>
                                        <p:cTn id="125" dur="250"/>
                                        <p:tgtEl>
                                          <p:spTgt spid="17"/>
                                        </p:tgtEl>
                                      </p:cBhvr>
                                    </p:animEffect>
                                  </p:childTnLst>
                                  <p:subTnLst>
                                    <p:audio>
                                      <p:cMediaNode>
                                        <p:cTn display="0" masterRel="sameClick">
                                          <p:stCondLst>
                                            <p:cond evt="begin" delay="0">
                                              <p:tn val="123"/>
                                            </p:cond>
                                          </p:stCondLst>
                                          <p:endCondLst>
                                            <p:cond evt="onStopAudio" delay="0">
                                              <p:tgtEl>
                                                <p:sldTgt/>
                                              </p:tgtEl>
                                            </p:cond>
                                          </p:endCondLst>
                                        </p:cTn>
                                        <p:tgtEl>
                                          <p:sndTgt r:embed="rId2" name="oisairoi.wav"/>
                                        </p:tgtEl>
                                      </p:cMediaNode>
                                    </p:audio>
                                  </p:subTnLst>
                                </p:cTn>
                              </p:par>
                              <p:par>
                                <p:cTn id="126" presetID="10" presetClass="entr" presetSubtype="0" fill="hold" nodeType="withEffect">
                                  <p:stCondLst>
                                    <p:cond delay="0"/>
                                  </p:stCondLst>
                                  <p:childTnLst>
                                    <p:set>
                                      <p:cBhvr>
                                        <p:cTn id="127" dur="1" fill="hold">
                                          <p:stCondLst>
                                            <p:cond delay="0"/>
                                          </p:stCondLst>
                                        </p:cTn>
                                        <p:tgtEl>
                                          <p:spTgt spid="21"/>
                                        </p:tgtEl>
                                        <p:attrNameLst>
                                          <p:attrName>style.visibility</p:attrName>
                                        </p:attrNameLst>
                                      </p:cBhvr>
                                      <p:to>
                                        <p:strVal val="visible"/>
                                      </p:to>
                                    </p:set>
                                    <p:animEffect transition="in" filter="fade">
                                      <p:cBhvr>
                                        <p:cTn id="128" dur="250"/>
                                        <p:tgtEl>
                                          <p:spTgt spid="21"/>
                                        </p:tgtEl>
                                      </p:cBhvr>
                                    </p:animEffect>
                                  </p:childTnLst>
                                </p:cTn>
                              </p:par>
                              <p:par>
                                <p:cTn id="129" presetID="10" presetClass="exit" presetSubtype="0" fill="hold" nodeType="withEffect">
                                  <p:stCondLst>
                                    <p:cond delay="0"/>
                                  </p:stCondLst>
                                  <p:childTnLst>
                                    <p:animEffect transition="out" filter="fade">
                                      <p:cBhvr>
                                        <p:cTn id="130" dur="250"/>
                                        <p:tgtEl>
                                          <p:spTgt spid="22"/>
                                        </p:tgtEl>
                                      </p:cBhvr>
                                    </p:animEffect>
                                    <p:set>
                                      <p:cBhvr>
                                        <p:cTn id="131" dur="1" fill="hold">
                                          <p:stCondLst>
                                            <p:cond delay="24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32" restart="whenNotActive" fill="hold" evtFilter="cancelBubble" nodeType="interactiveSeq">
                <p:stCondLst>
                  <p:cond evt="onClick" delay="0">
                    <p:tgtEl>
                      <p:spTgt spid="26"/>
                    </p:tgtEl>
                  </p:cond>
                </p:stCondLst>
                <p:endSync evt="end" delay="0">
                  <p:rtn val="all"/>
                </p:endSync>
                <p:childTnLst>
                  <p:par>
                    <p:cTn id="133" fill="hold">
                      <p:stCondLst>
                        <p:cond delay="0"/>
                      </p:stCondLst>
                      <p:childTnLst>
                        <p:par>
                          <p:cTn id="134" fill="hold">
                            <p:stCondLst>
                              <p:cond delay="0"/>
                            </p:stCondLst>
                            <p:childTnLst>
                              <p:par>
                                <p:cTn id="135" presetID="32" presetClass="emph" presetSubtype="0" fill="hold" nodeType="clickEffect">
                                  <p:stCondLst>
                                    <p:cond delay="0"/>
                                  </p:stCondLst>
                                  <p:childTnLst>
                                    <p:animRot by="120000">
                                      <p:cBhvr>
                                        <p:cTn id="136" dur="100" fill="hold">
                                          <p:stCondLst>
                                            <p:cond delay="0"/>
                                          </p:stCondLst>
                                        </p:cTn>
                                        <p:tgtEl>
                                          <p:spTgt spid="26"/>
                                        </p:tgtEl>
                                        <p:attrNameLst>
                                          <p:attrName>r</p:attrName>
                                        </p:attrNameLst>
                                      </p:cBhvr>
                                    </p:animRot>
                                    <p:animRot by="-240000">
                                      <p:cBhvr>
                                        <p:cTn id="137" dur="200" fill="hold">
                                          <p:stCondLst>
                                            <p:cond delay="200"/>
                                          </p:stCondLst>
                                        </p:cTn>
                                        <p:tgtEl>
                                          <p:spTgt spid="26"/>
                                        </p:tgtEl>
                                        <p:attrNameLst>
                                          <p:attrName>r</p:attrName>
                                        </p:attrNameLst>
                                      </p:cBhvr>
                                    </p:animRot>
                                    <p:animRot by="240000">
                                      <p:cBhvr>
                                        <p:cTn id="138" dur="200" fill="hold">
                                          <p:stCondLst>
                                            <p:cond delay="400"/>
                                          </p:stCondLst>
                                        </p:cTn>
                                        <p:tgtEl>
                                          <p:spTgt spid="26"/>
                                        </p:tgtEl>
                                        <p:attrNameLst>
                                          <p:attrName>r</p:attrName>
                                        </p:attrNameLst>
                                      </p:cBhvr>
                                    </p:animRot>
                                    <p:animRot by="-240000">
                                      <p:cBhvr>
                                        <p:cTn id="139" dur="200" fill="hold">
                                          <p:stCondLst>
                                            <p:cond delay="600"/>
                                          </p:stCondLst>
                                        </p:cTn>
                                        <p:tgtEl>
                                          <p:spTgt spid="26"/>
                                        </p:tgtEl>
                                        <p:attrNameLst>
                                          <p:attrName>r</p:attrName>
                                        </p:attrNameLst>
                                      </p:cBhvr>
                                    </p:animRot>
                                    <p:animRot by="120000">
                                      <p:cBhvr>
                                        <p:cTn id="140" dur="200" fill="hold">
                                          <p:stCondLst>
                                            <p:cond delay="800"/>
                                          </p:stCondLst>
                                        </p:cTn>
                                        <p:tgtEl>
                                          <p:spTgt spid="26"/>
                                        </p:tgtEl>
                                        <p:attrNameLst>
                                          <p:attrName>r</p:attrName>
                                        </p:attrNameLst>
                                      </p:cBhvr>
                                    </p:animRot>
                                  </p:childTnLst>
                                </p:cTn>
                              </p:par>
                            </p:childTnLst>
                          </p:cTn>
                        </p:par>
                        <p:par>
                          <p:cTn id="141" fill="hold">
                            <p:stCondLst>
                              <p:cond delay="1000"/>
                            </p:stCondLst>
                            <p:childTnLst>
                              <p:par>
                                <p:cTn id="142" presetID="10" presetClass="exit" presetSubtype="0" fill="hold" nodeType="afterEffect">
                                  <p:stCondLst>
                                    <p:cond delay="0"/>
                                  </p:stCondLst>
                                  <p:childTnLst>
                                    <p:animEffect transition="out" filter="fade">
                                      <p:cBhvr>
                                        <p:cTn id="143" dur="250"/>
                                        <p:tgtEl>
                                          <p:spTgt spid="16"/>
                                        </p:tgtEl>
                                      </p:cBhvr>
                                    </p:animEffect>
                                    <p:set>
                                      <p:cBhvr>
                                        <p:cTn id="144" dur="1" fill="hold">
                                          <p:stCondLst>
                                            <p:cond delay="249"/>
                                          </p:stCondLst>
                                        </p:cTn>
                                        <p:tgtEl>
                                          <p:spTgt spid="16"/>
                                        </p:tgtEl>
                                        <p:attrNameLst>
                                          <p:attrName>style.visibility</p:attrName>
                                        </p:attrNameLst>
                                      </p:cBhvr>
                                      <p:to>
                                        <p:strVal val="hidden"/>
                                      </p:to>
                                    </p:set>
                                  </p:childTnLst>
                                </p:cTn>
                              </p:par>
                              <p:par>
                                <p:cTn id="145" presetID="10" presetClass="entr" presetSubtype="0" fill="hold" nodeType="withEffect">
                                  <p:stCondLst>
                                    <p:cond delay="0"/>
                                  </p:stCondLst>
                                  <p:childTnLst>
                                    <p:set>
                                      <p:cBhvr>
                                        <p:cTn id="146" dur="1" fill="hold">
                                          <p:stCondLst>
                                            <p:cond delay="0"/>
                                          </p:stCondLst>
                                        </p:cTn>
                                        <p:tgtEl>
                                          <p:spTgt spid="5"/>
                                        </p:tgtEl>
                                        <p:attrNameLst>
                                          <p:attrName>style.visibility</p:attrName>
                                        </p:attrNameLst>
                                      </p:cBhvr>
                                      <p:to>
                                        <p:strVal val="visible"/>
                                      </p:to>
                                    </p:set>
                                    <p:animEffect transition="in" filter="fade">
                                      <p:cBhvr>
                                        <p:cTn id="147" dur="250"/>
                                        <p:tgtEl>
                                          <p:spTgt spid="5"/>
                                        </p:tgtEl>
                                      </p:cBhvr>
                                    </p:animEffect>
                                  </p:childTnLst>
                                </p:cTn>
                              </p:par>
                            </p:childTnLst>
                          </p:cTn>
                        </p:par>
                        <p:par>
                          <p:cTn id="148" fill="hold">
                            <p:stCondLst>
                              <p:cond delay="1250"/>
                            </p:stCondLst>
                            <p:childTnLst>
                              <p:par>
                                <p:cTn id="149" presetID="63" presetClass="path" presetSubtype="0" accel="50000" decel="50000" fill="hold" nodeType="afterEffect">
                                  <p:stCondLst>
                                    <p:cond delay="0"/>
                                  </p:stCondLst>
                                  <p:childTnLst>
                                    <p:animMotion origin="layout" path="M -8.33333E-7 -4.81481E-6 L 0.33316 0.30024 " pathEditMode="relative" rAng="0" ptsTypes="AA">
                                      <p:cBhvr>
                                        <p:cTn id="150" dur="2000" fill="hold"/>
                                        <p:tgtEl>
                                          <p:spTgt spid="5"/>
                                        </p:tgtEl>
                                        <p:attrNameLst>
                                          <p:attrName>ppt_x</p:attrName>
                                          <p:attrName>ppt_y</p:attrName>
                                        </p:attrNameLst>
                                      </p:cBhvr>
                                      <p:rCtr x="16649" y="15000"/>
                                    </p:animMotion>
                                  </p:childTnLst>
                                </p:cTn>
                              </p:par>
                            </p:childTnLst>
                          </p:cTn>
                        </p:par>
                        <p:par>
                          <p:cTn id="151" fill="hold">
                            <p:stCondLst>
                              <p:cond delay="3250"/>
                            </p:stCondLst>
                            <p:childTnLst>
                              <p:par>
                                <p:cTn id="152" presetID="10" presetClass="exit" presetSubtype="0" fill="hold" nodeType="afterEffect">
                                  <p:stCondLst>
                                    <p:cond delay="0"/>
                                  </p:stCondLst>
                                  <p:childTnLst>
                                    <p:animEffect transition="out" filter="fade">
                                      <p:cBhvr>
                                        <p:cTn id="153" dur="250"/>
                                        <p:tgtEl>
                                          <p:spTgt spid="5"/>
                                        </p:tgtEl>
                                      </p:cBhvr>
                                    </p:animEffect>
                                    <p:set>
                                      <p:cBhvr>
                                        <p:cTn id="154" dur="1" fill="hold">
                                          <p:stCondLst>
                                            <p:cond delay="249"/>
                                          </p:stCondLst>
                                        </p:cTn>
                                        <p:tgtEl>
                                          <p:spTgt spid="5"/>
                                        </p:tgtEl>
                                        <p:attrNameLst>
                                          <p:attrName>style.visibility</p:attrName>
                                        </p:attrNameLst>
                                      </p:cBhvr>
                                      <p:to>
                                        <p:strVal val="hidden"/>
                                      </p:to>
                                    </p:set>
                                  </p:childTnLst>
                                </p:cTn>
                              </p:par>
                              <p:par>
                                <p:cTn id="155" presetID="10" presetClass="entr" presetSubtype="0" fill="hold" nodeType="withEffect">
                                  <p:stCondLst>
                                    <p:cond delay="0"/>
                                  </p:stCondLst>
                                  <p:childTnLst>
                                    <p:set>
                                      <p:cBhvr>
                                        <p:cTn id="156" dur="1" fill="hold">
                                          <p:stCondLst>
                                            <p:cond delay="0"/>
                                          </p:stCondLst>
                                        </p:cTn>
                                        <p:tgtEl>
                                          <p:spTgt spid="24"/>
                                        </p:tgtEl>
                                        <p:attrNameLst>
                                          <p:attrName>style.visibility</p:attrName>
                                        </p:attrNameLst>
                                      </p:cBhvr>
                                      <p:to>
                                        <p:strVal val="visible"/>
                                      </p:to>
                                    </p:set>
                                    <p:animEffect transition="in" filter="fade">
                                      <p:cBhvr>
                                        <p:cTn id="157" dur="250"/>
                                        <p:tgtEl>
                                          <p:spTgt spid="24"/>
                                        </p:tgtEl>
                                      </p:cBhvr>
                                    </p:animEffect>
                                  </p:childTnLst>
                                </p:cTn>
                              </p:par>
                            </p:childTnLst>
                          </p:cTn>
                        </p:par>
                        <p:par>
                          <p:cTn id="158" fill="hold">
                            <p:stCondLst>
                              <p:cond delay="3500"/>
                            </p:stCondLst>
                            <p:childTnLst>
                              <p:par>
                                <p:cTn id="159" presetID="32" presetClass="emph" presetSubtype="0" fill="hold" nodeType="afterEffect">
                                  <p:stCondLst>
                                    <p:cond delay="0"/>
                                  </p:stCondLst>
                                  <p:childTnLst>
                                    <p:animRot by="120000">
                                      <p:cBhvr>
                                        <p:cTn id="160" dur="200" fill="hold">
                                          <p:stCondLst>
                                            <p:cond delay="0"/>
                                          </p:stCondLst>
                                        </p:cTn>
                                        <p:tgtEl>
                                          <p:spTgt spid="24"/>
                                        </p:tgtEl>
                                        <p:attrNameLst>
                                          <p:attrName>r</p:attrName>
                                        </p:attrNameLst>
                                      </p:cBhvr>
                                    </p:animRot>
                                    <p:animRot by="-240000">
                                      <p:cBhvr>
                                        <p:cTn id="161" dur="400" fill="hold">
                                          <p:stCondLst>
                                            <p:cond delay="400"/>
                                          </p:stCondLst>
                                        </p:cTn>
                                        <p:tgtEl>
                                          <p:spTgt spid="24"/>
                                        </p:tgtEl>
                                        <p:attrNameLst>
                                          <p:attrName>r</p:attrName>
                                        </p:attrNameLst>
                                      </p:cBhvr>
                                    </p:animRot>
                                    <p:animRot by="240000">
                                      <p:cBhvr>
                                        <p:cTn id="162" dur="400" fill="hold">
                                          <p:stCondLst>
                                            <p:cond delay="800"/>
                                          </p:stCondLst>
                                        </p:cTn>
                                        <p:tgtEl>
                                          <p:spTgt spid="24"/>
                                        </p:tgtEl>
                                        <p:attrNameLst>
                                          <p:attrName>r</p:attrName>
                                        </p:attrNameLst>
                                      </p:cBhvr>
                                    </p:animRot>
                                    <p:animRot by="-240000">
                                      <p:cBhvr>
                                        <p:cTn id="163" dur="400" fill="hold">
                                          <p:stCondLst>
                                            <p:cond delay="1200"/>
                                          </p:stCondLst>
                                        </p:cTn>
                                        <p:tgtEl>
                                          <p:spTgt spid="24"/>
                                        </p:tgtEl>
                                        <p:attrNameLst>
                                          <p:attrName>r</p:attrName>
                                        </p:attrNameLst>
                                      </p:cBhvr>
                                    </p:animRot>
                                    <p:animRot by="120000">
                                      <p:cBhvr>
                                        <p:cTn id="164" dur="400" fill="hold">
                                          <p:stCondLst>
                                            <p:cond delay="1600"/>
                                          </p:stCondLst>
                                        </p:cTn>
                                        <p:tgtEl>
                                          <p:spTgt spid="24"/>
                                        </p:tgtEl>
                                        <p:attrNameLst>
                                          <p:attrName>r</p:attrName>
                                        </p:attrNameLst>
                                      </p:cBhvr>
                                    </p:animRot>
                                  </p:childTnLst>
                                </p:cTn>
                              </p:par>
                              <p:par>
                                <p:cTn id="165" presetID="32" presetClass="emph" presetSubtype="0" fill="hold" nodeType="withEffect">
                                  <p:stCondLst>
                                    <p:cond delay="0"/>
                                  </p:stCondLst>
                                  <p:childTnLst>
                                    <p:animRot by="120000">
                                      <p:cBhvr>
                                        <p:cTn id="166" dur="200" fill="hold">
                                          <p:stCondLst>
                                            <p:cond delay="0"/>
                                          </p:stCondLst>
                                        </p:cTn>
                                        <p:tgtEl>
                                          <p:spTgt spid="26"/>
                                        </p:tgtEl>
                                        <p:attrNameLst>
                                          <p:attrName>r</p:attrName>
                                        </p:attrNameLst>
                                      </p:cBhvr>
                                    </p:animRot>
                                    <p:animRot by="-240000">
                                      <p:cBhvr>
                                        <p:cTn id="167" dur="400" fill="hold">
                                          <p:stCondLst>
                                            <p:cond delay="400"/>
                                          </p:stCondLst>
                                        </p:cTn>
                                        <p:tgtEl>
                                          <p:spTgt spid="26"/>
                                        </p:tgtEl>
                                        <p:attrNameLst>
                                          <p:attrName>r</p:attrName>
                                        </p:attrNameLst>
                                      </p:cBhvr>
                                    </p:animRot>
                                    <p:animRot by="240000">
                                      <p:cBhvr>
                                        <p:cTn id="168" dur="400" fill="hold">
                                          <p:stCondLst>
                                            <p:cond delay="800"/>
                                          </p:stCondLst>
                                        </p:cTn>
                                        <p:tgtEl>
                                          <p:spTgt spid="26"/>
                                        </p:tgtEl>
                                        <p:attrNameLst>
                                          <p:attrName>r</p:attrName>
                                        </p:attrNameLst>
                                      </p:cBhvr>
                                    </p:animRot>
                                    <p:animRot by="-240000">
                                      <p:cBhvr>
                                        <p:cTn id="169" dur="400" fill="hold">
                                          <p:stCondLst>
                                            <p:cond delay="1200"/>
                                          </p:stCondLst>
                                        </p:cTn>
                                        <p:tgtEl>
                                          <p:spTgt spid="26"/>
                                        </p:tgtEl>
                                        <p:attrNameLst>
                                          <p:attrName>r</p:attrName>
                                        </p:attrNameLst>
                                      </p:cBhvr>
                                    </p:animRot>
                                    <p:animRot by="120000">
                                      <p:cBhvr>
                                        <p:cTn id="170" dur="400" fill="hold">
                                          <p:stCondLst>
                                            <p:cond delay="1600"/>
                                          </p:stCondLst>
                                        </p:cTn>
                                        <p:tgtEl>
                                          <p:spTgt spid="26"/>
                                        </p:tgtEl>
                                        <p:attrNameLst>
                                          <p:attrName>r</p:attrName>
                                        </p:attrNameLst>
                                      </p:cBhvr>
                                    </p:animRot>
                                  </p:childTnLst>
                                </p:cTn>
                              </p:par>
                            </p:childTnLst>
                          </p:cTn>
                        </p:par>
                        <p:par>
                          <p:cTn id="171" fill="hold">
                            <p:stCondLst>
                              <p:cond delay="5500"/>
                            </p:stCondLst>
                            <p:childTnLst>
                              <p:par>
                                <p:cTn id="172" presetID="10" presetClass="exit" presetSubtype="0" fill="hold" nodeType="afterEffect">
                                  <p:stCondLst>
                                    <p:cond delay="0"/>
                                  </p:stCondLst>
                                  <p:childTnLst>
                                    <p:animEffect transition="out" filter="fade">
                                      <p:cBhvr>
                                        <p:cTn id="173" dur="250"/>
                                        <p:tgtEl>
                                          <p:spTgt spid="24"/>
                                        </p:tgtEl>
                                      </p:cBhvr>
                                    </p:animEffect>
                                    <p:set>
                                      <p:cBhvr>
                                        <p:cTn id="174" dur="1" fill="hold">
                                          <p:stCondLst>
                                            <p:cond delay="249"/>
                                          </p:stCondLst>
                                        </p:cTn>
                                        <p:tgtEl>
                                          <p:spTgt spid="24"/>
                                        </p:tgtEl>
                                        <p:attrNameLst>
                                          <p:attrName>style.visibility</p:attrName>
                                        </p:attrNameLst>
                                      </p:cBhvr>
                                      <p:to>
                                        <p:strVal val="hidden"/>
                                      </p:to>
                                    </p:set>
                                  </p:childTnLst>
                                </p:cTn>
                              </p:par>
                              <p:par>
                                <p:cTn id="175" presetID="10" presetClass="entr" presetSubtype="0" fill="hold" nodeType="withEffect">
                                  <p:stCondLst>
                                    <p:cond delay="0"/>
                                  </p:stCondLst>
                                  <p:childTnLst>
                                    <p:set>
                                      <p:cBhvr>
                                        <p:cTn id="176" dur="1" fill="hold">
                                          <p:stCondLst>
                                            <p:cond delay="0"/>
                                          </p:stCondLst>
                                        </p:cTn>
                                        <p:tgtEl>
                                          <p:spTgt spid="23"/>
                                        </p:tgtEl>
                                        <p:attrNameLst>
                                          <p:attrName>style.visibility</p:attrName>
                                        </p:attrNameLst>
                                      </p:cBhvr>
                                      <p:to>
                                        <p:strVal val="visible"/>
                                      </p:to>
                                    </p:set>
                                    <p:animEffect transition="in" filter="fade">
                                      <p:cBhvr>
                                        <p:cTn id="177" dur="250"/>
                                        <p:tgtEl>
                                          <p:spTgt spid="23"/>
                                        </p:tgtEl>
                                      </p:cBhvr>
                                    </p:animEffect>
                                  </p:childTnLst>
                                  <p:subTnLst>
                                    <p:audio>
                                      <p:cMediaNode>
                                        <p:cTn display="0" masterRel="sameClick">
                                          <p:stCondLst>
                                            <p:cond evt="begin" delay="0">
                                              <p:tn val="175"/>
                                            </p:cond>
                                          </p:stCondLst>
                                          <p:endCondLst>
                                            <p:cond evt="onStopAudio" delay="0">
                                              <p:tgtEl>
                                                <p:sldTgt/>
                                              </p:tgtEl>
                                            </p:cond>
                                          </p:endCondLst>
                                        </p:cTn>
                                        <p:tgtEl>
                                          <p:sndTgt r:embed="rId3" name="oisairoi.wav"/>
                                        </p:tgtEl>
                                      </p:cMediaNode>
                                    </p:audio>
                                  </p:subTnLst>
                                </p:cTn>
                              </p:par>
                              <p:par>
                                <p:cTn id="178" presetID="10" presetClass="entr" presetSubtype="0" fill="hold" nodeType="withEffect">
                                  <p:stCondLst>
                                    <p:cond delay="0"/>
                                  </p:stCondLst>
                                  <p:childTnLst>
                                    <p:set>
                                      <p:cBhvr>
                                        <p:cTn id="179" dur="1" fill="hold">
                                          <p:stCondLst>
                                            <p:cond delay="0"/>
                                          </p:stCondLst>
                                        </p:cTn>
                                        <p:tgtEl>
                                          <p:spTgt spid="25"/>
                                        </p:tgtEl>
                                        <p:attrNameLst>
                                          <p:attrName>style.visibility</p:attrName>
                                        </p:attrNameLst>
                                      </p:cBhvr>
                                      <p:to>
                                        <p:strVal val="visible"/>
                                      </p:to>
                                    </p:set>
                                    <p:animEffect transition="in" filter="fade">
                                      <p:cBhvr>
                                        <p:cTn id="180" dur="250"/>
                                        <p:tgtEl>
                                          <p:spTgt spid="25"/>
                                        </p:tgtEl>
                                      </p:cBhvr>
                                    </p:animEffect>
                                  </p:childTnLst>
                                  <p:subTnLst>
                                    <p:audio>
                                      <p:cMediaNode>
                                        <p:cTn display="0" masterRel="sameClick">
                                          <p:stCondLst>
                                            <p:cond evt="begin" delay="0">
                                              <p:tn val="178"/>
                                            </p:cond>
                                          </p:stCondLst>
                                          <p:endCondLst>
                                            <p:cond evt="onStopAudio" delay="0">
                                              <p:tgtEl>
                                                <p:sldTgt/>
                                              </p:tgtEl>
                                            </p:cond>
                                          </p:endCondLst>
                                        </p:cTn>
                                        <p:tgtEl>
                                          <p:sndTgt r:embed="rId2" name="oisairoi.wav"/>
                                        </p:tgtEl>
                                      </p:cMediaNode>
                                    </p:audio>
                                  </p:subTnLst>
                                </p:cTn>
                              </p:par>
                              <p:par>
                                <p:cTn id="181" presetID="10" presetClass="exit" presetSubtype="0" fill="hold" nodeType="withEffect">
                                  <p:stCondLst>
                                    <p:cond delay="0"/>
                                  </p:stCondLst>
                                  <p:childTnLst>
                                    <p:animEffect transition="out" filter="fade">
                                      <p:cBhvr>
                                        <p:cTn id="182" dur="250"/>
                                        <p:tgtEl>
                                          <p:spTgt spid="26"/>
                                        </p:tgtEl>
                                      </p:cBhvr>
                                    </p:animEffect>
                                    <p:set>
                                      <p:cBhvr>
                                        <p:cTn id="183" dur="1" fill="hold">
                                          <p:stCondLst>
                                            <p:cond delay="24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84" restart="whenNotActive" fill="hold" evtFilter="cancelBubble" nodeType="interactiveSeq">
                <p:stCondLst>
                  <p:cond evt="onClick" delay="0">
                    <p:tgtEl>
                      <p:spTgt spid="30"/>
                    </p:tgtEl>
                  </p:cond>
                </p:stCondLst>
                <p:endSync evt="end" delay="0">
                  <p:rtn val="all"/>
                </p:endSync>
                <p:childTnLst>
                  <p:par>
                    <p:cTn id="185" fill="hold">
                      <p:stCondLst>
                        <p:cond delay="0"/>
                      </p:stCondLst>
                      <p:childTnLst>
                        <p:par>
                          <p:cTn id="186" fill="hold">
                            <p:stCondLst>
                              <p:cond delay="0"/>
                            </p:stCondLst>
                            <p:childTnLst>
                              <p:par>
                                <p:cTn id="187" presetID="32" presetClass="emph" presetSubtype="0" fill="hold" nodeType="clickEffect">
                                  <p:stCondLst>
                                    <p:cond delay="0"/>
                                  </p:stCondLst>
                                  <p:childTnLst>
                                    <p:animRot by="120000">
                                      <p:cBhvr>
                                        <p:cTn id="188" dur="100" fill="hold">
                                          <p:stCondLst>
                                            <p:cond delay="0"/>
                                          </p:stCondLst>
                                        </p:cTn>
                                        <p:tgtEl>
                                          <p:spTgt spid="30"/>
                                        </p:tgtEl>
                                        <p:attrNameLst>
                                          <p:attrName>r</p:attrName>
                                        </p:attrNameLst>
                                      </p:cBhvr>
                                    </p:animRot>
                                    <p:animRot by="-240000">
                                      <p:cBhvr>
                                        <p:cTn id="189" dur="200" fill="hold">
                                          <p:stCondLst>
                                            <p:cond delay="200"/>
                                          </p:stCondLst>
                                        </p:cTn>
                                        <p:tgtEl>
                                          <p:spTgt spid="30"/>
                                        </p:tgtEl>
                                        <p:attrNameLst>
                                          <p:attrName>r</p:attrName>
                                        </p:attrNameLst>
                                      </p:cBhvr>
                                    </p:animRot>
                                    <p:animRot by="240000">
                                      <p:cBhvr>
                                        <p:cTn id="190" dur="200" fill="hold">
                                          <p:stCondLst>
                                            <p:cond delay="400"/>
                                          </p:stCondLst>
                                        </p:cTn>
                                        <p:tgtEl>
                                          <p:spTgt spid="30"/>
                                        </p:tgtEl>
                                        <p:attrNameLst>
                                          <p:attrName>r</p:attrName>
                                        </p:attrNameLst>
                                      </p:cBhvr>
                                    </p:animRot>
                                    <p:animRot by="-240000">
                                      <p:cBhvr>
                                        <p:cTn id="191" dur="200" fill="hold">
                                          <p:stCondLst>
                                            <p:cond delay="600"/>
                                          </p:stCondLst>
                                        </p:cTn>
                                        <p:tgtEl>
                                          <p:spTgt spid="30"/>
                                        </p:tgtEl>
                                        <p:attrNameLst>
                                          <p:attrName>r</p:attrName>
                                        </p:attrNameLst>
                                      </p:cBhvr>
                                    </p:animRot>
                                    <p:animRot by="120000">
                                      <p:cBhvr>
                                        <p:cTn id="192" dur="200" fill="hold">
                                          <p:stCondLst>
                                            <p:cond delay="800"/>
                                          </p:stCondLst>
                                        </p:cTn>
                                        <p:tgtEl>
                                          <p:spTgt spid="30"/>
                                        </p:tgtEl>
                                        <p:attrNameLst>
                                          <p:attrName>r</p:attrName>
                                        </p:attrNameLst>
                                      </p:cBhvr>
                                    </p:animRot>
                                  </p:childTnLst>
                                </p:cTn>
                              </p:par>
                            </p:childTnLst>
                          </p:cTn>
                        </p:par>
                        <p:par>
                          <p:cTn id="193" fill="hold">
                            <p:stCondLst>
                              <p:cond delay="1000"/>
                            </p:stCondLst>
                            <p:childTnLst>
                              <p:par>
                                <p:cTn id="194" presetID="10" presetClass="exit" presetSubtype="0" fill="hold" nodeType="afterEffect">
                                  <p:stCondLst>
                                    <p:cond delay="0"/>
                                  </p:stCondLst>
                                  <p:childTnLst>
                                    <p:animEffect transition="out" filter="fade">
                                      <p:cBhvr>
                                        <p:cTn id="195" dur="250"/>
                                        <p:tgtEl>
                                          <p:spTgt spid="16"/>
                                        </p:tgtEl>
                                      </p:cBhvr>
                                    </p:animEffect>
                                    <p:set>
                                      <p:cBhvr>
                                        <p:cTn id="196" dur="1" fill="hold">
                                          <p:stCondLst>
                                            <p:cond delay="249"/>
                                          </p:stCondLst>
                                        </p:cTn>
                                        <p:tgtEl>
                                          <p:spTgt spid="16"/>
                                        </p:tgtEl>
                                        <p:attrNameLst>
                                          <p:attrName>style.visibility</p:attrName>
                                        </p:attrNameLst>
                                      </p:cBhvr>
                                      <p:to>
                                        <p:strVal val="hidden"/>
                                      </p:to>
                                    </p:set>
                                  </p:childTnLst>
                                </p:cTn>
                              </p:par>
                              <p:par>
                                <p:cTn id="197" presetID="10" presetClass="entr" presetSubtype="0" fill="hold" nodeType="withEffect">
                                  <p:stCondLst>
                                    <p:cond delay="0"/>
                                  </p:stCondLst>
                                  <p:childTnLst>
                                    <p:set>
                                      <p:cBhvr>
                                        <p:cTn id="198" dur="1" fill="hold">
                                          <p:stCondLst>
                                            <p:cond delay="0"/>
                                          </p:stCondLst>
                                        </p:cTn>
                                        <p:tgtEl>
                                          <p:spTgt spid="5"/>
                                        </p:tgtEl>
                                        <p:attrNameLst>
                                          <p:attrName>style.visibility</p:attrName>
                                        </p:attrNameLst>
                                      </p:cBhvr>
                                      <p:to>
                                        <p:strVal val="visible"/>
                                      </p:to>
                                    </p:set>
                                    <p:animEffect transition="in" filter="fade">
                                      <p:cBhvr>
                                        <p:cTn id="199" dur="250"/>
                                        <p:tgtEl>
                                          <p:spTgt spid="5"/>
                                        </p:tgtEl>
                                      </p:cBhvr>
                                    </p:animEffect>
                                  </p:childTnLst>
                                </p:cTn>
                              </p:par>
                            </p:childTnLst>
                          </p:cTn>
                        </p:par>
                        <p:par>
                          <p:cTn id="200" fill="hold">
                            <p:stCondLst>
                              <p:cond delay="1250"/>
                            </p:stCondLst>
                            <p:childTnLst>
                              <p:par>
                                <p:cTn id="201" presetID="49" presetClass="path" presetSubtype="0" accel="50000" decel="50000" fill="hold" nodeType="afterEffect">
                                  <p:stCondLst>
                                    <p:cond delay="0"/>
                                  </p:stCondLst>
                                  <p:childTnLst>
                                    <p:animMotion origin="layout" path="M -0.00573 0.02894 L 0.07917 0.32917 " pathEditMode="relative" rAng="0" ptsTypes="AA">
                                      <p:cBhvr>
                                        <p:cTn id="202" dur="2000" fill="hold"/>
                                        <p:tgtEl>
                                          <p:spTgt spid="5"/>
                                        </p:tgtEl>
                                        <p:attrNameLst>
                                          <p:attrName>ppt_x</p:attrName>
                                          <p:attrName>ppt_y</p:attrName>
                                        </p:attrNameLst>
                                      </p:cBhvr>
                                      <p:rCtr x="4236" y="15000"/>
                                    </p:animMotion>
                                  </p:childTnLst>
                                </p:cTn>
                              </p:par>
                            </p:childTnLst>
                          </p:cTn>
                        </p:par>
                        <p:par>
                          <p:cTn id="203" fill="hold">
                            <p:stCondLst>
                              <p:cond delay="3250"/>
                            </p:stCondLst>
                            <p:childTnLst>
                              <p:par>
                                <p:cTn id="204" presetID="10" presetClass="exit" presetSubtype="0" fill="hold" nodeType="afterEffect">
                                  <p:stCondLst>
                                    <p:cond delay="0"/>
                                  </p:stCondLst>
                                  <p:childTnLst>
                                    <p:animEffect transition="out" filter="fade">
                                      <p:cBhvr>
                                        <p:cTn id="205" dur="250"/>
                                        <p:tgtEl>
                                          <p:spTgt spid="5"/>
                                        </p:tgtEl>
                                      </p:cBhvr>
                                    </p:animEffect>
                                    <p:set>
                                      <p:cBhvr>
                                        <p:cTn id="206" dur="1" fill="hold">
                                          <p:stCondLst>
                                            <p:cond delay="249"/>
                                          </p:stCondLst>
                                        </p:cTn>
                                        <p:tgtEl>
                                          <p:spTgt spid="5"/>
                                        </p:tgtEl>
                                        <p:attrNameLst>
                                          <p:attrName>style.visibility</p:attrName>
                                        </p:attrNameLst>
                                      </p:cBhvr>
                                      <p:to>
                                        <p:strVal val="hidden"/>
                                      </p:to>
                                    </p:set>
                                  </p:childTnLst>
                                </p:cTn>
                              </p:par>
                              <p:par>
                                <p:cTn id="207" presetID="10" presetClass="entr" presetSubtype="0" fill="hold" nodeType="withEffect">
                                  <p:stCondLst>
                                    <p:cond delay="0"/>
                                  </p:stCondLst>
                                  <p:childTnLst>
                                    <p:set>
                                      <p:cBhvr>
                                        <p:cTn id="208" dur="1" fill="hold">
                                          <p:stCondLst>
                                            <p:cond delay="0"/>
                                          </p:stCondLst>
                                        </p:cTn>
                                        <p:tgtEl>
                                          <p:spTgt spid="28"/>
                                        </p:tgtEl>
                                        <p:attrNameLst>
                                          <p:attrName>style.visibility</p:attrName>
                                        </p:attrNameLst>
                                      </p:cBhvr>
                                      <p:to>
                                        <p:strVal val="visible"/>
                                      </p:to>
                                    </p:set>
                                    <p:animEffect transition="in" filter="fade">
                                      <p:cBhvr>
                                        <p:cTn id="209" dur="250"/>
                                        <p:tgtEl>
                                          <p:spTgt spid="28"/>
                                        </p:tgtEl>
                                      </p:cBhvr>
                                    </p:animEffect>
                                  </p:childTnLst>
                                </p:cTn>
                              </p:par>
                            </p:childTnLst>
                          </p:cTn>
                        </p:par>
                        <p:par>
                          <p:cTn id="210" fill="hold">
                            <p:stCondLst>
                              <p:cond delay="3500"/>
                            </p:stCondLst>
                            <p:childTnLst>
                              <p:par>
                                <p:cTn id="211" presetID="32" presetClass="emph" presetSubtype="0" fill="hold" nodeType="afterEffect">
                                  <p:stCondLst>
                                    <p:cond delay="0"/>
                                  </p:stCondLst>
                                  <p:childTnLst>
                                    <p:animRot by="120000">
                                      <p:cBhvr>
                                        <p:cTn id="212" dur="200" fill="hold">
                                          <p:stCondLst>
                                            <p:cond delay="0"/>
                                          </p:stCondLst>
                                        </p:cTn>
                                        <p:tgtEl>
                                          <p:spTgt spid="28"/>
                                        </p:tgtEl>
                                        <p:attrNameLst>
                                          <p:attrName>r</p:attrName>
                                        </p:attrNameLst>
                                      </p:cBhvr>
                                    </p:animRot>
                                    <p:animRot by="-240000">
                                      <p:cBhvr>
                                        <p:cTn id="213" dur="400" fill="hold">
                                          <p:stCondLst>
                                            <p:cond delay="400"/>
                                          </p:stCondLst>
                                        </p:cTn>
                                        <p:tgtEl>
                                          <p:spTgt spid="28"/>
                                        </p:tgtEl>
                                        <p:attrNameLst>
                                          <p:attrName>r</p:attrName>
                                        </p:attrNameLst>
                                      </p:cBhvr>
                                    </p:animRot>
                                    <p:animRot by="240000">
                                      <p:cBhvr>
                                        <p:cTn id="214" dur="400" fill="hold">
                                          <p:stCondLst>
                                            <p:cond delay="800"/>
                                          </p:stCondLst>
                                        </p:cTn>
                                        <p:tgtEl>
                                          <p:spTgt spid="28"/>
                                        </p:tgtEl>
                                        <p:attrNameLst>
                                          <p:attrName>r</p:attrName>
                                        </p:attrNameLst>
                                      </p:cBhvr>
                                    </p:animRot>
                                    <p:animRot by="-240000">
                                      <p:cBhvr>
                                        <p:cTn id="215" dur="400" fill="hold">
                                          <p:stCondLst>
                                            <p:cond delay="1200"/>
                                          </p:stCondLst>
                                        </p:cTn>
                                        <p:tgtEl>
                                          <p:spTgt spid="28"/>
                                        </p:tgtEl>
                                        <p:attrNameLst>
                                          <p:attrName>r</p:attrName>
                                        </p:attrNameLst>
                                      </p:cBhvr>
                                    </p:animRot>
                                    <p:animRot by="120000">
                                      <p:cBhvr>
                                        <p:cTn id="216" dur="400" fill="hold">
                                          <p:stCondLst>
                                            <p:cond delay="1600"/>
                                          </p:stCondLst>
                                        </p:cTn>
                                        <p:tgtEl>
                                          <p:spTgt spid="28"/>
                                        </p:tgtEl>
                                        <p:attrNameLst>
                                          <p:attrName>r</p:attrName>
                                        </p:attrNameLst>
                                      </p:cBhvr>
                                    </p:animRot>
                                  </p:childTnLst>
                                </p:cTn>
                              </p:par>
                              <p:par>
                                <p:cTn id="217" presetID="32" presetClass="emph" presetSubtype="0" fill="hold" nodeType="withEffect">
                                  <p:stCondLst>
                                    <p:cond delay="0"/>
                                  </p:stCondLst>
                                  <p:childTnLst>
                                    <p:animRot by="120000">
                                      <p:cBhvr>
                                        <p:cTn id="218" dur="200" fill="hold">
                                          <p:stCondLst>
                                            <p:cond delay="0"/>
                                          </p:stCondLst>
                                        </p:cTn>
                                        <p:tgtEl>
                                          <p:spTgt spid="30"/>
                                        </p:tgtEl>
                                        <p:attrNameLst>
                                          <p:attrName>r</p:attrName>
                                        </p:attrNameLst>
                                      </p:cBhvr>
                                    </p:animRot>
                                    <p:animRot by="-240000">
                                      <p:cBhvr>
                                        <p:cTn id="219" dur="400" fill="hold">
                                          <p:stCondLst>
                                            <p:cond delay="400"/>
                                          </p:stCondLst>
                                        </p:cTn>
                                        <p:tgtEl>
                                          <p:spTgt spid="30"/>
                                        </p:tgtEl>
                                        <p:attrNameLst>
                                          <p:attrName>r</p:attrName>
                                        </p:attrNameLst>
                                      </p:cBhvr>
                                    </p:animRot>
                                    <p:animRot by="240000">
                                      <p:cBhvr>
                                        <p:cTn id="220" dur="400" fill="hold">
                                          <p:stCondLst>
                                            <p:cond delay="800"/>
                                          </p:stCondLst>
                                        </p:cTn>
                                        <p:tgtEl>
                                          <p:spTgt spid="30"/>
                                        </p:tgtEl>
                                        <p:attrNameLst>
                                          <p:attrName>r</p:attrName>
                                        </p:attrNameLst>
                                      </p:cBhvr>
                                    </p:animRot>
                                    <p:animRot by="-240000">
                                      <p:cBhvr>
                                        <p:cTn id="221" dur="400" fill="hold">
                                          <p:stCondLst>
                                            <p:cond delay="1200"/>
                                          </p:stCondLst>
                                        </p:cTn>
                                        <p:tgtEl>
                                          <p:spTgt spid="30"/>
                                        </p:tgtEl>
                                        <p:attrNameLst>
                                          <p:attrName>r</p:attrName>
                                        </p:attrNameLst>
                                      </p:cBhvr>
                                    </p:animRot>
                                    <p:animRot by="120000">
                                      <p:cBhvr>
                                        <p:cTn id="222" dur="400" fill="hold">
                                          <p:stCondLst>
                                            <p:cond delay="1600"/>
                                          </p:stCondLst>
                                        </p:cTn>
                                        <p:tgtEl>
                                          <p:spTgt spid="30"/>
                                        </p:tgtEl>
                                        <p:attrNameLst>
                                          <p:attrName>r</p:attrName>
                                        </p:attrNameLst>
                                      </p:cBhvr>
                                    </p:animRot>
                                  </p:childTnLst>
                                </p:cTn>
                              </p:par>
                            </p:childTnLst>
                          </p:cTn>
                        </p:par>
                        <p:par>
                          <p:cTn id="223" fill="hold">
                            <p:stCondLst>
                              <p:cond delay="5500"/>
                            </p:stCondLst>
                            <p:childTnLst>
                              <p:par>
                                <p:cTn id="224" presetID="10" presetClass="exit" presetSubtype="0" fill="hold" nodeType="afterEffect">
                                  <p:stCondLst>
                                    <p:cond delay="0"/>
                                  </p:stCondLst>
                                  <p:childTnLst>
                                    <p:animEffect transition="out" filter="fade">
                                      <p:cBhvr>
                                        <p:cTn id="225" dur="250"/>
                                        <p:tgtEl>
                                          <p:spTgt spid="28"/>
                                        </p:tgtEl>
                                      </p:cBhvr>
                                    </p:animEffect>
                                    <p:set>
                                      <p:cBhvr>
                                        <p:cTn id="226" dur="1" fill="hold">
                                          <p:stCondLst>
                                            <p:cond delay="249"/>
                                          </p:stCondLst>
                                        </p:cTn>
                                        <p:tgtEl>
                                          <p:spTgt spid="28"/>
                                        </p:tgtEl>
                                        <p:attrNameLst>
                                          <p:attrName>style.visibility</p:attrName>
                                        </p:attrNameLst>
                                      </p:cBhvr>
                                      <p:to>
                                        <p:strVal val="hidden"/>
                                      </p:to>
                                    </p:set>
                                  </p:childTnLst>
                                </p:cTn>
                              </p:par>
                              <p:par>
                                <p:cTn id="227" presetID="10" presetClass="entr" presetSubtype="0" fill="hold" nodeType="withEffect">
                                  <p:stCondLst>
                                    <p:cond delay="0"/>
                                  </p:stCondLst>
                                  <p:childTnLst>
                                    <p:set>
                                      <p:cBhvr>
                                        <p:cTn id="228" dur="1" fill="hold">
                                          <p:stCondLst>
                                            <p:cond delay="0"/>
                                          </p:stCondLst>
                                        </p:cTn>
                                        <p:tgtEl>
                                          <p:spTgt spid="27"/>
                                        </p:tgtEl>
                                        <p:attrNameLst>
                                          <p:attrName>style.visibility</p:attrName>
                                        </p:attrNameLst>
                                      </p:cBhvr>
                                      <p:to>
                                        <p:strVal val="visible"/>
                                      </p:to>
                                    </p:set>
                                    <p:animEffect transition="in" filter="fade">
                                      <p:cBhvr>
                                        <p:cTn id="229" dur="250"/>
                                        <p:tgtEl>
                                          <p:spTgt spid="27"/>
                                        </p:tgtEl>
                                      </p:cBhvr>
                                    </p:animEffect>
                                  </p:childTnLst>
                                  <p:subTnLst>
                                    <p:audio>
                                      <p:cMediaNode>
                                        <p:cTn display="0" masterRel="sameClick">
                                          <p:stCondLst>
                                            <p:cond evt="begin" delay="0">
                                              <p:tn val="227"/>
                                            </p:cond>
                                          </p:stCondLst>
                                          <p:endCondLst>
                                            <p:cond evt="onStopAudio" delay="0">
                                              <p:tgtEl>
                                                <p:sldTgt/>
                                              </p:tgtEl>
                                            </p:cond>
                                          </p:endCondLst>
                                        </p:cTn>
                                        <p:tgtEl>
                                          <p:sndTgt r:embed="rId4" name="congioilam.wav"/>
                                        </p:tgtEl>
                                      </p:cMediaNode>
                                    </p:audio>
                                  </p:subTnLst>
                                </p:cTn>
                              </p:par>
                              <p:par>
                                <p:cTn id="230" presetID="10" presetClass="exit" presetSubtype="0" fill="hold" nodeType="withEffect">
                                  <p:stCondLst>
                                    <p:cond delay="0"/>
                                  </p:stCondLst>
                                  <p:childTnLst>
                                    <p:animEffect transition="out" filter="fade">
                                      <p:cBhvr>
                                        <p:cTn id="231" dur="250"/>
                                        <p:tgtEl>
                                          <p:spTgt spid="30"/>
                                        </p:tgtEl>
                                      </p:cBhvr>
                                    </p:animEffect>
                                    <p:set>
                                      <p:cBhvr>
                                        <p:cTn id="232" dur="1" fill="hold">
                                          <p:stCondLst>
                                            <p:cond delay="249"/>
                                          </p:stCondLst>
                                        </p:cTn>
                                        <p:tgtEl>
                                          <p:spTgt spid="30"/>
                                        </p:tgtEl>
                                        <p:attrNameLst>
                                          <p:attrName>style.visibility</p:attrName>
                                        </p:attrNameLst>
                                      </p:cBhvr>
                                      <p:to>
                                        <p:strVal val="hidden"/>
                                      </p:to>
                                    </p:set>
                                  </p:childTnLst>
                                </p:cTn>
                              </p:par>
                              <p:par>
                                <p:cTn id="233" presetID="10" presetClass="entr" presetSubtype="0" fill="hold" grpId="0" nodeType="withEffect">
                                  <p:stCondLst>
                                    <p:cond delay="0"/>
                                  </p:stCondLst>
                                  <p:childTnLst>
                                    <p:set>
                                      <p:cBhvr>
                                        <p:cTn id="234" dur="1" fill="hold">
                                          <p:stCondLst>
                                            <p:cond delay="0"/>
                                          </p:stCondLst>
                                        </p:cTn>
                                        <p:tgtEl>
                                          <p:spTgt spid="77"/>
                                        </p:tgtEl>
                                        <p:attrNameLst>
                                          <p:attrName>style.visibility</p:attrName>
                                        </p:attrNameLst>
                                      </p:cBhvr>
                                      <p:to>
                                        <p:strVal val="visible"/>
                                      </p:to>
                                    </p:set>
                                    <p:animEffect transition="in" filter="fade">
                                      <p:cBhvr>
                                        <p:cTn id="235" dur="500"/>
                                        <p:tgtEl>
                                          <p:spTgt spid="77"/>
                                        </p:tgtEl>
                                      </p:cBhvr>
                                    </p:animEffect>
                                  </p:childTnLst>
                                </p:cTn>
                              </p:par>
                              <p:par>
                                <p:cTn id="236" presetID="8" presetClass="emph" presetSubtype="0" repeatCount="indefinite" fill="hold" grpId="1" nodeType="withEffect">
                                  <p:stCondLst>
                                    <p:cond delay="0"/>
                                  </p:stCondLst>
                                  <p:childTnLst>
                                    <p:animRot by="21600000">
                                      <p:cBhvr>
                                        <p:cTn id="237" dur="2000" fill="hold"/>
                                        <p:tgtEl>
                                          <p:spTgt spid="77"/>
                                        </p:tgtEl>
                                        <p:attrNameLst>
                                          <p:attrName>r</p:attrName>
                                        </p:attrNameLst>
                                      </p:cBhvr>
                                    </p:animRot>
                                  </p:childTnLst>
                                </p:cTn>
                              </p:par>
                            </p:childTnLst>
                          </p:cTn>
                        </p:par>
                      </p:childTnLst>
                    </p:cTn>
                  </p:par>
                </p:childTnLst>
              </p:cTn>
              <p:nextCondLst>
                <p:cond evt="onClick" delay="0">
                  <p:tgtEl>
                    <p:spTgt spid="30"/>
                  </p:tgtEl>
                </p:cond>
              </p:nextCondLst>
            </p:seq>
            <p:seq concurrent="1" nextAc="seek">
              <p:cTn id="238" restart="whenNotActive" fill="hold" evtFilter="cancelBubble" nodeType="interactiveSeq">
                <p:stCondLst>
                  <p:cond evt="onClick" delay="0">
                    <p:tgtEl>
                      <p:spTgt spid="33"/>
                    </p:tgtEl>
                  </p:cond>
                </p:stCondLst>
                <p:endSync evt="end" delay="0">
                  <p:rtn val="all"/>
                </p:endSync>
                <p:childTnLst>
                  <p:par>
                    <p:cTn id="239" fill="hold">
                      <p:stCondLst>
                        <p:cond delay="0"/>
                      </p:stCondLst>
                      <p:childTnLst>
                        <p:par>
                          <p:cTn id="240" fill="hold">
                            <p:stCondLst>
                              <p:cond delay="0"/>
                            </p:stCondLst>
                            <p:childTnLst>
                              <p:par>
                                <p:cTn id="241" presetID="32" presetClass="emph" presetSubtype="0" fill="hold" nodeType="clickEffect">
                                  <p:stCondLst>
                                    <p:cond delay="0"/>
                                  </p:stCondLst>
                                  <p:childTnLst>
                                    <p:animRot by="120000">
                                      <p:cBhvr>
                                        <p:cTn id="242" dur="100" fill="hold">
                                          <p:stCondLst>
                                            <p:cond delay="0"/>
                                          </p:stCondLst>
                                        </p:cTn>
                                        <p:tgtEl>
                                          <p:spTgt spid="33"/>
                                        </p:tgtEl>
                                        <p:attrNameLst>
                                          <p:attrName>r</p:attrName>
                                        </p:attrNameLst>
                                      </p:cBhvr>
                                    </p:animRot>
                                    <p:animRot by="-240000">
                                      <p:cBhvr>
                                        <p:cTn id="243" dur="200" fill="hold">
                                          <p:stCondLst>
                                            <p:cond delay="200"/>
                                          </p:stCondLst>
                                        </p:cTn>
                                        <p:tgtEl>
                                          <p:spTgt spid="33"/>
                                        </p:tgtEl>
                                        <p:attrNameLst>
                                          <p:attrName>r</p:attrName>
                                        </p:attrNameLst>
                                      </p:cBhvr>
                                    </p:animRot>
                                    <p:animRot by="240000">
                                      <p:cBhvr>
                                        <p:cTn id="244" dur="200" fill="hold">
                                          <p:stCondLst>
                                            <p:cond delay="400"/>
                                          </p:stCondLst>
                                        </p:cTn>
                                        <p:tgtEl>
                                          <p:spTgt spid="33"/>
                                        </p:tgtEl>
                                        <p:attrNameLst>
                                          <p:attrName>r</p:attrName>
                                        </p:attrNameLst>
                                      </p:cBhvr>
                                    </p:animRot>
                                    <p:animRot by="-240000">
                                      <p:cBhvr>
                                        <p:cTn id="245" dur="200" fill="hold">
                                          <p:stCondLst>
                                            <p:cond delay="600"/>
                                          </p:stCondLst>
                                        </p:cTn>
                                        <p:tgtEl>
                                          <p:spTgt spid="33"/>
                                        </p:tgtEl>
                                        <p:attrNameLst>
                                          <p:attrName>r</p:attrName>
                                        </p:attrNameLst>
                                      </p:cBhvr>
                                    </p:animRot>
                                    <p:animRot by="120000">
                                      <p:cBhvr>
                                        <p:cTn id="246" dur="200" fill="hold">
                                          <p:stCondLst>
                                            <p:cond delay="800"/>
                                          </p:stCondLst>
                                        </p:cTn>
                                        <p:tgtEl>
                                          <p:spTgt spid="33"/>
                                        </p:tgtEl>
                                        <p:attrNameLst>
                                          <p:attrName>r</p:attrName>
                                        </p:attrNameLst>
                                      </p:cBhvr>
                                    </p:animRot>
                                  </p:childTnLst>
                                  <p:subTnLst>
                                    <p:audio>
                                      <p:cMediaNode>
                                        <p:cTn display="0" masterRel="sameClick">
                                          <p:stCondLst>
                                            <p:cond evt="begin" delay="0">
                                              <p:tn val="241"/>
                                            </p:cond>
                                          </p:stCondLst>
                                          <p:endCondLst>
                                            <p:cond evt="onStopAudio" delay="0">
                                              <p:tgtEl>
                                                <p:sldTgt/>
                                              </p:tgtEl>
                                            </p:cond>
                                          </p:endCondLst>
                                        </p:cTn>
                                        <p:tgtEl>
                                          <p:sndTgt r:embed="rId5" name="wind.wav"/>
                                        </p:tgtEl>
                                      </p:cMediaNode>
                                    </p:audio>
                                  </p:subTnLst>
                                </p:cTn>
                              </p:par>
                              <p:par>
                                <p:cTn id="247" presetID="24" presetClass="emph" presetSubtype="0" fill="hold" grpId="0" nodeType="withEffect">
                                  <p:stCondLst>
                                    <p:cond delay="0"/>
                                  </p:stCondLst>
                                  <p:childTnLst>
                                    <p:animClr clrSpc="hsl" dir="cw">
                                      <p:cBhvr override="childStyle">
                                        <p:cTn id="248" dur="500" fill="hold"/>
                                        <p:tgtEl>
                                          <p:spTgt spid="81">
                                            <p:txEl>
                                              <p:pRg st="0" end="0"/>
                                            </p:txEl>
                                          </p:spTgt>
                                        </p:tgtEl>
                                        <p:attrNameLst>
                                          <p:attrName>style.color</p:attrName>
                                        </p:attrNameLst>
                                      </p:cBhvr>
                                      <p:by>
                                        <p:hsl h="0" s="-12549" l="-25098"/>
                                      </p:by>
                                    </p:animClr>
                                    <p:animClr clrSpc="hsl" dir="cw">
                                      <p:cBhvr>
                                        <p:cTn id="249" dur="500" fill="hold"/>
                                        <p:tgtEl>
                                          <p:spTgt spid="81">
                                            <p:txEl>
                                              <p:pRg st="0" end="0"/>
                                            </p:txEl>
                                          </p:spTgt>
                                        </p:tgtEl>
                                        <p:attrNameLst>
                                          <p:attrName>fillcolor</p:attrName>
                                        </p:attrNameLst>
                                      </p:cBhvr>
                                      <p:by>
                                        <p:hsl h="0" s="-12549" l="-25098"/>
                                      </p:by>
                                    </p:animClr>
                                    <p:animClr clrSpc="hsl" dir="cw">
                                      <p:cBhvr>
                                        <p:cTn id="250" dur="500" fill="hold"/>
                                        <p:tgtEl>
                                          <p:spTgt spid="81">
                                            <p:txEl>
                                              <p:pRg st="0" end="0"/>
                                            </p:txEl>
                                          </p:spTgt>
                                        </p:tgtEl>
                                        <p:attrNameLst>
                                          <p:attrName>stroke.color</p:attrName>
                                        </p:attrNameLst>
                                      </p:cBhvr>
                                      <p:by>
                                        <p:hsl h="0" s="-12549" l="-25098"/>
                                      </p:by>
                                    </p:animClr>
                                    <p:set>
                                      <p:cBhvr>
                                        <p:cTn id="251" dur="500" fill="hold"/>
                                        <p:tgtEl>
                                          <p:spTgt spid="81">
                                            <p:txEl>
                                              <p:pRg st="0" end="0"/>
                                            </p:txEl>
                                          </p:spTgt>
                                        </p:tgtEl>
                                        <p:attrNameLst>
                                          <p:attrName>fill.type</p:attrName>
                                        </p:attrNameLst>
                                      </p:cBhvr>
                                      <p:to>
                                        <p:strVal val="solid"/>
                                      </p:to>
                                    </p:set>
                                  </p:childTnLst>
                                </p:cTn>
                              </p:par>
                              <p:par>
                                <p:cTn id="252" presetID="24" presetClass="emph" presetSubtype="0" fill="hold" grpId="0" nodeType="withEffect">
                                  <p:stCondLst>
                                    <p:cond delay="0"/>
                                  </p:stCondLst>
                                  <p:childTnLst>
                                    <p:animClr clrSpc="hsl" dir="cw">
                                      <p:cBhvr override="childStyle">
                                        <p:cTn id="253" dur="500" fill="hold"/>
                                        <p:tgtEl>
                                          <p:spTgt spid="82">
                                            <p:txEl>
                                              <p:pRg st="0" end="0"/>
                                            </p:txEl>
                                          </p:spTgt>
                                        </p:tgtEl>
                                        <p:attrNameLst>
                                          <p:attrName>style.color</p:attrName>
                                        </p:attrNameLst>
                                      </p:cBhvr>
                                      <p:by>
                                        <p:hsl h="0" s="-12549" l="-25098"/>
                                      </p:by>
                                    </p:animClr>
                                    <p:animClr clrSpc="hsl" dir="cw">
                                      <p:cBhvr>
                                        <p:cTn id="254" dur="500" fill="hold"/>
                                        <p:tgtEl>
                                          <p:spTgt spid="82">
                                            <p:txEl>
                                              <p:pRg st="0" end="0"/>
                                            </p:txEl>
                                          </p:spTgt>
                                        </p:tgtEl>
                                        <p:attrNameLst>
                                          <p:attrName>fillcolor</p:attrName>
                                        </p:attrNameLst>
                                      </p:cBhvr>
                                      <p:by>
                                        <p:hsl h="0" s="-12549" l="-25098"/>
                                      </p:by>
                                    </p:animClr>
                                    <p:animClr clrSpc="hsl" dir="cw">
                                      <p:cBhvr>
                                        <p:cTn id="255" dur="500" fill="hold"/>
                                        <p:tgtEl>
                                          <p:spTgt spid="82">
                                            <p:txEl>
                                              <p:pRg st="0" end="0"/>
                                            </p:txEl>
                                          </p:spTgt>
                                        </p:tgtEl>
                                        <p:attrNameLst>
                                          <p:attrName>stroke.color</p:attrName>
                                        </p:attrNameLst>
                                      </p:cBhvr>
                                      <p:by>
                                        <p:hsl h="0" s="-12549" l="-25098"/>
                                      </p:by>
                                    </p:animClr>
                                    <p:set>
                                      <p:cBhvr>
                                        <p:cTn id="256" dur="500" fill="hold"/>
                                        <p:tgtEl>
                                          <p:spTgt spid="82">
                                            <p:txEl>
                                              <p:pRg st="0" end="0"/>
                                            </p:txEl>
                                          </p:spTgt>
                                        </p:tgtEl>
                                        <p:attrNameLst>
                                          <p:attrName>fill.type</p:attrName>
                                        </p:attrNameLst>
                                      </p:cBhvr>
                                      <p:to>
                                        <p:strVal val="solid"/>
                                      </p:to>
                                    </p:set>
                                  </p:childTnLst>
                                </p:cTn>
                              </p:par>
                              <p:par>
                                <p:cTn id="257" presetID="24" presetClass="emph" presetSubtype="0" fill="hold" grpId="0" nodeType="withEffect">
                                  <p:stCondLst>
                                    <p:cond delay="0"/>
                                  </p:stCondLst>
                                  <p:childTnLst>
                                    <p:animClr clrSpc="hsl" dir="cw">
                                      <p:cBhvr override="childStyle">
                                        <p:cTn id="258" dur="500" fill="hold"/>
                                        <p:tgtEl>
                                          <p:spTgt spid="83">
                                            <p:txEl>
                                              <p:pRg st="0" end="0"/>
                                            </p:txEl>
                                          </p:spTgt>
                                        </p:tgtEl>
                                        <p:attrNameLst>
                                          <p:attrName>style.color</p:attrName>
                                        </p:attrNameLst>
                                      </p:cBhvr>
                                      <p:by>
                                        <p:hsl h="0" s="-12549" l="-25098"/>
                                      </p:by>
                                    </p:animClr>
                                    <p:animClr clrSpc="hsl" dir="cw">
                                      <p:cBhvr>
                                        <p:cTn id="259" dur="500" fill="hold"/>
                                        <p:tgtEl>
                                          <p:spTgt spid="83">
                                            <p:txEl>
                                              <p:pRg st="0" end="0"/>
                                            </p:txEl>
                                          </p:spTgt>
                                        </p:tgtEl>
                                        <p:attrNameLst>
                                          <p:attrName>fillcolor</p:attrName>
                                        </p:attrNameLst>
                                      </p:cBhvr>
                                      <p:by>
                                        <p:hsl h="0" s="-12549" l="-25098"/>
                                      </p:by>
                                    </p:animClr>
                                    <p:animClr clrSpc="hsl" dir="cw">
                                      <p:cBhvr>
                                        <p:cTn id="260" dur="500" fill="hold"/>
                                        <p:tgtEl>
                                          <p:spTgt spid="83">
                                            <p:txEl>
                                              <p:pRg st="0" end="0"/>
                                            </p:txEl>
                                          </p:spTgt>
                                        </p:tgtEl>
                                        <p:attrNameLst>
                                          <p:attrName>stroke.color</p:attrName>
                                        </p:attrNameLst>
                                      </p:cBhvr>
                                      <p:by>
                                        <p:hsl h="0" s="-12549" l="-25098"/>
                                      </p:by>
                                    </p:animClr>
                                    <p:set>
                                      <p:cBhvr>
                                        <p:cTn id="261" dur="500" fill="hold"/>
                                        <p:tgtEl>
                                          <p:spTgt spid="83">
                                            <p:txEl>
                                              <p:pRg st="0" end="0"/>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P spid="81" grpId="0" build="allAtOnce"/>
      <p:bldP spid="82" grpId="0" build="allAtOnce"/>
      <p:bldP spid="83" grpId="0" build="allAtOnce"/>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221035" y="6833223"/>
            <a:ext cx="1874999" cy="2004309"/>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88622" y="6734325"/>
            <a:ext cx="1874999" cy="2004309"/>
          </a:xfrm>
          <a:prstGeom prst="rect">
            <a:avLst/>
          </a:prstGeom>
        </p:spPr>
      </p:pic>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35822" y="6791475"/>
            <a:ext cx="1874999" cy="2004309"/>
          </a:xfrm>
          <a:prstGeom prst="rect">
            <a:avLst/>
          </a:prstGeom>
        </p:spPr>
      </p:pic>
      <p:pic>
        <p:nvPicPr>
          <p:cNvPr id="75" name="Picture 7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34660" y="4262756"/>
            <a:ext cx="1795343" cy="1390929"/>
          </a:xfrm>
          <a:prstGeom prst="rect">
            <a:avLst/>
          </a:prstGeom>
        </p:spPr>
      </p:pic>
      <p:sp>
        <p:nvSpPr>
          <p:cNvPr id="77" name="Sun 76"/>
          <p:cNvSpPr/>
          <p:nvPr/>
        </p:nvSpPr>
        <p:spPr>
          <a:xfrm>
            <a:off x="5819098" y="5940821"/>
            <a:ext cx="3243740" cy="3124674"/>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pic>
        <p:nvPicPr>
          <p:cNvPr id="33" name="Picture 3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2628901" y="495609"/>
            <a:ext cx="2491514" cy="4854156"/>
          </a:xfrm>
          <a:prstGeom prst="rect">
            <a:avLst/>
          </a:prstGeom>
        </p:spPr>
      </p:pic>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767722" y="3314048"/>
            <a:ext cx="2938019" cy="2807441"/>
          </a:xfrm>
          <a:prstGeom prst="rect">
            <a:avLst/>
          </a:prstGeom>
        </p:spPr>
      </p:pic>
      <p:pic>
        <p:nvPicPr>
          <p:cNvPr id="16" name="Picture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86000" y="3607813"/>
            <a:ext cx="1591401" cy="1900841"/>
          </a:xfrm>
          <a:prstGeom prst="rect">
            <a:avLst/>
          </a:prstGeom>
        </p:spPr>
      </p:pic>
      <p:pic>
        <p:nvPicPr>
          <p:cNvPr id="28" name="Picture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02629" y="6734325"/>
            <a:ext cx="1874999" cy="2004309"/>
          </a:xfrm>
          <a:prstGeom prst="rect">
            <a:avLst/>
          </a:prstGeom>
        </p:spPr>
      </p:pic>
      <p:pic>
        <p:nvPicPr>
          <p:cNvPr id="12" name="Picture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076617" y="6833224"/>
            <a:ext cx="2163833" cy="1965113"/>
          </a:xfrm>
          <a:prstGeom prst="rect">
            <a:avLst/>
          </a:prstGeom>
        </p:spPr>
      </p:pic>
      <p:pic>
        <p:nvPicPr>
          <p:cNvPr id="14" name="Picture 13"/>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14623175" y="8219604"/>
            <a:ext cx="1234547" cy="918795"/>
          </a:xfrm>
          <a:prstGeom prst="rect">
            <a:avLst/>
          </a:prstGeom>
        </p:spPr>
      </p:pic>
      <p:pic>
        <p:nvPicPr>
          <p:cNvPr id="6" name="Picture 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13297460" y="8126762"/>
            <a:ext cx="1276352" cy="1909802"/>
          </a:xfrm>
          <a:prstGeom prst="rect">
            <a:avLst/>
          </a:prstGeom>
        </p:spPr>
      </p:pic>
      <p:pic>
        <p:nvPicPr>
          <p:cNvPr id="17" name="Picture 1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744203" y="6734326"/>
            <a:ext cx="2163833" cy="1965113"/>
          </a:xfrm>
          <a:prstGeom prst="rect">
            <a:avLst/>
          </a:prstGeom>
        </p:spPr>
      </p:pic>
      <p:pic>
        <p:nvPicPr>
          <p:cNvPr id="21" name="Picture 20"/>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11290762" y="8120706"/>
            <a:ext cx="1234547" cy="918795"/>
          </a:xfrm>
          <a:prstGeom prst="rect">
            <a:avLst/>
          </a:prstGeom>
        </p:spPr>
      </p:pic>
      <p:pic>
        <p:nvPicPr>
          <p:cNvPr id="22" name="Picture 2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9965047" y="8126762"/>
            <a:ext cx="1276352" cy="1909802"/>
          </a:xfrm>
          <a:prstGeom prst="rect">
            <a:avLst/>
          </a:prstGeom>
        </p:spPr>
      </p:pic>
      <p:pic>
        <p:nvPicPr>
          <p:cNvPr id="23" name="Picture 2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644579" y="6520603"/>
            <a:ext cx="1592775" cy="1965113"/>
          </a:xfrm>
          <a:prstGeom prst="rect">
            <a:avLst/>
          </a:prstGeom>
        </p:spPr>
      </p:pic>
      <p:pic>
        <p:nvPicPr>
          <p:cNvPr id="26" name="Picture 2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6612247" y="8126762"/>
            <a:ext cx="1276352" cy="1909802"/>
          </a:xfrm>
          <a:prstGeom prst="rect">
            <a:avLst/>
          </a:prstGeom>
        </p:spPr>
      </p:pic>
      <p:pic>
        <p:nvPicPr>
          <p:cNvPr id="27" name="Picture 2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136108" y="6577646"/>
            <a:ext cx="2372243" cy="2154384"/>
          </a:xfrm>
          <a:prstGeom prst="rect">
            <a:avLst/>
          </a:prstGeom>
        </p:spPr>
      </p:pic>
      <p:pic>
        <p:nvPicPr>
          <p:cNvPr id="30" name="Picture 2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3379054" y="8126762"/>
            <a:ext cx="1276352" cy="1909802"/>
          </a:xfrm>
          <a:prstGeom prst="rect">
            <a:avLst/>
          </a:prstGeom>
        </p:spPr>
      </p:pic>
      <p:sp>
        <p:nvSpPr>
          <p:cNvPr id="45" name="Rounded Rectangular Callout 44"/>
          <p:cNvSpPr/>
          <p:nvPr/>
        </p:nvSpPr>
        <p:spPr>
          <a:xfrm>
            <a:off x="4705741" y="13289"/>
            <a:ext cx="10582835" cy="2091873"/>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3600" b="1" dirty="0" err="1">
                <a:solidFill>
                  <a:srgbClr val="FF0000"/>
                </a:solidFill>
                <a:latin typeface="Times New Roman" panose="02020603050405020304" pitchFamily="18" charset="0"/>
                <a:cs typeface="Times New Roman" panose="02020603050405020304" pitchFamily="18" charset="0"/>
              </a:rPr>
              <a:t>Chức</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năng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của</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cơ</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quan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tiêu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hoá</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là</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gì</a:t>
            </a:r>
            <a:r>
              <a:rPr lang="en-US" sz="3600" b="1" dirty="0">
                <a:solidFill>
                  <a:srgbClr val="FF0000"/>
                </a:solidFill>
                <a:latin typeface="Times New Roman" panose="02020603050405020304" pitchFamily="18" charset="0"/>
                <a:cs typeface="Times New Roman" panose="02020603050405020304" pitchFamily="18" charset="0"/>
              </a:rPr>
              <a:t>?</a:t>
            </a:r>
          </a:p>
        </p:txBody>
      </p:sp>
      <p:sp>
        <p:nvSpPr>
          <p:cNvPr id="55" name="Rectangle 54"/>
          <p:cNvSpPr/>
          <p:nvPr/>
        </p:nvSpPr>
        <p:spPr>
          <a:xfrm>
            <a:off x="3328718" y="9075716"/>
            <a:ext cx="11518251" cy="1235346"/>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r>
              <a:rPr lang="en-US" sz="4800">
                <a:solidFill>
                  <a:srgbClr val="002060"/>
                </a:solidFill>
                <a:latin typeface="Times New Roman" panose="02020603050405020304" pitchFamily="18" charset="0"/>
                <a:cs typeface="Times New Roman" panose="02020603050405020304" pitchFamily="18" charset="0"/>
              </a:rPr>
              <a:t>  A                   B                   C                   D</a:t>
            </a:r>
          </a:p>
        </p:txBody>
      </p:sp>
      <p:pic>
        <p:nvPicPr>
          <p:cNvPr id="25" name="Picture 24"/>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4827982" y="8219603"/>
            <a:ext cx="1234547" cy="918795"/>
          </a:xfrm>
          <a:prstGeom prst="rect">
            <a:avLst/>
          </a:prstGeom>
        </p:spPr>
      </p:pic>
      <p:sp>
        <p:nvSpPr>
          <p:cNvPr id="29" name="Rectangle 28"/>
          <p:cNvSpPr/>
          <p:nvPr/>
        </p:nvSpPr>
        <p:spPr>
          <a:xfrm>
            <a:off x="7338775" y="2117245"/>
            <a:ext cx="10335346" cy="1077218"/>
          </a:xfrm>
          <a:prstGeom prst="rect">
            <a:avLst/>
          </a:prstGeom>
        </p:spPr>
        <p:txBody>
          <a:bodyPr wrap="square">
            <a:spAutoFit/>
          </a:bodyPr>
          <a:lstStyle/>
          <a:p>
            <a:pPr defTabSz="1371600"/>
            <a:r>
              <a:rPr lang="en-US" sz="3200" b="1" dirty="0">
                <a:latin typeface="Times New Roman" panose="02020603050405020304" pitchFamily="18" charset="0"/>
                <a:cs typeface="Times New Roman" panose="02020603050405020304" pitchFamily="18" charset="0"/>
              </a:rPr>
              <a:t>A : </a:t>
            </a:r>
            <a:r>
              <a:rPr lang="en-US" sz="3200" b="1" dirty="0" err="1">
                <a:latin typeface="Times New Roman" panose="02020603050405020304" pitchFamily="18" charset="0"/>
                <a:cs typeface="Times New Roman" panose="02020603050405020304" pitchFamily="18" charset="0"/>
              </a:rPr>
              <a:t>Nghiền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nát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biến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đổi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thức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ăn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thành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các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chất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bớt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phức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tạp</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hơn</a:t>
            </a:r>
            <a:endParaRPr lang="en-US" sz="3200" b="1" dirty="0">
              <a:latin typeface="Times New Roman" panose="02020603050405020304" pitchFamily="18" charset="0"/>
              <a:cs typeface="Times New Roman" panose="02020603050405020304" pitchFamily="18" charset="0"/>
            </a:endParaRPr>
          </a:p>
        </p:txBody>
      </p:sp>
      <p:sp>
        <p:nvSpPr>
          <p:cNvPr id="31" name="Rectangle 30"/>
          <p:cNvSpPr/>
          <p:nvPr/>
        </p:nvSpPr>
        <p:spPr>
          <a:xfrm>
            <a:off x="7256492" y="3147134"/>
            <a:ext cx="10363200" cy="1077218"/>
          </a:xfrm>
          <a:prstGeom prst="rect">
            <a:avLst/>
          </a:prstGeom>
        </p:spPr>
        <p:txBody>
          <a:bodyPr wrap="square">
            <a:spAutoFit/>
          </a:bodyPr>
          <a:lstStyle/>
          <a:p>
            <a:pPr defTabSz="1371600"/>
            <a:r>
              <a:rPr lang="en-US" sz="3200" b="1" dirty="0">
                <a:latin typeface="Times New Roman" panose="02020603050405020304" pitchFamily="18" charset="0"/>
                <a:cs typeface="Times New Roman" panose="02020603050405020304" pitchFamily="18" charset="0"/>
              </a:rPr>
              <a:t>B : </a:t>
            </a:r>
            <a:r>
              <a:rPr lang="en-US" sz="3200" b="1" dirty="0" err="1">
                <a:latin typeface="Times New Roman" panose="02020603050405020304" pitchFamily="18" charset="0"/>
                <a:cs typeface="Times New Roman" panose="02020603050405020304" pitchFamily="18" charset="0"/>
              </a:rPr>
              <a:t>Biến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đổi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thức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ăn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thành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các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chất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dinh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dưỡng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nuôi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cơ</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thể</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và</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thải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các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chất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cặn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bã</a:t>
            </a:r>
            <a:r>
              <a:rPr lang="en-US" sz="3200" b="1" dirty="0">
                <a:latin typeface="Times New Roman" panose="02020603050405020304" pitchFamily="18" charset="0"/>
                <a:cs typeface="Times New Roman" panose="02020603050405020304" pitchFamily="18" charset="0"/>
              </a:rPr>
              <a:t> ra </a:t>
            </a:r>
            <a:r>
              <a:rPr lang="en-US" sz="3200" b="1" dirty="0" err="1">
                <a:latin typeface="Times New Roman" panose="02020603050405020304" pitchFamily="18" charset="0"/>
                <a:cs typeface="Times New Roman" panose="02020603050405020304" pitchFamily="18" charset="0"/>
              </a:rPr>
              <a:t>ngoài</a:t>
            </a:r>
            <a:endParaRPr lang="en-US" sz="3200" b="1" dirty="0">
              <a:latin typeface="Times New Roman" panose="02020603050405020304" pitchFamily="18" charset="0"/>
              <a:cs typeface="Times New Roman" panose="02020603050405020304" pitchFamily="18" charset="0"/>
            </a:endParaRPr>
          </a:p>
        </p:txBody>
      </p:sp>
      <p:sp>
        <p:nvSpPr>
          <p:cNvPr id="32" name="Rectangle 31"/>
          <p:cNvSpPr/>
          <p:nvPr/>
        </p:nvSpPr>
        <p:spPr>
          <a:xfrm>
            <a:off x="7281892" y="4236947"/>
            <a:ext cx="10363200" cy="1077218"/>
          </a:xfrm>
          <a:prstGeom prst="rect">
            <a:avLst/>
          </a:prstGeom>
        </p:spPr>
        <p:txBody>
          <a:bodyPr wrap="square">
            <a:spAutoFit/>
          </a:bodyPr>
          <a:lstStyle/>
          <a:p>
            <a:pPr defTabSz="1371600"/>
            <a:r>
              <a:rPr lang="en-US" sz="3200" b="1" dirty="0">
                <a:latin typeface="Times New Roman" panose="02020603050405020304" pitchFamily="18" charset="0"/>
                <a:cs typeface="Times New Roman" panose="02020603050405020304" pitchFamily="18" charset="0"/>
              </a:rPr>
              <a:t>C : Thu </a:t>
            </a:r>
            <a:r>
              <a:rPr lang="en-US" sz="3200" b="1" dirty="0" err="1">
                <a:latin typeface="Times New Roman" panose="02020603050405020304" pitchFamily="18" charset="0"/>
                <a:cs typeface="Times New Roman" panose="02020603050405020304" pitchFamily="18" charset="0"/>
              </a:rPr>
              <a:t>nhận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nghiền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nát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biến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đổi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thức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ăn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thành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các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chất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bớt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phức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tạp</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hơn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thải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các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chất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cặn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bã</a:t>
            </a:r>
            <a:r>
              <a:rPr lang="en-US" sz="3200" b="1" dirty="0">
                <a:latin typeface="Times New Roman" panose="02020603050405020304" pitchFamily="18" charset="0"/>
                <a:cs typeface="Times New Roman" panose="02020603050405020304" pitchFamily="18" charset="0"/>
              </a:rPr>
              <a:t> ra </a:t>
            </a:r>
            <a:r>
              <a:rPr lang="en-US" sz="3200" b="1" dirty="0" err="1">
                <a:latin typeface="Times New Roman" panose="02020603050405020304" pitchFamily="18" charset="0"/>
                <a:cs typeface="Times New Roman" panose="02020603050405020304" pitchFamily="18" charset="0"/>
              </a:rPr>
              <a:t>ngoài</a:t>
            </a:r>
            <a:r>
              <a:rPr lang="en-US" sz="3200" b="1" dirty="0">
                <a:latin typeface="Times New Roman" panose="02020603050405020304" pitchFamily="18" charset="0"/>
                <a:cs typeface="Times New Roman" panose="02020603050405020304" pitchFamily="18" charset="0"/>
              </a:rPr>
              <a:t>.</a:t>
            </a:r>
          </a:p>
        </p:txBody>
      </p:sp>
      <p:sp>
        <p:nvSpPr>
          <p:cNvPr id="34" name="Rectangle 33"/>
          <p:cNvSpPr/>
          <p:nvPr/>
        </p:nvSpPr>
        <p:spPr>
          <a:xfrm>
            <a:off x="7304999" y="5299156"/>
            <a:ext cx="10363200" cy="584775"/>
          </a:xfrm>
          <a:prstGeom prst="rect">
            <a:avLst/>
          </a:prstGeom>
        </p:spPr>
        <p:txBody>
          <a:bodyPr wrap="square">
            <a:spAutoFit/>
          </a:bodyPr>
          <a:lstStyle/>
          <a:p>
            <a:pPr defTabSz="1371600"/>
            <a:r>
              <a:rPr lang="en-US" sz="3200" b="1" dirty="0">
                <a:latin typeface="Times New Roman" panose="02020603050405020304" pitchFamily="18" charset="0"/>
                <a:cs typeface="Times New Roman" panose="02020603050405020304" pitchFamily="18" charset="0"/>
              </a:rPr>
              <a:t>D : </a:t>
            </a:r>
            <a:r>
              <a:rPr lang="en-US" sz="3200" b="1" dirty="0" err="1">
                <a:latin typeface="Times New Roman" panose="02020603050405020304" pitchFamily="18" charset="0"/>
                <a:cs typeface="Times New Roman" panose="02020603050405020304" pitchFamily="18" charset="0"/>
              </a:rPr>
              <a:t>Tất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cả</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các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đáp</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án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trên</a:t>
            </a:r>
            <a:endParaRPr lang="en-US" sz="3200" b="1" dirty="0">
              <a:latin typeface="Times New Roman" panose="02020603050405020304" pitchFamily="18" charset="0"/>
              <a:cs typeface="Times New Roman" panose="02020603050405020304" pitchFamily="18" charset="0"/>
            </a:endParaRPr>
          </a:p>
        </p:txBody>
      </p:sp>
      <p:sp>
        <p:nvSpPr>
          <p:cNvPr id="2" name="Hình chữ nhật 1">
            <a:extLst>
              <a:ext uri="{FF2B5EF4-FFF2-40B4-BE49-F238E27FC236}">
                <a16:creationId xmlns:a16="http://schemas.microsoft.com/office/drawing/2014/main" id="{3B4E5633-8F0D-B20E-7FA3-DB88A76E143B}"/>
              </a:ext>
            </a:extLst>
          </p:cNvPr>
          <p:cNvSpPr/>
          <p:nvPr/>
        </p:nvSpPr>
        <p:spPr>
          <a:xfrm>
            <a:off x="12635470" y="5233383"/>
            <a:ext cx="3532938" cy="489170"/>
          </a:xfrm>
          <a:prstGeom prst="rect">
            <a:avLst/>
          </a:prstGeom>
          <a:solidFill>
            <a:srgbClr val="92D050"/>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14336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par>
                          <p:cTn id="12" fill="hold">
                            <p:stCondLst>
                              <p:cond delay="1900"/>
                            </p:stCondLst>
                            <p:childTnLst>
                              <p:par>
                                <p:cTn id="13" presetID="10" presetClass="entr" presetSubtype="0" fill="hold" nodeType="afterEffect">
                                  <p:stCondLst>
                                    <p:cond delay="0"/>
                                  </p:stCondLst>
                                  <p:childTnLst>
                                    <p:set>
                                      <p:cBhvr>
                                        <p:cTn id="14" dur="1" fill="hold">
                                          <p:stCondLst>
                                            <p:cond delay="0"/>
                                          </p:stCondLst>
                                        </p:cTn>
                                        <p:tgtEl>
                                          <p:spTgt spid="29">
                                            <p:txEl>
                                              <p:pRg st="0" end="0"/>
                                            </p:txEl>
                                          </p:spTgt>
                                        </p:tgtEl>
                                        <p:attrNameLst>
                                          <p:attrName>style.visibility</p:attrName>
                                        </p:attrNameLst>
                                      </p:cBhvr>
                                      <p:to>
                                        <p:strVal val="visible"/>
                                      </p:to>
                                    </p:set>
                                    <p:animEffect transition="in" filter="fade">
                                      <p:cBhvr>
                                        <p:cTn id="15" dur="500"/>
                                        <p:tgtEl>
                                          <p:spTgt spid="29">
                                            <p:txEl>
                                              <p:pRg st="0" end="0"/>
                                            </p:txEl>
                                          </p:spTgt>
                                        </p:tgtEl>
                                      </p:cBhvr>
                                    </p:animEffect>
                                  </p:childTnLst>
                                </p:cTn>
                              </p:par>
                            </p:childTnLst>
                          </p:cTn>
                        </p:par>
                        <p:par>
                          <p:cTn id="16" fill="hold">
                            <p:stCondLst>
                              <p:cond delay="2400"/>
                            </p:stCondLst>
                            <p:childTnLst>
                              <p:par>
                                <p:cTn id="17" presetID="10" presetClass="entr" presetSubtype="0" fill="hold" nodeType="afterEffect">
                                  <p:stCondLst>
                                    <p:cond delay="0"/>
                                  </p:stCondLst>
                                  <p:childTnLst>
                                    <p:set>
                                      <p:cBhvr>
                                        <p:cTn id="18" dur="1" fill="hold">
                                          <p:stCondLst>
                                            <p:cond delay="0"/>
                                          </p:stCondLst>
                                        </p:cTn>
                                        <p:tgtEl>
                                          <p:spTgt spid="31">
                                            <p:txEl>
                                              <p:pRg st="0" end="0"/>
                                            </p:txEl>
                                          </p:spTgt>
                                        </p:tgtEl>
                                        <p:attrNameLst>
                                          <p:attrName>style.visibility</p:attrName>
                                        </p:attrNameLst>
                                      </p:cBhvr>
                                      <p:to>
                                        <p:strVal val="visible"/>
                                      </p:to>
                                    </p:set>
                                    <p:animEffect transition="in" filter="fade">
                                      <p:cBhvr>
                                        <p:cTn id="19" dur="500"/>
                                        <p:tgtEl>
                                          <p:spTgt spid="31">
                                            <p:txEl>
                                              <p:pRg st="0" end="0"/>
                                            </p:txEl>
                                          </p:spTgt>
                                        </p:tgtEl>
                                      </p:cBhvr>
                                    </p:animEffect>
                                  </p:childTnLst>
                                </p:cTn>
                              </p:par>
                            </p:childTnLst>
                          </p:cTn>
                        </p:par>
                        <p:par>
                          <p:cTn id="20" fill="hold">
                            <p:stCondLst>
                              <p:cond delay="2900"/>
                            </p:stCondLst>
                            <p:childTnLst>
                              <p:par>
                                <p:cTn id="21" presetID="10" presetClass="entr" presetSubtype="0" fill="hold" nodeType="afterEffect">
                                  <p:stCondLst>
                                    <p:cond delay="0"/>
                                  </p:stCondLst>
                                  <p:childTnLst>
                                    <p:set>
                                      <p:cBhvr>
                                        <p:cTn id="22" dur="1" fill="hold">
                                          <p:stCondLst>
                                            <p:cond delay="0"/>
                                          </p:stCondLst>
                                        </p:cTn>
                                        <p:tgtEl>
                                          <p:spTgt spid="32">
                                            <p:txEl>
                                              <p:pRg st="0" end="0"/>
                                            </p:txEl>
                                          </p:spTgt>
                                        </p:tgtEl>
                                        <p:attrNameLst>
                                          <p:attrName>style.visibility</p:attrName>
                                        </p:attrNameLst>
                                      </p:cBhvr>
                                      <p:to>
                                        <p:strVal val="visible"/>
                                      </p:to>
                                    </p:set>
                                    <p:animEffect transition="in" filter="fade">
                                      <p:cBhvr>
                                        <p:cTn id="23" dur="500"/>
                                        <p:tgtEl>
                                          <p:spTgt spid="32">
                                            <p:txEl>
                                              <p:pRg st="0" end="0"/>
                                            </p:txEl>
                                          </p:spTgt>
                                        </p:tgtEl>
                                      </p:cBhvr>
                                    </p:animEffect>
                                  </p:childTnLst>
                                </p:cTn>
                              </p:par>
                            </p:childTnLst>
                          </p:cTn>
                        </p:par>
                        <p:par>
                          <p:cTn id="24" fill="hold">
                            <p:stCondLst>
                              <p:cond delay="3400"/>
                            </p:stCondLst>
                            <p:childTnLst>
                              <p:par>
                                <p:cTn id="25" presetID="10" presetClass="entr" presetSubtype="0" fill="hold" nodeType="afterEffect">
                                  <p:stCondLst>
                                    <p:cond delay="0"/>
                                  </p:stCondLst>
                                  <p:childTnLst>
                                    <p:set>
                                      <p:cBhvr>
                                        <p:cTn id="26" dur="1" fill="hold">
                                          <p:stCondLst>
                                            <p:cond delay="0"/>
                                          </p:stCondLst>
                                        </p:cTn>
                                        <p:tgtEl>
                                          <p:spTgt spid="34">
                                            <p:txEl>
                                              <p:pRg st="0" end="0"/>
                                            </p:txEl>
                                          </p:spTgt>
                                        </p:tgtEl>
                                        <p:attrNameLst>
                                          <p:attrName>style.visibility</p:attrName>
                                        </p:attrNameLst>
                                      </p:cBhvr>
                                      <p:to>
                                        <p:strVal val="visible"/>
                                      </p:to>
                                    </p:set>
                                    <p:animEffect transition="in" filter="fade">
                                      <p:cBhvr>
                                        <p:cTn id="27"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32" presetClass="emph" presetSubtype="0" fill="hold" nodeType="clickEffect">
                                  <p:stCondLst>
                                    <p:cond delay="0"/>
                                  </p:stCondLst>
                                  <p:childTnLst>
                                    <p:animRot by="120000">
                                      <p:cBhvr>
                                        <p:cTn id="32" dur="100" fill="hold">
                                          <p:stCondLst>
                                            <p:cond delay="0"/>
                                          </p:stCondLst>
                                        </p:cTn>
                                        <p:tgtEl>
                                          <p:spTgt spid="6"/>
                                        </p:tgtEl>
                                        <p:attrNameLst>
                                          <p:attrName>r</p:attrName>
                                        </p:attrNameLst>
                                      </p:cBhvr>
                                    </p:animRot>
                                    <p:animRot by="-240000">
                                      <p:cBhvr>
                                        <p:cTn id="33" dur="200" fill="hold">
                                          <p:stCondLst>
                                            <p:cond delay="200"/>
                                          </p:stCondLst>
                                        </p:cTn>
                                        <p:tgtEl>
                                          <p:spTgt spid="6"/>
                                        </p:tgtEl>
                                        <p:attrNameLst>
                                          <p:attrName>r</p:attrName>
                                        </p:attrNameLst>
                                      </p:cBhvr>
                                    </p:animRot>
                                    <p:animRot by="240000">
                                      <p:cBhvr>
                                        <p:cTn id="34" dur="200" fill="hold">
                                          <p:stCondLst>
                                            <p:cond delay="400"/>
                                          </p:stCondLst>
                                        </p:cTn>
                                        <p:tgtEl>
                                          <p:spTgt spid="6"/>
                                        </p:tgtEl>
                                        <p:attrNameLst>
                                          <p:attrName>r</p:attrName>
                                        </p:attrNameLst>
                                      </p:cBhvr>
                                    </p:animRot>
                                    <p:animRot by="-240000">
                                      <p:cBhvr>
                                        <p:cTn id="35" dur="200" fill="hold">
                                          <p:stCondLst>
                                            <p:cond delay="600"/>
                                          </p:stCondLst>
                                        </p:cTn>
                                        <p:tgtEl>
                                          <p:spTgt spid="6"/>
                                        </p:tgtEl>
                                        <p:attrNameLst>
                                          <p:attrName>r</p:attrName>
                                        </p:attrNameLst>
                                      </p:cBhvr>
                                    </p:animRot>
                                    <p:animRot by="120000">
                                      <p:cBhvr>
                                        <p:cTn id="36" dur="200" fill="hold">
                                          <p:stCondLst>
                                            <p:cond delay="800"/>
                                          </p:stCondLst>
                                        </p:cTn>
                                        <p:tgtEl>
                                          <p:spTgt spid="6"/>
                                        </p:tgtEl>
                                        <p:attrNameLst>
                                          <p:attrName>r</p:attrName>
                                        </p:attrNameLst>
                                      </p:cBhvr>
                                    </p:animRot>
                                  </p:childTnLst>
                                </p:cTn>
                              </p:par>
                            </p:childTnLst>
                          </p:cTn>
                        </p:par>
                        <p:par>
                          <p:cTn id="37" fill="hold">
                            <p:stCondLst>
                              <p:cond delay="1000"/>
                            </p:stCondLst>
                            <p:childTnLst>
                              <p:par>
                                <p:cTn id="38" presetID="10" presetClass="exit" presetSubtype="0" fill="hold" nodeType="afterEffect">
                                  <p:stCondLst>
                                    <p:cond delay="0"/>
                                  </p:stCondLst>
                                  <p:childTnLst>
                                    <p:animEffect transition="out" filter="fade">
                                      <p:cBhvr>
                                        <p:cTn id="39" dur="250"/>
                                        <p:tgtEl>
                                          <p:spTgt spid="16"/>
                                        </p:tgtEl>
                                      </p:cBhvr>
                                    </p:animEffect>
                                    <p:set>
                                      <p:cBhvr>
                                        <p:cTn id="40" dur="1" fill="hold">
                                          <p:stCondLst>
                                            <p:cond delay="249"/>
                                          </p:stCondLst>
                                        </p:cTn>
                                        <p:tgtEl>
                                          <p:spTgt spid="16"/>
                                        </p:tgtEl>
                                        <p:attrNameLst>
                                          <p:attrName>style.visibility</p:attrName>
                                        </p:attrNameLst>
                                      </p:cBhvr>
                                      <p:to>
                                        <p:strVal val="hidden"/>
                                      </p:to>
                                    </p:set>
                                  </p:childTnLst>
                                </p:cTn>
                              </p:par>
                              <p:par>
                                <p:cTn id="41" presetID="10" presetClass="entr" presetSubtype="0"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250"/>
                                        <p:tgtEl>
                                          <p:spTgt spid="5"/>
                                        </p:tgtEl>
                                      </p:cBhvr>
                                    </p:animEffect>
                                  </p:childTnLst>
                                </p:cTn>
                              </p:par>
                            </p:childTnLst>
                          </p:cTn>
                        </p:par>
                        <p:par>
                          <p:cTn id="44" fill="hold">
                            <p:stCondLst>
                              <p:cond delay="1250"/>
                            </p:stCondLst>
                            <p:childTnLst>
                              <p:par>
                                <p:cTn id="45" presetID="63" presetClass="path" presetSubtype="0" accel="50000" decel="50000" fill="hold" nodeType="afterEffect">
                                  <p:stCondLst>
                                    <p:cond delay="0"/>
                                  </p:stCondLst>
                                  <p:childTnLst>
                                    <p:animMotion origin="layout" path="M -8.33333E-7 -4.81481E-6 L 0.75677 0.30996 " pathEditMode="relative" rAng="0" ptsTypes="AA">
                                      <p:cBhvr>
                                        <p:cTn id="46" dur="3000" fill="hold"/>
                                        <p:tgtEl>
                                          <p:spTgt spid="5"/>
                                        </p:tgtEl>
                                        <p:attrNameLst>
                                          <p:attrName>ppt_x</p:attrName>
                                          <p:attrName>ppt_y</p:attrName>
                                        </p:attrNameLst>
                                      </p:cBhvr>
                                      <p:rCtr x="37830" y="15486"/>
                                    </p:animMotion>
                                  </p:childTnLst>
                                </p:cTn>
                              </p:par>
                            </p:childTnLst>
                          </p:cTn>
                        </p:par>
                        <p:par>
                          <p:cTn id="47" fill="hold">
                            <p:stCondLst>
                              <p:cond delay="4250"/>
                            </p:stCondLst>
                            <p:childTnLst>
                              <p:par>
                                <p:cTn id="48" presetID="10" presetClass="exit" presetSubtype="0" fill="hold" nodeType="afterEffect">
                                  <p:stCondLst>
                                    <p:cond delay="0"/>
                                  </p:stCondLst>
                                  <p:childTnLst>
                                    <p:animEffect transition="out" filter="fade">
                                      <p:cBhvr>
                                        <p:cTn id="49" dur="250"/>
                                        <p:tgtEl>
                                          <p:spTgt spid="5"/>
                                        </p:tgtEl>
                                      </p:cBhvr>
                                    </p:animEffect>
                                    <p:set>
                                      <p:cBhvr>
                                        <p:cTn id="50" dur="1" fill="hold">
                                          <p:stCondLst>
                                            <p:cond delay="249"/>
                                          </p:stCondLst>
                                        </p:cTn>
                                        <p:tgtEl>
                                          <p:spTgt spid="5"/>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250"/>
                                        <p:tgtEl>
                                          <p:spTgt spid="11"/>
                                        </p:tgtEl>
                                      </p:cBhvr>
                                    </p:animEffect>
                                  </p:childTnLst>
                                </p:cTn>
                              </p:par>
                            </p:childTnLst>
                          </p:cTn>
                        </p:par>
                        <p:par>
                          <p:cTn id="54" fill="hold">
                            <p:stCondLst>
                              <p:cond delay="4500"/>
                            </p:stCondLst>
                            <p:childTnLst>
                              <p:par>
                                <p:cTn id="55" presetID="32" presetClass="emph" presetSubtype="0" fill="hold" nodeType="afterEffect">
                                  <p:stCondLst>
                                    <p:cond delay="0"/>
                                  </p:stCondLst>
                                  <p:childTnLst>
                                    <p:animRot by="120000">
                                      <p:cBhvr>
                                        <p:cTn id="56" dur="200" fill="hold">
                                          <p:stCondLst>
                                            <p:cond delay="0"/>
                                          </p:stCondLst>
                                        </p:cTn>
                                        <p:tgtEl>
                                          <p:spTgt spid="11"/>
                                        </p:tgtEl>
                                        <p:attrNameLst>
                                          <p:attrName>r</p:attrName>
                                        </p:attrNameLst>
                                      </p:cBhvr>
                                    </p:animRot>
                                    <p:animRot by="-240000">
                                      <p:cBhvr>
                                        <p:cTn id="57" dur="400" fill="hold">
                                          <p:stCondLst>
                                            <p:cond delay="400"/>
                                          </p:stCondLst>
                                        </p:cTn>
                                        <p:tgtEl>
                                          <p:spTgt spid="11"/>
                                        </p:tgtEl>
                                        <p:attrNameLst>
                                          <p:attrName>r</p:attrName>
                                        </p:attrNameLst>
                                      </p:cBhvr>
                                    </p:animRot>
                                    <p:animRot by="240000">
                                      <p:cBhvr>
                                        <p:cTn id="58" dur="400" fill="hold">
                                          <p:stCondLst>
                                            <p:cond delay="800"/>
                                          </p:stCondLst>
                                        </p:cTn>
                                        <p:tgtEl>
                                          <p:spTgt spid="11"/>
                                        </p:tgtEl>
                                        <p:attrNameLst>
                                          <p:attrName>r</p:attrName>
                                        </p:attrNameLst>
                                      </p:cBhvr>
                                    </p:animRot>
                                    <p:animRot by="-240000">
                                      <p:cBhvr>
                                        <p:cTn id="59" dur="400" fill="hold">
                                          <p:stCondLst>
                                            <p:cond delay="1200"/>
                                          </p:stCondLst>
                                        </p:cTn>
                                        <p:tgtEl>
                                          <p:spTgt spid="11"/>
                                        </p:tgtEl>
                                        <p:attrNameLst>
                                          <p:attrName>r</p:attrName>
                                        </p:attrNameLst>
                                      </p:cBhvr>
                                    </p:animRot>
                                    <p:animRot by="120000">
                                      <p:cBhvr>
                                        <p:cTn id="60" dur="400" fill="hold">
                                          <p:stCondLst>
                                            <p:cond delay="1600"/>
                                          </p:stCondLst>
                                        </p:cTn>
                                        <p:tgtEl>
                                          <p:spTgt spid="11"/>
                                        </p:tgtEl>
                                        <p:attrNameLst>
                                          <p:attrName>r</p:attrName>
                                        </p:attrNameLst>
                                      </p:cBhvr>
                                    </p:animRot>
                                  </p:childTnLst>
                                </p:cTn>
                              </p:par>
                              <p:par>
                                <p:cTn id="61" presetID="32" presetClass="emph" presetSubtype="0" fill="hold" nodeType="withEffect">
                                  <p:stCondLst>
                                    <p:cond delay="0"/>
                                  </p:stCondLst>
                                  <p:childTnLst>
                                    <p:animRot by="120000">
                                      <p:cBhvr>
                                        <p:cTn id="62" dur="200" fill="hold">
                                          <p:stCondLst>
                                            <p:cond delay="0"/>
                                          </p:stCondLst>
                                        </p:cTn>
                                        <p:tgtEl>
                                          <p:spTgt spid="6"/>
                                        </p:tgtEl>
                                        <p:attrNameLst>
                                          <p:attrName>r</p:attrName>
                                        </p:attrNameLst>
                                      </p:cBhvr>
                                    </p:animRot>
                                    <p:animRot by="-240000">
                                      <p:cBhvr>
                                        <p:cTn id="63" dur="400" fill="hold">
                                          <p:stCondLst>
                                            <p:cond delay="400"/>
                                          </p:stCondLst>
                                        </p:cTn>
                                        <p:tgtEl>
                                          <p:spTgt spid="6"/>
                                        </p:tgtEl>
                                        <p:attrNameLst>
                                          <p:attrName>r</p:attrName>
                                        </p:attrNameLst>
                                      </p:cBhvr>
                                    </p:animRot>
                                    <p:animRot by="240000">
                                      <p:cBhvr>
                                        <p:cTn id="64" dur="400" fill="hold">
                                          <p:stCondLst>
                                            <p:cond delay="800"/>
                                          </p:stCondLst>
                                        </p:cTn>
                                        <p:tgtEl>
                                          <p:spTgt spid="6"/>
                                        </p:tgtEl>
                                        <p:attrNameLst>
                                          <p:attrName>r</p:attrName>
                                        </p:attrNameLst>
                                      </p:cBhvr>
                                    </p:animRot>
                                    <p:animRot by="-240000">
                                      <p:cBhvr>
                                        <p:cTn id="65" dur="400" fill="hold">
                                          <p:stCondLst>
                                            <p:cond delay="1200"/>
                                          </p:stCondLst>
                                        </p:cTn>
                                        <p:tgtEl>
                                          <p:spTgt spid="6"/>
                                        </p:tgtEl>
                                        <p:attrNameLst>
                                          <p:attrName>r</p:attrName>
                                        </p:attrNameLst>
                                      </p:cBhvr>
                                    </p:animRot>
                                    <p:animRot by="120000">
                                      <p:cBhvr>
                                        <p:cTn id="66" dur="400" fill="hold">
                                          <p:stCondLst>
                                            <p:cond delay="1600"/>
                                          </p:stCondLst>
                                        </p:cTn>
                                        <p:tgtEl>
                                          <p:spTgt spid="6"/>
                                        </p:tgtEl>
                                        <p:attrNameLst>
                                          <p:attrName>r</p:attrName>
                                        </p:attrNameLst>
                                      </p:cBhvr>
                                    </p:animRot>
                                  </p:childTnLst>
                                </p:cTn>
                              </p:par>
                            </p:childTnLst>
                          </p:cTn>
                        </p:par>
                        <p:par>
                          <p:cTn id="67" fill="hold">
                            <p:stCondLst>
                              <p:cond delay="6500"/>
                            </p:stCondLst>
                            <p:childTnLst>
                              <p:par>
                                <p:cTn id="68" presetID="10" presetClass="exit" presetSubtype="0" fill="hold" nodeType="afterEffect">
                                  <p:stCondLst>
                                    <p:cond delay="0"/>
                                  </p:stCondLst>
                                  <p:childTnLst>
                                    <p:animEffect transition="out" filter="fade">
                                      <p:cBhvr>
                                        <p:cTn id="69" dur="250"/>
                                        <p:tgtEl>
                                          <p:spTgt spid="11"/>
                                        </p:tgtEl>
                                      </p:cBhvr>
                                    </p:animEffect>
                                    <p:set>
                                      <p:cBhvr>
                                        <p:cTn id="70" dur="1" fill="hold">
                                          <p:stCondLst>
                                            <p:cond delay="249"/>
                                          </p:stCondLst>
                                        </p:cTn>
                                        <p:tgtEl>
                                          <p:spTgt spid="11"/>
                                        </p:tgtEl>
                                        <p:attrNameLst>
                                          <p:attrName>style.visibility</p:attrName>
                                        </p:attrNameLst>
                                      </p:cBhvr>
                                      <p:to>
                                        <p:strVal val="hidden"/>
                                      </p:to>
                                    </p:set>
                                  </p:childTnLst>
                                </p:cTn>
                              </p:par>
                              <p:par>
                                <p:cTn id="71" presetID="10" presetClass="entr" presetSubtype="0" fill="hold" nodeType="with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fade">
                                      <p:cBhvr>
                                        <p:cTn id="73" dur="250"/>
                                        <p:tgtEl>
                                          <p:spTgt spid="12"/>
                                        </p:tgtEl>
                                      </p:cBhvr>
                                    </p:animEffect>
                                  </p:childTnLst>
                                  <p:subTnLst>
                                    <p:audio>
                                      <p:cMediaNode>
                                        <p:cTn display="0" masterRel="sameClick">
                                          <p:stCondLst>
                                            <p:cond evt="begin" delay="0">
                                              <p:tn val="71"/>
                                            </p:cond>
                                          </p:stCondLst>
                                          <p:endCondLst>
                                            <p:cond evt="onStopAudio" delay="0">
                                              <p:tgtEl>
                                                <p:sldTgt/>
                                              </p:tgtEl>
                                            </p:cond>
                                          </p:endCondLst>
                                        </p:cTn>
                                        <p:tgtEl>
                                          <p:sndTgt r:embed="rId2" name="oisairoi.wav"/>
                                        </p:tgtEl>
                                      </p:cMediaNode>
                                    </p:audio>
                                  </p:subTnLst>
                                </p:cTn>
                              </p:par>
                              <p:par>
                                <p:cTn id="74" presetID="10" presetClass="entr" presetSubtype="0" fill="hold" nodeType="withEffect">
                                  <p:stCondLst>
                                    <p:cond delay="0"/>
                                  </p:stCondLst>
                                  <p:childTnLst>
                                    <p:set>
                                      <p:cBhvr>
                                        <p:cTn id="75" dur="1" fill="hold">
                                          <p:stCondLst>
                                            <p:cond delay="0"/>
                                          </p:stCondLst>
                                        </p:cTn>
                                        <p:tgtEl>
                                          <p:spTgt spid="14"/>
                                        </p:tgtEl>
                                        <p:attrNameLst>
                                          <p:attrName>style.visibility</p:attrName>
                                        </p:attrNameLst>
                                      </p:cBhvr>
                                      <p:to>
                                        <p:strVal val="visible"/>
                                      </p:to>
                                    </p:set>
                                    <p:animEffect transition="in" filter="fade">
                                      <p:cBhvr>
                                        <p:cTn id="76" dur="250"/>
                                        <p:tgtEl>
                                          <p:spTgt spid="14"/>
                                        </p:tgtEl>
                                      </p:cBhvr>
                                    </p:animEffect>
                                  </p:childTnLst>
                                </p:cTn>
                              </p:par>
                              <p:par>
                                <p:cTn id="77" presetID="10" presetClass="exit" presetSubtype="0" fill="hold" nodeType="withEffect">
                                  <p:stCondLst>
                                    <p:cond delay="0"/>
                                  </p:stCondLst>
                                  <p:childTnLst>
                                    <p:animEffect transition="out" filter="fade">
                                      <p:cBhvr>
                                        <p:cTn id="78" dur="250"/>
                                        <p:tgtEl>
                                          <p:spTgt spid="6"/>
                                        </p:tgtEl>
                                      </p:cBhvr>
                                    </p:animEffect>
                                    <p:set>
                                      <p:cBhvr>
                                        <p:cTn id="79" dur="1" fill="hold">
                                          <p:stCondLst>
                                            <p:cond delay="24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0" restart="whenNotActive" fill="hold" evtFilter="cancelBubble" nodeType="interactiveSeq">
                <p:stCondLst>
                  <p:cond evt="onClick" delay="0">
                    <p:tgtEl>
                      <p:spTgt spid="22"/>
                    </p:tgtEl>
                  </p:cond>
                </p:stCondLst>
                <p:endSync evt="end" delay="0">
                  <p:rtn val="all"/>
                </p:endSync>
                <p:childTnLst>
                  <p:par>
                    <p:cTn id="81" fill="hold">
                      <p:stCondLst>
                        <p:cond delay="0"/>
                      </p:stCondLst>
                      <p:childTnLst>
                        <p:par>
                          <p:cTn id="82" fill="hold">
                            <p:stCondLst>
                              <p:cond delay="0"/>
                            </p:stCondLst>
                            <p:childTnLst>
                              <p:par>
                                <p:cTn id="83" presetID="32" presetClass="emph" presetSubtype="0" fill="hold" nodeType="clickEffect">
                                  <p:stCondLst>
                                    <p:cond delay="0"/>
                                  </p:stCondLst>
                                  <p:childTnLst>
                                    <p:animRot by="120000">
                                      <p:cBhvr>
                                        <p:cTn id="84" dur="100" fill="hold">
                                          <p:stCondLst>
                                            <p:cond delay="0"/>
                                          </p:stCondLst>
                                        </p:cTn>
                                        <p:tgtEl>
                                          <p:spTgt spid="22"/>
                                        </p:tgtEl>
                                        <p:attrNameLst>
                                          <p:attrName>r</p:attrName>
                                        </p:attrNameLst>
                                      </p:cBhvr>
                                    </p:animRot>
                                    <p:animRot by="-240000">
                                      <p:cBhvr>
                                        <p:cTn id="85" dur="200" fill="hold">
                                          <p:stCondLst>
                                            <p:cond delay="200"/>
                                          </p:stCondLst>
                                        </p:cTn>
                                        <p:tgtEl>
                                          <p:spTgt spid="22"/>
                                        </p:tgtEl>
                                        <p:attrNameLst>
                                          <p:attrName>r</p:attrName>
                                        </p:attrNameLst>
                                      </p:cBhvr>
                                    </p:animRot>
                                    <p:animRot by="240000">
                                      <p:cBhvr>
                                        <p:cTn id="86" dur="200" fill="hold">
                                          <p:stCondLst>
                                            <p:cond delay="400"/>
                                          </p:stCondLst>
                                        </p:cTn>
                                        <p:tgtEl>
                                          <p:spTgt spid="22"/>
                                        </p:tgtEl>
                                        <p:attrNameLst>
                                          <p:attrName>r</p:attrName>
                                        </p:attrNameLst>
                                      </p:cBhvr>
                                    </p:animRot>
                                    <p:animRot by="-240000">
                                      <p:cBhvr>
                                        <p:cTn id="87" dur="200" fill="hold">
                                          <p:stCondLst>
                                            <p:cond delay="600"/>
                                          </p:stCondLst>
                                        </p:cTn>
                                        <p:tgtEl>
                                          <p:spTgt spid="22"/>
                                        </p:tgtEl>
                                        <p:attrNameLst>
                                          <p:attrName>r</p:attrName>
                                        </p:attrNameLst>
                                      </p:cBhvr>
                                    </p:animRot>
                                    <p:animRot by="120000">
                                      <p:cBhvr>
                                        <p:cTn id="88" dur="200" fill="hold">
                                          <p:stCondLst>
                                            <p:cond delay="800"/>
                                          </p:stCondLst>
                                        </p:cTn>
                                        <p:tgtEl>
                                          <p:spTgt spid="22"/>
                                        </p:tgtEl>
                                        <p:attrNameLst>
                                          <p:attrName>r</p:attrName>
                                        </p:attrNameLst>
                                      </p:cBhvr>
                                    </p:animRot>
                                  </p:childTnLst>
                                </p:cTn>
                              </p:par>
                            </p:childTnLst>
                          </p:cTn>
                        </p:par>
                        <p:par>
                          <p:cTn id="89" fill="hold">
                            <p:stCondLst>
                              <p:cond delay="1000"/>
                            </p:stCondLst>
                            <p:childTnLst>
                              <p:par>
                                <p:cTn id="90" presetID="10" presetClass="exit" presetSubtype="0" fill="hold" nodeType="afterEffect">
                                  <p:stCondLst>
                                    <p:cond delay="0"/>
                                  </p:stCondLst>
                                  <p:childTnLst>
                                    <p:animEffect transition="out" filter="fade">
                                      <p:cBhvr>
                                        <p:cTn id="91" dur="250"/>
                                        <p:tgtEl>
                                          <p:spTgt spid="16"/>
                                        </p:tgtEl>
                                      </p:cBhvr>
                                    </p:animEffect>
                                    <p:set>
                                      <p:cBhvr>
                                        <p:cTn id="92" dur="1" fill="hold">
                                          <p:stCondLst>
                                            <p:cond delay="249"/>
                                          </p:stCondLst>
                                        </p:cTn>
                                        <p:tgtEl>
                                          <p:spTgt spid="16"/>
                                        </p:tgtEl>
                                        <p:attrNameLst>
                                          <p:attrName>style.visibility</p:attrName>
                                        </p:attrNameLst>
                                      </p:cBhvr>
                                      <p:to>
                                        <p:strVal val="hidden"/>
                                      </p:to>
                                    </p:set>
                                  </p:childTnLst>
                                </p:cTn>
                              </p:par>
                              <p:par>
                                <p:cTn id="93" presetID="10" presetClass="entr" presetSubtype="0" fill="hold" nodeType="withEffect">
                                  <p:stCondLst>
                                    <p:cond delay="0"/>
                                  </p:stCondLst>
                                  <p:childTnLst>
                                    <p:set>
                                      <p:cBhvr>
                                        <p:cTn id="94" dur="1" fill="hold">
                                          <p:stCondLst>
                                            <p:cond delay="0"/>
                                          </p:stCondLst>
                                        </p:cTn>
                                        <p:tgtEl>
                                          <p:spTgt spid="5"/>
                                        </p:tgtEl>
                                        <p:attrNameLst>
                                          <p:attrName>style.visibility</p:attrName>
                                        </p:attrNameLst>
                                      </p:cBhvr>
                                      <p:to>
                                        <p:strVal val="visible"/>
                                      </p:to>
                                    </p:set>
                                    <p:animEffect transition="in" filter="fade">
                                      <p:cBhvr>
                                        <p:cTn id="95" dur="250"/>
                                        <p:tgtEl>
                                          <p:spTgt spid="5"/>
                                        </p:tgtEl>
                                      </p:cBhvr>
                                    </p:animEffect>
                                  </p:childTnLst>
                                </p:cTn>
                              </p:par>
                            </p:childTnLst>
                          </p:cTn>
                        </p:par>
                        <p:par>
                          <p:cTn id="96" fill="hold">
                            <p:stCondLst>
                              <p:cond delay="1250"/>
                            </p:stCondLst>
                            <p:childTnLst>
                              <p:par>
                                <p:cTn id="97" presetID="63" presetClass="path" presetSubtype="0" accel="50000" decel="50000" fill="hold" nodeType="afterEffect">
                                  <p:stCondLst>
                                    <p:cond delay="0"/>
                                  </p:stCondLst>
                                  <p:childTnLst>
                                    <p:animMotion origin="layout" path="M -8.33333E-7 -4.81481E-6 L 0.54809 0.30024 " pathEditMode="relative" rAng="0" ptsTypes="AA">
                                      <p:cBhvr>
                                        <p:cTn id="98" dur="2000" fill="hold"/>
                                        <p:tgtEl>
                                          <p:spTgt spid="5"/>
                                        </p:tgtEl>
                                        <p:attrNameLst>
                                          <p:attrName>ppt_x</p:attrName>
                                          <p:attrName>ppt_y</p:attrName>
                                        </p:attrNameLst>
                                      </p:cBhvr>
                                      <p:rCtr x="27396" y="15000"/>
                                    </p:animMotion>
                                  </p:childTnLst>
                                </p:cTn>
                              </p:par>
                            </p:childTnLst>
                          </p:cTn>
                        </p:par>
                        <p:par>
                          <p:cTn id="99" fill="hold">
                            <p:stCondLst>
                              <p:cond delay="3250"/>
                            </p:stCondLst>
                            <p:childTnLst>
                              <p:par>
                                <p:cTn id="100" presetID="10" presetClass="exit" presetSubtype="0" fill="hold" nodeType="afterEffect">
                                  <p:stCondLst>
                                    <p:cond delay="0"/>
                                  </p:stCondLst>
                                  <p:childTnLst>
                                    <p:animEffect transition="out" filter="fade">
                                      <p:cBhvr>
                                        <p:cTn id="101" dur="250"/>
                                        <p:tgtEl>
                                          <p:spTgt spid="5"/>
                                        </p:tgtEl>
                                      </p:cBhvr>
                                    </p:animEffect>
                                    <p:set>
                                      <p:cBhvr>
                                        <p:cTn id="102" dur="1" fill="hold">
                                          <p:stCondLst>
                                            <p:cond delay="249"/>
                                          </p:stCondLst>
                                        </p:cTn>
                                        <p:tgtEl>
                                          <p:spTgt spid="5"/>
                                        </p:tgtEl>
                                        <p:attrNameLst>
                                          <p:attrName>style.visibility</p:attrName>
                                        </p:attrNameLst>
                                      </p:cBhvr>
                                      <p:to>
                                        <p:strVal val="hidden"/>
                                      </p:to>
                                    </p:set>
                                  </p:childTnLst>
                                </p:cTn>
                              </p:par>
                              <p:par>
                                <p:cTn id="103" presetID="10" presetClass="entr" presetSubtype="0" fill="hold" nodeType="withEffect">
                                  <p:stCondLst>
                                    <p:cond delay="0"/>
                                  </p:stCondLst>
                                  <p:childTnLst>
                                    <p:set>
                                      <p:cBhvr>
                                        <p:cTn id="104" dur="1" fill="hold">
                                          <p:stCondLst>
                                            <p:cond delay="0"/>
                                          </p:stCondLst>
                                        </p:cTn>
                                        <p:tgtEl>
                                          <p:spTgt spid="19"/>
                                        </p:tgtEl>
                                        <p:attrNameLst>
                                          <p:attrName>style.visibility</p:attrName>
                                        </p:attrNameLst>
                                      </p:cBhvr>
                                      <p:to>
                                        <p:strVal val="visible"/>
                                      </p:to>
                                    </p:set>
                                    <p:animEffect transition="in" filter="fade">
                                      <p:cBhvr>
                                        <p:cTn id="105" dur="250"/>
                                        <p:tgtEl>
                                          <p:spTgt spid="19"/>
                                        </p:tgtEl>
                                      </p:cBhvr>
                                    </p:animEffect>
                                  </p:childTnLst>
                                </p:cTn>
                              </p:par>
                            </p:childTnLst>
                          </p:cTn>
                        </p:par>
                        <p:par>
                          <p:cTn id="106" fill="hold">
                            <p:stCondLst>
                              <p:cond delay="3500"/>
                            </p:stCondLst>
                            <p:childTnLst>
                              <p:par>
                                <p:cTn id="107" presetID="32" presetClass="emph" presetSubtype="0" fill="hold" nodeType="afterEffect">
                                  <p:stCondLst>
                                    <p:cond delay="0"/>
                                  </p:stCondLst>
                                  <p:childTnLst>
                                    <p:animRot by="120000">
                                      <p:cBhvr>
                                        <p:cTn id="108" dur="200" fill="hold">
                                          <p:stCondLst>
                                            <p:cond delay="0"/>
                                          </p:stCondLst>
                                        </p:cTn>
                                        <p:tgtEl>
                                          <p:spTgt spid="19"/>
                                        </p:tgtEl>
                                        <p:attrNameLst>
                                          <p:attrName>r</p:attrName>
                                        </p:attrNameLst>
                                      </p:cBhvr>
                                    </p:animRot>
                                    <p:animRot by="-240000">
                                      <p:cBhvr>
                                        <p:cTn id="109" dur="400" fill="hold">
                                          <p:stCondLst>
                                            <p:cond delay="400"/>
                                          </p:stCondLst>
                                        </p:cTn>
                                        <p:tgtEl>
                                          <p:spTgt spid="19"/>
                                        </p:tgtEl>
                                        <p:attrNameLst>
                                          <p:attrName>r</p:attrName>
                                        </p:attrNameLst>
                                      </p:cBhvr>
                                    </p:animRot>
                                    <p:animRot by="240000">
                                      <p:cBhvr>
                                        <p:cTn id="110" dur="400" fill="hold">
                                          <p:stCondLst>
                                            <p:cond delay="800"/>
                                          </p:stCondLst>
                                        </p:cTn>
                                        <p:tgtEl>
                                          <p:spTgt spid="19"/>
                                        </p:tgtEl>
                                        <p:attrNameLst>
                                          <p:attrName>r</p:attrName>
                                        </p:attrNameLst>
                                      </p:cBhvr>
                                    </p:animRot>
                                    <p:animRot by="-240000">
                                      <p:cBhvr>
                                        <p:cTn id="111" dur="400" fill="hold">
                                          <p:stCondLst>
                                            <p:cond delay="1200"/>
                                          </p:stCondLst>
                                        </p:cTn>
                                        <p:tgtEl>
                                          <p:spTgt spid="19"/>
                                        </p:tgtEl>
                                        <p:attrNameLst>
                                          <p:attrName>r</p:attrName>
                                        </p:attrNameLst>
                                      </p:cBhvr>
                                    </p:animRot>
                                    <p:animRot by="120000">
                                      <p:cBhvr>
                                        <p:cTn id="112" dur="400" fill="hold">
                                          <p:stCondLst>
                                            <p:cond delay="1600"/>
                                          </p:stCondLst>
                                        </p:cTn>
                                        <p:tgtEl>
                                          <p:spTgt spid="19"/>
                                        </p:tgtEl>
                                        <p:attrNameLst>
                                          <p:attrName>r</p:attrName>
                                        </p:attrNameLst>
                                      </p:cBhvr>
                                    </p:animRot>
                                  </p:childTnLst>
                                </p:cTn>
                              </p:par>
                              <p:par>
                                <p:cTn id="113" presetID="32" presetClass="emph" presetSubtype="0" fill="hold" nodeType="withEffect">
                                  <p:stCondLst>
                                    <p:cond delay="0"/>
                                  </p:stCondLst>
                                  <p:childTnLst>
                                    <p:animRot by="120000">
                                      <p:cBhvr>
                                        <p:cTn id="114" dur="200" fill="hold">
                                          <p:stCondLst>
                                            <p:cond delay="0"/>
                                          </p:stCondLst>
                                        </p:cTn>
                                        <p:tgtEl>
                                          <p:spTgt spid="22"/>
                                        </p:tgtEl>
                                        <p:attrNameLst>
                                          <p:attrName>r</p:attrName>
                                        </p:attrNameLst>
                                      </p:cBhvr>
                                    </p:animRot>
                                    <p:animRot by="-240000">
                                      <p:cBhvr>
                                        <p:cTn id="115" dur="400" fill="hold">
                                          <p:stCondLst>
                                            <p:cond delay="400"/>
                                          </p:stCondLst>
                                        </p:cTn>
                                        <p:tgtEl>
                                          <p:spTgt spid="22"/>
                                        </p:tgtEl>
                                        <p:attrNameLst>
                                          <p:attrName>r</p:attrName>
                                        </p:attrNameLst>
                                      </p:cBhvr>
                                    </p:animRot>
                                    <p:animRot by="240000">
                                      <p:cBhvr>
                                        <p:cTn id="116" dur="400" fill="hold">
                                          <p:stCondLst>
                                            <p:cond delay="800"/>
                                          </p:stCondLst>
                                        </p:cTn>
                                        <p:tgtEl>
                                          <p:spTgt spid="22"/>
                                        </p:tgtEl>
                                        <p:attrNameLst>
                                          <p:attrName>r</p:attrName>
                                        </p:attrNameLst>
                                      </p:cBhvr>
                                    </p:animRot>
                                    <p:animRot by="-240000">
                                      <p:cBhvr>
                                        <p:cTn id="117" dur="400" fill="hold">
                                          <p:stCondLst>
                                            <p:cond delay="1200"/>
                                          </p:stCondLst>
                                        </p:cTn>
                                        <p:tgtEl>
                                          <p:spTgt spid="22"/>
                                        </p:tgtEl>
                                        <p:attrNameLst>
                                          <p:attrName>r</p:attrName>
                                        </p:attrNameLst>
                                      </p:cBhvr>
                                    </p:animRot>
                                    <p:animRot by="120000">
                                      <p:cBhvr>
                                        <p:cTn id="118" dur="400" fill="hold">
                                          <p:stCondLst>
                                            <p:cond delay="1600"/>
                                          </p:stCondLst>
                                        </p:cTn>
                                        <p:tgtEl>
                                          <p:spTgt spid="22"/>
                                        </p:tgtEl>
                                        <p:attrNameLst>
                                          <p:attrName>r</p:attrName>
                                        </p:attrNameLst>
                                      </p:cBhvr>
                                    </p:animRot>
                                  </p:childTnLst>
                                </p:cTn>
                              </p:par>
                            </p:childTnLst>
                          </p:cTn>
                        </p:par>
                        <p:par>
                          <p:cTn id="119" fill="hold">
                            <p:stCondLst>
                              <p:cond delay="5500"/>
                            </p:stCondLst>
                            <p:childTnLst>
                              <p:par>
                                <p:cTn id="120" presetID="10" presetClass="exit" presetSubtype="0" fill="hold" nodeType="afterEffect">
                                  <p:stCondLst>
                                    <p:cond delay="0"/>
                                  </p:stCondLst>
                                  <p:childTnLst>
                                    <p:animEffect transition="out" filter="fade">
                                      <p:cBhvr>
                                        <p:cTn id="121" dur="250"/>
                                        <p:tgtEl>
                                          <p:spTgt spid="19"/>
                                        </p:tgtEl>
                                      </p:cBhvr>
                                    </p:animEffect>
                                    <p:set>
                                      <p:cBhvr>
                                        <p:cTn id="122" dur="1" fill="hold">
                                          <p:stCondLst>
                                            <p:cond delay="249"/>
                                          </p:stCondLst>
                                        </p:cTn>
                                        <p:tgtEl>
                                          <p:spTgt spid="19"/>
                                        </p:tgtEl>
                                        <p:attrNameLst>
                                          <p:attrName>style.visibility</p:attrName>
                                        </p:attrNameLst>
                                      </p:cBhvr>
                                      <p:to>
                                        <p:strVal val="hidden"/>
                                      </p:to>
                                    </p:set>
                                  </p:childTnLst>
                                </p:cTn>
                              </p:par>
                              <p:par>
                                <p:cTn id="123" presetID="10" presetClass="entr" presetSubtype="0" fill="hold" nodeType="withEffect">
                                  <p:stCondLst>
                                    <p:cond delay="0"/>
                                  </p:stCondLst>
                                  <p:childTnLst>
                                    <p:set>
                                      <p:cBhvr>
                                        <p:cTn id="124" dur="1" fill="hold">
                                          <p:stCondLst>
                                            <p:cond delay="0"/>
                                          </p:stCondLst>
                                        </p:cTn>
                                        <p:tgtEl>
                                          <p:spTgt spid="17"/>
                                        </p:tgtEl>
                                        <p:attrNameLst>
                                          <p:attrName>style.visibility</p:attrName>
                                        </p:attrNameLst>
                                      </p:cBhvr>
                                      <p:to>
                                        <p:strVal val="visible"/>
                                      </p:to>
                                    </p:set>
                                    <p:animEffect transition="in" filter="fade">
                                      <p:cBhvr>
                                        <p:cTn id="125" dur="250"/>
                                        <p:tgtEl>
                                          <p:spTgt spid="17"/>
                                        </p:tgtEl>
                                      </p:cBhvr>
                                    </p:animEffect>
                                  </p:childTnLst>
                                  <p:subTnLst>
                                    <p:audio>
                                      <p:cMediaNode>
                                        <p:cTn display="0" masterRel="sameClick">
                                          <p:stCondLst>
                                            <p:cond evt="begin" delay="0">
                                              <p:tn val="123"/>
                                            </p:cond>
                                          </p:stCondLst>
                                          <p:endCondLst>
                                            <p:cond evt="onStopAudio" delay="0">
                                              <p:tgtEl>
                                                <p:sldTgt/>
                                              </p:tgtEl>
                                            </p:cond>
                                          </p:endCondLst>
                                        </p:cTn>
                                        <p:tgtEl>
                                          <p:sndTgt r:embed="rId2" name="oisairoi.wav"/>
                                        </p:tgtEl>
                                      </p:cMediaNode>
                                    </p:audio>
                                  </p:subTnLst>
                                </p:cTn>
                              </p:par>
                              <p:par>
                                <p:cTn id="126" presetID="10" presetClass="entr" presetSubtype="0" fill="hold" nodeType="withEffect">
                                  <p:stCondLst>
                                    <p:cond delay="0"/>
                                  </p:stCondLst>
                                  <p:childTnLst>
                                    <p:set>
                                      <p:cBhvr>
                                        <p:cTn id="127" dur="1" fill="hold">
                                          <p:stCondLst>
                                            <p:cond delay="0"/>
                                          </p:stCondLst>
                                        </p:cTn>
                                        <p:tgtEl>
                                          <p:spTgt spid="21"/>
                                        </p:tgtEl>
                                        <p:attrNameLst>
                                          <p:attrName>style.visibility</p:attrName>
                                        </p:attrNameLst>
                                      </p:cBhvr>
                                      <p:to>
                                        <p:strVal val="visible"/>
                                      </p:to>
                                    </p:set>
                                    <p:animEffect transition="in" filter="fade">
                                      <p:cBhvr>
                                        <p:cTn id="128" dur="250"/>
                                        <p:tgtEl>
                                          <p:spTgt spid="21"/>
                                        </p:tgtEl>
                                      </p:cBhvr>
                                    </p:animEffect>
                                  </p:childTnLst>
                                </p:cTn>
                              </p:par>
                              <p:par>
                                <p:cTn id="129" presetID="10" presetClass="exit" presetSubtype="0" fill="hold" nodeType="withEffect">
                                  <p:stCondLst>
                                    <p:cond delay="0"/>
                                  </p:stCondLst>
                                  <p:childTnLst>
                                    <p:animEffect transition="out" filter="fade">
                                      <p:cBhvr>
                                        <p:cTn id="130" dur="250"/>
                                        <p:tgtEl>
                                          <p:spTgt spid="22"/>
                                        </p:tgtEl>
                                      </p:cBhvr>
                                    </p:animEffect>
                                    <p:set>
                                      <p:cBhvr>
                                        <p:cTn id="131" dur="1" fill="hold">
                                          <p:stCondLst>
                                            <p:cond delay="24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32" restart="whenNotActive" fill="hold" evtFilter="cancelBubble" nodeType="interactiveSeq">
                <p:stCondLst>
                  <p:cond evt="onClick" delay="0">
                    <p:tgtEl>
                      <p:spTgt spid="26"/>
                    </p:tgtEl>
                  </p:cond>
                </p:stCondLst>
                <p:endSync evt="end" delay="0">
                  <p:rtn val="all"/>
                </p:endSync>
                <p:childTnLst>
                  <p:par>
                    <p:cTn id="133" fill="hold">
                      <p:stCondLst>
                        <p:cond delay="0"/>
                      </p:stCondLst>
                      <p:childTnLst>
                        <p:par>
                          <p:cTn id="134" fill="hold">
                            <p:stCondLst>
                              <p:cond delay="0"/>
                            </p:stCondLst>
                            <p:childTnLst>
                              <p:par>
                                <p:cTn id="135" presetID="32" presetClass="emph" presetSubtype="0" fill="hold" nodeType="clickEffect">
                                  <p:stCondLst>
                                    <p:cond delay="0"/>
                                  </p:stCondLst>
                                  <p:childTnLst>
                                    <p:animRot by="120000">
                                      <p:cBhvr>
                                        <p:cTn id="136" dur="100" fill="hold">
                                          <p:stCondLst>
                                            <p:cond delay="0"/>
                                          </p:stCondLst>
                                        </p:cTn>
                                        <p:tgtEl>
                                          <p:spTgt spid="26"/>
                                        </p:tgtEl>
                                        <p:attrNameLst>
                                          <p:attrName>r</p:attrName>
                                        </p:attrNameLst>
                                      </p:cBhvr>
                                    </p:animRot>
                                    <p:animRot by="-240000">
                                      <p:cBhvr>
                                        <p:cTn id="137" dur="200" fill="hold">
                                          <p:stCondLst>
                                            <p:cond delay="200"/>
                                          </p:stCondLst>
                                        </p:cTn>
                                        <p:tgtEl>
                                          <p:spTgt spid="26"/>
                                        </p:tgtEl>
                                        <p:attrNameLst>
                                          <p:attrName>r</p:attrName>
                                        </p:attrNameLst>
                                      </p:cBhvr>
                                    </p:animRot>
                                    <p:animRot by="240000">
                                      <p:cBhvr>
                                        <p:cTn id="138" dur="200" fill="hold">
                                          <p:stCondLst>
                                            <p:cond delay="400"/>
                                          </p:stCondLst>
                                        </p:cTn>
                                        <p:tgtEl>
                                          <p:spTgt spid="26"/>
                                        </p:tgtEl>
                                        <p:attrNameLst>
                                          <p:attrName>r</p:attrName>
                                        </p:attrNameLst>
                                      </p:cBhvr>
                                    </p:animRot>
                                    <p:animRot by="-240000">
                                      <p:cBhvr>
                                        <p:cTn id="139" dur="200" fill="hold">
                                          <p:stCondLst>
                                            <p:cond delay="600"/>
                                          </p:stCondLst>
                                        </p:cTn>
                                        <p:tgtEl>
                                          <p:spTgt spid="26"/>
                                        </p:tgtEl>
                                        <p:attrNameLst>
                                          <p:attrName>r</p:attrName>
                                        </p:attrNameLst>
                                      </p:cBhvr>
                                    </p:animRot>
                                    <p:animRot by="120000">
                                      <p:cBhvr>
                                        <p:cTn id="140" dur="200" fill="hold">
                                          <p:stCondLst>
                                            <p:cond delay="800"/>
                                          </p:stCondLst>
                                        </p:cTn>
                                        <p:tgtEl>
                                          <p:spTgt spid="26"/>
                                        </p:tgtEl>
                                        <p:attrNameLst>
                                          <p:attrName>r</p:attrName>
                                        </p:attrNameLst>
                                      </p:cBhvr>
                                    </p:animRot>
                                  </p:childTnLst>
                                </p:cTn>
                              </p:par>
                            </p:childTnLst>
                          </p:cTn>
                        </p:par>
                        <p:par>
                          <p:cTn id="141" fill="hold">
                            <p:stCondLst>
                              <p:cond delay="1000"/>
                            </p:stCondLst>
                            <p:childTnLst>
                              <p:par>
                                <p:cTn id="142" presetID="10" presetClass="exit" presetSubtype="0" fill="hold" nodeType="afterEffect">
                                  <p:stCondLst>
                                    <p:cond delay="0"/>
                                  </p:stCondLst>
                                  <p:childTnLst>
                                    <p:animEffect transition="out" filter="fade">
                                      <p:cBhvr>
                                        <p:cTn id="143" dur="250"/>
                                        <p:tgtEl>
                                          <p:spTgt spid="16"/>
                                        </p:tgtEl>
                                      </p:cBhvr>
                                    </p:animEffect>
                                    <p:set>
                                      <p:cBhvr>
                                        <p:cTn id="144" dur="1" fill="hold">
                                          <p:stCondLst>
                                            <p:cond delay="249"/>
                                          </p:stCondLst>
                                        </p:cTn>
                                        <p:tgtEl>
                                          <p:spTgt spid="16"/>
                                        </p:tgtEl>
                                        <p:attrNameLst>
                                          <p:attrName>style.visibility</p:attrName>
                                        </p:attrNameLst>
                                      </p:cBhvr>
                                      <p:to>
                                        <p:strVal val="hidden"/>
                                      </p:to>
                                    </p:set>
                                  </p:childTnLst>
                                </p:cTn>
                              </p:par>
                              <p:par>
                                <p:cTn id="145" presetID="10" presetClass="entr" presetSubtype="0" fill="hold" nodeType="withEffect">
                                  <p:stCondLst>
                                    <p:cond delay="0"/>
                                  </p:stCondLst>
                                  <p:childTnLst>
                                    <p:set>
                                      <p:cBhvr>
                                        <p:cTn id="146" dur="1" fill="hold">
                                          <p:stCondLst>
                                            <p:cond delay="0"/>
                                          </p:stCondLst>
                                        </p:cTn>
                                        <p:tgtEl>
                                          <p:spTgt spid="5"/>
                                        </p:tgtEl>
                                        <p:attrNameLst>
                                          <p:attrName>style.visibility</p:attrName>
                                        </p:attrNameLst>
                                      </p:cBhvr>
                                      <p:to>
                                        <p:strVal val="visible"/>
                                      </p:to>
                                    </p:set>
                                    <p:animEffect transition="in" filter="fade">
                                      <p:cBhvr>
                                        <p:cTn id="147" dur="250"/>
                                        <p:tgtEl>
                                          <p:spTgt spid="5"/>
                                        </p:tgtEl>
                                      </p:cBhvr>
                                    </p:animEffect>
                                  </p:childTnLst>
                                </p:cTn>
                              </p:par>
                            </p:childTnLst>
                          </p:cTn>
                        </p:par>
                        <p:par>
                          <p:cTn id="148" fill="hold">
                            <p:stCondLst>
                              <p:cond delay="1250"/>
                            </p:stCondLst>
                            <p:childTnLst>
                              <p:par>
                                <p:cTn id="149" presetID="63" presetClass="path" presetSubtype="0" accel="50000" decel="50000" fill="hold" nodeType="afterEffect">
                                  <p:stCondLst>
                                    <p:cond delay="0"/>
                                  </p:stCondLst>
                                  <p:childTnLst>
                                    <p:animMotion origin="layout" path="M -8.33333E-7 -4.81481E-6 L 0.33316 0.30024 " pathEditMode="relative" rAng="0" ptsTypes="AA">
                                      <p:cBhvr>
                                        <p:cTn id="150" dur="2000" fill="hold"/>
                                        <p:tgtEl>
                                          <p:spTgt spid="5"/>
                                        </p:tgtEl>
                                        <p:attrNameLst>
                                          <p:attrName>ppt_x</p:attrName>
                                          <p:attrName>ppt_y</p:attrName>
                                        </p:attrNameLst>
                                      </p:cBhvr>
                                      <p:rCtr x="16649" y="15000"/>
                                    </p:animMotion>
                                  </p:childTnLst>
                                </p:cTn>
                              </p:par>
                            </p:childTnLst>
                          </p:cTn>
                        </p:par>
                        <p:par>
                          <p:cTn id="151" fill="hold">
                            <p:stCondLst>
                              <p:cond delay="3250"/>
                            </p:stCondLst>
                            <p:childTnLst>
                              <p:par>
                                <p:cTn id="152" presetID="10" presetClass="exit" presetSubtype="0" fill="hold" nodeType="afterEffect">
                                  <p:stCondLst>
                                    <p:cond delay="0"/>
                                  </p:stCondLst>
                                  <p:childTnLst>
                                    <p:animEffect transition="out" filter="fade">
                                      <p:cBhvr>
                                        <p:cTn id="153" dur="250"/>
                                        <p:tgtEl>
                                          <p:spTgt spid="5"/>
                                        </p:tgtEl>
                                      </p:cBhvr>
                                    </p:animEffect>
                                    <p:set>
                                      <p:cBhvr>
                                        <p:cTn id="154" dur="1" fill="hold">
                                          <p:stCondLst>
                                            <p:cond delay="249"/>
                                          </p:stCondLst>
                                        </p:cTn>
                                        <p:tgtEl>
                                          <p:spTgt spid="5"/>
                                        </p:tgtEl>
                                        <p:attrNameLst>
                                          <p:attrName>style.visibility</p:attrName>
                                        </p:attrNameLst>
                                      </p:cBhvr>
                                      <p:to>
                                        <p:strVal val="hidden"/>
                                      </p:to>
                                    </p:set>
                                  </p:childTnLst>
                                </p:cTn>
                              </p:par>
                              <p:par>
                                <p:cTn id="155" presetID="10" presetClass="entr" presetSubtype="0" fill="hold" nodeType="withEffect">
                                  <p:stCondLst>
                                    <p:cond delay="0"/>
                                  </p:stCondLst>
                                  <p:childTnLst>
                                    <p:set>
                                      <p:cBhvr>
                                        <p:cTn id="156" dur="1" fill="hold">
                                          <p:stCondLst>
                                            <p:cond delay="0"/>
                                          </p:stCondLst>
                                        </p:cTn>
                                        <p:tgtEl>
                                          <p:spTgt spid="24"/>
                                        </p:tgtEl>
                                        <p:attrNameLst>
                                          <p:attrName>style.visibility</p:attrName>
                                        </p:attrNameLst>
                                      </p:cBhvr>
                                      <p:to>
                                        <p:strVal val="visible"/>
                                      </p:to>
                                    </p:set>
                                    <p:animEffect transition="in" filter="fade">
                                      <p:cBhvr>
                                        <p:cTn id="157" dur="250"/>
                                        <p:tgtEl>
                                          <p:spTgt spid="24"/>
                                        </p:tgtEl>
                                      </p:cBhvr>
                                    </p:animEffect>
                                  </p:childTnLst>
                                </p:cTn>
                              </p:par>
                            </p:childTnLst>
                          </p:cTn>
                        </p:par>
                        <p:par>
                          <p:cTn id="158" fill="hold">
                            <p:stCondLst>
                              <p:cond delay="3500"/>
                            </p:stCondLst>
                            <p:childTnLst>
                              <p:par>
                                <p:cTn id="159" presetID="32" presetClass="emph" presetSubtype="0" fill="hold" nodeType="afterEffect">
                                  <p:stCondLst>
                                    <p:cond delay="0"/>
                                  </p:stCondLst>
                                  <p:childTnLst>
                                    <p:animRot by="120000">
                                      <p:cBhvr>
                                        <p:cTn id="160" dur="200" fill="hold">
                                          <p:stCondLst>
                                            <p:cond delay="0"/>
                                          </p:stCondLst>
                                        </p:cTn>
                                        <p:tgtEl>
                                          <p:spTgt spid="24"/>
                                        </p:tgtEl>
                                        <p:attrNameLst>
                                          <p:attrName>r</p:attrName>
                                        </p:attrNameLst>
                                      </p:cBhvr>
                                    </p:animRot>
                                    <p:animRot by="-240000">
                                      <p:cBhvr>
                                        <p:cTn id="161" dur="400" fill="hold">
                                          <p:stCondLst>
                                            <p:cond delay="400"/>
                                          </p:stCondLst>
                                        </p:cTn>
                                        <p:tgtEl>
                                          <p:spTgt spid="24"/>
                                        </p:tgtEl>
                                        <p:attrNameLst>
                                          <p:attrName>r</p:attrName>
                                        </p:attrNameLst>
                                      </p:cBhvr>
                                    </p:animRot>
                                    <p:animRot by="240000">
                                      <p:cBhvr>
                                        <p:cTn id="162" dur="400" fill="hold">
                                          <p:stCondLst>
                                            <p:cond delay="800"/>
                                          </p:stCondLst>
                                        </p:cTn>
                                        <p:tgtEl>
                                          <p:spTgt spid="24"/>
                                        </p:tgtEl>
                                        <p:attrNameLst>
                                          <p:attrName>r</p:attrName>
                                        </p:attrNameLst>
                                      </p:cBhvr>
                                    </p:animRot>
                                    <p:animRot by="-240000">
                                      <p:cBhvr>
                                        <p:cTn id="163" dur="400" fill="hold">
                                          <p:stCondLst>
                                            <p:cond delay="1200"/>
                                          </p:stCondLst>
                                        </p:cTn>
                                        <p:tgtEl>
                                          <p:spTgt spid="24"/>
                                        </p:tgtEl>
                                        <p:attrNameLst>
                                          <p:attrName>r</p:attrName>
                                        </p:attrNameLst>
                                      </p:cBhvr>
                                    </p:animRot>
                                    <p:animRot by="120000">
                                      <p:cBhvr>
                                        <p:cTn id="164" dur="400" fill="hold">
                                          <p:stCondLst>
                                            <p:cond delay="1600"/>
                                          </p:stCondLst>
                                        </p:cTn>
                                        <p:tgtEl>
                                          <p:spTgt spid="24"/>
                                        </p:tgtEl>
                                        <p:attrNameLst>
                                          <p:attrName>r</p:attrName>
                                        </p:attrNameLst>
                                      </p:cBhvr>
                                    </p:animRot>
                                  </p:childTnLst>
                                </p:cTn>
                              </p:par>
                              <p:par>
                                <p:cTn id="165" presetID="32" presetClass="emph" presetSubtype="0" fill="hold" nodeType="withEffect">
                                  <p:stCondLst>
                                    <p:cond delay="0"/>
                                  </p:stCondLst>
                                  <p:childTnLst>
                                    <p:animRot by="120000">
                                      <p:cBhvr>
                                        <p:cTn id="166" dur="200" fill="hold">
                                          <p:stCondLst>
                                            <p:cond delay="0"/>
                                          </p:stCondLst>
                                        </p:cTn>
                                        <p:tgtEl>
                                          <p:spTgt spid="26"/>
                                        </p:tgtEl>
                                        <p:attrNameLst>
                                          <p:attrName>r</p:attrName>
                                        </p:attrNameLst>
                                      </p:cBhvr>
                                    </p:animRot>
                                    <p:animRot by="-240000">
                                      <p:cBhvr>
                                        <p:cTn id="167" dur="400" fill="hold">
                                          <p:stCondLst>
                                            <p:cond delay="400"/>
                                          </p:stCondLst>
                                        </p:cTn>
                                        <p:tgtEl>
                                          <p:spTgt spid="26"/>
                                        </p:tgtEl>
                                        <p:attrNameLst>
                                          <p:attrName>r</p:attrName>
                                        </p:attrNameLst>
                                      </p:cBhvr>
                                    </p:animRot>
                                    <p:animRot by="240000">
                                      <p:cBhvr>
                                        <p:cTn id="168" dur="400" fill="hold">
                                          <p:stCondLst>
                                            <p:cond delay="800"/>
                                          </p:stCondLst>
                                        </p:cTn>
                                        <p:tgtEl>
                                          <p:spTgt spid="26"/>
                                        </p:tgtEl>
                                        <p:attrNameLst>
                                          <p:attrName>r</p:attrName>
                                        </p:attrNameLst>
                                      </p:cBhvr>
                                    </p:animRot>
                                    <p:animRot by="-240000">
                                      <p:cBhvr>
                                        <p:cTn id="169" dur="400" fill="hold">
                                          <p:stCondLst>
                                            <p:cond delay="1200"/>
                                          </p:stCondLst>
                                        </p:cTn>
                                        <p:tgtEl>
                                          <p:spTgt spid="26"/>
                                        </p:tgtEl>
                                        <p:attrNameLst>
                                          <p:attrName>r</p:attrName>
                                        </p:attrNameLst>
                                      </p:cBhvr>
                                    </p:animRot>
                                    <p:animRot by="120000">
                                      <p:cBhvr>
                                        <p:cTn id="170" dur="400" fill="hold">
                                          <p:stCondLst>
                                            <p:cond delay="1600"/>
                                          </p:stCondLst>
                                        </p:cTn>
                                        <p:tgtEl>
                                          <p:spTgt spid="26"/>
                                        </p:tgtEl>
                                        <p:attrNameLst>
                                          <p:attrName>r</p:attrName>
                                        </p:attrNameLst>
                                      </p:cBhvr>
                                    </p:animRot>
                                  </p:childTnLst>
                                </p:cTn>
                              </p:par>
                            </p:childTnLst>
                          </p:cTn>
                        </p:par>
                        <p:par>
                          <p:cTn id="171" fill="hold">
                            <p:stCondLst>
                              <p:cond delay="5500"/>
                            </p:stCondLst>
                            <p:childTnLst>
                              <p:par>
                                <p:cTn id="172" presetID="10" presetClass="exit" presetSubtype="0" fill="hold" nodeType="afterEffect">
                                  <p:stCondLst>
                                    <p:cond delay="0"/>
                                  </p:stCondLst>
                                  <p:childTnLst>
                                    <p:animEffect transition="out" filter="fade">
                                      <p:cBhvr>
                                        <p:cTn id="173" dur="250"/>
                                        <p:tgtEl>
                                          <p:spTgt spid="24"/>
                                        </p:tgtEl>
                                      </p:cBhvr>
                                    </p:animEffect>
                                    <p:set>
                                      <p:cBhvr>
                                        <p:cTn id="174" dur="1" fill="hold">
                                          <p:stCondLst>
                                            <p:cond delay="249"/>
                                          </p:stCondLst>
                                        </p:cTn>
                                        <p:tgtEl>
                                          <p:spTgt spid="24"/>
                                        </p:tgtEl>
                                        <p:attrNameLst>
                                          <p:attrName>style.visibility</p:attrName>
                                        </p:attrNameLst>
                                      </p:cBhvr>
                                      <p:to>
                                        <p:strVal val="hidden"/>
                                      </p:to>
                                    </p:set>
                                  </p:childTnLst>
                                </p:cTn>
                              </p:par>
                              <p:par>
                                <p:cTn id="175" presetID="10" presetClass="entr" presetSubtype="0" fill="hold" nodeType="withEffect">
                                  <p:stCondLst>
                                    <p:cond delay="0"/>
                                  </p:stCondLst>
                                  <p:childTnLst>
                                    <p:set>
                                      <p:cBhvr>
                                        <p:cTn id="176" dur="1" fill="hold">
                                          <p:stCondLst>
                                            <p:cond delay="0"/>
                                          </p:stCondLst>
                                        </p:cTn>
                                        <p:tgtEl>
                                          <p:spTgt spid="23"/>
                                        </p:tgtEl>
                                        <p:attrNameLst>
                                          <p:attrName>style.visibility</p:attrName>
                                        </p:attrNameLst>
                                      </p:cBhvr>
                                      <p:to>
                                        <p:strVal val="visible"/>
                                      </p:to>
                                    </p:set>
                                    <p:animEffect transition="in" filter="fade">
                                      <p:cBhvr>
                                        <p:cTn id="177" dur="250"/>
                                        <p:tgtEl>
                                          <p:spTgt spid="23"/>
                                        </p:tgtEl>
                                      </p:cBhvr>
                                    </p:animEffect>
                                  </p:childTnLst>
                                  <p:subTnLst>
                                    <p:audio>
                                      <p:cMediaNode>
                                        <p:cTn display="0" masterRel="sameClick">
                                          <p:stCondLst>
                                            <p:cond evt="begin" delay="0">
                                              <p:tn val="175"/>
                                            </p:cond>
                                          </p:stCondLst>
                                          <p:endCondLst>
                                            <p:cond evt="onStopAudio" delay="0">
                                              <p:tgtEl>
                                                <p:sldTgt/>
                                              </p:tgtEl>
                                            </p:cond>
                                          </p:endCondLst>
                                        </p:cTn>
                                        <p:tgtEl>
                                          <p:sndTgt r:embed="rId3" name="congioilam.wav"/>
                                        </p:tgtEl>
                                      </p:cMediaNode>
                                    </p:audio>
                                  </p:subTnLst>
                                </p:cTn>
                              </p:par>
                              <p:par>
                                <p:cTn id="178" presetID="10" presetClass="exit" presetSubtype="0" fill="hold" nodeType="withEffect">
                                  <p:stCondLst>
                                    <p:cond delay="0"/>
                                  </p:stCondLst>
                                  <p:childTnLst>
                                    <p:animEffect transition="out" filter="fade">
                                      <p:cBhvr>
                                        <p:cTn id="179" dur="250"/>
                                        <p:tgtEl>
                                          <p:spTgt spid="26"/>
                                        </p:tgtEl>
                                      </p:cBhvr>
                                    </p:animEffect>
                                    <p:set>
                                      <p:cBhvr>
                                        <p:cTn id="180" dur="1" fill="hold">
                                          <p:stCondLst>
                                            <p:cond delay="249"/>
                                          </p:stCondLst>
                                        </p:cTn>
                                        <p:tgtEl>
                                          <p:spTgt spid="26"/>
                                        </p:tgtEl>
                                        <p:attrNameLst>
                                          <p:attrName>style.visibility</p:attrName>
                                        </p:attrNameLst>
                                      </p:cBhvr>
                                      <p:to>
                                        <p:strVal val="hidden"/>
                                      </p:to>
                                    </p:set>
                                  </p:childTnLst>
                                </p:cTn>
                              </p:par>
                              <p:par>
                                <p:cTn id="181" presetID="10" presetClass="entr" presetSubtype="0" fill="hold" grpId="0" nodeType="withEffect">
                                  <p:stCondLst>
                                    <p:cond delay="0"/>
                                  </p:stCondLst>
                                  <p:childTnLst>
                                    <p:set>
                                      <p:cBhvr>
                                        <p:cTn id="182" dur="1" fill="hold">
                                          <p:stCondLst>
                                            <p:cond delay="0"/>
                                          </p:stCondLst>
                                        </p:cTn>
                                        <p:tgtEl>
                                          <p:spTgt spid="77"/>
                                        </p:tgtEl>
                                        <p:attrNameLst>
                                          <p:attrName>style.visibility</p:attrName>
                                        </p:attrNameLst>
                                      </p:cBhvr>
                                      <p:to>
                                        <p:strVal val="visible"/>
                                      </p:to>
                                    </p:set>
                                    <p:animEffect transition="in" filter="fade">
                                      <p:cBhvr>
                                        <p:cTn id="183" dur="500"/>
                                        <p:tgtEl>
                                          <p:spTgt spid="77"/>
                                        </p:tgtEl>
                                      </p:cBhvr>
                                    </p:animEffect>
                                  </p:childTnLst>
                                </p:cTn>
                              </p:par>
                              <p:par>
                                <p:cTn id="184" presetID="8" presetClass="emph" presetSubtype="0" repeatCount="indefinite" fill="hold" grpId="1" nodeType="withEffect">
                                  <p:stCondLst>
                                    <p:cond delay="0"/>
                                  </p:stCondLst>
                                  <p:childTnLst>
                                    <p:animRot by="21600000">
                                      <p:cBhvr>
                                        <p:cTn id="185" dur="2000" fill="hold"/>
                                        <p:tgtEl>
                                          <p:spTgt spid="77"/>
                                        </p:tgtEl>
                                        <p:attrNameLst>
                                          <p:attrName>r</p:attrName>
                                        </p:attrNameLst>
                                      </p:cBhvr>
                                    </p:animRot>
                                  </p:childTnLst>
                                </p:cTn>
                              </p:par>
                            </p:childTnLst>
                          </p:cTn>
                        </p:par>
                      </p:childTnLst>
                    </p:cTn>
                  </p:par>
                </p:childTnLst>
              </p:cTn>
              <p:nextCondLst>
                <p:cond evt="onClick" delay="0">
                  <p:tgtEl>
                    <p:spTgt spid="26"/>
                  </p:tgtEl>
                </p:cond>
              </p:nextCondLst>
            </p:seq>
            <p:seq concurrent="1" nextAc="seek">
              <p:cTn id="186" restart="whenNotActive" fill="hold" evtFilter="cancelBubble" nodeType="interactiveSeq">
                <p:stCondLst>
                  <p:cond evt="onClick" delay="0">
                    <p:tgtEl>
                      <p:spTgt spid="30"/>
                    </p:tgtEl>
                  </p:cond>
                </p:stCondLst>
                <p:endSync evt="end" delay="0">
                  <p:rtn val="all"/>
                </p:endSync>
                <p:childTnLst>
                  <p:par>
                    <p:cTn id="187" fill="hold">
                      <p:stCondLst>
                        <p:cond delay="0"/>
                      </p:stCondLst>
                      <p:childTnLst>
                        <p:par>
                          <p:cTn id="188" fill="hold">
                            <p:stCondLst>
                              <p:cond delay="0"/>
                            </p:stCondLst>
                            <p:childTnLst>
                              <p:par>
                                <p:cTn id="189" presetID="32" presetClass="emph" presetSubtype="0" fill="hold" nodeType="clickEffect">
                                  <p:stCondLst>
                                    <p:cond delay="0"/>
                                  </p:stCondLst>
                                  <p:childTnLst>
                                    <p:animRot by="120000">
                                      <p:cBhvr>
                                        <p:cTn id="190" dur="100" fill="hold">
                                          <p:stCondLst>
                                            <p:cond delay="0"/>
                                          </p:stCondLst>
                                        </p:cTn>
                                        <p:tgtEl>
                                          <p:spTgt spid="30"/>
                                        </p:tgtEl>
                                        <p:attrNameLst>
                                          <p:attrName>r</p:attrName>
                                        </p:attrNameLst>
                                      </p:cBhvr>
                                    </p:animRot>
                                    <p:animRot by="-240000">
                                      <p:cBhvr>
                                        <p:cTn id="191" dur="200" fill="hold">
                                          <p:stCondLst>
                                            <p:cond delay="200"/>
                                          </p:stCondLst>
                                        </p:cTn>
                                        <p:tgtEl>
                                          <p:spTgt spid="30"/>
                                        </p:tgtEl>
                                        <p:attrNameLst>
                                          <p:attrName>r</p:attrName>
                                        </p:attrNameLst>
                                      </p:cBhvr>
                                    </p:animRot>
                                    <p:animRot by="240000">
                                      <p:cBhvr>
                                        <p:cTn id="192" dur="200" fill="hold">
                                          <p:stCondLst>
                                            <p:cond delay="400"/>
                                          </p:stCondLst>
                                        </p:cTn>
                                        <p:tgtEl>
                                          <p:spTgt spid="30"/>
                                        </p:tgtEl>
                                        <p:attrNameLst>
                                          <p:attrName>r</p:attrName>
                                        </p:attrNameLst>
                                      </p:cBhvr>
                                    </p:animRot>
                                    <p:animRot by="-240000">
                                      <p:cBhvr>
                                        <p:cTn id="193" dur="200" fill="hold">
                                          <p:stCondLst>
                                            <p:cond delay="600"/>
                                          </p:stCondLst>
                                        </p:cTn>
                                        <p:tgtEl>
                                          <p:spTgt spid="30"/>
                                        </p:tgtEl>
                                        <p:attrNameLst>
                                          <p:attrName>r</p:attrName>
                                        </p:attrNameLst>
                                      </p:cBhvr>
                                    </p:animRot>
                                    <p:animRot by="120000">
                                      <p:cBhvr>
                                        <p:cTn id="194" dur="200" fill="hold">
                                          <p:stCondLst>
                                            <p:cond delay="800"/>
                                          </p:stCondLst>
                                        </p:cTn>
                                        <p:tgtEl>
                                          <p:spTgt spid="30"/>
                                        </p:tgtEl>
                                        <p:attrNameLst>
                                          <p:attrName>r</p:attrName>
                                        </p:attrNameLst>
                                      </p:cBhvr>
                                    </p:animRot>
                                  </p:childTnLst>
                                </p:cTn>
                              </p:par>
                            </p:childTnLst>
                          </p:cTn>
                        </p:par>
                        <p:par>
                          <p:cTn id="195" fill="hold">
                            <p:stCondLst>
                              <p:cond delay="1000"/>
                            </p:stCondLst>
                            <p:childTnLst>
                              <p:par>
                                <p:cTn id="196" presetID="10" presetClass="exit" presetSubtype="0" fill="hold" nodeType="afterEffect">
                                  <p:stCondLst>
                                    <p:cond delay="0"/>
                                  </p:stCondLst>
                                  <p:childTnLst>
                                    <p:animEffect transition="out" filter="fade">
                                      <p:cBhvr>
                                        <p:cTn id="197" dur="250"/>
                                        <p:tgtEl>
                                          <p:spTgt spid="16"/>
                                        </p:tgtEl>
                                      </p:cBhvr>
                                    </p:animEffect>
                                    <p:set>
                                      <p:cBhvr>
                                        <p:cTn id="198" dur="1" fill="hold">
                                          <p:stCondLst>
                                            <p:cond delay="249"/>
                                          </p:stCondLst>
                                        </p:cTn>
                                        <p:tgtEl>
                                          <p:spTgt spid="16"/>
                                        </p:tgtEl>
                                        <p:attrNameLst>
                                          <p:attrName>style.visibility</p:attrName>
                                        </p:attrNameLst>
                                      </p:cBhvr>
                                      <p:to>
                                        <p:strVal val="hidden"/>
                                      </p:to>
                                    </p:set>
                                  </p:childTnLst>
                                </p:cTn>
                              </p:par>
                              <p:par>
                                <p:cTn id="199" presetID="10" presetClass="entr" presetSubtype="0" fill="hold" nodeType="withEffect">
                                  <p:stCondLst>
                                    <p:cond delay="0"/>
                                  </p:stCondLst>
                                  <p:childTnLst>
                                    <p:set>
                                      <p:cBhvr>
                                        <p:cTn id="200" dur="1" fill="hold">
                                          <p:stCondLst>
                                            <p:cond delay="0"/>
                                          </p:stCondLst>
                                        </p:cTn>
                                        <p:tgtEl>
                                          <p:spTgt spid="5"/>
                                        </p:tgtEl>
                                        <p:attrNameLst>
                                          <p:attrName>style.visibility</p:attrName>
                                        </p:attrNameLst>
                                      </p:cBhvr>
                                      <p:to>
                                        <p:strVal val="visible"/>
                                      </p:to>
                                    </p:set>
                                    <p:animEffect transition="in" filter="fade">
                                      <p:cBhvr>
                                        <p:cTn id="201" dur="250"/>
                                        <p:tgtEl>
                                          <p:spTgt spid="5"/>
                                        </p:tgtEl>
                                      </p:cBhvr>
                                    </p:animEffect>
                                  </p:childTnLst>
                                </p:cTn>
                              </p:par>
                            </p:childTnLst>
                          </p:cTn>
                        </p:par>
                        <p:par>
                          <p:cTn id="202" fill="hold">
                            <p:stCondLst>
                              <p:cond delay="1250"/>
                            </p:stCondLst>
                            <p:childTnLst>
                              <p:par>
                                <p:cTn id="203" presetID="49" presetClass="path" presetSubtype="0" accel="50000" decel="50000" fill="hold" nodeType="afterEffect">
                                  <p:stCondLst>
                                    <p:cond delay="0"/>
                                  </p:stCondLst>
                                  <p:childTnLst>
                                    <p:animMotion origin="layout" path="M -0.00573 0.02894 L 0.07917 0.32917 " pathEditMode="relative" rAng="0" ptsTypes="AA">
                                      <p:cBhvr>
                                        <p:cTn id="204" dur="2000" fill="hold"/>
                                        <p:tgtEl>
                                          <p:spTgt spid="5"/>
                                        </p:tgtEl>
                                        <p:attrNameLst>
                                          <p:attrName>ppt_x</p:attrName>
                                          <p:attrName>ppt_y</p:attrName>
                                        </p:attrNameLst>
                                      </p:cBhvr>
                                      <p:rCtr x="4236" y="15000"/>
                                    </p:animMotion>
                                  </p:childTnLst>
                                </p:cTn>
                              </p:par>
                            </p:childTnLst>
                          </p:cTn>
                        </p:par>
                        <p:par>
                          <p:cTn id="205" fill="hold">
                            <p:stCondLst>
                              <p:cond delay="3250"/>
                            </p:stCondLst>
                            <p:childTnLst>
                              <p:par>
                                <p:cTn id="206" presetID="10" presetClass="exit" presetSubtype="0" fill="hold" nodeType="afterEffect">
                                  <p:stCondLst>
                                    <p:cond delay="0"/>
                                  </p:stCondLst>
                                  <p:childTnLst>
                                    <p:animEffect transition="out" filter="fade">
                                      <p:cBhvr>
                                        <p:cTn id="207" dur="250"/>
                                        <p:tgtEl>
                                          <p:spTgt spid="5"/>
                                        </p:tgtEl>
                                      </p:cBhvr>
                                    </p:animEffect>
                                    <p:set>
                                      <p:cBhvr>
                                        <p:cTn id="208" dur="1" fill="hold">
                                          <p:stCondLst>
                                            <p:cond delay="249"/>
                                          </p:stCondLst>
                                        </p:cTn>
                                        <p:tgtEl>
                                          <p:spTgt spid="5"/>
                                        </p:tgtEl>
                                        <p:attrNameLst>
                                          <p:attrName>style.visibility</p:attrName>
                                        </p:attrNameLst>
                                      </p:cBhvr>
                                      <p:to>
                                        <p:strVal val="hidden"/>
                                      </p:to>
                                    </p:set>
                                  </p:childTnLst>
                                </p:cTn>
                              </p:par>
                              <p:par>
                                <p:cTn id="209" presetID="10" presetClass="entr" presetSubtype="0" fill="hold" nodeType="withEffect">
                                  <p:stCondLst>
                                    <p:cond delay="0"/>
                                  </p:stCondLst>
                                  <p:childTnLst>
                                    <p:set>
                                      <p:cBhvr>
                                        <p:cTn id="210" dur="1" fill="hold">
                                          <p:stCondLst>
                                            <p:cond delay="0"/>
                                          </p:stCondLst>
                                        </p:cTn>
                                        <p:tgtEl>
                                          <p:spTgt spid="28"/>
                                        </p:tgtEl>
                                        <p:attrNameLst>
                                          <p:attrName>style.visibility</p:attrName>
                                        </p:attrNameLst>
                                      </p:cBhvr>
                                      <p:to>
                                        <p:strVal val="visible"/>
                                      </p:to>
                                    </p:set>
                                    <p:animEffect transition="in" filter="fade">
                                      <p:cBhvr>
                                        <p:cTn id="211" dur="250"/>
                                        <p:tgtEl>
                                          <p:spTgt spid="28"/>
                                        </p:tgtEl>
                                      </p:cBhvr>
                                    </p:animEffect>
                                  </p:childTnLst>
                                </p:cTn>
                              </p:par>
                            </p:childTnLst>
                          </p:cTn>
                        </p:par>
                        <p:par>
                          <p:cTn id="212" fill="hold">
                            <p:stCondLst>
                              <p:cond delay="3500"/>
                            </p:stCondLst>
                            <p:childTnLst>
                              <p:par>
                                <p:cTn id="213" presetID="32" presetClass="emph" presetSubtype="0" fill="hold" nodeType="afterEffect">
                                  <p:stCondLst>
                                    <p:cond delay="0"/>
                                  </p:stCondLst>
                                  <p:childTnLst>
                                    <p:animRot by="120000">
                                      <p:cBhvr>
                                        <p:cTn id="214" dur="200" fill="hold">
                                          <p:stCondLst>
                                            <p:cond delay="0"/>
                                          </p:stCondLst>
                                        </p:cTn>
                                        <p:tgtEl>
                                          <p:spTgt spid="28"/>
                                        </p:tgtEl>
                                        <p:attrNameLst>
                                          <p:attrName>r</p:attrName>
                                        </p:attrNameLst>
                                      </p:cBhvr>
                                    </p:animRot>
                                    <p:animRot by="-240000">
                                      <p:cBhvr>
                                        <p:cTn id="215" dur="400" fill="hold">
                                          <p:stCondLst>
                                            <p:cond delay="400"/>
                                          </p:stCondLst>
                                        </p:cTn>
                                        <p:tgtEl>
                                          <p:spTgt spid="28"/>
                                        </p:tgtEl>
                                        <p:attrNameLst>
                                          <p:attrName>r</p:attrName>
                                        </p:attrNameLst>
                                      </p:cBhvr>
                                    </p:animRot>
                                    <p:animRot by="240000">
                                      <p:cBhvr>
                                        <p:cTn id="216" dur="400" fill="hold">
                                          <p:stCondLst>
                                            <p:cond delay="800"/>
                                          </p:stCondLst>
                                        </p:cTn>
                                        <p:tgtEl>
                                          <p:spTgt spid="28"/>
                                        </p:tgtEl>
                                        <p:attrNameLst>
                                          <p:attrName>r</p:attrName>
                                        </p:attrNameLst>
                                      </p:cBhvr>
                                    </p:animRot>
                                    <p:animRot by="-240000">
                                      <p:cBhvr>
                                        <p:cTn id="217" dur="400" fill="hold">
                                          <p:stCondLst>
                                            <p:cond delay="1200"/>
                                          </p:stCondLst>
                                        </p:cTn>
                                        <p:tgtEl>
                                          <p:spTgt spid="28"/>
                                        </p:tgtEl>
                                        <p:attrNameLst>
                                          <p:attrName>r</p:attrName>
                                        </p:attrNameLst>
                                      </p:cBhvr>
                                    </p:animRot>
                                    <p:animRot by="120000">
                                      <p:cBhvr>
                                        <p:cTn id="218" dur="400" fill="hold">
                                          <p:stCondLst>
                                            <p:cond delay="1600"/>
                                          </p:stCondLst>
                                        </p:cTn>
                                        <p:tgtEl>
                                          <p:spTgt spid="28"/>
                                        </p:tgtEl>
                                        <p:attrNameLst>
                                          <p:attrName>r</p:attrName>
                                        </p:attrNameLst>
                                      </p:cBhvr>
                                    </p:animRot>
                                  </p:childTnLst>
                                </p:cTn>
                              </p:par>
                              <p:par>
                                <p:cTn id="219" presetID="32" presetClass="emph" presetSubtype="0" fill="hold" nodeType="withEffect">
                                  <p:stCondLst>
                                    <p:cond delay="0"/>
                                  </p:stCondLst>
                                  <p:childTnLst>
                                    <p:animRot by="120000">
                                      <p:cBhvr>
                                        <p:cTn id="220" dur="200" fill="hold">
                                          <p:stCondLst>
                                            <p:cond delay="0"/>
                                          </p:stCondLst>
                                        </p:cTn>
                                        <p:tgtEl>
                                          <p:spTgt spid="30"/>
                                        </p:tgtEl>
                                        <p:attrNameLst>
                                          <p:attrName>r</p:attrName>
                                        </p:attrNameLst>
                                      </p:cBhvr>
                                    </p:animRot>
                                    <p:animRot by="-240000">
                                      <p:cBhvr>
                                        <p:cTn id="221" dur="400" fill="hold">
                                          <p:stCondLst>
                                            <p:cond delay="400"/>
                                          </p:stCondLst>
                                        </p:cTn>
                                        <p:tgtEl>
                                          <p:spTgt spid="30"/>
                                        </p:tgtEl>
                                        <p:attrNameLst>
                                          <p:attrName>r</p:attrName>
                                        </p:attrNameLst>
                                      </p:cBhvr>
                                    </p:animRot>
                                    <p:animRot by="240000">
                                      <p:cBhvr>
                                        <p:cTn id="222" dur="400" fill="hold">
                                          <p:stCondLst>
                                            <p:cond delay="800"/>
                                          </p:stCondLst>
                                        </p:cTn>
                                        <p:tgtEl>
                                          <p:spTgt spid="30"/>
                                        </p:tgtEl>
                                        <p:attrNameLst>
                                          <p:attrName>r</p:attrName>
                                        </p:attrNameLst>
                                      </p:cBhvr>
                                    </p:animRot>
                                    <p:animRot by="-240000">
                                      <p:cBhvr>
                                        <p:cTn id="223" dur="400" fill="hold">
                                          <p:stCondLst>
                                            <p:cond delay="1200"/>
                                          </p:stCondLst>
                                        </p:cTn>
                                        <p:tgtEl>
                                          <p:spTgt spid="30"/>
                                        </p:tgtEl>
                                        <p:attrNameLst>
                                          <p:attrName>r</p:attrName>
                                        </p:attrNameLst>
                                      </p:cBhvr>
                                    </p:animRot>
                                    <p:animRot by="120000">
                                      <p:cBhvr>
                                        <p:cTn id="224" dur="400" fill="hold">
                                          <p:stCondLst>
                                            <p:cond delay="1600"/>
                                          </p:stCondLst>
                                        </p:cTn>
                                        <p:tgtEl>
                                          <p:spTgt spid="30"/>
                                        </p:tgtEl>
                                        <p:attrNameLst>
                                          <p:attrName>r</p:attrName>
                                        </p:attrNameLst>
                                      </p:cBhvr>
                                    </p:animRot>
                                  </p:childTnLst>
                                </p:cTn>
                              </p:par>
                            </p:childTnLst>
                          </p:cTn>
                        </p:par>
                        <p:par>
                          <p:cTn id="225" fill="hold">
                            <p:stCondLst>
                              <p:cond delay="5500"/>
                            </p:stCondLst>
                            <p:childTnLst>
                              <p:par>
                                <p:cTn id="226" presetID="10" presetClass="exit" presetSubtype="0" fill="hold" nodeType="afterEffect">
                                  <p:stCondLst>
                                    <p:cond delay="0"/>
                                  </p:stCondLst>
                                  <p:childTnLst>
                                    <p:animEffect transition="out" filter="fade">
                                      <p:cBhvr>
                                        <p:cTn id="227" dur="250"/>
                                        <p:tgtEl>
                                          <p:spTgt spid="28"/>
                                        </p:tgtEl>
                                      </p:cBhvr>
                                    </p:animEffect>
                                    <p:set>
                                      <p:cBhvr>
                                        <p:cTn id="228" dur="1" fill="hold">
                                          <p:stCondLst>
                                            <p:cond delay="249"/>
                                          </p:stCondLst>
                                        </p:cTn>
                                        <p:tgtEl>
                                          <p:spTgt spid="28"/>
                                        </p:tgtEl>
                                        <p:attrNameLst>
                                          <p:attrName>style.visibility</p:attrName>
                                        </p:attrNameLst>
                                      </p:cBhvr>
                                      <p:to>
                                        <p:strVal val="hidden"/>
                                      </p:to>
                                    </p:set>
                                  </p:childTnLst>
                                </p:cTn>
                              </p:par>
                              <p:par>
                                <p:cTn id="229" presetID="10" presetClass="entr" presetSubtype="0" fill="hold" nodeType="withEffect">
                                  <p:stCondLst>
                                    <p:cond delay="0"/>
                                  </p:stCondLst>
                                  <p:childTnLst>
                                    <p:set>
                                      <p:cBhvr>
                                        <p:cTn id="230" dur="1" fill="hold">
                                          <p:stCondLst>
                                            <p:cond delay="0"/>
                                          </p:stCondLst>
                                        </p:cTn>
                                        <p:tgtEl>
                                          <p:spTgt spid="27"/>
                                        </p:tgtEl>
                                        <p:attrNameLst>
                                          <p:attrName>style.visibility</p:attrName>
                                        </p:attrNameLst>
                                      </p:cBhvr>
                                      <p:to>
                                        <p:strVal val="visible"/>
                                      </p:to>
                                    </p:set>
                                    <p:animEffect transition="in" filter="fade">
                                      <p:cBhvr>
                                        <p:cTn id="231" dur="250"/>
                                        <p:tgtEl>
                                          <p:spTgt spid="27"/>
                                        </p:tgtEl>
                                      </p:cBhvr>
                                    </p:animEffect>
                                  </p:childTnLst>
                                  <p:subTnLst>
                                    <p:audio>
                                      <p:cMediaNode>
                                        <p:cTn display="0" masterRel="sameClick">
                                          <p:stCondLst>
                                            <p:cond evt="begin" delay="0">
                                              <p:tn val="229"/>
                                            </p:cond>
                                          </p:stCondLst>
                                          <p:endCondLst>
                                            <p:cond evt="onStopAudio" delay="0">
                                              <p:tgtEl>
                                                <p:sldTgt/>
                                              </p:tgtEl>
                                            </p:cond>
                                          </p:endCondLst>
                                        </p:cTn>
                                        <p:tgtEl>
                                          <p:sndTgt r:embed="rId2" name="oisairoi.wav"/>
                                        </p:tgtEl>
                                      </p:cMediaNode>
                                    </p:audio>
                                  </p:subTnLst>
                                </p:cTn>
                              </p:par>
                              <p:par>
                                <p:cTn id="232" presetID="10" presetClass="entr" presetSubtype="0" fill="hold" nodeType="withEffect">
                                  <p:stCondLst>
                                    <p:cond delay="0"/>
                                  </p:stCondLst>
                                  <p:childTnLst>
                                    <p:set>
                                      <p:cBhvr>
                                        <p:cTn id="233" dur="1" fill="hold">
                                          <p:stCondLst>
                                            <p:cond delay="0"/>
                                          </p:stCondLst>
                                        </p:cTn>
                                        <p:tgtEl>
                                          <p:spTgt spid="25"/>
                                        </p:tgtEl>
                                        <p:attrNameLst>
                                          <p:attrName>style.visibility</p:attrName>
                                        </p:attrNameLst>
                                      </p:cBhvr>
                                      <p:to>
                                        <p:strVal val="visible"/>
                                      </p:to>
                                    </p:set>
                                    <p:animEffect transition="in" filter="fade">
                                      <p:cBhvr>
                                        <p:cTn id="234" dur="250"/>
                                        <p:tgtEl>
                                          <p:spTgt spid="25"/>
                                        </p:tgtEl>
                                      </p:cBhvr>
                                    </p:animEffect>
                                  </p:childTnLst>
                                </p:cTn>
                              </p:par>
                              <p:par>
                                <p:cTn id="235" presetID="10" presetClass="exit" presetSubtype="0" fill="hold" nodeType="withEffect">
                                  <p:stCondLst>
                                    <p:cond delay="0"/>
                                  </p:stCondLst>
                                  <p:childTnLst>
                                    <p:animEffect transition="out" filter="fade">
                                      <p:cBhvr>
                                        <p:cTn id="236" dur="250"/>
                                        <p:tgtEl>
                                          <p:spTgt spid="30"/>
                                        </p:tgtEl>
                                      </p:cBhvr>
                                    </p:animEffect>
                                    <p:set>
                                      <p:cBhvr>
                                        <p:cTn id="237" dur="1" fill="hold">
                                          <p:stCondLst>
                                            <p:cond delay="24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38" restart="whenNotActive" fill="hold" evtFilter="cancelBubble" nodeType="interactiveSeq">
                <p:stCondLst>
                  <p:cond evt="onClick" delay="0">
                    <p:tgtEl>
                      <p:spTgt spid="33"/>
                    </p:tgtEl>
                  </p:cond>
                </p:stCondLst>
                <p:endSync evt="end" delay="0">
                  <p:rtn val="all"/>
                </p:endSync>
                <p:childTnLst>
                  <p:par>
                    <p:cTn id="239" fill="hold">
                      <p:stCondLst>
                        <p:cond delay="0"/>
                      </p:stCondLst>
                      <p:childTnLst>
                        <p:par>
                          <p:cTn id="240" fill="hold">
                            <p:stCondLst>
                              <p:cond delay="0"/>
                            </p:stCondLst>
                            <p:childTnLst>
                              <p:par>
                                <p:cTn id="241" presetID="32" presetClass="emph" presetSubtype="0" fill="hold" nodeType="clickEffect">
                                  <p:stCondLst>
                                    <p:cond delay="0"/>
                                  </p:stCondLst>
                                  <p:childTnLst>
                                    <p:animRot by="120000">
                                      <p:cBhvr>
                                        <p:cTn id="242" dur="100" fill="hold">
                                          <p:stCondLst>
                                            <p:cond delay="0"/>
                                          </p:stCondLst>
                                        </p:cTn>
                                        <p:tgtEl>
                                          <p:spTgt spid="33"/>
                                        </p:tgtEl>
                                        <p:attrNameLst>
                                          <p:attrName>r</p:attrName>
                                        </p:attrNameLst>
                                      </p:cBhvr>
                                    </p:animRot>
                                    <p:animRot by="-240000">
                                      <p:cBhvr>
                                        <p:cTn id="243" dur="200" fill="hold">
                                          <p:stCondLst>
                                            <p:cond delay="200"/>
                                          </p:stCondLst>
                                        </p:cTn>
                                        <p:tgtEl>
                                          <p:spTgt spid="33"/>
                                        </p:tgtEl>
                                        <p:attrNameLst>
                                          <p:attrName>r</p:attrName>
                                        </p:attrNameLst>
                                      </p:cBhvr>
                                    </p:animRot>
                                    <p:animRot by="240000">
                                      <p:cBhvr>
                                        <p:cTn id="244" dur="200" fill="hold">
                                          <p:stCondLst>
                                            <p:cond delay="400"/>
                                          </p:stCondLst>
                                        </p:cTn>
                                        <p:tgtEl>
                                          <p:spTgt spid="33"/>
                                        </p:tgtEl>
                                        <p:attrNameLst>
                                          <p:attrName>r</p:attrName>
                                        </p:attrNameLst>
                                      </p:cBhvr>
                                    </p:animRot>
                                    <p:animRot by="-240000">
                                      <p:cBhvr>
                                        <p:cTn id="245" dur="200" fill="hold">
                                          <p:stCondLst>
                                            <p:cond delay="600"/>
                                          </p:stCondLst>
                                        </p:cTn>
                                        <p:tgtEl>
                                          <p:spTgt spid="33"/>
                                        </p:tgtEl>
                                        <p:attrNameLst>
                                          <p:attrName>r</p:attrName>
                                        </p:attrNameLst>
                                      </p:cBhvr>
                                    </p:animRot>
                                    <p:animRot by="120000">
                                      <p:cBhvr>
                                        <p:cTn id="246" dur="200" fill="hold">
                                          <p:stCondLst>
                                            <p:cond delay="800"/>
                                          </p:stCondLst>
                                        </p:cTn>
                                        <p:tgtEl>
                                          <p:spTgt spid="33"/>
                                        </p:tgtEl>
                                        <p:attrNameLst>
                                          <p:attrName>r</p:attrName>
                                        </p:attrNameLst>
                                      </p:cBhvr>
                                    </p:animRot>
                                  </p:childTnLst>
                                  <p:subTnLst>
                                    <p:audio>
                                      <p:cMediaNode>
                                        <p:cTn display="0" masterRel="sameClick">
                                          <p:stCondLst>
                                            <p:cond evt="begin" delay="0">
                                              <p:tn val="241"/>
                                            </p:cond>
                                          </p:stCondLst>
                                          <p:endCondLst>
                                            <p:cond evt="onStopAudio" delay="0">
                                              <p:tgtEl>
                                                <p:sldTgt/>
                                              </p:tgtEl>
                                            </p:cond>
                                          </p:endCondLst>
                                        </p:cTn>
                                        <p:tgtEl>
                                          <p:sndTgt r:embed="rId4" name="wind.wav"/>
                                        </p:tgtEl>
                                      </p:cMediaNode>
                                    </p:audio>
                                  </p:subTnLst>
                                </p:cTn>
                              </p:par>
                              <p:par>
                                <p:cTn id="247" presetID="24" presetClass="emph" presetSubtype="0" fill="hold" grpId="0" nodeType="withEffect">
                                  <p:stCondLst>
                                    <p:cond delay="0"/>
                                  </p:stCondLst>
                                  <p:childTnLst>
                                    <p:animClr clrSpc="hsl" dir="cw">
                                      <p:cBhvr override="childStyle">
                                        <p:cTn id="248" dur="500" fill="hold"/>
                                        <p:tgtEl>
                                          <p:spTgt spid="32">
                                            <p:txEl>
                                              <p:pRg st="0" end="0"/>
                                            </p:txEl>
                                          </p:spTgt>
                                        </p:tgtEl>
                                        <p:attrNameLst>
                                          <p:attrName>style.color</p:attrName>
                                        </p:attrNameLst>
                                      </p:cBhvr>
                                      <p:by>
                                        <p:hsl h="0" s="-12549" l="-25098"/>
                                      </p:by>
                                    </p:animClr>
                                    <p:animClr clrSpc="hsl" dir="cw">
                                      <p:cBhvr>
                                        <p:cTn id="249" dur="500" fill="hold"/>
                                        <p:tgtEl>
                                          <p:spTgt spid="32">
                                            <p:txEl>
                                              <p:pRg st="0" end="0"/>
                                            </p:txEl>
                                          </p:spTgt>
                                        </p:tgtEl>
                                        <p:attrNameLst>
                                          <p:attrName>fillcolor</p:attrName>
                                        </p:attrNameLst>
                                      </p:cBhvr>
                                      <p:by>
                                        <p:hsl h="0" s="-12549" l="-25098"/>
                                      </p:by>
                                    </p:animClr>
                                    <p:animClr clrSpc="hsl" dir="cw">
                                      <p:cBhvr>
                                        <p:cTn id="250" dur="500" fill="hold"/>
                                        <p:tgtEl>
                                          <p:spTgt spid="32">
                                            <p:txEl>
                                              <p:pRg st="0" end="0"/>
                                            </p:txEl>
                                          </p:spTgt>
                                        </p:tgtEl>
                                        <p:attrNameLst>
                                          <p:attrName>stroke.color</p:attrName>
                                        </p:attrNameLst>
                                      </p:cBhvr>
                                      <p:by>
                                        <p:hsl h="0" s="-12549" l="-25098"/>
                                      </p:by>
                                    </p:animClr>
                                    <p:set>
                                      <p:cBhvr>
                                        <p:cTn id="251" dur="500" fill="hold"/>
                                        <p:tgtEl>
                                          <p:spTgt spid="32">
                                            <p:txEl>
                                              <p:pRg st="0" end="0"/>
                                            </p:txEl>
                                          </p:spTgt>
                                        </p:tgtEl>
                                        <p:attrNameLst>
                                          <p:attrName>fill.type</p:attrName>
                                        </p:attrNameLst>
                                      </p:cBhvr>
                                      <p:to>
                                        <p:strVal val="solid"/>
                                      </p:to>
                                    </p:set>
                                  </p:childTnLst>
                                </p:cTn>
                              </p:par>
                              <p:par>
                                <p:cTn id="252" presetID="24" presetClass="emph" presetSubtype="0" fill="hold" grpId="0" nodeType="withEffect">
                                  <p:stCondLst>
                                    <p:cond delay="0"/>
                                  </p:stCondLst>
                                  <p:childTnLst>
                                    <p:animClr clrSpc="hsl" dir="cw">
                                      <p:cBhvr override="childStyle">
                                        <p:cTn id="253" dur="500" fill="hold"/>
                                        <p:tgtEl>
                                          <p:spTgt spid="34">
                                            <p:txEl>
                                              <p:pRg st="0" end="0"/>
                                            </p:txEl>
                                          </p:spTgt>
                                        </p:tgtEl>
                                        <p:attrNameLst>
                                          <p:attrName>style.color</p:attrName>
                                        </p:attrNameLst>
                                      </p:cBhvr>
                                      <p:by>
                                        <p:hsl h="0" s="-12549" l="-25098"/>
                                      </p:by>
                                    </p:animClr>
                                    <p:animClr clrSpc="hsl" dir="cw">
                                      <p:cBhvr>
                                        <p:cTn id="254" dur="500" fill="hold"/>
                                        <p:tgtEl>
                                          <p:spTgt spid="34">
                                            <p:txEl>
                                              <p:pRg st="0" end="0"/>
                                            </p:txEl>
                                          </p:spTgt>
                                        </p:tgtEl>
                                        <p:attrNameLst>
                                          <p:attrName>fillcolor</p:attrName>
                                        </p:attrNameLst>
                                      </p:cBhvr>
                                      <p:by>
                                        <p:hsl h="0" s="-12549" l="-25098"/>
                                      </p:by>
                                    </p:animClr>
                                    <p:animClr clrSpc="hsl" dir="cw">
                                      <p:cBhvr>
                                        <p:cTn id="255" dur="500" fill="hold"/>
                                        <p:tgtEl>
                                          <p:spTgt spid="34">
                                            <p:txEl>
                                              <p:pRg st="0" end="0"/>
                                            </p:txEl>
                                          </p:spTgt>
                                        </p:tgtEl>
                                        <p:attrNameLst>
                                          <p:attrName>stroke.color</p:attrName>
                                        </p:attrNameLst>
                                      </p:cBhvr>
                                      <p:by>
                                        <p:hsl h="0" s="-12549" l="-25098"/>
                                      </p:by>
                                    </p:animClr>
                                    <p:set>
                                      <p:cBhvr>
                                        <p:cTn id="256" dur="500" fill="hold"/>
                                        <p:tgtEl>
                                          <p:spTgt spid="34">
                                            <p:txEl>
                                              <p:pRg st="0" end="0"/>
                                            </p:txEl>
                                          </p:spTgt>
                                        </p:tgtEl>
                                        <p:attrNameLst>
                                          <p:attrName>fill.type</p:attrName>
                                        </p:attrNameLst>
                                      </p:cBhvr>
                                      <p:to>
                                        <p:strVal val="solid"/>
                                      </p:to>
                                    </p:set>
                                  </p:childTnLst>
                                </p:cTn>
                              </p:par>
                              <p:par>
                                <p:cTn id="257" presetID="24" presetClass="emph" presetSubtype="0" fill="hold" grpId="0" nodeType="withEffect">
                                  <p:stCondLst>
                                    <p:cond delay="0"/>
                                  </p:stCondLst>
                                  <p:childTnLst>
                                    <p:animClr clrSpc="hsl" dir="cw">
                                      <p:cBhvr override="childStyle">
                                        <p:cTn id="258" dur="500" fill="hold"/>
                                        <p:tgtEl>
                                          <p:spTgt spid="29">
                                            <p:txEl>
                                              <p:pRg st="0" end="0"/>
                                            </p:txEl>
                                          </p:spTgt>
                                        </p:tgtEl>
                                        <p:attrNameLst>
                                          <p:attrName>style.color</p:attrName>
                                        </p:attrNameLst>
                                      </p:cBhvr>
                                      <p:by>
                                        <p:hsl h="0" s="-12549" l="-25098"/>
                                      </p:by>
                                    </p:animClr>
                                    <p:animClr clrSpc="hsl" dir="cw">
                                      <p:cBhvr>
                                        <p:cTn id="259" dur="500" fill="hold"/>
                                        <p:tgtEl>
                                          <p:spTgt spid="29">
                                            <p:txEl>
                                              <p:pRg st="0" end="0"/>
                                            </p:txEl>
                                          </p:spTgt>
                                        </p:tgtEl>
                                        <p:attrNameLst>
                                          <p:attrName>fillcolor</p:attrName>
                                        </p:attrNameLst>
                                      </p:cBhvr>
                                      <p:by>
                                        <p:hsl h="0" s="-12549" l="-25098"/>
                                      </p:by>
                                    </p:animClr>
                                    <p:animClr clrSpc="hsl" dir="cw">
                                      <p:cBhvr>
                                        <p:cTn id="260" dur="500" fill="hold"/>
                                        <p:tgtEl>
                                          <p:spTgt spid="29">
                                            <p:txEl>
                                              <p:pRg st="0" end="0"/>
                                            </p:txEl>
                                          </p:spTgt>
                                        </p:tgtEl>
                                        <p:attrNameLst>
                                          <p:attrName>stroke.color</p:attrName>
                                        </p:attrNameLst>
                                      </p:cBhvr>
                                      <p:by>
                                        <p:hsl h="0" s="-12549" l="-25098"/>
                                      </p:by>
                                    </p:animClr>
                                    <p:set>
                                      <p:cBhvr>
                                        <p:cTn id="261" dur="500" fill="hold"/>
                                        <p:tgtEl>
                                          <p:spTgt spid="29">
                                            <p:txEl>
                                              <p:pRg st="0" end="0"/>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P spid="29" grpId="0" build="allAtOnce"/>
      <p:bldP spid="32" grpId="0" build="allAtOnce"/>
      <p:bldP spid="34" grpId="0" build="allAtOnce"/>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35822" y="6791475"/>
            <a:ext cx="1874999" cy="2004309"/>
          </a:xfrm>
          <a:prstGeom prst="rect">
            <a:avLst/>
          </a:prstGeom>
        </p:spPr>
      </p:pic>
      <p:pic>
        <p:nvPicPr>
          <p:cNvPr id="28" name="Picture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02629" y="6734325"/>
            <a:ext cx="1874999" cy="2004309"/>
          </a:xfrm>
          <a:prstGeom prst="rect">
            <a:avLst/>
          </a:prstGeom>
        </p:spPr>
      </p:pic>
      <p:pic>
        <p:nvPicPr>
          <p:cNvPr id="23" name="Picture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39701" y="6588456"/>
            <a:ext cx="2371172" cy="2153412"/>
          </a:xfrm>
          <a:prstGeom prst="rect">
            <a:avLst/>
          </a:prstGeom>
        </p:spPr>
      </p:pic>
      <p:pic>
        <p:nvPicPr>
          <p:cNvPr id="27" name="Picture 2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36108" y="6577646"/>
            <a:ext cx="2372243" cy="2154384"/>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221035" y="6833223"/>
            <a:ext cx="1874999" cy="2004309"/>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88622" y="6734325"/>
            <a:ext cx="1874999" cy="2004309"/>
          </a:xfrm>
          <a:prstGeom prst="rect">
            <a:avLst/>
          </a:prstGeom>
        </p:spPr>
      </p:pic>
      <p:pic>
        <p:nvPicPr>
          <p:cNvPr id="75" name="Picture 7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34660" y="4262756"/>
            <a:ext cx="1795343" cy="1390929"/>
          </a:xfrm>
          <a:prstGeom prst="rect">
            <a:avLst/>
          </a:prstGeom>
        </p:spPr>
      </p:pic>
      <p:sp>
        <p:nvSpPr>
          <p:cNvPr id="77" name="Sun 76"/>
          <p:cNvSpPr/>
          <p:nvPr/>
        </p:nvSpPr>
        <p:spPr>
          <a:xfrm>
            <a:off x="9119452" y="5928303"/>
            <a:ext cx="3243740" cy="3124674"/>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pic>
        <p:nvPicPr>
          <p:cNvPr id="33" name="Picture 3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2628901" y="495609"/>
            <a:ext cx="2491514" cy="4854156"/>
          </a:xfrm>
          <a:prstGeom prst="rect">
            <a:avLst/>
          </a:prstGeom>
        </p:spPr>
      </p:pic>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1767722" y="3314048"/>
            <a:ext cx="2938019" cy="2807441"/>
          </a:xfrm>
          <a:prstGeom prst="rect">
            <a:avLst/>
          </a:prstGeom>
        </p:spPr>
      </p:pic>
      <p:pic>
        <p:nvPicPr>
          <p:cNvPr id="16" name="Picture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286000" y="3607813"/>
            <a:ext cx="1591401" cy="1900841"/>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076617" y="6833224"/>
            <a:ext cx="2163833" cy="1965113"/>
          </a:xfrm>
          <a:prstGeom prst="rect">
            <a:avLst/>
          </a:prstGeom>
        </p:spPr>
      </p:pic>
      <p:pic>
        <p:nvPicPr>
          <p:cNvPr id="14" name="Picture 13"/>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14623175" y="8219604"/>
            <a:ext cx="1234547" cy="918795"/>
          </a:xfrm>
          <a:prstGeom prst="rect">
            <a:avLst/>
          </a:prstGeom>
        </p:spPr>
      </p:pic>
      <p:pic>
        <p:nvPicPr>
          <p:cNvPr id="6" name="Picture 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13297460" y="8126762"/>
            <a:ext cx="1276352" cy="1909802"/>
          </a:xfrm>
          <a:prstGeom prst="rect">
            <a:avLst/>
          </a:prstGeom>
        </p:spPr>
      </p:pic>
      <p:pic>
        <p:nvPicPr>
          <p:cNvPr id="17" name="Picture 1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936461" y="6508085"/>
            <a:ext cx="1609719" cy="1965113"/>
          </a:xfrm>
          <a:prstGeom prst="rect">
            <a:avLst/>
          </a:prstGeom>
        </p:spPr>
      </p:pic>
      <p:pic>
        <p:nvPicPr>
          <p:cNvPr id="22" name="Picture 2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9965047" y="8126762"/>
            <a:ext cx="1276352" cy="1909802"/>
          </a:xfrm>
          <a:prstGeom prst="rect">
            <a:avLst/>
          </a:prstGeom>
        </p:spPr>
      </p:pic>
      <p:pic>
        <p:nvPicPr>
          <p:cNvPr id="26" name="Picture 2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6612247" y="8126762"/>
            <a:ext cx="1276352" cy="1909802"/>
          </a:xfrm>
          <a:prstGeom prst="rect">
            <a:avLst/>
          </a:prstGeom>
        </p:spPr>
      </p:pic>
      <p:pic>
        <p:nvPicPr>
          <p:cNvPr id="30" name="Picture 2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3379054" y="8126762"/>
            <a:ext cx="1276352" cy="1909802"/>
          </a:xfrm>
          <a:prstGeom prst="rect">
            <a:avLst/>
          </a:prstGeom>
        </p:spPr>
      </p:pic>
      <p:sp>
        <p:nvSpPr>
          <p:cNvPr id="45" name="Rounded Rectangular Callout 44"/>
          <p:cNvSpPr/>
          <p:nvPr/>
        </p:nvSpPr>
        <p:spPr>
          <a:xfrm>
            <a:off x="4705741" y="13289"/>
            <a:ext cx="10582835" cy="2091873"/>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3600" b="1" dirty="0" err="1">
                <a:solidFill>
                  <a:srgbClr val="FF0000"/>
                </a:solidFill>
                <a:latin typeface="Times New Roman" panose="02020603050405020304" pitchFamily="18" charset="0"/>
                <a:cs typeface="Times New Roman" panose="02020603050405020304" pitchFamily="18" charset="0"/>
              </a:rPr>
              <a:t>Đâu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là</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thói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quen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ăn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uống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tốt</a:t>
            </a:r>
            <a:r>
              <a:rPr lang="en-US" sz="3600" b="1" dirty="0">
                <a:solidFill>
                  <a:srgbClr val="FF0000"/>
                </a:solidFill>
                <a:latin typeface="Times New Roman" panose="02020603050405020304" pitchFamily="18" charset="0"/>
                <a:cs typeface="Times New Roman" panose="02020603050405020304" pitchFamily="18" charset="0"/>
              </a:rPr>
              <a:t>?</a:t>
            </a:r>
          </a:p>
        </p:txBody>
      </p:sp>
      <p:sp>
        <p:nvSpPr>
          <p:cNvPr id="55" name="Rectangle 54"/>
          <p:cNvSpPr/>
          <p:nvPr/>
        </p:nvSpPr>
        <p:spPr>
          <a:xfrm>
            <a:off x="3328718" y="9075716"/>
            <a:ext cx="11518251" cy="1235346"/>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r>
              <a:rPr lang="en-US" sz="4800">
                <a:solidFill>
                  <a:srgbClr val="002060"/>
                </a:solidFill>
                <a:latin typeface="Times New Roman" panose="02020603050405020304" pitchFamily="18" charset="0"/>
                <a:cs typeface="Times New Roman" panose="02020603050405020304" pitchFamily="18" charset="0"/>
              </a:rPr>
              <a:t>  A                   B                   C                   D</a:t>
            </a:r>
          </a:p>
        </p:txBody>
      </p:sp>
      <p:pic>
        <p:nvPicPr>
          <p:cNvPr id="25" name="Picture 24"/>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4827982" y="8219603"/>
            <a:ext cx="1234547" cy="918795"/>
          </a:xfrm>
          <a:prstGeom prst="rect">
            <a:avLst/>
          </a:prstGeom>
        </p:spPr>
      </p:pic>
      <p:pic>
        <p:nvPicPr>
          <p:cNvPr id="21" name="Picture 20"/>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8044771" y="8100537"/>
            <a:ext cx="1234547" cy="918795"/>
          </a:xfrm>
          <a:prstGeom prst="rect">
            <a:avLst/>
          </a:prstGeom>
        </p:spPr>
      </p:pic>
      <p:sp>
        <p:nvSpPr>
          <p:cNvPr id="29" name="Rectangle 28"/>
          <p:cNvSpPr/>
          <p:nvPr/>
        </p:nvSpPr>
        <p:spPr>
          <a:xfrm>
            <a:off x="8216201" y="2117245"/>
            <a:ext cx="7870206" cy="646331"/>
          </a:xfrm>
          <a:prstGeom prst="rect">
            <a:avLst/>
          </a:prstGeom>
        </p:spPr>
        <p:txBody>
          <a:bodyPr wrap="square">
            <a:spAutoFit/>
          </a:bodyPr>
          <a:lstStyle/>
          <a:p>
            <a:pPr defTabSz="1371600"/>
            <a:r>
              <a:rPr lang="en-US" sz="3600" b="1" dirty="0">
                <a:solidFill>
                  <a:prstClr val="white"/>
                </a:solidFill>
                <a:latin typeface="Times New Roman" panose="02020603050405020304" pitchFamily="18" charset="0"/>
                <a:cs typeface="Times New Roman" panose="02020603050405020304" pitchFamily="18" charset="0"/>
              </a:rPr>
              <a:t>A : </a:t>
            </a:r>
            <a:r>
              <a:rPr lang="en-US" sz="3600" b="1" dirty="0" err="1">
                <a:solidFill>
                  <a:prstClr val="white"/>
                </a:solidFill>
                <a:latin typeface="Times New Roman" panose="02020603050405020304" pitchFamily="18" charset="0"/>
                <a:cs typeface="Times New Roman" panose="02020603050405020304" pitchFamily="18" charset="0"/>
              </a:rPr>
              <a:t>Ăn</a:t>
            </a:r>
            <a:r>
              <a:rPr lang="en-US" sz="3600" b="1" dirty="0">
                <a:solidFill>
                  <a:prstClr val="white"/>
                </a:solidFill>
                <a:latin typeface="Times New Roman" panose="02020603050405020304" pitchFamily="18" charset="0"/>
                <a:cs typeface="Times New Roman" panose="02020603050405020304" pitchFamily="18" charset="0"/>
              </a:rPr>
              <a:t> </a:t>
            </a:r>
            <a:r>
              <a:rPr lang="en-US" sz="3600" b="1" dirty="0" err="1">
                <a:solidFill>
                  <a:prstClr val="white"/>
                </a:solidFill>
                <a:latin typeface="Times New Roman" panose="02020603050405020304" pitchFamily="18" charset="0"/>
                <a:cs typeface="Times New Roman" panose="02020603050405020304" pitchFamily="18" charset="0"/>
              </a:rPr>
              <a:t>nhanh</a:t>
            </a:r>
            <a:r>
              <a:rPr lang="en-US" sz="3600" b="1" dirty="0">
                <a:solidFill>
                  <a:prstClr val="white"/>
                </a:solidFill>
                <a:latin typeface="Times New Roman" panose="02020603050405020304" pitchFamily="18" charset="0"/>
                <a:cs typeface="Times New Roman" panose="02020603050405020304" pitchFamily="18" charset="0"/>
              </a:rPr>
              <a:t> </a:t>
            </a:r>
            <a:r>
              <a:rPr lang="en-US" sz="3600" b="1" dirty="0" err="1">
                <a:solidFill>
                  <a:prstClr val="white"/>
                </a:solidFill>
                <a:latin typeface="Times New Roman" panose="02020603050405020304" pitchFamily="18" charset="0"/>
                <a:cs typeface="Times New Roman" panose="02020603050405020304" pitchFamily="18" charset="0"/>
              </a:rPr>
              <a:t>nuốt</a:t>
            </a:r>
            <a:r>
              <a:rPr lang="en-US" sz="3600" b="1" dirty="0">
                <a:solidFill>
                  <a:prstClr val="white"/>
                </a:solidFill>
                <a:latin typeface="Times New Roman" panose="02020603050405020304" pitchFamily="18" charset="0"/>
                <a:cs typeface="Times New Roman" panose="02020603050405020304" pitchFamily="18" charset="0"/>
              </a:rPr>
              <a:t> </a:t>
            </a:r>
            <a:r>
              <a:rPr lang="en-US" sz="3600" b="1" dirty="0" err="1">
                <a:solidFill>
                  <a:prstClr val="white"/>
                </a:solidFill>
                <a:latin typeface="Times New Roman" panose="02020603050405020304" pitchFamily="18" charset="0"/>
                <a:cs typeface="Times New Roman" panose="02020603050405020304" pitchFamily="18" charset="0"/>
              </a:rPr>
              <a:t>vội</a:t>
            </a:r>
            <a:endParaRPr lang="en-US" sz="3600" b="1" dirty="0">
              <a:solidFill>
                <a:prstClr val="white"/>
              </a:solidFill>
              <a:latin typeface="Times New Roman" panose="02020603050405020304" pitchFamily="18" charset="0"/>
              <a:cs typeface="Times New Roman" panose="02020603050405020304" pitchFamily="18" charset="0"/>
            </a:endParaRPr>
          </a:p>
        </p:txBody>
      </p:sp>
      <p:sp>
        <p:nvSpPr>
          <p:cNvPr id="31" name="Rectangle 30"/>
          <p:cNvSpPr/>
          <p:nvPr/>
        </p:nvSpPr>
        <p:spPr>
          <a:xfrm>
            <a:off x="8216201" y="2858461"/>
            <a:ext cx="7870206" cy="646331"/>
          </a:xfrm>
          <a:prstGeom prst="rect">
            <a:avLst/>
          </a:prstGeom>
        </p:spPr>
        <p:txBody>
          <a:bodyPr wrap="square">
            <a:spAutoFit/>
          </a:bodyPr>
          <a:lstStyle/>
          <a:p>
            <a:pPr defTabSz="1371600"/>
            <a:r>
              <a:rPr lang="en-US" sz="3600" b="1" dirty="0">
                <a:solidFill>
                  <a:prstClr val="white"/>
                </a:solidFill>
                <a:latin typeface="Times New Roman" panose="02020603050405020304" pitchFamily="18" charset="0"/>
                <a:cs typeface="Times New Roman" panose="02020603050405020304" pitchFamily="18" charset="0"/>
              </a:rPr>
              <a:t>B : </a:t>
            </a:r>
            <a:r>
              <a:rPr lang="en-US" sz="3600" b="1" dirty="0" err="1">
                <a:solidFill>
                  <a:prstClr val="white"/>
                </a:solidFill>
                <a:latin typeface="Times New Roman" panose="02020603050405020304" pitchFamily="18" charset="0"/>
                <a:cs typeface="Times New Roman" panose="02020603050405020304" pitchFamily="18" charset="0"/>
              </a:rPr>
              <a:t>Ăn</a:t>
            </a:r>
            <a:r>
              <a:rPr lang="en-US" sz="3600" b="1" dirty="0">
                <a:solidFill>
                  <a:prstClr val="white"/>
                </a:solidFill>
                <a:latin typeface="Times New Roman" panose="02020603050405020304" pitchFamily="18" charset="0"/>
                <a:cs typeface="Times New Roman" panose="02020603050405020304" pitchFamily="18" charset="0"/>
              </a:rPr>
              <a:t> </a:t>
            </a:r>
            <a:r>
              <a:rPr lang="en-US" sz="3600" b="1" dirty="0" err="1">
                <a:solidFill>
                  <a:prstClr val="white"/>
                </a:solidFill>
                <a:latin typeface="Times New Roman" panose="02020603050405020304" pitchFamily="18" charset="0"/>
                <a:cs typeface="Times New Roman" panose="02020603050405020304" pitchFamily="18" charset="0"/>
              </a:rPr>
              <a:t>chắc</a:t>
            </a:r>
            <a:r>
              <a:rPr lang="en-US" sz="3600" b="1" dirty="0">
                <a:solidFill>
                  <a:prstClr val="white"/>
                </a:solidFill>
                <a:latin typeface="Times New Roman" panose="02020603050405020304" pitchFamily="18" charset="0"/>
                <a:cs typeface="Times New Roman" panose="02020603050405020304" pitchFamily="18" charset="0"/>
              </a:rPr>
              <a:t> </a:t>
            </a:r>
            <a:r>
              <a:rPr lang="en-US" sz="3600" b="1" dirty="0" err="1">
                <a:solidFill>
                  <a:prstClr val="white"/>
                </a:solidFill>
                <a:latin typeface="Times New Roman" panose="02020603050405020304" pitchFamily="18" charset="0"/>
                <a:cs typeface="Times New Roman" panose="02020603050405020304" pitchFamily="18" charset="0"/>
              </a:rPr>
              <a:t>mặc</a:t>
            </a:r>
            <a:r>
              <a:rPr lang="en-US" sz="3600" b="1" dirty="0">
                <a:solidFill>
                  <a:prstClr val="white"/>
                </a:solidFill>
                <a:latin typeface="Times New Roman" panose="02020603050405020304" pitchFamily="18" charset="0"/>
                <a:cs typeface="Times New Roman" panose="02020603050405020304" pitchFamily="18" charset="0"/>
              </a:rPr>
              <a:t> </a:t>
            </a:r>
            <a:r>
              <a:rPr lang="en-US" sz="3600" b="1" dirty="0" err="1">
                <a:solidFill>
                  <a:prstClr val="white"/>
                </a:solidFill>
                <a:latin typeface="Times New Roman" panose="02020603050405020304" pitchFamily="18" charset="0"/>
                <a:cs typeface="Times New Roman" panose="02020603050405020304" pitchFamily="18" charset="0"/>
              </a:rPr>
              <a:t>bền</a:t>
            </a:r>
            <a:endParaRPr lang="en-US" sz="3600" b="1" dirty="0">
              <a:solidFill>
                <a:prstClr val="white"/>
              </a:solidFill>
              <a:latin typeface="Times New Roman" panose="02020603050405020304" pitchFamily="18" charset="0"/>
              <a:cs typeface="Times New Roman" panose="02020603050405020304" pitchFamily="18" charset="0"/>
            </a:endParaRPr>
          </a:p>
        </p:txBody>
      </p:sp>
      <p:sp>
        <p:nvSpPr>
          <p:cNvPr id="32" name="Rectangle 31"/>
          <p:cNvSpPr/>
          <p:nvPr/>
        </p:nvSpPr>
        <p:spPr>
          <a:xfrm>
            <a:off x="8216201" y="3599677"/>
            <a:ext cx="7870206" cy="646331"/>
          </a:xfrm>
          <a:prstGeom prst="rect">
            <a:avLst/>
          </a:prstGeom>
        </p:spPr>
        <p:txBody>
          <a:bodyPr wrap="square">
            <a:spAutoFit/>
          </a:bodyPr>
          <a:lstStyle/>
          <a:p>
            <a:pPr defTabSz="1371600"/>
            <a:r>
              <a:rPr lang="en-US" sz="3600" b="1" dirty="0">
                <a:solidFill>
                  <a:prstClr val="white"/>
                </a:solidFill>
                <a:latin typeface="Times New Roman" panose="02020603050405020304" pitchFamily="18" charset="0"/>
                <a:cs typeface="Times New Roman" panose="02020603050405020304" pitchFamily="18" charset="0"/>
              </a:rPr>
              <a:t>C : </a:t>
            </a:r>
            <a:r>
              <a:rPr lang="en-US" sz="3600" b="1" dirty="0" err="1">
                <a:solidFill>
                  <a:prstClr val="white"/>
                </a:solidFill>
                <a:latin typeface="Times New Roman" panose="02020603050405020304" pitchFamily="18" charset="0"/>
                <a:cs typeface="Times New Roman" panose="02020603050405020304" pitchFamily="18" charset="0"/>
              </a:rPr>
              <a:t>Ăn</a:t>
            </a:r>
            <a:r>
              <a:rPr lang="en-US" sz="3600" b="1" dirty="0">
                <a:solidFill>
                  <a:prstClr val="white"/>
                </a:solidFill>
                <a:latin typeface="Times New Roman" panose="02020603050405020304" pitchFamily="18" charset="0"/>
                <a:cs typeface="Times New Roman" panose="02020603050405020304" pitchFamily="18" charset="0"/>
              </a:rPr>
              <a:t> </a:t>
            </a:r>
            <a:r>
              <a:rPr lang="en-US" sz="3600" b="1" dirty="0" err="1">
                <a:solidFill>
                  <a:prstClr val="white"/>
                </a:solidFill>
                <a:latin typeface="Times New Roman" panose="02020603050405020304" pitchFamily="18" charset="0"/>
                <a:cs typeface="Times New Roman" panose="02020603050405020304" pitchFamily="18" charset="0"/>
              </a:rPr>
              <a:t>chậm</a:t>
            </a:r>
            <a:r>
              <a:rPr lang="en-US" sz="3600" b="1" dirty="0">
                <a:solidFill>
                  <a:prstClr val="white"/>
                </a:solidFill>
                <a:latin typeface="Times New Roman" panose="02020603050405020304" pitchFamily="18" charset="0"/>
                <a:cs typeface="Times New Roman" panose="02020603050405020304" pitchFamily="18" charset="0"/>
              </a:rPr>
              <a:t> </a:t>
            </a:r>
            <a:r>
              <a:rPr lang="en-US" sz="3600" b="1" dirty="0" err="1">
                <a:solidFill>
                  <a:prstClr val="white"/>
                </a:solidFill>
                <a:latin typeface="Times New Roman" panose="02020603050405020304" pitchFamily="18" charset="0"/>
                <a:cs typeface="Times New Roman" panose="02020603050405020304" pitchFamily="18" charset="0"/>
              </a:rPr>
              <a:t>nhai</a:t>
            </a:r>
            <a:r>
              <a:rPr lang="en-US" sz="3600" b="1" dirty="0">
                <a:solidFill>
                  <a:prstClr val="white"/>
                </a:solidFill>
                <a:latin typeface="Times New Roman" panose="02020603050405020304" pitchFamily="18" charset="0"/>
                <a:cs typeface="Times New Roman" panose="02020603050405020304" pitchFamily="18" charset="0"/>
              </a:rPr>
              <a:t> </a:t>
            </a:r>
            <a:r>
              <a:rPr lang="en-US" sz="3600" b="1" dirty="0" err="1">
                <a:solidFill>
                  <a:prstClr val="white"/>
                </a:solidFill>
                <a:latin typeface="Times New Roman" panose="02020603050405020304" pitchFamily="18" charset="0"/>
                <a:cs typeface="Times New Roman" panose="02020603050405020304" pitchFamily="18" charset="0"/>
              </a:rPr>
              <a:t>kĩ</a:t>
            </a:r>
            <a:endParaRPr lang="en-US" sz="3600" b="1" dirty="0">
              <a:solidFill>
                <a:prstClr val="white"/>
              </a:solidFill>
              <a:latin typeface="Times New Roman" panose="02020603050405020304" pitchFamily="18" charset="0"/>
              <a:cs typeface="Times New Roman" panose="02020603050405020304" pitchFamily="18" charset="0"/>
            </a:endParaRPr>
          </a:p>
        </p:txBody>
      </p:sp>
      <p:sp>
        <p:nvSpPr>
          <p:cNvPr id="34" name="Rectangle 33"/>
          <p:cNvSpPr/>
          <p:nvPr/>
        </p:nvSpPr>
        <p:spPr>
          <a:xfrm>
            <a:off x="8216201" y="4340893"/>
            <a:ext cx="7870206" cy="646331"/>
          </a:xfrm>
          <a:prstGeom prst="rect">
            <a:avLst/>
          </a:prstGeom>
        </p:spPr>
        <p:txBody>
          <a:bodyPr wrap="square">
            <a:spAutoFit/>
          </a:bodyPr>
          <a:lstStyle/>
          <a:p>
            <a:pPr defTabSz="1371600"/>
            <a:r>
              <a:rPr lang="en-US" sz="3600" b="1" dirty="0">
                <a:solidFill>
                  <a:prstClr val="white"/>
                </a:solidFill>
                <a:latin typeface="Times New Roman" panose="02020603050405020304" pitchFamily="18" charset="0"/>
                <a:cs typeface="Times New Roman" panose="02020603050405020304" pitchFamily="18" charset="0"/>
              </a:rPr>
              <a:t>D : </a:t>
            </a:r>
            <a:r>
              <a:rPr lang="en-US" sz="3600" b="1" dirty="0" err="1">
                <a:solidFill>
                  <a:prstClr val="white"/>
                </a:solidFill>
                <a:latin typeface="Times New Roman" panose="02020603050405020304" pitchFamily="18" charset="0"/>
                <a:cs typeface="Times New Roman" panose="02020603050405020304" pitchFamily="18" charset="0"/>
              </a:rPr>
              <a:t>Tất</a:t>
            </a:r>
            <a:r>
              <a:rPr lang="en-US" sz="3600" b="1" dirty="0">
                <a:solidFill>
                  <a:prstClr val="white"/>
                </a:solidFill>
                <a:latin typeface="Times New Roman" panose="02020603050405020304" pitchFamily="18" charset="0"/>
                <a:cs typeface="Times New Roman" panose="02020603050405020304" pitchFamily="18" charset="0"/>
              </a:rPr>
              <a:t> </a:t>
            </a:r>
            <a:r>
              <a:rPr lang="en-US" sz="3600" b="1" dirty="0" err="1">
                <a:solidFill>
                  <a:prstClr val="white"/>
                </a:solidFill>
                <a:latin typeface="Times New Roman" panose="02020603050405020304" pitchFamily="18" charset="0"/>
                <a:cs typeface="Times New Roman" panose="02020603050405020304" pitchFamily="18" charset="0"/>
              </a:rPr>
              <a:t>cả</a:t>
            </a:r>
            <a:r>
              <a:rPr lang="en-US" sz="3600" b="1" dirty="0">
                <a:solidFill>
                  <a:prstClr val="white"/>
                </a:solidFill>
                <a:latin typeface="Times New Roman" panose="02020603050405020304" pitchFamily="18" charset="0"/>
                <a:cs typeface="Times New Roman" panose="02020603050405020304" pitchFamily="18" charset="0"/>
              </a:rPr>
              <a:t> </a:t>
            </a:r>
            <a:r>
              <a:rPr lang="en-US" sz="3600" b="1" dirty="0" err="1">
                <a:solidFill>
                  <a:prstClr val="white"/>
                </a:solidFill>
                <a:latin typeface="Times New Roman" panose="02020603050405020304" pitchFamily="18" charset="0"/>
                <a:cs typeface="Times New Roman" panose="02020603050405020304" pitchFamily="18" charset="0"/>
              </a:rPr>
              <a:t>đáp</a:t>
            </a:r>
            <a:r>
              <a:rPr lang="en-US" sz="3600" b="1" dirty="0">
                <a:solidFill>
                  <a:prstClr val="white"/>
                </a:solidFill>
                <a:latin typeface="Times New Roman" panose="02020603050405020304" pitchFamily="18" charset="0"/>
                <a:cs typeface="Times New Roman" panose="02020603050405020304" pitchFamily="18" charset="0"/>
              </a:rPr>
              <a:t> </a:t>
            </a:r>
            <a:r>
              <a:rPr lang="en-US" sz="3600" b="1" dirty="0" err="1">
                <a:solidFill>
                  <a:prstClr val="white"/>
                </a:solidFill>
                <a:latin typeface="Times New Roman" panose="02020603050405020304" pitchFamily="18" charset="0"/>
                <a:cs typeface="Times New Roman" panose="02020603050405020304" pitchFamily="18" charset="0"/>
              </a:rPr>
              <a:t>án</a:t>
            </a:r>
            <a:r>
              <a:rPr lang="en-US" sz="3600" b="1" dirty="0">
                <a:solidFill>
                  <a:prstClr val="white"/>
                </a:solidFill>
                <a:latin typeface="Times New Roman" panose="02020603050405020304" pitchFamily="18" charset="0"/>
                <a:cs typeface="Times New Roman" panose="02020603050405020304" pitchFamily="18" charset="0"/>
              </a:rPr>
              <a:t> </a:t>
            </a:r>
            <a:r>
              <a:rPr lang="en-US" sz="3600" b="1" dirty="0" err="1">
                <a:solidFill>
                  <a:prstClr val="white"/>
                </a:solidFill>
                <a:latin typeface="Times New Roman" panose="02020603050405020304" pitchFamily="18" charset="0"/>
                <a:cs typeface="Times New Roman" panose="02020603050405020304" pitchFamily="18" charset="0"/>
              </a:rPr>
              <a:t>trên</a:t>
            </a:r>
            <a:endParaRPr lang="en-US" sz="3600" b="1" dirty="0">
              <a:solidFill>
                <a:prstClr val="white"/>
              </a:solidFill>
              <a:latin typeface="Times New Roman" panose="02020603050405020304" pitchFamily="18" charset="0"/>
              <a:cs typeface="Times New Roman" panose="02020603050405020304" pitchFamily="18" charset="0"/>
            </a:endParaRPr>
          </a:p>
        </p:txBody>
      </p:sp>
      <p:sp>
        <p:nvSpPr>
          <p:cNvPr id="2" name="Hình chữ nhật 1">
            <a:extLst>
              <a:ext uri="{FF2B5EF4-FFF2-40B4-BE49-F238E27FC236}">
                <a16:creationId xmlns:a16="http://schemas.microsoft.com/office/drawing/2014/main" id="{832D5865-BCC3-F69F-6F44-4EDC6EBB08FC}"/>
              </a:ext>
            </a:extLst>
          </p:cNvPr>
          <p:cNvSpPr/>
          <p:nvPr/>
        </p:nvSpPr>
        <p:spPr>
          <a:xfrm>
            <a:off x="12635470" y="5233383"/>
            <a:ext cx="3532938" cy="489170"/>
          </a:xfrm>
          <a:prstGeom prst="rect">
            <a:avLst/>
          </a:prstGeom>
          <a:solidFill>
            <a:srgbClr val="92D050"/>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0491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par>
                          <p:cTn id="12" fill="hold">
                            <p:stCondLst>
                              <p:cond delay="1600"/>
                            </p:stCondLst>
                            <p:childTnLst>
                              <p:par>
                                <p:cTn id="13" presetID="10" presetClass="entr" presetSubtype="0" fill="hold" nodeType="afterEffect">
                                  <p:stCondLst>
                                    <p:cond delay="0"/>
                                  </p:stCondLst>
                                  <p:childTnLst>
                                    <p:set>
                                      <p:cBhvr>
                                        <p:cTn id="14" dur="1" fill="hold">
                                          <p:stCondLst>
                                            <p:cond delay="0"/>
                                          </p:stCondLst>
                                        </p:cTn>
                                        <p:tgtEl>
                                          <p:spTgt spid="29">
                                            <p:txEl>
                                              <p:pRg st="0" end="0"/>
                                            </p:txEl>
                                          </p:spTgt>
                                        </p:tgtEl>
                                        <p:attrNameLst>
                                          <p:attrName>style.visibility</p:attrName>
                                        </p:attrNameLst>
                                      </p:cBhvr>
                                      <p:to>
                                        <p:strVal val="visible"/>
                                      </p:to>
                                    </p:set>
                                    <p:animEffect transition="in" filter="fade">
                                      <p:cBhvr>
                                        <p:cTn id="15" dur="500"/>
                                        <p:tgtEl>
                                          <p:spTgt spid="29">
                                            <p:txEl>
                                              <p:pRg st="0" end="0"/>
                                            </p:txEl>
                                          </p:spTgt>
                                        </p:tgtEl>
                                      </p:cBhvr>
                                    </p:animEffect>
                                  </p:childTnLst>
                                </p:cTn>
                              </p:par>
                            </p:childTnLst>
                          </p:cTn>
                        </p:par>
                        <p:par>
                          <p:cTn id="16" fill="hold">
                            <p:stCondLst>
                              <p:cond delay="2100"/>
                            </p:stCondLst>
                            <p:childTnLst>
                              <p:par>
                                <p:cTn id="17" presetID="10" presetClass="entr" presetSubtype="0" fill="hold" nodeType="afterEffect">
                                  <p:stCondLst>
                                    <p:cond delay="0"/>
                                  </p:stCondLst>
                                  <p:childTnLst>
                                    <p:set>
                                      <p:cBhvr>
                                        <p:cTn id="18" dur="1" fill="hold">
                                          <p:stCondLst>
                                            <p:cond delay="0"/>
                                          </p:stCondLst>
                                        </p:cTn>
                                        <p:tgtEl>
                                          <p:spTgt spid="31">
                                            <p:txEl>
                                              <p:pRg st="0" end="0"/>
                                            </p:txEl>
                                          </p:spTgt>
                                        </p:tgtEl>
                                        <p:attrNameLst>
                                          <p:attrName>style.visibility</p:attrName>
                                        </p:attrNameLst>
                                      </p:cBhvr>
                                      <p:to>
                                        <p:strVal val="visible"/>
                                      </p:to>
                                    </p:set>
                                    <p:animEffect transition="in" filter="fade">
                                      <p:cBhvr>
                                        <p:cTn id="19" dur="500"/>
                                        <p:tgtEl>
                                          <p:spTgt spid="31">
                                            <p:txEl>
                                              <p:pRg st="0" end="0"/>
                                            </p:txEl>
                                          </p:spTgt>
                                        </p:tgtEl>
                                      </p:cBhvr>
                                    </p:animEffect>
                                  </p:childTnLst>
                                </p:cTn>
                              </p:par>
                            </p:childTnLst>
                          </p:cTn>
                        </p:par>
                        <p:par>
                          <p:cTn id="20" fill="hold">
                            <p:stCondLst>
                              <p:cond delay="2600"/>
                            </p:stCondLst>
                            <p:childTnLst>
                              <p:par>
                                <p:cTn id="21" presetID="10" presetClass="entr" presetSubtype="0" fill="hold" nodeType="afterEffect">
                                  <p:stCondLst>
                                    <p:cond delay="0"/>
                                  </p:stCondLst>
                                  <p:childTnLst>
                                    <p:set>
                                      <p:cBhvr>
                                        <p:cTn id="22" dur="1" fill="hold">
                                          <p:stCondLst>
                                            <p:cond delay="0"/>
                                          </p:stCondLst>
                                        </p:cTn>
                                        <p:tgtEl>
                                          <p:spTgt spid="32">
                                            <p:txEl>
                                              <p:pRg st="0" end="0"/>
                                            </p:txEl>
                                          </p:spTgt>
                                        </p:tgtEl>
                                        <p:attrNameLst>
                                          <p:attrName>style.visibility</p:attrName>
                                        </p:attrNameLst>
                                      </p:cBhvr>
                                      <p:to>
                                        <p:strVal val="visible"/>
                                      </p:to>
                                    </p:set>
                                    <p:animEffect transition="in" filter="fade">
                                      <p:cBhvr>
                                        <p:cTn id="23" dur="500"/>
                                        <p:tgtEl>
                                          <p:spTgt spid="32">
                                            <p:txEl>
                                              <p:pRg st="0" end="0"/>
                                            </p:txEl>
                                          </p:spTgt>
                                        </p:tgtEl>
                                      </p:cBhvr>
                                    </p:animEffect>
                                  </p:childTnLst>
                                </p:cTn>
                              </p:par>
                            </p:childTnLst>
                          </p:cTn>
                        </p:par>
                        <p:par>
                          <p:cTn id="24" fill="hold">
                            <p:stCondLst>
                              <p:cond delay="3100"/>
                            </p:stCondLst>
                            <p:childTnLst>
                              <p:par>
                                <p:cTn id="25" presetID="10" presetClass="entr" presetSubtype="0" fill="hold" nodeType="afterEffect">
                                  <p:stCondLst>
                                    <p:cond delay="0"/>
                                  </p:stCondLst>
                                  <p:childTnLst>
                                    <p:set>
                                      <p:cBhvr>
                                        <p:cTn id="26" dur="1" fill="hold">
                                          <p:stCondLst>
                                            <p:cond delay="0"/>
                                          </p:stCondLst>
                                        </p:cTn>
                                        <p:tgtEl>
                                          <p:spTgt spid="34">
                                            <p:txEl>
                                              <p:pRg st="0" end="0"/>
                                            </p:txEl>
                                          </p:spTgt>
                                        </p:tgtEl>
                                        <p:attrNameLst>
                                          <p:attrName>style.visibility</p:attrName>
                                        </p:attrNameLst>
                                      </p:cBhvr>
                                      <p:to>
                                        <p:strVal val="visible"/>
                                      </p:to>
                                    </p:set>
                                    <p:animEffect transition="in" filter="fade">
                                      <p:cBhvr>
                                        <p:cTn id="27"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32" presetClass="emph" presetSubtype="0" fill="hold" nodeType="clickEffect">
                                  <p:stCondLst>
                                    <p:cond delay="0"/>
                                  </p:stCondLst>
                                  <p:childTnLst>
                                    <p:animRot by="120000">
                                      <p:cBhvr>
                                        <p:cTn id="32" dur="100" fill="hold">
                                          <p:stCondLst>
                                            <p:cond delay="0"/>
                                          </p:stCondLst>
                                        </p:cTn>
                                        <p:tgtEl>
                                          <p:spTgt spid="6"/>
                                        </p:tgtEl>
                                        <p:attrNameLst>
                                          <p:attrName>r</p:attrName>
                                        </p:attrNameLst>
                                      </p:cBhvr>
                                    </p:animRot>
                                    <p:animRot by="-240000">
                                      <p:cBhvr>
                                        <p:cTn id="33" dur="200" fill="hold">
                                          <p:stCondLst>
                                            <p:cond delay="200"/>
                                          </p:stCondLst>
                                        </p:cTn>
                                        <p:tgtEl>
                                          <p:spTgt spid="6"/>
                                        </p:tgtEl>
                                        <p:attrNameLst>
                                          <p:attrName>r</p:attrName>
                                        </p:attrNameLst>
                                      </p:cBhvr>
                                    </p:animRot>
                                    <p:animRot by="240000">
                                      <p:cBhvr>
                                        <p:cTn id="34" dur="200" fill="hold">
                                          <p:stCondLst>
                                            <p:cond delay="400"/>
                                          </p:stCondLst>
                                        </p:cTn>
                                        <p:tgtEl>
                                          <p:spTgt spid="6"/>
                                        </p:tgtEl>
                                        <p:attrNameLst>
                                          <p:attrName>r</p:attrName>
                                        </p:attrNameLst>
                                      </p:cBhvr>
                                    </p:animRot>
                                    <p:animRot by="-240000">
                                      <p:cBhvr>
                                        <p:cTn id="35" dur="200" fill="hold">
                                          <p:stCondLst>
                                            <p:cond delay="600"/>
                                          </p:stCondLst>
                                        </p:cTn>
                                        <p:tgtEl>
                                          <p:spTgt spid="6"/>
                                        </p:tgtEl>
                                        <p:attrNameLst>
                                          <p:attrName>r</p:attrName>
                                        </p:attrNameLst>
                                      </p:cBhvr>
                                    </p:animRot>
                                    <p:animRot by="120000">
                                      <p:cBhvr>
                                        <p:cTn id="36" dur="200" fill="hold">
                                          <p:stCondLst>
                                            <p:cond delay="800"/>
                                          </p:stCondLst>
                                        </p:cTn>
                                        <p:tgtEl>
                                          <p:spTgt spid="6"/>
                                        </p:tgtEl>
                                        <p:attrNameLst>
                                          <p:attrName>r</p:attrName>
                                        </p:attrNameLst>
                                      </p:cBhvr>
                                    </p:animRot>
                                  </p:childTnLst>
                                </p:cTn>
                              </p:par>
                            </p:childTnLst>
                          </p:cTn>
                        </p:par>
                        <p:par>
                          <p:cTn id="37" fill="hold">
                            <p:stCondLst>
                              <p:cond delay="1000"/>
                            </p:stCondLst>
                            <p:childTnLst>
                              <p:par>
                                <p:cTn id="38" presetID="10" presetClass="exit" presetSubtype="0" fill="hold" nodeType="afterEffect">
                                  <p:stCondLst>
                                    <p:cond delay="0"/>
                                  </p:stCondLst>
                                  <p:childTnLst>
                                    <p:animEffect transition="out" filter="fade">
                                      <p:cBhvr>
                                        <p:cTn id="39" dur="250"/>
                                        <p:tgtEl>
                                          <p:spTgt spid="16"/>
                                        </p:tgtEl>
                                      </p:cBhvr>
                                    </p:animEffect>
                                    <p:set>
                                      <p:cBhvr>
                                        <p:cTn id="40" dur="1" fill="hold">
                                          <p:stCondLst>
                                            <p:cond delay="249"/>
                                          </p:stCondLst>
                                        </p:cTn>
                                        <p:tgtEl>
                                          <p:spTgt spid="16"/>
                                        </p:tgtEl>
                                        <p:attrNameLst>
                                          <p:attrName>style.visibility</p:attrName>
                                        </p:attrNameLst>
                                      </p:cBhvr>
                                      <p:to>
                                        <p:strVal val="hidden"/>
                                      </p:to>
                                    </p:set>
                                  </p:childTnLst>
                                </p:cTn>
                              </p:par>
                              <p:par>
                                <p:cTn id="41" presetID="10" presetClass="entr" presetSubtype="0"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250"/>
                                        <p:tgtEl>
                                          <p:spTgt spid="5"/>
                                        </p:tgtEl>
                                      </p:cBhvr>
                                    </p:animEffect>
                                  </p:childTnLst>
                                </p:cTn>
                              </p:par>
                            </p:childTnLst>
                          </p:cTn>
                        </p:par>
                        <p:par>
                          <p:cTn id="44" fill="hold">
                            <p:stCondLst>
                              <p:cond delay="1250"/>
                            </p:stCondLst>
                            <p:childTnLst>
                              <p:par>
                                <p:cTn id="45" presetID="63" presetClass="path" presetSubtype="0" accel="50000" decel="50000" fill="hold" nodeType="afterEffect">
                                  <p:stCondLst>
                                    <p:cond delay="0"/>
                                  </p:stCondLst>
                                  <p:childTnLst>
                                    <p:animMotion origin="layout" path="M -8.33333E-7 -4.81481E-6 L 0.75677 0.30996 " pathEditMode="relative" rAng="0" ptsTypes="AA">
                                      <p:cBhvr>
                                        <p:cTn id="46" dur="3000" fill="hold"/>
                                        <p:tgtEl>
                                          <p:spTgt spid="5"/>
                                        </p:tgtEl>
                                        <p:attrNameLst>
                                          <p:attrName>ppt_x</p:attrName>
                                          <p:attrName>ppt_y</p:attrName>
                                        </p:attrNameLst>
                                      </p:cBhvr>
                                      <p:rCtr x="37830" y="15486"/>
                                    </p:animMotion>
                                  </p:childTnLst>
                                </p:cTn>
                              </p:par>
                            </p:childTnLst>
                          </p:cTn>
                        </p:par>
                        <p:par>
                          <p:cTn id="47" fill="hold">
                            <p:stCondLst>
                              <p:cond delay="4250"/>
                            </p:stCondLst>
                            <p:childTnLst>
                              <p:par>
                                <p:cTn id="48" presetID="10" presetClass="exit" presetSubtype="0" fill="hold" nodeType="afterEffect">
                                  <p:stCondLst>
                                    <p:cond delay="0"/>
                                  </p:stCondLst>
                                  <p:childTnLst>
                                    <p:animEffect transition="out" filter="fade">
                                      <p:cBhvr>
                                        <p:cTn id="49" dur="250"/>
                                        <p:tgtEl>
                                          <p:spTgt spid="5"/>
                                        </p:tgtEl>
                                      </p:cBhvr>
                                    </p:animEffect>
                                    <p:set>
                                      <p:cBhvr>
                                        <p:cTn id="50" dur="1" fill="hold">
                                          <p:stCondLst>
                                            <p:cond delay="249"/>
                                          </p:stCondLst>
                                        </p:cTn>
                                        <p:tgtEl>
                                          <p:spTgt spid="5"/>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250"/>
                                        <p:tgtEl>
                                          <p:spTgt spid="11"/>
                                        </p:tgtEl>
                                      </p:cBhvr>
                                    </p:animEffect>
                                  </p:childTnLst>
                                </p:cTn>
                              </p:par>
                            </p:childTnLst>
                          </p:cTn>
                        </p:par>
                        <p:par>
                          <p:cTn id="54" fill="hold">
                            <p:stCondLst>
                              <p:cond delay="4500"/>
                            </p:stCondLst>
                            <p:childTnLst>
                              <p:par>
                                <p:cTn id="55" presetID="32" presetClass="emph" presetSubtype="0" fill="hold" nodeType="afterEffect">
                                  <p:stCondLst>
                                    <p:cond delay="0"/>
                                  </p:stCondLst>
                                  <p:childTnLst>
                                    <p:animRot by="120000">
                                      <p:cBhvr>
                                        <p:cTn id="56" dur="200" fill="hold">
                                          <p:stCondLst>
                                            <p:cond delay="0"/>
                                          </p:stCondLst>
                                        </p:cTn>
                                        <p:tgtEl>
                                          <p:spTgt spid="11"/>
                                        </p:tgtEl>
                                        <p:attrNameLst>
                                          <p:attrName>r</p:attrName>
                                        </p:attrNameLst>
                                      </p:cBhvr>
                                    </p:animRot>
                                    <p:animRot by="-240000">
                                      <p:cBhvr>
                                        <p:cTn id="57" dur="400" fill="hold">
                                          <p:stCondLst>
                                            <p:cond delay="400"/>
                                          </p:stCondLst>
                                        </p:cTn>
                                        <p:tgtEl>
                                          <p:spTgt spid="11"/>
                                        </p:tgtEl>
                                        <p:attrNameLst>
                                          <p:attrName>r</p:attrName>
                                        </p:attrNameLst>
                                      </p:cBhvr>
                                    </p:animRot>
                                    <p:animRot by="240000">
                                      <p:cBhvr>
                                        <p:cTn id="58" dur="400" fill="hold">
                                          <p:stCondLst>
                                            <p:cond delay="800"/>
                                          </p:stCondLst>
                                        </p:cTn>
                                        <p:tgtEl>
                                          <p:spTgt spid="11"/>
                                        </p:tgtEl>
                                        <p:attrNameLst>
                                          <p:attrName>r</p:attrName>
                                        </p:attrNameLst>
                                      </p:cBhvr>
                                    </p:animRot>
                                    <p:animRot by="-240000">
                                      <p:cBhvr>
                                        <p:cTn id="59" dur="400" fill="hold">
                                          <p:stCondLst>
                                            <p:cond delay="1200"/>
                                          </p:stCondLst>
                                        </p:cTn>
                                        <p:tgtEl>
                                          <p:spTgt spid="11"/>
                                        </p:tgtEl>
                                        <p:attrNameLst>
                                          <p:attrName>r</p:attrName>
                                        </p:attrNameLst>
                                      </p:cBhvr>
                                    </p:animRot>
                                    <p:animRot by="120000">
                                      <p:cBhvr>
                                        <p:cTn id="60" dur="400" fill="hold">
                                          <p:stCondLst>
                                            <p:cond delay="1600"/>
                                          </p:stCondLst>
                                        </p:cTn>
                                        <p:tgtEl>
                                          <p:spTgt spid="11"/>
                                        </p:tgtEl>
                                        <p:attrNameLst>
                                          <p:attrName>r</p:attrName>
                                        </p:attrNameLst>
                                      </p:cBhvr>
                                    </p:animRot>
                                  </p:childTnLst>
                                </p:cTn>
                              </p:par>
                              <p:par>
                                <p:cTn id="61" presetID="32" presetClass="emph" presetSubtype="0" fill="hold" nodeType="withEffect">
                                  <p:stCondLst>
                                    <p:cond delay="0"/>
                                  </p:stCondLst>
                                  <p:childTnLst>
                                    <p:animRot by="120000">
                                      <p:cBhvr>
                                        <p:cTn id="62" dur="200" fill="hold">
                                          <p:stCondLst>
                                            <p:cond delay="0"/>
                                          </p:stCondLst>
                                        </p:cTn>
                                        <p:tgtEl>
                                          <p:spTgt spid="6"/>
                                        </p:tgtEl>
                                        <p:attrNameLst>
                                          <p:attrName>r</p:attrName>
                                        </p:attrNameLst>
                                      </p:cBhvr>
                                    </p:animRot>
                                    <p:animRot by="-240000">
                                      <p:cBhvr>
                                        <p:cTn id="63" dur="400" fill="hold">
                                          <p:stCondLst>
                                            <p:cond delay="400"/>
                                          </p:stCondLst>
                                        </p:cTn>
                                        <p:tgtEl>
                                          <p:spTgt spid="6"/>
                                        </p:tgtEl>
                                        <p:attrNameLst>
                                          <p:attrName>r</p:attrName>
                                        </p:attrNameLst>
                                      </p:cBhvr>
                                    </p:animRot>
                                    <p:animRot by="240000">
                                      <p:cBhvr>
                                        <p:cTn id="64" dur="400" fill="hold">
                                          <p:stCondLst>
                                            <p:cond delay="800"/>
                                          </p:stCondLst>
                                        </p:cTn>
                                        <p:tgtEl>
                                          <p:spTgt spid="6"/>
                                        </p:tgtEl>
                                        <p:attrNameLst>
                                          <p:attrName>r</p:attrName>
                                        </p:attrNameLst>
                                      </p:cBhvr>
                                    </p:animRot>
                                    <p:animRot by="-240000">
                                      <p:cBhvr>
                                        <p:cTn id="65" dur="400" fill="hold">
                                          <p:stCondLst>
                                            <p:cond delay="1200"/>
                                          </p:stCondLst>
                                        </p:cTn>
                                        <p:tgtEl>
                                          <p:spTgt spid="6"/>
                                        </p:tgtEl>
                                        <p:attrNameLst>
                                          <p:attrName>r</p:attrName>
                                        </p:attrNameLst>
                                      </p:cBhvr>
                                    </p:animRot>
                                    <p:animRot by="120000">
                                      <p:cBhvr>
                                        <p:cTn id="66" dur="400" fill="hold">
                                          <p:stCondLst>
                                            <p:cond delay="1600"/>
                                          </p:stCondLst>
                                        </p:cTn>
                                        <p:tgtEl>
                                          <p:spTgt spid="6"/>
                                        </p:tgtEl>
                                        <p:attrNameLst>
                                          <p:attrName>r</p:attrName>
                                        </p:attrNameLst>
                                      </p:cBhvr>
                                    </p:animRot>
                                  </p:childTnLst>
                                </p:cTn>
                              </p:par>
                            </p:childTnLst>
                          </p:cTn>
                        </p:par>
                        <p:par>
                          <p:cTn id="67" fill="hold">
                            <p:stCondLst>
                              <p:cond delay="6500"/>
                            </p:stCondLst>
                            <p:childTnLst>
                              <p:par>
                                <p:cTn id="68" presetID="10" presetClass="exit" presetSubtype="0" fill="hold" nodeType="afterEffect">
                                  <p:stCondLst>
                                    <p:cond delay="0"/>
                                  </p:stCondLst>
                                  <p:childTnLst>
                                    <p:animEffect transition="out" filter="fade">
                                      <p:cBhvr>
                                        <p:cTn id="69" dur="250"/>
                                        <p:tgtEl>
                                          <p:spTgt spid="11"/>
                                        </p:tgtEl>
                                      </p:cBhvr>
                                    </p:animEffect>
                                    <p:set>
                                      <p:cBhvr>
                                        <p:cTn id="70" dur="1" fill="hold">
                                          <p:stCondLst>
                                            <p:cond delay="249"/>
                                          </p:stCondLst>
                                        </p:cTn>
                                        <p:tgtEl>
                                          <p:spTgt spid="11"/>
                                        </p:tgtEl>
                                        <p:attrNameLst>
                                          <p:attrName>style.visibility</p:attrName>
                                        </p:attrNameLst>
                                      </p:cBhvr>
                                      <p:to>
                                        <p:strVal val="hidden"/>
                                      </p:to>
                                    </p:set>
                                  </p:childTnLst>
                                </p:cTn>
                              </p:par>
                              <p:par>
                                <p:cTn id="71" presetID="10" presetClass="entr" presetSubtype="0" fill="hold" nodeType="with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fade">
                                      <p:cBhvr>
                                        <p:cTn id="73" dur="250"/>
                                        <p:tgtEl>
                                          <p:spTgt spid="12"/>
                                        </p:tgtEl>
                                      </p:cBhvr>
                                    </p:animEffect>
                                  </p:childTnLst>
                                  <p:subTnLst>
                                    <p:audio>
                                      <p:cMediaNode>
                                        <p:cTn display="0" masterRel="sameClick">
                                          <p:stCondLst>
                                            <p:cond evt="begin" delay="0">
                                              <p:tn val="71"/>
                                            </p:cond>
                                          </p:stCondLst>
                                          <p:endCondLst>
                                            <p:cond evt="onStopAudio" delay="0">
                                              <p:tgtEl>
                                                <p:sldTgt/>
                                              </p:tgtEl>
                                            </p:cond>
                                          </p:endCondLst>
                                        </p:cTn>
                                        <p:tgtEl>
                                          <p:sndTgt r:embed="rId2" name="oisairoi.wav"/>
                                        </p:tgtEl>
                                      </p:cMediaNode>
                                    </p:audio>
                                  </p:subTnLst>
                                </p:cTn>
                              </p:par>
                              <p:par>
                                <p:cTn id="74" presetID="10" presetClass="entr" presetSubtype="0" fill="hold" nodeType="withEffect">
                                  <p:stCondLst>
                                    <p:cond delay="0"/>
                                  </p:stCondLst>
                                  <p:childTnLst>
                                    <p:set>
                                      <p:cBhvr>
                                        <p:cTn id="75" dur="1" fill="hold">
                                          <p:stCondLst>
                                            <p:cond delay="0"/>
                                          </p:stCondLst>
                                        </p:cTn>
                                        <p:tgtEl>
                                          <p:spTgt spid="14"/>
                                        </p:tgtEl>
                                        <p:attrNameLst>
                                          <p:attrName>style.visibility</p:attrName>
                                        </p:attrNameLst>
                                      </p:cBhvr>
                                      <p:to>
                                        <p:strVal val="visible"/>
                                      </p:to>
                                    </p:set>
                                    <p:animEffect transition="in" filter="fade">
                                      <p:cBhvr>
                                        <p:cTn id="76" dur="250"/>
                                        <p:tgtEl>
                                          <p:spTgt spid="14"/>
                                        </p:tgtEl>
                                      </p:cBhvr>
                                    </p:animEffect>
                                  </p:childTnLst>
                                </p:cTn>
                              </p:par>
                              <p:par>
                                <p:cTn id="77" presetID="10" presetClass="exit" presetSubtype="0" fill="hold" nodeType="withEffect">
                                  <p:stCondLst>
                                    <p:cond delay="0"/>
                                  </p:stCondLst>
                                  <p:childTnLst>
                                    <p:animEffect transition="out" filter="fade">
                                      <p:cBhvr>
                                        <p:cTn id="78" dur="250"/>
                                        <p:tgtEl>
                                          <p:spTgt spid="6"/>
                                        </p:tgtEl>
                                      </p:cBhvr>
                                    </p:animEffect>
                                    <p:set>
                                      <p:cBhvr>
                                        <p:cTn id="79" dur="1" fill="hold">
                                          <p:stCondLst>
                                            <p:cond delay="24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0" restart="whenNotActive" fill="hold" evtFilter="cancelBubble" nodeType="interactiveSeq">
                <p:stCondLst>
                  <p:cond evt="onClick" delay="0">
                    <p:tgtEl>
                      <p:spTgt spid="22"/>
                    </p:tgtEl>
                  </p:cond>
                </p:stCondLst>
                <p:endSync evt="end" delay="0">
                  <p:rtn val="all"/>
                </p:endSync>
                <p:childTnLst>
                  <p:par>
                    <p:cTn id="81" fill="hold">
                      <p:stCondLst>
                        <p:cond delay="0"/>
                      </p:stCondLst>
                      <p:childTnLst>
                        <p:par>
                          <p:cTn id="82" fill="hold">
                            <p:stCondLst>
                              <p:cond delay="0"/>
                            </p:stCondLst>
                            <p:childTnLst>
                              <p:par>
                                <p:cTn id="83" presetID="32" presetClass="emph" presetSubtype="0" fill="hold" nodeType="clickEffect">
                                  <p:stCondLst>
                                    <p:cond delay="0"/>
                                  </p:stCondLst>
                                  <p:childTnLst>
                                    <p:animRot by="120000">
                                      <p:cBhvr>
                                        <p:cTn id="84" dur="100" fill="hold">
                                          <p:stCondLst>
                                            <p:cond delay="0"/>
                                          </p:stCondLst>
                                        </p:cTn>
                                        <p:tgtEl>
                                          <p:spTgt spid="22"/>
                                        </p:tgtEl>
                                        <p:attrNameLst>
                                          <p:attrName>r</p:attrName>
                                        </p:attrNameLst>
                                      </p:cBhvr>
                                    </p:animRot>
                                    <p:animRot by="-240000">
                                      <p:cBhvr>
                                        <p:cTn id="85" dur="200" fill="hold">
                                          <p:stCondLst>
                                            <p:cond delay="200"/>
                                          </p:stCondLst>
                                        </p:cTn>
                                        <p:tgtEl>
                                          <p:spTgt spid="22"/>
                                        </p:tgtEl>
                                        <p:attrNameLst>
                                          <p:attrName>r</p:attrName>
                                        </p:attrNameLst>
                                      </p:cBhvr>
                                    </p:animRot>
                                    <p:animRot by="240000">
                                      <p:cBhvr>
                                        <p:cTn id="86" dur="200" fill="hold">
                                          <p:stCondLst>
                                            <p:cond delay="400"/>
                                          </p:stCondLst>
                                        </p:cTn>
                                        <p:tgtEl>
                                          <p:spTgt spid="22"/>
                                        </p:tgtEl>
                                        <p:attrNameLst>
                                          <p:attrName>r</p:attrName>
                                        </p:attrNameLst>
                                      </p:cBhvr>
                                    </p:animRot>
                                    <p:animRot by="-240000">
                                      <p:cBhvr>
                                        <p:cTn id="87" dur="200" fill="hold">
                                          <p:stCondLst>
                                            <p:cond delay="600"/>
                                          </p:stCondLst>
                                        </p:cTn>
                                        <p:tgtEl>
                                          <p:spTgt spid="22"/>
                                        </p:tgtEl>
                                        <p:attrNameLst>
                                          <p:attrName>r</p:attrName>
                                        </p:attrNameLst>
                                      </p:cBhvr>
                                    </p:animRot>
                                    <p:animRot by="120000">
                                      <p:cBhvr>
                                        <p:cTn id="88" dur="200" fill="hold">
                                          <p:stCondLst>
                                            <p:cond delay="800"/>
                                          </p:stCondLst>
                                        </p:cTn>
                                        <p:tgtEl>
                                          <p:spTgt spid="22"/>
                                        </p:tgtEl>
                                        <p:attrNameLst>
                                          <p:attrName>r</p:attrName>
                                        </p:attrNameLst>
                                      </p:cBhvr>
                                    </p:animRot>
                                  </p:childTnLst>
                                </p:cTn>
                              </p:par>
                            </p:childTnLst>
                          </p:cTn>
                        </p:par>
                        <p:par>
                          <p:cTn id="89" fill="hold">
                            <p:stCondLst>
                              <p:cond delay="1000"/>
                            </p:stCondLst>
                            <p:childTnLst>
                              <p:par>
                                <p:cTn id="90" presetID="10" presetClass="exit" presetSubtype="0" fill="hold" nodeType="afterEffect">
                                  <p:stCondLst>
                                    <p:cond delay="0"/>
                                  </p:stCondLst>
                                  <p:childTnLst>
                                    <p:animEffect transition="out" filter="fade">
                                      <p:cBhvr>
                                        <p:cTn id="91" dur="250"/>
                                        <p:tgtEl>
                                          <p:spTgt spid="16"/>
                                        </p:tgtEl>
                                      </p:cBhvr>
                                    </p:animEffect>
                                    <p:set>
                                      <p:cBhvr>
                                        <p:cTn id="92" dur="1" fill="hold">
                                          <p:stCondLst>
                                            <p:cond delay="249"/>
                                          </p:stCondLst>
                                        </p:cTn>
                                        <p:tgtEl>
                                          <p:spTgt spid="16"/>
                                        </p:tgtEl>
                                        <p:attrNameLst>
                                          <p:attrName>style.visibility</p:attrName>
                                        </p:attrNameLst>
                                      </p:cBhvr>
                                      <p:to>
                                        <p:strVal val="hidden"/>
                                      </p:to>
                                    </p:set>
                                  </p:childTnLst>
                                </p:cTn>
                              </p:par>
                              <p:par>
                                <p:cTn id="93" presetID="10" presetClass="entr" presetSubtype="0" fill="hold" nodeType="withEffect">
                                  <p:stCondLst>
                                    <p:cond delay="0"/>
                                  </p:stCondLst>
                                  <p:childTnLst>
                                    <p:set>
                                      <p:cBhvr>
                                        <p:cTn id="94" dur="1" fill="hold">
                                          <p:stCondLst>
                                            <p:cond delay="0"/>
                                          </p:stCondLst>
                                        </p:cTn>
                                        <p:tgtEl>
                                          <p:spTgt spid="5"/>
                                        </p:tgtEl>
                                        <p:attrNameLst>
                                          <p:attrName>style.visibility</p:attrName>
                                        </p:attrNameLst>
                                      </p:cBhvr>
                                      <p:to>
                                        <p:strVal val="visible"/>
                                      </p:to>
                                    </p:set>
                                    <p:animEffect transition="in" filter="fade">
                                      <p:cBhvr>
                                        <p:cTn id="95" dur="250"/>
                                        <p:tgtEl>
                                          <p:spTgt spid="5"/>
                                        </p:tgtEl>
                                      </p:cBhvr>
                                    </p:animEffect>
                                  </p:childTnLst>
                                </p:cTn>
                              </p:par>
                            </p:childTnLst>
                          </p:cTn>
                        </p:par>
                        <p:par>
                          <p:cTn id="96" fill="hold">
                            <p:stCondLst>
                              <p:cond delay="1250"/>
                            </p:stCondLst>
                            <p:childTnLst>
                              <p:par>
                                <p:cTn id="97" presetID="63" presetClass="path" presetSubtype="0" accel="50000" decel="50000" fill="hold" nodeType="afterEffect">
                                  <p:stCondLst>
                                    <p:cond delay="0"/>
                                  </p:stCondLst>
                                  <p:childTnLst>
                                    <p:animMotion origin="layout" path="M -8.33333E-7 -4.81481E-6 L 0.54809 0.30024 " pathEditMode="relative" rAng="0" ptsTypes="AA">
                                      <p:cBhvr>
                                        <p:cTn id="98" dur="2000" fill="hold"/>
                                        <p:tgtEl>
                                          <p:spTgt spid="5"/>
                                        </p:tgtEl>
                                        <p:attrNameLst>
                                          <p:attrName>ppt_x</p:attrName>
                                          <p:attrName>ppt_y</p:attrName>
                                        </p:attrNameLst>
                                      </p:cBhvr>
                                      <p:rCtr x="27396" y="15000"/>
                                    </p:animMotion>
                                  </p:childTnLst>
                                </p:cTn>
                              </p:par>
                            </p:childTnLst>
                          </p:cTn>
                        </p:par>
                        <p:par>
                          <p:cTn id="99" fill="hold">
                            <p:stCondLst>
                              <p:cond delay="3250"/>
                            </p:stCondLst>
                            <p:childTnLst>
                              <p:par>
                                <p:cTn id="100" presetID="10" presetClass="exit" presetSubtype="0" fill="hold" nodeType="afterEffect">
                                  <p:stCondLst>
                                    <p:cond delay="0"/>
                                  </p:stCondLst>
                                  <p:childTnLst>
                                    <p:animEffect transition="out" filter="fade">
                                      <p:cBhvr>
                                        <p:cTn id="101" dur="250"/>
                                        <p:tgtEl>
                                          <p:spTgt spid="5"/>
                                        </p:tgtEl>
                                      </p:cBhvr>
                                    </p:animEffect>
                                    <p:set>
                                      <p:cBhvr>
                                        <p:cTn id="102" dur="1" fill="hold">
                                          <p:stCondLst>
                                            <p:cond delay="249"/>
                                          </p:stCondLst>
                                        </p:cTn>
                                        <p:tgtEl>
                                          <p:spTgt spid="5"/>
                                        </p:tgtEl>
                                        <p:attrNameLst>
                                          <p:attrName>style.visibility</p:attrName>
                                        </p:attrNameLst>
                                      </p:cBhvr>
                                      <p:to>
                                        <p:strVal val="hidden"/>
                                      </p:to>
                                    </p:set>
                                  </p:childTnLst>
                                </p:cTn>
                              </p:par>
                              <p:par>
                                <p:cTn id="103" presetID="10" presetClass="entr" presetSubtype="0" fill="hold" nodeType="withEffect">
                                  <p:stCondLst>
                                    <p:cond delay="0"/>
                                  </p:stCondLst>
                                  <p:childTnLst>
                                    <p:set>
                                      <p:cBhvr>
                                        <p:cTn id="104" dur="1" fill="hold">
                                          <p:stCondLst>
                                            <p:cond delay="0"/>
                                          </p:stCondLst>
                                        </p:cTn>
                                        <p:tgtEl>
                                          <p:spTgt spid="19"/>
                                        </p:tgtEl>
                                        <p:attrNameLst>
                                          <p:attrName>style.visibility</p:attrName>
                                        </p:attrNameLst>
                                      </p:cBhvr>
                                      <p:to>
                                        <p:strVal val="visible"/>
                                      </p:to>
                                    </p:set>
                                    <p:animEffect transition="in" filter="fade">
                                      <p:cBhvr>
                                        <p:cTn id="105" dur="250"/>
                                        <p:tgtEl>
                                          <p:spTgt spid="19"/>
                                        </p:tgtEl>
                                      </p:cBhvr>
                                    </p:animEffect>
                                  </p:childTnLst>
                                </p:cTn>
                              </p:par>
                            </p:childTnLst>
                          </p:cTn>
                        </p:par>
                        <p:par>
                          <p:cTn id="106" fill="hold">
                            <p:stCondLst>
                              <p:cond delay="3500"/>
                            </p:stCondLst>
                            <p:childTnLst>
                              <p:par>
                                <p:cTn id="107" presetID="32" presetClass="emph" presetSubtype="0" fill="hold" nodeType="afterEffect">
                                  <p:stCondLst>
                                    <p:cond delay="0"/>
                                  </p:stCondLst>
                                  <p:childTnLst>
                                    <p:animRot by="120000">
                                      <p:cBhvr>
                                        <p:cTn id="108" dur="200" fill="hold">
                                          <p:stCondLst>
                                            <p:cond delay="0"/>
                                          </p:stCondLst>
                                        </p:cTn>
                                        <p:tgtEl>
                                          <p:spTgt spid="19"/>
                                        </p:tgtEl>
                                        <p:attrNameLst>
                                          <p:attrName>r</p:attrName>
                                        </p:attrNameLst>
                                      </p:cBhvr>
                                    </p:animRot>
                                    <p:animRot by="-240000">
                                      <p:cBhvr>
                                        <p:cTn id="109" dur="400" fill="hold">
                                          <p:stCondLst>
                                            <p:cond delay="400"/>
                                          </p:stCondLst>
                                        </p:cTn>
                                        <p:tgtEl>
                                          <p:spTgt spid="19"/>
                                        </p:tgtEl>
                                        <p:attrNameLst>
                                          <p:attrName>r</p:attrName>
                                        </p:attrNameLst>
                                      </p:cBhvr>
                                    </p:animRot>
                                    <p:animRot by="240000">
                                      <p:cBhvr>
                                        <p:cTn id="110" dur="400" fill="hold">
                                          <p:stCondLst>
                                            <p:cond delay="800"/>
                                          </p:stCondLst>
                                        </p:cTn>
                                        <p:tgtEl>
                                          <p:spTgt spid="19"/>
                                        </p:tgtEl>
                                        <p:attrNameLst>
                                          <p:attrName>r</p:attrName>
                                        </p:attrNameLst>
                                      </p:cBhvr>
                                    </p:animRot>
                                    <p:animRot by="-240000">
                                      <p:cBhvr>
                                        <p:cTn id="111" dur="400" fill="hold">
                                          <p:stCondLst>
                                            <p:cond delay="1200"/>
                                          </p:stCondLst>
                                        </p:cTn>
                                        <p:tgtEl>
                                          <p:spTgt spid="19"/>
                                        </p:tgtEl>
                                        <p:attrNameLst>
                                          <p:attrName>r</p:attrName>
                                        </p:attrNameLst>
                                      </p:cBhvr>
                                    </p:animRot>
                                    <p:animRot by="120000">
                                      <p:cBhvr>
                                        <p:cTn id="112" dur="400" fill="hold">
                                          <p:stCondLst>
                                            <p:cond delay="1600"/>
                                          </p:stCondLst>
                                        </p:cTn>
                                        <p:tgtEl>
                                          <p:spTgt spid="19"/>
                                        </p:tgtEl>
                                        <p:attrNameLst>
                                          <p:attrName>r</p:attrName>
                                        </p:attrNameLst>
                                      </p:cBhvr>
                                    </p:animRot>
                                  </p:childTnLst>
                                </p:cTn>
                              </p:par>
                              <p:par>
                                <p:cTn id="113" presetID="32" presetClass="emph" presetSubtype="0" fill="hold" nodeType="withEffect">
                                  <p:stCondLst>
                                    <p:cond delay="0"/>
                                  </p:stCondLst>
                                  <p:childTnLst>
                                    <p:animRot by="120000">
                                      <p:cBhvr>
                                        <p:cTn id="114" dur="200" fill="hold">
                                          <p:stCondLst>
                                            <p:cond delay="0"/>
                                          </p:stCondLst>
                                        </p:cTn>
                                        <p:tgtEl>
                                          <p:spTgt spid="22"/>
                                        </p:tgtEl>
                                        <p:attrNameLst>
                                          <p:attrName>r</p:attrName>
                                        </p:attrNameLst>
                                      </p:cBhvr>
                                    </p:animRot>
                                    <p:animRot by="-240000">
                                      <p:cBhvr>
                                        <p:cTn id="115" dur="400" fill="hold">
                                          <p:stCondLst>
                                            <p:cond delay="400"/>
                                          </p:stCondLst>
                                        </p:cTn>
                                        <p:tgtEl>
                                          <p:spTgt spid="22"/>
                                        </p:tgtEl>
                                        <p:attrNameLst>
                                          <p:attrName>r</p:attrName>
                                        </p:attrNameLst>
                                      </p:cBhvr>
                                    </p:animRot>
                                    <p:animRot by="240000">
                                      <p:cBhvr>
                                        <p:cTn id="116" dur="400" fill="hold">
                                          <p:stCondLst>
                                            <p:cond delay="800"/>
                                          </p:stCondLst>
                                        </p:cTn>
                                        <p:tgtEl>
                                          <p:spTgt spid="22"/>
                                        </p:tgtEl>
                                        <p:attrNameLst>
                                          <p:attrName>r</p:attrName>
                                        </p:attrNameLst>
                                      </p:cBhvr>
                                    </p:animRot>
                                    <p:animRot by="-240000">
                                      <p:cBhvr>
                                        <p:cTn id="117" dur="400" fill="hold">
                                          <p:stCondLst>
                                            <p:cond delay="1200"/>
                                          </p:stCondLst>
                                        </p:cTn>
                                        <p:tgtEl>
                                          <p:spTgt spid="22"/>
                                        </p:tgtEl>
                                        <p:attrNameLst>
                                          <p:attrName>r</p:attrName>
                                        </p:attrNameLst>
                                      </p:cBhvr>
                                    </p:animRot>
                                    <p:animRot by="120000">
                                      <p:cBhvr>
                                        <p:cTn id="118" dur="400" fill="hold">
                                          <p:stCondLst>
                                            <p:cond delay="1600"/>
                                          </p:stCondLst>
                                        </p:cTn>
                                        <p:tgtEl>
                                          <p:spTgt spid="22"/>
                                        </p:tgtEl>
                                        <p:attrNameLst>
                                          <p:attrName>r</p:attrName>
                                        </p:attrNameLst>
                                      </p:cBhvr>
                                    </p:animRot>
                                  </p:childTnLst>
                                </p:cTn>
                              </p:par>
                            </p:childTnLst>
                          </p:cTn>
                        </p:par>
                        <p:par>
                          <p:cTn id="119" fill="hold">
                            <p:stCondLst>
                              <p:cond delay="5500"/>
                            </p:stCondLst>
                            <p:childTnLst>
                              <p:par>
                                <p:cTn id="120" presetID="10" presetClass="exit" presetSubtype="0" fill="hold" nodeType="afterEffect">
                                  <p:stCondLst>
                                    <p:cond delay="0"/>
                                  </p:stCondLst>
                                  <p:childTnLst>
                                    <p:animEffect transition="out" filter="fade">
                                      <p:cBhvr>
                                        <p:cTn id="121" dur="250"/>
                                        <p:tgtEl>
                                          <p:spTgt spid="19"/>
                                        </p:tgtEl>
                                      </p:cBhvr>
                                    </p:animEffect>
                                    <p:set>
                                      <p:cBhvr>
                                        <p:cTn id="122" dur="1" fill="hold">
                                          <p:stCondLst>
                                            <p:cond delay="249"/>
                                          </p:stCondLst>
                                        </p:cTn>
                                        <p:tgtEl>
                                          <p:spTgt spid="19"/>
                                        </p:tgtEl>
                                        <p:attrNameLst>
                                          <p:attrName>style.visibility</p:attrName>
                                        </p:attrNameLst>
                                      </p:cBhvr>
                                      <p:to>
                                        <p:strVal val="hidden"/>
                                      </p:to>
                                    </p:set>
                                  </p:childTnLst>
                                </p:cTn>
                              </p:par>
                              <p:par>
                                <p:cTn id="123" presetID="10" presetClass="entr" presetSubtype="0" fill="hold" nodeType="withEffect">
                                  <p:stCondLst>
                                    <p:cond delay="0"/>
                                  </p:stCondLst>
                                  <p:childTnLst>
                                    <p:set>
                                      <p:cBhvr>
                                        <p:cTn id="124" dur="1" fill="hold">
                                          <p:stCondLst>
                                            <p:cond delay="0"/>
                                          </p:stCondLst>
                                        </p:cTn>
                                        <p:tgtEl>
                                          <p:spTgt spid="17"/>
                                        </p:tgtEl>
                                        <p:attrNameLst>
                                          <p:attrName>style.visibility</p:attrName>
                                        </p:attrNameLst>
                                      </p:cBhvr>
                                      <p:to>
                                        <p:strVal val="visible"/>
                                      </p:to>
                                    </p:set>
                                    <p:animEffect transition="in" filter="fade">
                                      <p:cBhvr>
                                        <p:cTn id="125" dur="250"/>
                                        <p:tgtEl>
                                          <p:spTgt spid="17"/>
                                        </p:tgtEl>
                                      </p:cBhvr>
                                    </p:animEffect>
                                  </p:childTnLst>
                                  <p:subTnLst>
                                    <p:audio>
                                      <p:cMediaNode>
                                        <p:cTn display="0" masterRel="sameClick">
                                          <p:stCondLst>
                                            <p:cond evt="begin" delay="0">
                                              <p:tn val="123"/>
                                            </p:cond>
                                          </p:stCondLst>
                                          <p:endCondLst>
                                            <p:cond evt="onStopAudio" delay="0">
                                              <p:tgtEl>
                                                <p:sldTgt/>
                                              </p:tgtEl>
                                            </p:cond>
                                          </p:endCondLst>
                                        </p:cTn>
                                        <p:tgtEl>
                                          <p:sndTgt r:embed="rId3" name="congioilam.wav"/>
                                        </p:tgtEl>
                                      </p:cMediaNode>
                                    </p:audio>
                                  </p:subTnLst>
                                </p:cTn>
                              </p:par>
                              <p:par>
                                <p:cTn id="126" presetID="10" presetClass="exit" presetSubtype="0" fill="hold" nodeType="withEffect">
                                  <p:stCondLst>
                                    <p:cond delay="0"/>
                                  </p:stCondLst>
                                  <p:childTnLst>
                                    <p:animEffect transition="out" filter="fade">
                                      <p:cBhvr>
                                        <p:cTn id="127" dur="250"/>
                                        <p:tgtEl>
                                          <p:spTgt spid="22"/>
                                        </p:tgtEl>
                                      </p:cBhvr>
                                    </p:animEffect>
                                    <p:set>
                                      <p:cBhvr>
                                        <p:cTn id="128" dur="1" fill="hold">
                                          <p:stCondLst>
                                            <p:cond delay="249"/>
                                          </p:stCondLst>
                                        </p:cTn>
                                        <p:tgtEl>
                                          <p:spTgt spid="22"/>
                                        </p:tgtEl>
                                        <p:attrNameLst>
                                          <p:attrName>style.visibility</p:attrName>
                                        </p:attrNameLst>
                                      </p:cBhvr>
                                      <p:to>
                                        <p:strVal val="hidden"/>
                                      </p:to>
                                    </p:set>
                                  </p:childTnLst>
                                </p:cTn>
                              </p:par>
                              <p:par>
                                <p:cTn id="129" presetID="10" presetClass="entr" presetSubtype="0" fill="hold" grpId="0" nodeType="withEffect">
                                  <p:stCondLst>
                                    <p:cond delay="0"/>
                                  </p:stCondLst>
                                  <p:childTnLst>
                                    <p:set>
                                      <p:cBhvr>
                                        <p:cTn id="130" dur="1" fill="hold">
                                          <p:stCondLst>
                                            <p:cond delay="0"/>
                                          </p:stCondLst>
                                        </p:cTn>
                                        <p:tgtEl>
                                          <p:spTgt spid="77"/>
                                        </p:tgtEl>
                                        <p:attrNameLst>
                                          <p:attrName>style.visibility</p:attrName>
                                        </p:attrNameLst>
                                      </p:cBhvr>
                                      <p:to>
                                        <p:strVal val="visible"/>
                                      </p:to>
                                    </p:set>
                                    <p:animEffect transition="in" filter="fade">
                                      <p:cBhvr>
                                        <p:cTn id="131" dur="250"/>
                                        <p:tgtEl>
                                          <p:spTgt spid="77"/>
                                        </p:tgtEl>
                                      </p:cBhvr>
                                    </p:animEffect>
                                  </p:childTnLst>
                                </p:cTn>
                              </p:par>
                              <p:par>
                                <p:cTn id="132" presetID="8" presetClass="emph" presetSubtype="0" repeatCount="indefinite" fill="hold" grpId="1" nodeType="withEffect">
                                  <p:stCondLst>
                                    <p:cond delay="0"/>
                                  </p:stCondLst>
                                  <p:childTnLst>
                                    <p:animRot by="21600000">
                                      <p:cBhvr>
                                        <p:cTn id="133" dur="2000" fill="hold"/>
                                        <p:tgtEl>
                                          <p:spTgt spid="77"/>
                                        </p:tgtEl>
                                        <p:attrNameLst>
                                          <p:attrName>r</p:attrName>
                                        </p:attrNameLst>
                                      </p:cBhvr>
                                    </p:animRot>
                                  </p:childTnLst>
                                </p:cTn>
                              </p:par>
                            </p:childTnLst>
                          </p:cTn>
                        </p:par>
                      </p:childTnLst>
                    </p:cTn>
                  </p:par>
                </p:childTnLst>
              </p:cTn>
              <p:nextCondLst>
                <p:cond evt="onClick" delay="0">
                  <p:tgtEl>
                    <p:spTgt spid="22"/>
                  </p:tgtEl>
                </p:cond>
              </p:nextCondLst>
            </p:seq>
            <p:seq concurrent="1" nextAc="seek">
              <p:cTn id="134" restart="whenNotActive" fill="hold" evtFilter="cancelBubble" nodeType="interactiveSeq">
                <p:stCondLst>
                  <p:cond evt="onClick" delay="0">
                    <p:tgtEl>
                      <p:spTgt spid="26"/>
                    </p:tgtEl>
                  </p:cond>
                </p:stCondLst>
                <p:endSync evt="end" delay="0">
                  <p:rtn val="all"/>
                </p:endSync>
                <p:childTnLst>
                  <p:par>
                    <p:cTn id="135" fill="hold">
                      <p:stCondLst>
                        <p:cond delay="0"/>
                      </p:stCondLst>
                      <p:childTnLst>
                        <p:par>
                          <p:cTn id="136" fill="hold">
                            <p:stCondLst>
                              <p:cond delay="0"/>
                            </p:stCondLst>
                            <p:childTnLst>
                              <p:par>
                                <p:cTn id="137" presetID="32" presetClass="emph" presetSubtype="0" fill="hold" nodeType="clickEffect">
                                  <p:stCondLst>
                                    <p:cond delay="0"/>
                                  </p:stCondLst>
                                  <p:childTnLst>
                                    <p:animRot by="120000">
                                      <p:cBhvr>
                                        <p:cTn id="138" dur="100" fill="hold">
                                          <p:stCondLst>
                                            <p:cond delay="0"/>
                                          </p:stCondLst>
                                        </p:cTn>
                                        <p:tgtEl>
                                          <p:spTgt spid="26"/>
                                        </p:tgtEl>
                                        <p:attrNameLst>
                                          <p:attrName>r</p:attrName>
                                        </p:attrNameLst>
                                      </p:cBhvr>
                                    </p:animRot>
                                    <p:animRot by="-240000">
                                      <p:cBhvr>
                                        <p:cTn id="139" dur="200" fill="hold">
                                          <p:stCondLst>
                                            <p:cond delay="200"/>
                                          </p:stCondLst>
                                        </p:cTn>
                                        <p:tgtEl>
                                          <p:spTgt spid="26"/>
                                        </p:tgtEl>
                                        <p:attrNameLst>
                                          <p:attrName>r</p:attrName>
                                        </p:attrNameLst>
                                      </p:cBhvr>
                                    </p:animRot>
                                    <p:animRot by="240000">
                                      <p:cBhvr>
                                        <p:cTn id="140" dur="200" fill="hold">
                                          <p:stCondLst>
                                            <p:cond delay="400"/>
                                          </p:stCondLst>
                                        </p:cTn>
                                        <p:tgtEl>
                                          <p:spTgt spid="26"/>
                                        </p:tgtEl>
                                        <p:attrNameLst>
                                          <p:attrName>r</p:attrName>
                                        </p:attrNameLst>
                                      </p:cBhvr>
                                    </p:animRot>
                                    <p:animRot by="-240000">
                                      <p:cBhvr>
                                        <p:cTn id="141" dur="200" fill="hold">
                                          <p:stCondLst>
                                            <p:cond delay="600"/>
                                          </p:stCondLst>
                                        </p:cTn>
                                        <p:tgtEl>
                                          <p:spTgt spid="26"/>
                                        </p:tgtEl>
                                        <p:attrNameLst>
                                          <p:attrName>r</p:attrName>
                                        </p:attrNameLst>
                                      </p:cBhvr>
                                    </p:animRot>
                                    <p:animRot by="120000">
                                      <p:cBhvr>
                                        <p:cTn id="142" dur="200" fill="hold">
                                          <p:stCondLst>
                                            <p:cond delay="800"/>
                                          </p:stCondLst>
                                        </p:cTn>
                                        <p:tgtEl>
                                          <p:spTgt spid="26"/>
                                        </p:tgtEl>
                                        <p:attrNameLst>
                                          <p:attrName>r</p:attrName>
                                        </p:attrNameLst>
                                      </p:cBhvr>
                                    </p:animRot>
                                  </p:childTnLst>
                                </p:cTn>
                              </p:par>
                            </p:childTnLst>
                          </p:cTn>
                        </p:par>
                        <p:par>
                          <p:cTn id="143" fill="hold">
                            <p:stCondLst>
                              <p:cond delay="1000"/>
                            </p:stCondLst>
                            <p:childTnLst>
                              <p:par>
                                <p:cTn id="144" presetID="10" presetClass="exit" presetSubtype="0" fill="hold" nodeType="afterEffect">
                                  <p:stCondLst>
                                    <p:cond delay="0"/>
                                  </p:stCondLst>
                                  <p:childTnLst>
                                    <p:animEffect transition="out" filter="fade">
                                      <p:cBhvr>
                                        <p:cTn id="145" dur="250"/>
                                        <p:tgtEl>
                                          <p:spTgt spid="16"/>
                                        </p:tgtEl>
                                      </p:cBhvr>
                                    </p:animEffect>
                                    <p:set>
                                      <p:cBhvr>
                                        <p:cTn id="146" dur="1" fill="hold">
                                          <p:stCondLst>
                                            <p:cond delay="249"/>
                                          </p:stCondLst>
                                        </p:cTn>
                                        <p:tgtEl>
                                          <p:spTgt spid="16"/>
                                        </p:tgtEl>
                                        <p:attrNameLst>
                                          <p:attrName>style.visibility</p:attrName>
                                        </p:attrNameLst>
                                      </p:cBhvr>
                                      <p:to>
                                        <p:strVal val="hidden"/>
                                      </p:to>
                                    </p:set>
                                  </p:childTnLst>
                                </p:cTn>
                              </p:par>
                              <p:par>
                                <p:cTn id="147" presetID="10" presetClass="entr" presetSubtype="0" fill="hold" nodeType="withEffect">
                                  <p:stCondLst>
                                    <p:cond delay="0"/>
                                  </p:stCondLst>
                                  <p:childTnLst>
                                    <p:set>
                                      <p:cBhvr>
                                        <p:cTn id="148" dur="1" fill="hold">
                                          <p:stCondLst>
                                            <p:cond delay="0"/>
                                          </p:stCondLst>
                                        </p:cTn>
                                        <p:tgtEl>
                                          <p:spTgt spid="5"/>
                                        </p:tgtEl>
                                        <p:attrNameLst>
                                          <p:attrName>style.visibility</p:attrName>
                                        </p:attrNameLst>
                                      </p:cBhvr>
                                      <p:to>
                                        <p:strVal val="visible"/>
                                      </p:to>
                                    </p:set>
                                    <p:animEffect transition="in" filter="fade">
                                      <p:cBhvr>
                                        <p:cTn id="149" dur="250"/>
                                        <p:tgtEl>
                                          <p:spTgt spid="5"/>
                                        </p:tgtEl>
                                      </p:cBhvr>
                                    </p:animEffect>
                                  </p:childTnLst>
                                </p:cTn>
                              </p:par>
                            </p:childTnLst>
                          </p:cTn>
                        </p:par>
                        <p:par>
                          <p:cTn id="150" fill="hold">
                            <p:stCondLst>
                              <p:cond delay="1250"/>
                            </p:stCondLst>
                            <p:childTnLst>
                              <p:par>
                                <p:cTn id="151" presetID="63" presetClass="path" presetSubtype="0" accel="50000" decel="50000" fill="hold" nodeType="afterEffect">
                                  <p:stCondLst>
                                    <p:cond delay="0"/>
                                  </p:stCondLst>
                                  <p:childTnLst>
                                    <p:animMotion origin="layout" path="M -8.33333E-7 -4.81481E-6 L 0.33316 0.30024 " pathEditMode="relative" rAng="0" ptsTypes="AA">
                                      <p:cBhvr>
                                        <p:cTn id="152" dur="2000" fill="hold"/>
                                        <p:tgtEl>
                                          <p:spTgt spid="5"/>
                                        </p:tgtEl>
                                        <p:attrNameLst>
                                          <p:attrName>ppt_x</p:attrName>
                                          <p:attrName>ppt_y</p:attrName>
                                        </p:attrNameLst>
                                      </p:cBhvr>
                                      <p:rCtr x="16649" y="15000"/>
                                    </p:animMotion>
                                  </p:childTnLst>
                                </p:cTn>
                              </p:par>
                            </p:childTnLst>
                          </p:cTn>
                        </p:par>
                        <p:par>
                          <p:cTn id="153" fill="hold">
                            <p:stCondLst>
                              <p:cond delay="3250"/>
                            </p:stCondLst>
                            <p:childTnLst>
                              <p:par>
                                <p:cTn id="154" presetID="10" presetClass="exit" presetSubtype="0" fill="hold" nodeType="afterEffect">
                                  <p:stCondLst>
                                    <p:cond delay="0"/>
                                  </p:stCondLst>
                                  <p:childTnLst>
                                    <p:animEffect transition="out" filter="fade">
                                      <p:cBhvr>
                                        <p:cTn id="155" dur="250"/>
                                        <p:tgtEl>
                                          <p:spTgt spid="5"/>
                                        </p:tgtEl>
                                      </p:cBhvr>
                                    </p:animEffect>
                                    <p:set>
                                      <p:cBhvr>
                                        <p:cTn id="156" dur="1" fill="hold">
                                          <p:stCondLst>
                                            <p:cond delay="249"/>
                                          </p:stCondLst>
                                        </p:cTn>
                                        <p:tgtEl>
                                          <p:spTgt spid="5"/>
                                        </p:tgtEl>
                                        <p:attrNameLst>
                                          <p:attrName>style.visibility</p:attrName>
                                        </p:attrNameLst>
                                      </p:cBhvr>
                                      <p:to>
                                        <p:strVal val="hidden"/>
                                      </p:to>
                                    </p:set>
                                  </p:childTnLst>
                                </p:cTn>
                              </p:par>
                              <p:par>
                                <p:cTn id="157" presetID="10" presetClass="entr" presetSubtype="0" fill="hold" nodeType="withEffect">
                                  <p:stCondLst>
                                    <p:cond delay="0"/>
                                  </p:stCondLst>
                                  <p:childTnLst>
                                    <p:set>
                                      <p:cBhvr>
                                        <p:cTn id="158" dur="1" fill="hold">
                                          <p:stCondLst>
                                            <p:cond delay="0"/>
                                          </p:stCondLst>
                                        </p:cTn>
                                        <p:tgtEl>
                                          <p:spTgt spid="24"/>
                                        </p:tgtEl>
                                        <p:attrNameLst>
                                          <p:attrName>style.visibility</p:attrName>
                                        </p:attrNameLst>
                                      </p:cBhvr>
                                      <p:to>
                                        <p:strVal val="visible"/>
                                      </p:to>
                                    </p:set>
                                    <p:animEffect transition="in" filter="fade">
                                      <p:cBhvr>
                                        <p:cTn id="159" dur="250"/>
                                        <p:tgtEl>
                                          <p:spTgt spid="24"/>
                                        </p:tgtEl>
                                      </p:cBhvr>
                                    </p:animEffect>
                                  </p:childTnLst>
                                </p:cTn>
                              </p:par>
                            </p:childTnLst>
                          </p:cTn>
                        </p:par>
                        <p:par>
                          <p:cTn id="160" fill="hold">
                            <p:stCondLst>
                              <p:cond delay="3500"/>
                            </p:stCondLst>
                            <p:childTnLst>
                              <p:par>
                                <p:cTn id="161" presetID="32" presetClass="emph" presetSubtype="0" fill="hold" nodeType="afterEffect">
                                  <p:stCondLst>
                                    <p:cond delay="0"/>
                                  </p:stCondLst>
                                  <p:childTnLst>
                                    <p:animRot by="120000">
                                      <p:cBhvr>
                                        <p:cTn id="162" dur="200" fill="hold">
                                          <p:stCondLst>
                                            <p:cond delay="0"/>
                                          </p:stCondLst>
                                        </p:cTn>
                                        <p:tgtEl>
                                          <p:spTgt spid="24"/>
                                        </p:tgtEl>
                                        <p:attrNameLst>
                                          <p:attrName>r</p:attrName>
                                        </p:attrNameLst>
                                      </p:cBhvr>
                                    </p:animRot>
                                    <p:animRot by="-240000">
                                      <p:cBhvr>
                                        <p:cTn id="163" dur="400" fill="hold">
                                          <p:stCondLst>
                                            <p:cond delay="400"/>
                                          </p:stCondLst>
                                        </p:cTn>
                                        <p:tgtEl>
                                          <p:spTgt spid="24"/>
                                        </p:tgtEl>
                                        <p:attrNameLst>
                                          <p:attrName>r</p:attrName>
                                        </p:attrNameLst>
                                      </p:cBhvr>
                                    </p:animRot>
                                    <p:animRot by="240000">
                                      <p:cBhvr>
                                        <p:cTn id="164" dur="400" fill="hold">
                                          <p:stCondLst>
                                            <p:cond delay="800"/>
                                          </p:stCondLst>
                                        </p:cTn>
                                        <p:tgtEl>
                                          <p:spTgt spid="24"/>
                                        </p:tgtEl>
                                        <p:attrNameLst>
                                          <p:attrName>r</p:attrName>
                                        </p:attrNameLst>
                                      </p:cBhvr>
                                    </p:animRot>
                                    <p:animRot by="-240000">
                                      <p:cBhvr>
                                        <p:cTn id="165" dur="400" fill="hold">
                                          <p:stCondLst>
                                            <p:cond delay="1200"/>
                                          </p:stCondLst>
                                        </p:cTn>
                                        <p:tgtEl>
                                          <p:spTgt spid="24"/>
                                        </p:tgtEl>
                                        <p:attrNameLst>
                                          <p:attrName>r</p:attrName>
                                        </p:attrNameLst>
                                      </p:cBhvr>
                                    </p:animRot>
                                    <p:animRot by="120000">
                                      <p:cBhvr>
                                        <p:cTn id="166" dur="400" fill="hold">
                                          <p:stCondLst>
                                            <p:cond delay="1600"/>
                                          </p:stCondLst>
                                        </p:cTn>
                                        <p:tgtEl>
                                          <p:spTgt spid="24"/>
                                        </p:tgtEl>
                                        <p:attrNameLst>
                                          <p:attrName>r</p:attrName>
                                        </p:attrNameLst>
                                      </p:cBhvr>
                                    </p:animRot>
                                  </p:childTnLst>
                                </p:cTn>
                              </p:par>
                              <p:par>
                                <p:cTn id="167" presetID="32" presetClass="emph" presetSubtype="0" fill="hold" nodeType="withEffect">
                                  <p:stCondLst>
                                    <p:cond delay="0"/>
                                  </p:stCondLst>
                                  <p:childTnLst>
                                    <p:animRot by="120000">
                                      <p:cBhvr>
                                        <p:cTn id="168" dur="200" fill="hold">
                                          <p:stCondLst>
                                            <p:cond delay="0"/>
                                          </p:stCondLst>
                                        </p:cTn>
                                        <p:tgtEl>
                                          <p:spTgt spid="26"/>
                                        </p:tgtEl>
                                        <p:attrNameLst>
                                          <p:attrName>r</p:attrName>
                                        </p:attrNameLst>
                                      </p:cBhvr>
                                    </p:animRot>
                                    <p:animRot by="-240000">
                                      <p:cBhvr>
                                        <p:cTn id="169" dur="400" fill="hold">
                                          <p:stCondLst>
                                            <p:cond delay="400"/>
                                          </p:stCondLst>
                                        </p:cTn>
                                        <p:tgtEl>
                                          <p:spTgt spid="26"/>
                                        </p:tgtEl>
                                        <p:attrNameLst>
                                          <p:attrName>r</p:attrName>
                                        </p:attrNameLst>
                                      </p:cBhvr>
                                    </p:animRot>
                                    <p:animRot by="240000">
                                      <p:cBhvr>
                                        <p:cTn id="170" dur="400" fill="hold">
                                          <p:stCondLst>
                                            <p:cond delay="800"/>
                                          </p:stCondLst>
                                        </p:cTn>
                                        <p:tgtEl>
                                          <p:spTgt spid="26"/>
                                        </p:tgtEl>
                                        <p:attrNameLst>
                                          <p:attrName>r</p:attrName>
                                        </p:attrNameLst>
                                      </p:cBhvr>
                                    </p:animRot>
                                    <p:animRot by="-240000">
                                      <p:cBhvr>
                                        <p:cTn id="171" dur="400" fill="hold">
                                          <p:stCondLst>
                                            <p:cond delay="1200"/>
                                          </p:stCondLst>
                                        </p:cTn>
                                        <p:tgtEl>
                                          <p:spTgt spid="26"/>
                                        </p:tgtEl>
                                        <p:attrNameLst>
                                          <p:attrName>r</p:attrName>
                                        </p:attrNameLst>
                                      </p:cBhvr>
                                    </p:animRot>
                                    <p:animRot by="120000">
                                      <p:cBhvr>
                                        <p:cTn id="172" dur="400" fill="hold">
                                          <p:stCondLst>
                                            <p:cond delay="1600"/>
                                          </p:stCondLst>
                                        </p:cTn>
                                        <p:tgtEl>
                                          <p:spTgt spid="26"/>
                                        </p:tgtEl>
                                        <p:attrNameLst>
                                          <p:attrName>r</p:attrName>
                                        </p:attrNameLst>
                                      </p:cBhvr>
                                    </p:animRot>
                                  </p:childTnLst>
                                </p:cTn>
                              </p:par>
                            </p:childTnLst>
                          </p:cTn>
                        </p:par>
                        <p:par>
                          <p:cTn id="173" fill="hold">
                            <p:stCondLst>
                              <p:cond delay="5500"/>
                            </p:stCondLst>
                            <p:childTnLst>
                              <p:par>
                                <p:cTn id="174" presetID="10" presetClass="exit" presetSubtype="0" fill="hold" nodeType="afterEffect">
                                  <p:stCondLst>
                                    <p:cond delay="0"/>
                                  </p:stCondLst>
                                  <p:childTnLst>
                                    <p:animEffect transition="out" filter="fade">
                                      <p:cBhvr>
                                        <p:cTn id="175" dur="250"/>
                                        <p:tgtEl>
                                          <p:spTgt spid="24"/>
                                        </p:tgtEl>
                                      </p:cBhvr>
                                    </p:animEffect>
                                    <p:set>
                                      <p:cBhvr>
                                        <p:cTn id="176" dur="1" fill="hold">
                                          <p:stCondLst>
                                            <p:cond delay="249"/>
                                          </p:stCondLst>
                                        </p:cTn>
                                        <p:tgtEl>
                                          <p:spTgt spid="24"/>
                                        </p:tgtEl>
                                        <p:attrNameLst>
                                          <p:attrName>style.visibility</p:attrName>
                                        </p:attrNameLst>
                                      </p:cBhvr>
                                      <p:to>
                                        <p:strVal val="hidden"/>
                                      </p:to>
                                    </p:set>
                                  </p:childTnLst>
                                </p:cTn>
                              </p:par>
                              <p:par>
                                <p:cTn id="177" presetID="10" presetClass="entr" presetSubtype="0" fill="hold" nodeType="withEffect">
                                  <p:stCondLst>
                                    <p:cond delay="0"/>
                                  </p:stCondLst>
                                  <p:childTnLst>
                                    <p:set>
                                      <p:cBhvr>
                                        <p:cTn id="178" dur="1" fill="hold">
                                          <p:stCondLst>
                                            <p:cond delay="0"/>
                                          </p:stCondLst>
                                        </p:cTn>
                                        <p:tgtEl>
                                          <p:spTgt spid="23"/>
                                        </p:tgtEl>
                                        <p:attrNameLst>
                                          <p:attrName>style.visibility</p:attrName>
                                        </p:attrNameLst>
                                      </p:cBhvr>
                                      <p:to>
                                        <p:strVal val="visible"/>
                                      </p:to>
                                    </p:set>
                                    <p:animEffect transition="in" filter="fade">
                                      <p:cBhvr>
                                        <p:cTn id="179" dur="250"/>
                                        <p:tgtEl>
                                          <p:spTgt spid="23"/>
                                        </p:tgtEl>
                                      </p:cBhvr>
                                    </p:animEffect>
                                  </p:childTnLst>
                                  <p:subTnLst>
                                    <p:audio>
                                      <p:cMediaNode>
                                        <p:cTn display="0" masterRel="sameClick">
                                          <p:stCondLst>
                                            <p:cond evt="begin" delay="0">
                                              <p:tn val="177"/>
                                            </p:cond>
                                          </p:stCondLst>
                                          <p:endCondLst>
                                            <p:cond evt="onStopAudio" delay="0">
                                              <p:tgtEl>
                                                <p:sldTgt/>
                                              </p:tgtEl>
                                            </p:cond>
                                          </p:endCondLst>
                                        </p:cTn>
                                        <p:tgtEl>
                                          <p:sndTgt r:embed="rId2" name="oisairoi.wav"/>
                                        </p:tgtEl>
                                      </p:cMediaNode>
                                    </p:audio>
                                  </p:subTnLst>
                                </p:cTn>
                              </p:par>
                              <p:par>
                                <p:cTn id="180" presetID="10" presetClass="entr" presetSubtype="0" fill="hold" nodeType="withEffect">
                                  <p:stCondLst>
                                    <p:cond delay="0"/>
                                  </p:stCondLst>
                                  <p:childTnLst>
                                    <p:set>
                                      <p:cBhvr>
                                        <p:cTn id="181" dur="1" fill="hold">
                                          <p:stCondLst>
                                            <p:cond delay="0"/>
                                          </p:stCondLst>
                                        </p:cTn>
                                        <p:tgtEl>
                                          <p:spTgt spid="21"/>
                                        </p:tgtEl>
                                        <p:attrNameLst>
                                          <p:attrName>style.visibility</p:attrName>
                                        </p:attrNameLst>
                                      </p:cBhvr>
                                      <p:to>
                                        <p:strVal val="visible"/>
                                      </p:to>
                                    </p:set>
                                    <p:animEffect transition="in" filter="fade">
                                      <p:cBhvr>
                                        <p:cTn id="182" dur="250"/>
                                        <p:tgtEl>
                                          <p:spTgt spid="21"/>
                                        </p:tgtEl>
                                      </p:cBhvr>
                                    </p:animEffect>
                                  </p:childTnLst>
                                </p:cTn>
                              </p:par>
                              <p:par>
                                <p:cTn id="183" presetID="10" presetClass="exit" presetSubtype="0" fill="hold" nodeType="withEffect">
                                  <p:stCondLst>
                                    <p:cond delay="0"/>
                                  </p:stCondLst>
                                  <p:childTnLst>
                                    <p:animEffect transition="out" filter="fade">
                                      <p:cBhvr>
                                        <p:cTn id="184" dur="250"/>
                                        <p:tgtEl>
                                          <p:spTgt spid="26"/>
                                        </p:tgtEl>
                                      </p:cBhvr>
                                    </p:animEffect>
                                    <p:set>
                                      <p:cBhvr>
                                        <p:cTn id="185" dur="1" fill="hold">
                                          <p:stCondLst>
                                            <p:cond delay="24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86" restart="whenNotActive" fill="hold" evtFilter="cancelBubble" nodeType="interactiveSeq">
                <p:stCondLst>
                  <p:cond evt="onClick" delay="0">
                    <p:tgtEl>
                      <p:spTgt spid="30"/>
                    </p:tgtEl>
                  </p:cond>
                </p:stCondLst>
                <p:endSync evt="end" delay="0">
                  <p:rtn val="all"/>
                </p:endSync>
                <p:childTnLst>
                  <p:par>
                    <p:cTn id="187" fill="hold">
                      <p:stCondLst>
                        <p:cond delay="0"/>
                      </p:stCondLst>
                      <p:childTnLst>
                        <p:par>
                          <p:cTn id="188" fill="hold">
                            <p:stCondLst>
                              <p:cond delay="0"/>
                            </p:stCondLst>
                            <p:childTnLst>
                              <p:par>
                                <p:cTn id="189" presetID="32" presetClass="emph" presetSubtype="0" fill="hold" nodeType="clickEffect">
                                  <p:stCondLst>
                                    <p:cond delay="0"/>
                                  </p:stCondLst>
                                  <p:childTnLst>
                                    <p:animRot by="120000">
                                      <p:cBhvr>
                                        <p:cTn id="190" dur="100" fill="hold">
                                          <p:stCondLst>
                                            <p:cond delay="0"/>
                                          </p:stCondLst>
                                        </p:cTn>
                                        <p:tgtEl>
                                          <p:spTgt spid="30"/>
                                        </p:tgtEl>
                                        <p:attrNameLst>
                                          <p:attrName>r</p:attrName>
                                        </p:attrNameLst>
                                      </p:cBhvr>
                                    </p:animRot>
                                    <p:animRot by="-240000">
                                      <p:cBhvr>
                                        <p:cTn id="191" dur="200" fill="hold">
                                          <p:stCondLst>
                                            <p:cond delay="200"/>
                                          </p:stCondLst>
                                        </p:cTn>
                                        <p:tgtEl>
                                          <p:spTgt spid="30"/>
                                        </p:tgtEl>
                                        <p:attrNameLst>
                                          <p:attrName>r</p:attrName>
                                        </p:attrNameLst>
                                      </p:cBhvr>
                                    </p:animRot>
                                    <p:animRot by="240000">
                                      <p:cBhvr>
                                        <p:cTn id="192" dur="200" fill="hold">
                                          <p:stCondLst>
                                            <p:cond delay="400"/>
                                          </p:stCondLst>
                                        </p:cTn>
                                        <p:tgtEl>
                                          <p:spTgt spid="30"/>
                                        </p:tgtEl>
                                        <p:attrNameLst>
                                          <p:attrName>r</p:attrName>
                                        </p:attrNameLst>
                                      </p:cBhvr>
                                    </p:animRot>
                                    <p:animRot by="-240000">
                                      <p:cBhvr>
                                        <p:cTn id="193" dur="200" fill="hold">
                                          <p:stCondLst>
                                            <p:cond delay="600"/>
                                          </p:stCondLst>
                                        </p:cTn>
                                        <p:tgtEl>
                                          <p:spTgt spid="30"/>
                                        </p:tgtEl>
                                        <p:attrNameLst>
                                          <p:attrName>r</p:attrName>
                                        </p:attrNameLst>
                                      </p:cBhvr>
                                    </p:animRot>
                                    <p:animRot by="120000">
                                      <p:cBhvr>
                                        <p:cTn id="194" dur="200" fill="hold">
                                          <p:stCondLst>
                                            <p:cond delay="800"/>
                                          </p:stCondLst>
                                        </p:cTn>
                                        <p:tgtEl>
                                          <p:spTgt spid="30"/>
                                        </p:tgtEl>
                                        <p:attrNameLst>
                                          <p:attrName>r</p:attrName>
                                        </p:attrNameLst>
                                      </p:cBhvr>
                                    </p:animRot>
                                  </p:childTnLst>
                                </p:cTn>
                              </p:par>
                            </p:childTnLst>
                          </p:cTn>
                        </p:par>
                        <p:par>
                          <p:cTn id="195" fill="hold">
                            <p:stCondLst>
                              <p:cond delay="1000"/>
                            </p:stCondLst>
                            <p:childTnLst>
                              <p:par>
                                <p:cTn id="196" presetID="10" presetClass="exit" presetSubtype="0" fill="hold" nodeType="afterEffect">
                                  <p:stCondLst>
                                    <p:cond delay="0"/>
                                  </p:stCondLst>
                                  <p:childTnLst>
                                    <p:animEffect transition="out" filter="fade">
                                      <p:cBhvr>
                                        <p:cTn id="197" dur="250"/>
                                        <p:tgtEl>
                                          <p:spTgt spid="16"/>
                                        </p:tgtEl>
                                      </p:cBhvr>
                                    </p:animEffect>
                                    <p:set>
                                      <p:cBhvr>
                                        <p:cTn id="198" dur="1" fill="hold">
                                          <p:stCondLst>
                                            <p:cond delay="249"/>
                                          </p:stCondLst>
                                        </p:cTn>
                                        <p:tgtEl>
                                          <p:spTgt spid="16"/>
                                        </p:tgtEl>
                                        <p:attrNameLst>
                                          <p:attrName>style.visibility</p:attrName>
                                        </p:attrNameLst>
                                      </p:cBhvr>
                                      <p:to>
                                        <p:strVal val="hidden"/>
                                      </p:to>
                                    </p:set>
                                  </p:childTnLst>
                                </p:cTn>
                              </p:par>
                              <p:par>
                                <p:cTn id="199" presetID="10" presetClass="entr" presetSubtype="0" fill="hold" nodeType="withEffect">
                                  <p:stCondLst>
                                    <p:cond delay="0"/>
                                  </p:stCondLst>
                                  <p:childTnLst>
                                    <p:set>
                                      <p:cBhvr>
                                        <p:cTn id="200" dur="1" fill="hold">
                                          <p:stCondLst>
                                            <p:cond delay="0"/>
                                          </p:stCondLst>
                                        </p:cTn>
                                        <p:tgtEl>
                                          <p:spTgt spid="5"/>
                                        </p:tgtEl>
                                        <p:attrNameLst>
                                          <p:attrName>style.visibility</p:attrName>
                                        </p:attrNameLst>
                                      </p:cBhvr>
                                      <p:to>
                                        <p:strVal val="visible"/>
                                      </p:to>
                                    </p:set>
                                    <p:animEffect transition="in" filter="fade">
                                      <p:cBhvr>
                                        <p:cTn id="201" dur="250"/>
                                        <p:tgtEl>
                                          <p:spTgt spid="5"/>
                                        </p:tgtEl>
                                      </p:cBhvr>
                                    </p:animEffect>
                                  </p:childTnLst>
                                </p:cTn>
                              </p:par>
                            </p:childTnLst>
                          </p:cTn>
                        </p:par>
                        <p:par>
                          <p:cTn id="202" fill="hold">
                            <p:stCondLst>
                              <p:cond delay="1250"/>
                            </p:stCondLst>
                            <p:childTnLst>
                              <p:par>
                                <p:cTn id="203" presetID="49" presetClass="path" presetSubtype="0" accel="50000" decel="50000" fill="hold" nodeType="afterEffect">
                                  <p:stCondLst>
                                    <p:cond delay="0"/>
                                  </p:stCondLst>
                                  <p:childTnLst>
                                    <p:animMotion origin="layout" path="M -0.00573 0.02894 L 0.07917 0.32917 " pathEditMode="relative" rAng="0" ptsTypes="AA">
                                      <p:cBhvr>
                                        <p:cTn id="204" dur="2000" fill="hold"/>
                                        <p:tgtEl>
                                          <p:spTgt spid="5"/>
                                        </p:tgtEl>
                                        <p:attrNameLst>
                                          <p:attrName>ppt_x</p:attrName>
                                          <p:attrName>ppt_y</p:attrName>
                                        </p:attrNameLst>
                                      </p:cBhvr>
                                      <p:rCtr x="4236" y="15000"/>
                                    </p:animMotion>
                                  </p:childTnLst>
                                </p:cTn>
                              </p:par>
                            </p:childTnLst>
                          </p:cTn>
                        </p:par>
                        <p:par>
                          <p:cTn id="205" fill="hold">
                            <p:stCondLst>
                              <p:cond delay="3250"/>
                            </p:stCondLst>
                            <p:childTnLst>
                              <p:par>
                                <p:cTn id="206" presetID="10" presetClass="exit" presetSubtype="0" fill="hold" nodeType="afterEffect">
                                  <p:stCondLst>
                                    <p:cond delay="0"/>
                                  </p:stCondLst>
                                  <p:childTnLst>
                                    <p:animEffect transition="out" filter="fade">
                                      <p:cBhvr>
                                        <p:cTn id="207" dur="250"/>
                                        <p:tgtEl>
                                          <p:spTgt spid="5"/>
                                        </p:tgtEl>
                                      </p:cBhvr>
                                    </p:animEffect>
                                    <p:set>
                                      <p:cBhvr>
                                        <p:cTn id="208" dur="1" fill="hold">
                                          <p:stCondLst>
                                            <p:cond delay="249"/>
                                          </p:stCondLst>
                                        </p:cTn>
                                        <p:tgtEl>
                                          <p:spTgt spid="5"/>
                                        </p:tgtEl>
                                        <p:attrNameLst>
                                          <p:attrName>style.visibility</p:attrName>
                                        </p:attrNameLst>
                                      </p:cBhvr>
                                      <p:to>
                                        <p:strVal val="hidden"/>
                                      </p:to>
                                    </p:set>
                                  </p:childTnLst>
                                </p:cTn>
                              </p:par>
                              <p:par>
                                <p:cTn id="209" presetID="10" presetClass="entr" presetSubtype="0" fill="hold" nodeType="withEffect">
                                  <p:stCondLst>
                                    <p:cond delay="0"/>
                                  </p:stCondLst>
                                  <p:childTnLst>
                                    <p:set>
                                      <p:cBhvr>
                                        <p:cTn id="210" dur="1" fill="hold">
                                          <p:stCondLst>
                                            <p:cond delay="0"/>
                                          </p:stCondLst>
                                        </p:cTn>
                                        <p:tgtEl>
                                          <p:spTgt spid="28"/>
                                        </p:tgtEl>
                                        <p:attrNameLst>
                                          <p:attrName>style.visibility</p:attrName>
                                        </p:attrNameLst>
                                      </p:cBhvr>
                                      <p:to>
                                        <p:strVal val="visible"/>
                                      </p:to>
                                    </p:set>
                                    <p:animEffect transition="in" filter="fade">
                                      <p:cBhvr>
                                        <p:cTn id="211" dur="250"/>
                                        <p:tgtEl>
                                          <p:spTgt spid="28"/>
                                        </p:tgtEl>
                                      </p:cBhvr>
                                    </p:animEffect>
                                  </p:childTnLst>
                                </p:cTn>
                              </p:par>
                            </p:childTnLst>
                          </p:cTn>
                        </p:par>
                        <p:par>
                          <p:cTn id="212" fill="hold">
                            <p:stCondLst>
                              <p:cond delay="3500"/>
                            </p:stCondLst>
                            <p:childTnLst>
                              <p:par>
                                <p:cTn id="213" presetID="32" presetClass="emph" presetSubtype="0" fill="hold" nodeType="afterEffect">
                                  <p:stCondLst>
                                    <p:cond delay="0"/>
                                  </p:stCondLst>
                                  <p:childTnLst>
                                    <p:animRot by="120000">
                                      <p:cBhvr>
                                        <p:cTn id="214" dur="200" fill="hold">
                                          <p:stCondLst>
                                            <p:cond delay="0"/>
                                          </p:stCondLst>
                                        </p:cTn>
                                        <p:tgtEl>
                                          <p:spTgt spid="28"/>
                                        </p:tgtEl>
                                        <p:attrNameLst>
                                          <p:attrName>r</p:attrName>
                                        </p:attrNameLst>
                                      </p:cBhvr>
                                    </p:animRot>
                                    <p:animRot by="-240000">
                                      <p:cBhvr>
                                        <p:cTn id="215" dur="400" fill="hold">
                                          <p:stCondLst>
                                            <p:cond delay="400"/>
                                          </p:stCondLst>
                                        </p:cTn>
                                        <p:tgtEl>
                                          <p:spTgt spid="28"/>
                                        </p:tgtEl>
                                        <p:attrNameLst>
                                          <p:attrName>r</p:attrName>
                                        </p:attrNameLst>
                                      </p:cBhvr>
                                    </p:animRot>
                                    <p:animRot by="240000">
                                      <p:cBhvr>
                                        <p:cTn id="216" dur="400" fill="hold">
                                          <p:stCondLst>
                                            <p:cond delay="800"/>
                                          </p:stCondLst>
                                        </p:cTn>
                                        <p:tgtEl>
                                          <p:spTgt spid="28"/>
                                        </p:tgtEl>
                                        <p:attrNameLst>
                                          <p:attrName>r</p:attrName>
                                        </p:attrNameLst>
                                      </p:cBhvr>
                                    </p:animRot>
                                    <p:animRot by="-240000">
                                      <p:cBhvr>
                                        <p:cTn id="217" dur="400" fill="hold">
                                          <p:stCondLst>
                                            <p:cond delay="1200"/>
                                          </p:stCondLst>
                                        </p:cTn>
                                        <p:tgtEl>
                                          <p:spTgt spid="28"/>
                                        </p:tgtEl>
                                        <p:attrNameLst>
                                          <p:attrName>r</p:attrName>
                                        </p:attrNameLst>
                                      </p:cBhvr>
                                    </p:animRot>
                                    <p:animRot by="120000">
                                      <p:cBhvr>
                                        <p:cTn id="218" dur="400" fill="hold">
                                          <p:stCondLst>
                                            <p:cond delay="1600"/>
                                          </p:stCondLst>
                                        </p:cTn>
                                        <p:tgtEl>
                                          <p:spTgt spid="28"/>
                                        </p:tgtEl>
                                        <p:attrNameLst>
                                          <p:attrName>r</p:attrName>
                                        </p:attrNameLst>
                                      </p:cBhvr>
                                    </p:animRot>
                                  </p:childTnLst>
                                </p:cTn>
                              </p:par>
                              <p:par>
                                <p:cTn id="219" presetID="32" presetClass="emph" presetSubtype="0" fill="hold" nodeType="withEffect">
                                  <p:stCondLst>
                                    <p:cond delay="0"/>
                                  </p:stCondLst>
                                  <p:childTnLst>
                                    <p:animRot by="120000">
                                      <p:cBhvr>
                                        <p:cTn id="220" dur="200" fill="hold">
                                          <p:stCondLst>
                                            <p:cond delay="0"/>
                                          </p:stCondLst>
                                        </p:cTn>
                                        <p:tgtEl>
                                          <p:spTgt spid="30"/>
                                        </p:tgtEl>
                                        <p:attrNameLst>
                                          <p:attrName>r</p:attrName>
                                        </p:attrNameLst>
                                      </p:cBhvr>
                                    </p:animRot>
                                    <p:animRot by="-240000">
                                      <p:cBhvr>
                                        <p:cTn id="221" dur="400" fill="hold">
                                          <p:stCondLst>
                                            <p:cond delay="400"/>
                                          </p:stCondLst>
                                        </p:cTn>
                                        <p:tgtEl>
                                          <p:spTgt spid="30"/>
                                        </p:tgtEl>
                                        <p:attrNameLst>
                                          <p:attrName>r</p:attrName>
                                        </p:attrNameLst>
                                      </p:cBhvr>
                                    </p:animRot>
                                    <p:animRot by="240000">
                                      <p:cBhvr>
                                        <p:cTn id="222" dur="400" fill="hold">
                                          <p:stCondLst>
                                            <p:cond delay="800"/>
                                          </p:stCondLst>
                                        </p:cTn>
                                        <p:tgtEl>
                                          <p:spTgt spid="30"/>
                                        </p:tgtEl>
                                        <p:attrNameLst>
                                          <p:attrName>r</p:attrName>
                                        </p:attrNameLst>
                                      </p:cBhvr>
                                    </p:animRot>
                                    <p:animRot by="-240000">
                                      <p:cBhvr>
                                        <p:cTn id="223" dur="400" fill="hold">
                                          <p:stCondLst>
                                            <p:cond delay="1200"/>
                                          </p:stCondLst>
                                        </p:cTn>
                                        <p:tgtEl>
                                          <p:spTgt spid="30"/>
                                        </p:tgtEl>
                                        <p:attrNameLst>
                                          <p:attrName>r</p:attrName>
                                        </p:attrNameLst>
                                      </p:cBhvr>
                                    </p:animRot>
                                    <p:animRot by="120000">
                                      <p:cBhvr>
                                        <p:cTn id="224" dur="400" fill="hold">
                                          <p:stCondLst>
                                            <p:cond delay="1600"/>
                                          </p:stCondLst>
                                        </p:cTn>
                                        <p:tgtEl>
                                          <p:spTgt spid="30"/>
                                        </p:tgtEl>
                                        <p:attrNameLst>
                                          <p:attrName>r</p:attrName>
                                        </p:attrNameLst>
                                      </p:cBhvr>
                                    </p:animRot>
                                  </p:childTnLst>
                                </p:cTn>
                              </p:par>
                            </p:childTnLst>
                          </p:cTn>
                        </p:par>
                        <p:par>
                          <p:cTn id="225" fill="hold">
                            <p:stCondLst>
                              <p:cond delay="5500"/>
                            </p:stCondLst>
                            <p:childTnLst>
                              <p:par>
                                <p:cTn id="226" presetID="10" presetClass="exit" presetSubtype="0" fill="hold" nodeType="afterEffect">
                                  <p:stCondLst>
                                    <p:cond delay="0"/>
                                  </p:stCondLst>
                                  <p:childTnLst>
                                    <p:animEffect transition="out" filter="fade">
                                      <p:cBhvr>
                                        <p:cTn id="227" dur="250"/>
                                        <p:tgtEl>
                                          <p:spTgt spid="28"/>
                                        </p:tgtEl>
                                      </p:cBhvr>
                                    </p:animEffect>
                                    <p:set>
                                      <p:cBhvr>
                                        <p:cTn id="228" dur="1" fill="hold">
                                          <p:stCondLst>
                                            <p:cond delay="249"/>
                                          </p:stCondLst>
                                        </p:cTn>
                                        <p:tgtEl>
                                          <p:spTgt spid="28"/>
                                        </p:tgtEl>
                                        <p:attrNameLst>
                                          <p:attrName>style.visibility</p:attrName>
                                        </p:attrNameLst>
                                      </p:cBhvr>
                                      <p:to>
                                        <p:strVal val="hidden"/>
                                      </p:to>
                                    </p:set>
                                  </p:childTnLst>
                                </p:cTn>
                              </p:par>
                              <p:par>
                                <p:cTn id="229" presetID="10" presetClass="entr" presetSubtype="0" fill="hold" nodeType="withEffect">
                                  <p:stCondLst>
                                    <p:cond delay="0"/>
                                  </p:stCondLst>
                                  <p:childTnLst>
                                    <p:set>
                                      <p:cBhvr>
                                        <p:cTn id="230" dur="1" fill="hold">
                                          <p:stCondLst>
                                            <p:cond delay="0"/>
                                          </p:stCondLst>
                                        </p:cTn>
                                        <p:tgtEl>
                                          <p:spTgt spid="27"/>
                                        </p:tgtEl>
                                        <p:attrNameLst>
                                          <p:attrName>style.visibility</p:attrName>
                                        </p:attrNameLst>
                                      </p:cBhvr>
                                      <p:to>
                                        <p:strVal val="visible"/>
                                      </p:to>
                                    </p:set>
                                    <p:animEffect transition="in" filter="fade">
                                      <p:cBhvr>
                                        <p:cTn id="231" dur="250"/>
                                        <p:tgtEl>
                                          <p:spTgt spid="27"/>
                                        </p:tgtEl>
                                      </p:cBhvr>
                                    </p:animEffect>
                                  </p:childTnLst>
                                  <p:subTnLst>
                                    <p:audio>
                                      <p:cMediaNode>
                                        <p:cTn display="0" masterRel="sameClick">
                                          <p:stCondLst>
                                            <p:cond evt="begin" delay="0">
                                              <p:tn val="229"/>
                                            </p:cond>
                                          </p:stCondLst>
                                          <p:endCondLst>
                                            <p:cond evt="onStopAudio" delay="0">
                                              <p:tgtEl>
                                                <p:sldTgt/>
                                              </p:tgtEl>
                                            </p:cond>
                                          </p:endCondLst>
                                        </p:cTn>
                                        <p:tgtEl>
                                          <p:sndTgt r:embed="rId2" name="oisairoi.wav"/>
                                        </p:tgtEl>
                                      </p:cMediaNode>
                                    </p:audio>
                                  </p:subTnLst>
                                </p:cTn>
                              </p:par>
                              <p:par>
                                <p:cTn id="232" presetID="10" presetClass="entr" presetSubtype="0" fill="hold" nodeType="withEffect">
                                  <p:stCondLst>
                                    <p:cond delay="0"/>
                                  </p:stCondLst>
                                  <p:childTnLst>
                                    <p:set>
                                      <p:cBhvr>
                                        <p:cTn id="233" dur="1" fill="hold">
                                          <p:stCondLst>
                                            <p:cond delay="0"/>
                                          </p:stCondLst>
                                        </p:cTn>
                                        <p:tgtEl>
                                          <p:spTgt spid="25"/>
                                        </p:tgtEl>
                                        <p:attrNameLst>
                                          <p:attrName>style.visibility</p:attrName>
                                        </p:attrNameLst>
                                      </p:cBhvr>
                                      <p:to>
                                        <p:strVal val="visible"/>
                                      </p:to>
                                    </p:set>
                                    <p:animEffect transition="in" filter="fade">
                                      <p:cBhvr>
                                        <p:cTn id="234" dur="250"/>
                                        <p:tgtEl>
                                          <p:spTgt spid="25"/>
                                        </p:tgtEl>
                                      </p:cBhvr>
                                    </p:animEffect>
                                  </p:childTnLst>
                                </p:cTn>
                              </p:par>
                              <p:par>
                                <p:cTn id="235" presetID="10" presetClass="exit" presetSubtype="0" fill="hold" nodeType="withEffect">
                                  <p:stCondLst>
                                    <p:cond delay="0"/>
                                  </p:stCondLst>
                                  <p:childTnLst>
                                    <p:animEffect transition="out" filter="fade">
                                      <p:cBhvr>
                                        <p:cTn id="236" dur="250"/>
                                        <p:tgtEl>
                                          <p:spTgt spid="30"/>
                                        </p:tgtEl>
                                      </p:cBhvr>
                                    </p:animEffect>
                                    <p:set>
                                      <p:cBhvr>
                                        <p:cTn id="237" dur="1" fill="hold">
                                          <p:stCondLst>
                                            <p:cond delay="24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38" restart="whenNotActive" fill="hold" evtFilter="cancelBubble" nodeType="interactiveSeq">
                <p:stCondLst>
                  <p:cond evt="onClick" delay="0">
                    <p:tgtEl>
                      <p:spTgt spid="33"/>
                    </p:tgtEl>
                  </p:cond>
                </p:stCondLst>
                <p:endSync evt="end" delay="0">
                  <p:rtn val="all"/>
                </p:endSync>
                <p:childTnLst>
                  <p:par>
                    <p:cTn id="239" fill="hold">
                      <p:stCondLst>
                        <p:cond delay="0"/>
                      </p:stCondLst>
                      <p:childTnLst>
                        <p:par>
                          <p:cTn id="240" fill="hold">
                            <p:stCondLst>
                              <p:cond delay="0"/>
                            </p:stCondLst>
                            <p:childTnLst>
                              <p:par>
                                <p:cTn id="241" presetID="32" presetClass="emph" presetSubtype="0" fill="hold" nodeType="clickEffect">
                                  <p:stCondLst>
                                    <p:cond delay="0"/>
                                  </p:stCondLst>
                                  <p:childTnLst>
                                    <p:animRot by="120000">
                                      <p:cBhvr>
                                        <p:cTn id="242" dur="100" fill="hold">
                                          <p:stCondLst>
                                            <p:cond delay="0"/>
                                          </p:stCondLst>
                                        </p:cTn>
                                        <p:tgtEl>
                                          <p:spTgt spid="33"/>
                                        </p:tgtEl>
                                        <p:attrNameLst>
                                          <p:attrName>r</p:attrName>
                                        </p:attrNameLst>
                                      </p:cBhvr>
                                    </p:animRot>
                                    <p:animRot by="-240000">
                                      <p:cBhvr>
                                        <p:cTn id="243" dur="200" fill="hold">
                                          <p:stCondLst>
                                            <p:cond delay="200"/>
                                          </p:stCondLst>
                                        </p:cTn>
                                        <p:tgtEl>
                                          <p:spTgt spid="33"/>
                                        </p:tgtEl>
                                        <p:attrNameLst>
                                          <p:attrName>r</p:attrName>
                                        </p:attrNameLst>
                                      </p:cBhvr>
                                    </p:animRot>
                                    <p:animRot by="240000">
                                      <p:cBhvr>
                                        <p:cTn id="244" dur="200" fill="hold">
                                          <p:stCondLst>
                                            <p:cond delay="400"/>
                                          </p:stCondLst>
                                        </p:cTn>
                                        <p:tgtEl>
                                          <p:spTgt spid="33"/>
                                        </p:tgtEl>
                                        <p:attrNameLst>
                                          <p:attrName>r</p:attrName>
                                        </p:attrNameLst>
                                      </p:cBhvr>
                                    </p:animRot>
                                    <p:animRot by="-240000">
                                      <p:cBhvr>
                                        <p:cTn id="245" dur="200" fill="hold">
                                          <p:stCondLst>
                                            <p:cond delay="600"/>
                                          </p:stCondLst>
                                        </p:cTn>
                                        <p:tgtEl>
                                          <p:spTgt spid="33"/>
                                        </p:tgtEl>
                                        <p:attrNameLst>
                                          <p:attrName>r</p:attrName>
                                        </p:attrNameLst>
                                      </p:cBhvr>
                                    </p:animRot>
                                    <p:animRot by="120000">
                                      <p:cBhvr>
                                        <p:cTn id="246" dur="200" fill="hold">
                                          <p:stCondLst>
                                            <p:cond delay="800"/>
                                          </p:stCondLst>
                                        </p:cTn>
                                        <p:tgtEl>
                                          <p:spTgt spid="33"/>
                                        </p:tgtEl>
                                        <p:attrNameLst>
                                          <p:attrName>r</p:attrName>
                                        </p:attrNameLst>
                                      </p:cBhvr>
                                    </p:animRot>
                                  </p:childTnLst>
                                  <p:subTnLst>
                                    <p:audio>
                                      <p:cMediaNode>
                                        <p:cTn display="0" masterRel="sameClick">
                                          <p:stCondLst>
                                            <p:cond evt="begin" delay="0">
                                              <p:tn val="241"/>
                                            </p:cond>
                                          </p:stCondLst>
                                          <p:endCondLst>
                                            <p:cond evt="onStopAudio" delay="0">
                                              <p:tgtEl>
                                                <p:sldTgt/>
                                              </p:tgtEl>
                                            </p:cond>
                                          </p:endCondLst>
                                        </p:cTn>
                                        <p:tgtEl>
                                          <p:sndTgt r:embed="rId4" name="wind.wav"/>
                                        </p:tgtEl>
                                      </p:cMediaNode>
                                    </p:audio>
                                  </p:subTnLst>
                                </p:cTn>
                              </p:par>
                              <p:par>
                                <p:cTn id="247" presetID="24" presetClass="emph" presetSubtype="0" fill="hold" grpId="0" nodeType="withEffect">
                                  <p:stCondLst>
                                    <p:cond delay="0"/>
                                  </p:stCondLst>
                                  <p:childTnLst>
                                    <p:animClr clrSpc="hsl" dir="cw">
                                      <p:cBhvr override="childStyle">
                                        <p:cTn id="248" dur="500" fill="hold"/>
                                        <p:tgtEl>
                                          <p:spTgt spid="31">
                                            <p:txEl>
                                              <p:pRg st="0" end="0"/>
                                            </p:txEl>
                                          </p:spTgt>
                                        </p:tgtEl>
                                        <p:attrNameLst>
                                          <p:attrName>style.color</p:attrName>
                                        </p:attrNameLst>
                                      </p:cBhvr>
                                      <p:by>
                                        <p:hsl h="0" s="-12549" l="-25098"/>
                                      </p:by>
                                    </p:animClr>
                                    <p:animClr clrSpc="hsl" dir="cw">
                                      <p:cBhvr>
                                        <p:cTn id="249" dur="500" fill="hold"/>
                                        <p:tgtEl>
                                          <p:spTgt spid="31">
                                            <p:txEl>
                                              <p:pRg st="0" end="0"/>
                                            </p:txEl>
                                          </p:spTgt>
                                        </p:tgtEl>
                                        <p:attrNameLst>
                                          <p:attrName>fillcolor</p:attrName>
                                        </p:attrNameLst>
                                      </p:cBhvr>
                                      <p:by>
                                        <p:hsl h="0" s="-12549" l="-25098"/>
                                      </p:by>
                                    </p:animClr>
                                    <p:animClr clrSpc="hsl" dir="cw">
                                      <p:cBhvr>
                                        <p:cTn id="250" dur="500" fill="hold"/>
                                        <p:tgtEl>
                                          <p:spTgt spid="31">
                                            <p:txEl>
                                              <p:pRg st="0" end="0"/>
                                            </p:txEl>
                                          </p:spTgt>
                                        </p:tgtEl>
                                        <p:attrNameLst>
                                          <p:attrName>stroke.color</p:attrName>
                                        </p:attrNameLst>
                                      </p:cBhvr>
                                      <p:by>
                                        <p:hsl h="0" s="-12549" l="-25098"/>
                                      </p:by>
                                    </p:animClr>
                                    <p:set>
                                      <p:cBhvr>
                                        <p:cTn id="251" dur="500" fill="hold"/>
                                        <p:tgtEl>
                                          <p:spTgt spid="31">
                                            <p:txEl>
                                              <p:pRg st="0" end="0"/>
                                            </p:txEl>
                                          </p:spTgt>
                                        </p:tgtEl>
                                        <p:attrNameLst>
                                          <p:attrName>fill.type</p:attrName>
                                        </p:attrNameLst>
                                      </p:cBhvr>
                                      <p:to>
                                        <p:strVal val="solid"/>
                                      </p:to>
                                    </p:set>
                                  </p:childTnLst>
                                </p:cTn>
                              </p:par>
                              <p:par>
                                <p:cTn id="252" presetID="24" presetClass="emph" presetSubtype="0" fill="hold" grpId="0" nodeType="withEffect">
                                  <p:stCondLst>
                                    <p:cond delay="0"/>
                                  </p:stCondLst>
                                  <p:childTnLst>
                                    <p:animClr clrSpc="hsl" dir="cw">
                                      <p:cBhvr override="childStyle">
                                        <p:cTn id="253" dur="500" fill="hold"/>
                                        <p:tgtEl>
                                          <p:spTgt spid="34">
                                            <p:txEl>
                                              <p:pRg st="0" end="0"/>
                                            </p:txEl>
                                          </p:spTgt>
                                        </p:tgtEl>
                                        <p:attrNameLst>
                                          <p:attrName>style.color</p:attrName>
                                        </p:attrNameLst>
                                      </p:cBhvr>
                                      <p:by>
                                        <p:hsl h="0" s="-12549" l="-25098"/>
                                      </p:by>
                                    </p:animClr>
                                    <p:animClr clrSpc="hsl" dir="cw">
                                      <p:cBhvr>
                                        <p:cTn id="254" dur="500" fill="hold"/>
                                        <p:tgtEl>
                                          <p:spTgt spid="34">
                                            <p:txEl>
                                              <p:pRg st="0" end="0"/>
                                            </p:txEl>
                                          </p:spTgt>
                                        </p:tgtEl>
                                        <p:attrNameLst>
                                          <p:attrName>fillcolor</p:attrName>
                                        </p:attrNameLst>
                                      </p:cBhvr>
                                      <p:by>
                                        <p:hsl h="0" s="-12549" l="-25098"/>
                                      </p:by>
                                    </p:animClr>
                                    <p:animClr clrSpc="hsl" dir="cw">
                                      <p:cBhvr>
                                        <p:cTn id="255" dur="500" fill="hold"/>
                                        <p:tgtEl>
                                          <p:spTgt spid="34">
                                            <p:txEl>
                                              <p:pRg st="0" end="0"/>
                                            </p:txEl>
                                          </p:spTgt>
                                        </p:tgtEl>
                                        <p:attrNameLst>
                                          <p:attrName>stroke.color</p:attrName>
                                        </p:attrNameLst>
                                      </p:cBhvr>
                                      <p:by>
                                        <p:hsl h="0" s="-12549" l="-25098"/>
                                      </p:by>
                                    </p:animClr>
                                    <p:set>
                                      <p:cBhvr>
                                        <p:cTn id="256" dur="500" fill="hold"/>
                                        <p:tgtEl>
                                          <p:spTgt spid="34">
                                            <p:txEl>
                                              <p:pRg st="0" end="0"/>
                                            </p:txEl>
                                          </p:spTgt>
                                        </p:tgtEl>
                                        <p:attrNameLst>
                                          <p:attrName>fill.type</p:attrName>
                                        </p:attrNameLst>
                                      </p:cBhvr>
                                      <p:to>
                                        <p:strVal val="solid"/>
                                      </p:to>
                                    </p:set>
                                  </p:childTnLst>
                                </p:cTn>
                              </p:par>
                              <p:par>
                                <p:cTn id="257" presetID="24" presetClass="emph" presetSubtype="0" fill="hold" grpId="0" nodeType="withEffect">
                                  <p:stCondLst>
                                    <p:cond delay="0"/>
                                  </p:stCondLst>
                                  <p:childTnLst>
                                    <p:animClr clrSpc="hsl" dir="cw">
                                      <p:cBhvr override="childStyle">
                                        <p:cTn id="258" dur="500" fill="hold"/>
                                        <p:tgtEl>
                                          <p:spTgt spid="29">
                                            <p:txEl>
                                              <p:pRg st="0" end="0"/>
                                            </p:txEl>
                                          </p:spTgt>
                                        </p:tgtEl>
                                        <p:attrNameLst>
                                          <p:attrName>style.color</p:attrName>
                                        </p:attrNameLst>
                                      </p:cBhvr>
                                      <p:by>
                                        <p:hsl h="0" s="-12549" l="-25098"/>
                                      </p:by>
                                    </p:animClr>
                                    <p:animClr clrSpc="hsl" dir="cw">
                                      <p:cBhvr>
                                        <p:cTn id="259" dur="500" fill="hold"/>
                                        <p:tgtEl>
                                          <p:spTgt spid="29">
                                            <p:txEl>
                                              <p:pRg st="0" end="0"/>
                                            </p:txEl>
                                          </p:spTgt>
                                        </p:tgtEl>
                                        <p:attrNameLst>
                                          <p:attrName>fillcolor</p:attrName>
                                        </p:attrNameLst>
                                      </p:cBhvr>
                                      <p:by>
                                        <p:hsl h="0" s="-12549" l="-25098"/>
                                      </p:by>
                                    </p:animClr>
                                    <p:animClr clrSpc="hsl" dir="cw">
                                      <p:cBhvr>
                                        <p:cTn id="260" dur="500" fill="hold"/>
                                        <p:tgtEl>
                                          <p:spTgt spid="29">
                                            <p:txEl>
                                              <p:pRg st="0" end="0"/>
                                            </p:txEl>
                                          </p:spTgt>
                                        </p:tgtEl>
                                        <p:attrNameLst>
                                          <p:attrName>stroke.color</p:attrName>
                                        </p:attrNameLst>
                                      </p:cBhvr>
                                      <p:by>
                                        <p:hsl h="0" s="-12549" l="-25098"/>
                                      </p:by>
                                    </p:animClr>
                                    <p:set>
                                      <p:cBhvr>
                                        <p:cTn id="261" dur="500" fill="hold"/>
                                        <p:tgtEl>
                                          <p:spTgt spid="29">
                                            <p:txEl>
                                              <p:pRg st="0" end="0"/>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P spid="29" grpId="0" build="allAtOnce"/>
      <p:bldP spid="31" grpId="0" build="allAtOnce"/>
      <p:bldP spid="34" grpId="0" build="allAtOnce"/>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60B073"/>
        </a:solidFill>
        <a:effectLst/>
      </p:bgPr>
    </p:bg>
    <p:spTree>
      <p:nvGrpSpPr>
        <p:cNvPr id="1" name=""/>
        <p:cNvGrpSpPr/>
        <p:nvPr/>
      </p:nvGrpSpPr>
      <p:grpSpPr>
        <a:xfrm>
          <a:off x="0" y="0"/>
          <a:ext cx="0" cy="0"/>
          <a:chOff x="0" y="0"/>
          <a:chExt cx="0" cy="0"/>
        </a:xfrm>
      </p:grpSpPr>
      <p:grpSp>
        <p:nvGrpSpPr>
          <p:cNvPr id="35" name="Group 4"/>
          <p:cNvGrpSpPr/>
          <p:nvPr/>
        </p:nvGrpSpPr>
        <p:grpSpPr>
          <a:xfrm>
            <a:off x="533400" y="495300"/>
            <a:ext cx="17297400" cy="9220199"/>
            <a:chOff x="23118" y="0"/>
            <a:chExt cx="5085978" cy="2311400"/>
          </a:xfrm>
        </p:grpSpPr>
        <p:sp>
          <p:nvSpPr>
            <p:cNvPr id="36" name="Freeform 5"/>
            <p:cNvSpPr/>
            <p:nvPr/>
          </p:nvSpPr>
          <p:spPr>
            <a:xfrm>
              <a:off x="23118" y="0"/>
              <a:ext cx="5085978" cy="2311400"/>
            </a:xfrm>
            <a:custGeom>
              <a:avLst/>
              <a:gdLst/>
              <a:ahLst/>
              <a:cxnLst/>
              <a:rect l="l" t="t" r="r" b="b"/>
              <a:pathLst>
                <a:path w="5085978" h="2311400">
                  <a:moveTo>
                    <a:pt x="4781178" y="0"/>
                  </a:moveTo>
                  <a:lnTo>
                    <a:pt x="304800" y="0"/>
                  </a:lnTo>
                  <a:cubicBezTo>
                    <a:pt x="135890" y="0"/>
                    <a:pt x="0" y="135890"/>
                    <a:pt x="0" y="304800"/>
                  </a:cubicBezTo>
                  <a:lnTo>
                    <a:pt x="0" y="2006600"/>
                  </a:lnTo>
                  <a:cubicBezTo>
                    <a:pt x="0" y="2175510"/>
                    <a:pt x="135890" y="2311400"/>
                    <a:pt x="304800" y="2311400"/>
                  </a:cubicBezTo>
                  <a:lnTo>
                    <a:pt x="4781178" y="2311400"/>
                  </a:lnTo>
                  <a:cubicBezTo>
                    <a:pt x="4950088" y="2311400"/>
                    <a:pt x="5085978" y="2175510"/>
                    <a:pt x="5085978" y="2006600"/>
                  </a:cubicBezTo>
                  <a:lnTo>
                    <a:pt x="5085978" y="304800"/>
                  </a:lnTo>
                  <a:cubicBezTo>
                    <a:pt x="5085978" y="135890"/>
                    <a:pt x="4950088" y="0"/>
                    <a:pt x="4781178" y="0"/>
                  </a:cubicBezTo>
                  <a:close/>
                </a:path>
              </a:pathLst>
            </a:custGeom>
            <a:solidFill>
              <a:srgbClr val="FFFAF2"/>
            </a:solidFill>
          </p:spPr>
        </p:sp>
      </p:grpSp>
      <p:sp>
        <p:nvSpPr>
          <p:cNvPr id="37" name="TextBox 36"/>
          <p:cNvSpPr txBox="1"/>
          <p:nvPr/>
        </p:nvSpPr>
        <p:spPr>
          <a:xfrm>
            <a:off x="533400" y="899814"/>
            <a:ext cx="17297400" cy="1015663"/>
          </a:xfrm>
          <a:prstGeom prst="rect">
            <a:avLst/>
          </a:prstGeom>
          <a:noFill/>
        </p:spPr>
        <p:txBody>
          <a:bodyPr wrap="square" rtlCol="0">
            <a:spAutoFit/>
          </a:bodyPr>
          <a:lstStyle/>
          <a:p>
            <a:pPr algn="ctr"/>
            <a:r>
              <a:rPr lang="en-US" sz="6000" b="1" dirty="0">
                <a:latin typeface="Arial" panose="020B0604020202020204" pitchFamily="34" charset="0"/>
                <a:cs typeface="Arial" panose="020B0604020202020204" pitchFamily="34" charset="0"/>
              </a:rPr>
              <a:t>KHỞI ĐỘNG </a:t>
            </a:r>
          </a:p>
        </p:txBody>
      </p:sp>
      <p:pic>
        <p:nvPicPr>
          <p:cNvPr id="39" name="Picture 38"/>
          <p:cNvPicPr>
            <a:picLocks noChangeAspect="1"/>
          </p:cNvPicPr>
          <p:nvPr/>
        </p:nvPicPr>
        <p:blipFill rotWithShape="1">
          <a:blip r:embed="rId2"/>
          <a:srcRect b="4123"/>
          <a:stretch/>
        </p:blipFill>
        <p:spPr>
          <a:xfrm>
            <a:off x="1143000" y="4181928"/>
            <a:ext cx="6652890" cy="4783936"/>
          </a:xfrm>
          <a:prstGeom prst="roundRect">
            <a:avLst/>
          </a:prstGeom>
        </p:spPr>
      </p:pic>
      <p:grpSp>
        <p:nvGrpSpPr>
          <p:cNvPr id="45" name="Group 44"/>
          <p:cNvGrpSpPr/>
          <p:nvPr/>
        </p:nvGrpSpPr>
        <p:grpSpPr>
          <a:xfrm>
            <a:off x="8289977" y="1950383"/>
            <a:ext cx="9196816" cy="3721719"/>
            <a:chOff x="8289977" y="895044"/>
            <a:chExt cx="9196816" cy="3721719"/>
          </a:xfrm>
        </p:grpSpPr>
        <p:grpSp>
          <p:nvGrpSpPr>
            <p:cNvPr id="41" name="Group 40"/>
            <p:cNvGrpSpPr/>
            <p:nvPr/>
          </p:nvGrpSpPr>
          <p:grpSpPr>
            <a:xfrm>
              <a:off x="8289977" y="1636415"/>
              <a:ext cx="8610600" cy="2980348"/>
              <a:chOff x="1828800" y="3956966"/>
              <a:chExt cx="8610600" cy="2980348"/>
            </a:xfrm>
          </p:grpSpPr>
          <p:sp>
            <p:nvSpPr>
              <p:cNvPr id="42" name="Rounded Rectangle 41"/>
              <p:cNvSpPr/>
              <p:nvPr/>
            </p:nvSpPr>
            <p:spPr>
              <a:xfrm>
                <a:off x="2286000" y="4733243"/>
                <a:ext cx="8153400" cy="2204071"/>
              </a:xfrm>
              <a:prstGeom prst="roundRect">
                <a:avLst/>
              </a:prstGeom>
              <a:solidFill>
                <a:srgbClr val="FFFAB2"/>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dirty="0" err="1">
                    <a:solidFill>
                      <a:schemeClr val="tx1"/>
                    </a:solidFill>
                    <a:latin typeface="Arial" panose="020B0604020202020204" pitchFamily="34" charset="0"/>
                    <a:cs typeface="Arial" panose="020B0604020202020204" pitchFamily="34" charset="0"/>
                  </a:rPr>
                  <a:t>Khi</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bạn</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hoặc</a:t>
                </a:r>
                <a:r>
                  <a:rPr lang="en-US" sz="4000" dirty="0">
                    <a:solidFill>
                      <a:schemeClr val="tx1"/>
                    </a:solidFill>
                    <a:latin typeface="Arial" panose="020B0604020202020204" pitchFamily="34" charset="0"/>
                    <a:cs typeface="Arial" panose="020B0604020202020204" pitchFamily="34" charset="0"/>
                  </a:rPr>
                  <a:t> ai </a:t>
                </a:r>
                <a:r>
                  <a:rPr lang="en-US" sz="4000" dirty="0" err="1">
                    <a:solidFill>
                      <a:schemeClr val="tx1"/>
                    </a:solidFill>
                    <a:latin typeface="Arial" panose="020B0604020202020204" pitchFamily="34" charset="0"/>
                    <a:cs typeface="Arial" panose="020B0604020202020204" pitchFamily="34" charset="0"/>
                  </a:rPr>
                  <a:t>đó</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bị</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đứt</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tay</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bạn</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nhìn</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thấy</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gì</a:t>
                </a:r>
                <a:r>
                  <a:rPr lang="en-US" sz="4000" dirty="0">
                    <a:solidFill>
                      <a:schemeClr val="tx1"/>
                    </a:solidFill>
                    <a:latin typeface="Arial" panose="020B0604020202020204" pitchFamily="34" charset="0"/>
                    <a:cs typeface="Arial" panose="020B0604020202020204" pitchFamily="34" charset="0"/>
                  </a:rPr>
                  <a:t> ở </a:t>
                </a:r>
                <a:r>
                  <a:rPr lang="en-US" sz="4000" dirty="0" err="1">
                    <a:solidFill>
                      <a:schemeClr val="tx1"/>
                    </a:solidFill>
                    <a:latin typeface="Arial" panose="020B0604020202020204" pitchFamily="34" charset="0"/>
                    <a:cs typeface="Arial" panose="020B0604020202020204" pitchFamily="34" charset="0"/>
                  </a:rPr>
                  <a:t>vết</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thương</a:t>
                </a:r>
                <a:r>
                  <a:rPr lang="en-US" sz="4000" dirty="0">
                    <a:solidFill>
                      <a:schemeClr val="tx1"/>
                    </a:solidFill>
                    <a:latin typeface="Arial" panose="020B0604020202020204" pitchFamily="34" charset="0"/>
                    <a:cs typeface="Arial" panose="020B0604020202020204" pitchFamily="34" charset="0"/>
                  </a:rPr>
                  <a:t>? </a:t>
                </a:r>
              </a:p>
            </p:txBody>
          </p:sp>
          <p:pic>
            <p:nvPicPr>
              <p:cNvPr id="43" name="Picture 2" descr="Bee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3956966"/>
                <a:ext cx="1219200" cy="1219201"/>
              </a:xfrm>
              <a:prstGeom prst="rect">
                <a:avLst/>
              </a:prstGeom>
              <a:noFill/>
              <a:extLst>
                <a:ext uri="{909E8E84-426E-40DD-AFC4-6F175D3DCCD1}">
                  <a14:hiddenFill xmlns:a14="http://schemas.microsoft.com/office/drawing/2010/main">
                    <a:solidFill>
                      <a:srgbClr val="FFFFFF"/>
                    </a:solidFill>
                  </a14:hiddenFill>
                </a:ext>
              </a:extLst>
            </p:spPr>
          </p:pic>
        </p:grpSp>
        <p:pic>
          <p:nvPicPr>
            <p:cNvPr id="4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5827916" y="895044"/>
              <a:ext cx="1658877" cy="1937375"/>
            </a:xfrm>
            <a:prstGeom prst="rect">
              <a:avLst/>
            </a:prstGeom>
          </p:spPr>
        </p:pic>
      </p:grpSp>
      <p:pic>
        <p:nvPicPr>
          <p:cNvPr id="46" name="Picture 45"/>
          <p:cNvPicPr>
            <a:picLocks noChangeAspect="1"/>
          </p:cNvPicPr>
          <p:nvPr/>
        </p:nvPicPr>
        <p:blipFill rotWithShape="1">
          <a:blip r:embed="rId6">
            <a:extLst>
              <a:ext uri="{28A0092B-C50C-407E-A947-70E740481C1C}">
                <a14:useLocalDpi xmlns:a14="http://schemas.microsoft.com/office/drawing/2010/main" val="0"/>
              </a:ext>
            </a:extLst>
          </a:blip>
          <a:srcRect l="8732" t="22950" r="17667" b="22650"/>
          <a:stretch/>
        </p:blipFill>
        <p:spPr>
          <a:xfrm>
            <a:off x="7494753" y="7124169"/>
            <a:ext cx="1764670" cy="1179222"/>
          </a:xfrm>
          <a:prstGeom prst="rect">
            <a:avLst/>
          </a:prstGeom>
        </p:spPr>
      </p:pic>
      <p:sp>
        <p:nvSpPr>
          <p:cNvPr id="47" name="Rounded Rectangle 46"/>
          <p:cNvSpPr/>
          <p:nvPr/>
        </p:nvSpPr>
        <p:spPr>
          <a:xfrm>
            <a:off x="9009085" y="6448379"/>
            <a:ext cx="7444793" cy="2312724"/>
          </a:xfrm>
          <a:prstGeom prst="roundRec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a:solidFill>
                  <a:schemeClr val="tx1"/>
                </a:solidFill>
                <a:latin typeface="Arial" panose="020B0604020202020204" pitchFamily="34" charset="0"/>
                <a:cs typeface="Arial" panose="020B0604020202020204" pitchFamily="34" charset="0"/>
              </a:rPr>
              <a:t>Khi bị đứt tay em thấy có máu chảy ra từ vết thương</a:t>
            </a:r>
          </a:p>
        </p:txBody>
      </p:sp>
    </p:spTree>
    <p:extLst>
      <p:ext uri="{BB962C8B-B14F-4D97-AF65-F5344CB8AC3E}">
        <p14:creationId xmlns:p14="http://schemas.microsoft.com/office/powerpoint/2010/main" val="2073903929"/>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fill="hold"/>
                                        <p:tgtEl>
                                          <p:spTgt spid="37"/>
                                        </p:tgtEl>
                                        <p:attrNameLst>
                                          <p:attrName>ppt_x</p:attrName>
                                        </p:attrNameLst>
                                      </p:cBhvr>
                                      <p:tavLst>
                                        <p:tav tm="0">
                                          <p:val>
                                            <p:strVal val="#ppt_x"/>
                                          </p:val>
                                        </p:tav>
                                        <p:tav tm="100000">
                                          <p:val>
                                            <p:strVal val="#ppt_x"/>
                                          </p:val>
                                        </p:tav>
                                      </p:tavLst>
                                    </p:anim>
                                    <p:anim calcmode="lin" valueType="num">
                                      <p:cBhvr additive="base">
                                        <p:cTn id="8"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wipe(down)">
                                      <p:cBhvr>
                                        <p:cTn id="13" dur="500"/>
                                        <p:tgtEl>
                                          <p:spTgt spid="39"/>
                                        </p:tgtEl>
                                      </p:cBhvr>
                                    </p:animEffect>
                                  </p:childTnLst>
                                </p:cTn>
                              </p:par>
                              <p:par>
                                <p:cTn id="14" presetID="16" presetClass="entr" presetSubtype="21" fill="hold" nodeType="withEffect">
                                  <p:stCondLst>
                                    <p:cond delay="0"/>
                                  </p:stCondLst>
                                  <p:childTnLst>
                                    <p:set>
                                      <p:cBhvr>
                                        <p:cTn id="15" dur="1" fill="hold">
                                          <p:stCondLst>
                                            <p:cond delay="0"/>
                                          </p:stCondLst>
                                        </p:cTn>
                                        <p:tgtEl>
                                          <p:spTgt spid="45"/>
                                        </p:tgtEl>
                                        <p:attrNameLst>
                                          <p:attrName>style.visibility</p:attrName>
                                        </p:attrNameLst>
                                      </p:cBhvr>
                                      <p:to>
                                        <p:strVal val="visible"/>
                                      </p:to>
                                    </p:set>
                                    <p:animEffect transition="in" filter="barn(inVertical)">
                                      <p:cBhvr>
                                        <p:cTn id="16" dur="500"/>
                                        <p:tgtEl>
                                          <p:spTgt spid="45"/>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46"/>
                                        </p:tgtEl>
                                        <p:attrNameLst>
                                          <p:attrName>style.visibility</p:attrName>
                                        </p:attrNameLst>
                                      </p:cBhvr>
                                      <p:to>
                                        <p:strVal val="visible"/>
                                      </p:to>
                                    </p:set>
                                    <p:anim calcmode="lin" valueType="num">
                                      <p:cBhvr additive="base">
                                        <p:cTn id="21" dur="500" fill="hold"/>
                                        <p:tgtEl>
                                          <p:spTgt spid="46"/>
                                        </p:tgtEl>
                                        <p:attrNameLst>
                                          <p:attrName>ppt_x</p:attrName>
                                        </p:attrNameLst>
                                      </p:cBhvr>
                                      <p:tavLst>
                                        <p:tav tm="0">
                                          <p:val>
                                            <p:strVal val="#ppt_x"/>
                                          </p:val>
                                        </p:tav>
                                        <p:tav tm="100000">
                                          <p:val>
                                            <p:strVal val="#ppt_x"/>
                                          </p:val>
                                        </p:tav>
                                      </p:tavLst>
                                    </p:anim>
                                    <p:anim calcmode="lin" valueType="num">
                                      <p:cBhvr additive="base">
                                        <p:cTn id="22" dur="500" fill="hold"/>
                                        <p:tgtEl>
                                          <p:spTgt spid="46"/>
                                        </p:tgtEl>
                                        <p:attrNameLst>
                                          <p:attrName>ppt_y</p:attrName>
                                        </p:attrNameLst>
                                      </p:cBhvr>
                                      <p:tavLst>
                                        <p:tav tm="0">
                                          <p:val>
                                            <p:strVal val="1+#ppt_h/2"/>
                                          </p:val>
                                        </p:tav>
                                        <p:tav tm="100000">
                                          <p:val>
                                            <p:strVal val="#ppt_y"/>
                                          </p:val>
                                        </p:tav>
                                      </p:tavLst>
                                    </p:anim>
                                  </p:childTnLst>
                                </p:cTn>
                              </p:par>
                              <p:par>
                                <p:cTn id="23" presetID="16" presetClass="entr" presetSubtype="21" fill="hold" grpId="0" nodeType="withEffect">
                                  <p:stCondLst>
                                    <p:cond delay="0"/>
                                  </p:stCondLst>
                                  <p:childTnLst>
                                    <p:set>
                                      <p:cBhvr>
                                        <p:cTn id="24" dur="1" fill="hold">
                                          <p:stCondLst>
                                            <p:cond delay="0"/>
                                          </p:stCondLst>
                                        </p:cTn>
                                        <p:tgtEl>
                                          <p:spTgt spid="47"/>
                                        </p:tgtEl>
                                        <p:attrNameLst>
                                          <p:attrName>style.visibility</p:attrName>
                                        </p:attrNameLst>
                                      </p:cBhvr>
                                      <p:to>
                                        <p:strVal val="visible"/>
                                      </p:to>
                                    </p:set>
                                    <p:animEffect transition="in" filter="barn(inVertical)">
                                      <p:cBhvr>
                                        <p:cTn id="25"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4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3B1"/>
        </a:solidFill>
        <a:effectLst/>
      </p:bgPr>
    </p:bg>
    <p:spTree>
      <p:nvGrpSpPr>
        <p:cNvPr id="1" name=""/>
        <p:cNvGrpSpPr/>
        <p:nvPr/>
      </p:nvGrpSpPr>
      <p:grpSpPr>
        <a:xfrm>
          <a:off x="0" y="0"/>
          <a:ext cx="0" cy="0"/>
          <a:chOff x="0" y="0"/>
          <a:chExt cx="0" cy="0"/>
        </a:xfrm>
      </p:grpSpPr>
      <p:pic>
        <p:nvPicPr>
          <p:cNvPr id="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8495642" y="382269"/>
            <a:ext cx="376235" cy="450827"/>
          </a:xfrm>
          <a:prstGeom prst="rect">
            <a:avLst/>
          </a:prstGeom>
        </p:spPr>
      </p:pic>
      <p:pic>
        <p:nvPicPr>
          <p:cNvPr id="11" name="Picture 1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4191000" y="456213"/>
            <a:ext cx="298658" cy="493279"/>
          </a:xfrm>
          <a:prstGeom prst="rect">
            <a:avLst/>
          </a:prstGeom>
        </p:spPr>
      </p:pic>
      <p:pic>
        <p:nvPicPr>
          <p:cNvPr id="12" name="Picture 12"/>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7396190" y="785353"/>
            <a:ext cx="286692" cy="211582"/>
          </a:xfrm>
          <a:prstGeom prst="rect">
            <a:avLst/>
          </a:prstGeom>
        </p:spPr>
      </p:pic>
      <p:pic>
        <p:nvPicPr>
          <p:cNvPr id="13" name="Picture 13"/>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394616" y="6866616"/>
            <a:ext cx="304736" cy="503317"/>
          </a:xfrm>
          <a:prstGeom prst="rect">
            <a:avLst/>
          </a:prstGeom>
        </p:spPr>
      </p:pic>
      <p:pic>
        <p:nvPicPr>
          <p:cNvPr id="14" name="Picture 14"/>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250797" y="2095500"/>
            <a:ext cx="320891" cy="402027"/>
          </a:xfrm>
          <a:prstGeom prst="rect">
            <a:avLst/>
          </a:prstGeom>
        </p:spPr>
      </p:pic>
      <p:pic>
        <p:nvPicPr>
          <p:cNvPr id="24" name="Picture 24"/>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28700" y="751631"/>
            <a:ext cx="408586" cy="489591"/>
          </a:xfrm>
          <a:prstGeom prst="rect">
            <a:avLst/>
          </a:prstGeom>
        </p:spPr>
      </p:pic>
      <p:pic>
        <p:nvPicPr>
          <p:cNvPr id="27" name="Picture 27"/>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3468604" y="382269"/>
            <a:ext cx="308101" cy="508875"/>
          </a:xfrm>
          <a:prstGeom prst="rect">
            <a:avLst/>
          </a:prstGeom>
        </p:spPr>
      </p:pic>
      <p:sp>
        <p:nvSpPr>
          <p:cNvPr id="29" name="Rectangle 28"/>
          <p:cNvSpPr/>
          <p:nvPr/>
        </p:nvSpPr>
        <p:spPr>
          <a:xfrm>
            <a:off x="-5080" y="2497528"/>
            <a:ext cx="18293080" cy="5046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 name="Group 34"/>
          <p:cNvGrpSpPr/>
          <p:nvPr/>
        </p:nvGrpSpPr>
        <p:grpSpPr>
          <a:xfrm flipV="1">
            <a:off x="463275" y="5164"/>
            <a:ext cx="17855205" cy="2116870"/>
            <a:chOff x="-48206" y="8517334"/>
            <a:chExt cx="17855205" cy="1769666"/>
          </a:xfrm>
        </p:grpSpPr>
        <p:pic>
          <p:nvPicPr>
            <p:cNvPr id="9" name="Picture 9"/>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4745554" y="9179597"/>
              <a:ext cx="387193" cy="463957"/>
            </a:xfrm>
            <a:prstGeom prst="rect">
              <a:avLst/>
            </a:prstGeom>
          </p:spPr>
        </p:pic>
        <p:pic>
          <p:nvPicPr>
            <p:cNvPr id="15" name="Picture 15"/>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5573818" y="8989174"/>
              <a:ext cx="396569" cy="496841"/>
            </a:xfrm>
            <a:prstGeom prst="rect">
              <a:avLst/>
            </a:prstGeom>
          </p:spPr>
        </p:pic>
        <p:pic>
          <p:nvPicPr>
            <p:cNvPr id="25" name="Picture 25"/>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6696995" y="9486015"/>
              <a:ext cx="299168" cy="374811"/>
            </a:xfrm>
            <a:prstGeom prst="rect">
              <a:avLst/>
            </a:prstGeom>
          </p:spPr>
        </p:pic>
        <p:pic>
          <p:nvPicPr>
            <p:cNvPr id="26" name="Picture 26"/>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9208631" y="9271756"/>
              <a:ext cx="378905" cy="279637"/>
            </a:xfrm>
            <a:prstGeom prst="rect">
              <a:avLst/>
            </a:prstGeom>
          </p:spPr>
        </p:pic>
        <p:pic>
          <p:nvPicPr>
            <p:cNvPr id="28" name="Picture 24"/>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232993" y="9236945"/>
              <a:ext cx="408586" cy="489591"/>
            </a:xfrm>
            <a:prstGeom prst="rect">
              <a:avLst/>
            </a:prstGeom>
          </p:spPr>
        </p:pic>
        <p:pic>
          <p:nvPicPr>
            <p:cNvPr id="30" name="Picture 9"/>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a:off x="-48206" y="8517334"/>
              <a:ext cx="3379570" cy="1769666"/>
            </a:xfrm>
            <a:prstGeom prst="rect">
              <a:avLst/>
            </a:prstGeom>
          </p:spPr>
        </p:pic>
        <p:pic>
          <p:nvPicPr>
            <p:cNvPr id="31" name="Picture 9"/>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a:off x="3581400" y="8517334"/>
              <a:ext cx="3379570" cy="1769666"/>
            </a:xfrm>
            <a:prstGeom prst="rect">
              <a:avLst/>
            </a:prstGeom>
          </p:spPr>
        </p:pic>
        <p:pic>
          <p:nvPicPr>
            <p:cNvPr id="32" name="Picture 9"/>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a:off x="7263603" y="8517334"/>
              <a:ext cx="3379570" cy="1769666"/>
            </a:xfrm>
            <a:prstGeom prst="rect">
              <a:avLst/>
            </a:prstGeom>
          </p:spPr>
        </p:pic>
        <p:pic>
          <p:nvPicPr>
            <p:cNvPr id="33" name="Picture 9"/>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a:off x="10845516" y="8517334"/>
              <a:ext cx="3379570" cy="1769666"/>
            </a:xfrm>
            <a:prstGeom prst="rect">
              <a:avLst/>
            </a:prstGeom>
          </p:spPr>
        </p:pic>
        <p:pic>
          <p:nvPicPr>
            <p:cNvPr id="34" name="Picture 9"/>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a:off x="14427429" y="8517334"/>
              <a:ext cx="3379570" cy="1769666"/>
            </a:xfrm>
            <a:prstGeom prst="rect">
              <a:avLst/>
            </a:prstGeom>
          </p:spPr>
        </p:pic>
      </p:grpSp>
      <p:sp>
        <p:nvSpPr>
          <p:cNvPr id="36" name="TextBox 35"/>
          <p:cNvSpPr txBox="1"/>
          <p:nvPr/>
        </p:nvSpPr>
        <p:spPr>
          <a:xfrm>
            <a:off x="-5080" y="3242172"/>
            <a:ext cx="18323560" cy="3557512"/>
          </a:xfrm>
          <a:prstGeom prst="rect">
            <a:avLst/>
          </a:prstGeom>
          <a:noFill/>
        </p:spPr>
        <p:txBody>
          <a:bodyPr wrap="square" rtlCol="0">
            <a:spAutoFit/>
          </a:bodyPr>
          <a:lstStyle/>
          <a:p>
            <a:pPr algn="ctr">
              <a:lnSpc>
                <a:spcPct val="150000"/>
              </a:lnSpc>
            </a:pPr>
            <a:r>
              <a:rPr lang="en-US" sz="8000" b="1" dirty="0">
                <a:latin typeface="Arial" panose="020B0604020202020204" pitchFamily="34" charset="0"/>
                <a:cs typeface="Arial" panose="020B0604020202020204" pitchFamily="34" charset="0"/>
              </a:rPr>
              <a:t>TỰ NHIÊN XÃ HỘI</a:t>
            </a:r>
          </a:p>
          <a:p>
            <a:pPr algn="ctr">
              <a:lnSpc>
                <a:spcPct val="150000"/>
              </a:lnSpc>
            </a:pPr>
            <a:r>
              <a:rPr lang="en-US" sz="8000" b="1" dirty="0">
                <a:latin typeface="Arial" panose="020B0604020202020204" pitchFamily="34" charset="0"/>
                <a:cs typeface="Arial" panose="020B0604020202020204" pitchFamily="34" charset="0"/>
              </a:rPr>
              <a:t>BÀI 16: CƠ QUAN TUẦN HOÀN </a:t>
            </a:r>
          </a:p>
        </p:txBody>
      </p:sp>
      <p:pic>
        <p:nvPicPr>
          <p:cNvPr id="37" name="Picture 14"/>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xmlns="" r:embed="rId21"/>
              </a:ext>
            </a:extLst>
          </a:blip>
          <a:srcRect/>
          <a:stretch>
            <a:fillRect/>
          </a:stretch>
        </p:blipFill>
        <p:spPr>
          <a:xfrm>
            <a:off x="6184388" y="7115734"/>
            <a:ext cx="5914144" cy="3300832"/>
          </a:xfrm>
          <a:prstGeom prst="rect">
            <a:avLst/>
          </a:prstGeom>
        </p:spPr>
      </p:pic>
      <p:grpSp>
        <p:nvGrpSpPr>
          <p:cNvPr id="42" name="Group 41"/>
          <p:cNvGrpSpPr/>
          <p:nvPr/>
        </p:nvGrpSpPr>
        <p:grpSpPr>
          <a:xfrm>
            <a:off x="-1545360" y="8240437"/>
            <a:ext cx="7743128" cy="2046563"/>
            <a:chOff x="-1545360" y="8240437"/>
            <a:chExt cx="7743128" cy="2046563"/>
          </a:xfrm>
        </p:grpSpPr>
        <p:pic>
          <p:nvPicPr>
            <p:cNvPr id="38" name="Picture 3"/>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xmlns="" r:embed="rId23"/>
                </a:ext>
              </a:extLst>
            </a:blip>
            <a:srcRect/>
            <a:stretch>
              <a:fillRect/>
            </a:stretch>
          </p:blipFill>
          <p:spPr>
            <a:xfrm>
              <a:off x="2482889" y="8240439"/>
              <a:ext cx="3714879" cy="2046561"/>
            </a:xfrm>
            <a:prstGeom prst="rect">
              <a:avLst/>
            </a:prstGeom>
          </p:spPr>
        </p:pic>
        <p:pic>
          <p:nvPicPr>
            <p:cNvPr id="40" name="Picture 3"/>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xmlns="" r:embed="rId23"/>
                </a:ext>
              </a:extLst>
            </a:blip>
            <a:srcRect/>
            <a:stretch>
              <a:fillRect/>
            </a:stretch>
          </p:blipFill>
          <p:spPr>
            <a:xfrm>
              <a:off x="-1545360" y="8240437"/>
              <a:ext cx="3714879" cy="2046561"/>
            </a:xfrm>
            <a:prstGeom prst="rect">
              <a:avLst/>
            </a:prstGeom>
          </p:spPr>
        </p:pic>
      </p:grpSp>
      <p:grpSp>
        <p:nvGrpSpPr>
          <p:cNvPr id="43" name="Group 42"/>
          <p:cNvGrpSpPr/>
          <p:nvPr/>
        </p:nvGrpSpPr>
        <p:grpSpPr>
          <a:xfrm>
            <a:off x="12071908" y="7577347"/>
            <a:ext cx="7690897" cy="2715096"/>
            <a:chOff x="12071908" y="7577347"/>
            <a:chExt cx="7690897" cy="2715096"/>
          </a:xfrm>
        </p:grpSpPr>
        <p:pic>
          <p:nvPicPr>
            <p:cNvPr id="10"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7762020" y="7577347"/>
              <a:ext cx="286692" cy="211582"/>
            </a:xfrm>
            <a:prstGeom prst="rect">
              <a:avLst/>
            </a:prstGeom>
          </p:spPr>
        </p:pic>
        <p:pic>
          <p:nvPicPr>
            <p:cNvPr id="39" name="Picture 3"/>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xmlns="" r:embed="rId23"/>
                </a:ext>
              </a:extLst>
            </a:blip>
            <a:srcRect/>
            <a:stretch>
              <a:fillRect/>
            </a:stretch>
          </p:blipFill>
          <p:spPr>
            <a:xfrm>
              <a:off x="12071908" y="8245882"/>
              <a:ext cx="3714879" cy="2046561"/>
            </a:xfrm>
            <a:prstGeom prst="rect">
              <a:avLst/>
            </a:prstGeom>
          </p:spPr>
        </p:pic>
        <p:pic>
          <p:nvPicPr>
            <p:cNvPr id="41" name="Picture 3"/>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xmlns="" r:embed="rId23"/>
                </a:ext>
              </a:extLst>
            </a:blip>
            <a:srcRect/>
            <a:stretch>
              <a:fillRect/>
            </a:stretch>
          </p:blipFill>
          <p:spPr>
            <a:xfrm>
              <a:off x="16047926" y="8240439"/>
              <a:ext cx="3714879" cy="2046561"/>
            </a:xfrm>
            <a:prstGeom prst="rect">
              <a:avLst/>
            </a:prstGeom>
          </p:spPr>
        </p:pic>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inVertical)">
                                      <p:cBhvr>
                                        <p:cTn id="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EFBEC"/>
        </a:solidFill>
        <a:effectLst/>
      </p:bgPr>
    </p:bg>
    <p:spTree>
      <p:nvGrpSpPr>
        <p:cNvPr id="1" name=""/>
        <p:cNvGrpSpPr/>
        <p:nvPr/>
      </p:nvGrpSpPr>
      <p:grpSpPr>
        <a:xfrm>
          <a:off x="0" y="0"/>
          <a:ext cx="0" cy="0"/>
          <a:chOff x="0" y="0"/>
          <a:chExt cx="0" cy="0"/>
        </a:xfrm>
      </p:grpSpPr>
      <p:sp>
        <p:nvSpPr>
          <p:cNvPr id="33" name="Rectangle 32"/>
          <p:cNvSpPr/>
          <p:nvPr/>
        </p:nvSpPr>
        <p:spPr>
          <a:xfrm>
            <a:off x="12472" y="-16329"/>
            <a:ext cx="6680177" cy="10287000"/>
          </a:xfrm>
          <a:prstGeom prst="rec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612472">
            <a:off x="-204657" y="-166002"/>
            <a:ext cx="4195124" cy="1876364"/>
          </a:xfrm>
          <a:prstGeom prst="rect">
            <a:avLst/>
          </a:prstGeom>
        </p:spPr>
      </p:pic>
      <p:pic>
        <p:nvPicPr>
          <p:cNvPr id="20" name="Picture 2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294570" y="7599873"/>
            <a:ext cx="360004" cy="451029"/>
          </a:xfrm>
          <a:prstGeom prst="rect">
            <a:avLst/>
          </a:prstGeom>
        </p:spPr>
      </p:pic>
      <p:pic>
        <p:nvPicPr>
          <p:cNvPr id="21" name="Picture 2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719979" y="3067803"/>
            <a:ext cx="308721" cy="509899"/>
          </a:xfrm>
          <a:prstGeom prst="rect">
            <a:avLst/>
          </a:prstGeom>
        </p:spPr>
      </p:pic>
      <p:pic>
        <p:nvPicPr>
          <p:cNvPr id="22" name="Picture 2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737573" y="348687"/>
            <a:ext cx="432811" cy="542246"/>
          </a:xfrm>
          <a:prstGeom prst="rect">
            <a:avLst/>
          </a:prstGeom>
        </p:spPr>
      </p:pic>
      <p:pic>
        <p:nvPicPr>
          <p:cNvPr id="23" name="Picture 23"/>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7170384" y="8797119"/>
            <a:ext cx="289760" cy="478583"/>
          </a:xfrm>
          <a:prstGeom prst="rect">
            <a:avLst/>
          </a:prstGeom>
        </p:spPr>
      </p:pic>
      <p:pic>
        <p:nvPicPr>
          <p:cNvPr id="24" name="Picture 24"/>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6314252" y="890933"/>
            <a:ext cx="364520" cy="436788"/>
          </a:xfrm>
          <a:prstGeom prst="rect">
            <a:avLst/>
          </a:prstGeom>
        </p:spPr>
      </p:pic>
      <p:pic>
        <p:nvPicPr>
          <p:cNvPr id="25" name="Picture 25"/>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4597783" y="2067242"/>
            <a:ext cx="263137" cy="194199"/>
          </a:xfrm>
          <a:prstGeom prst="rect">
            <a:avLst/>
          </a:prstGeom>
        </p:spPr>
      </p:pic>
      <p:pic>
        <p:nvPicPr>
          <p:cNvPr id="26" name="Picture 26"/>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8209462" y="8702679"/>
            <a:ext cx="308310" cy="227537"/>
          </a:xfrm>
          <a:prstGeom prst="rect">
            <a:avLst/>
          </a:prstGeom>
        </p:spPr>
      </p:pic>
      <p:pic>
        <p:nvPicPr>
          <p:cNvPr id="27" name="Picture 27"/>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7217482" y="1854929"/>
            <a:ext cx="396111" cy="292335"/>
          </a:xfrm>
          <a:prstGeom prst="rect">
            <a:avLst/>
          </a:prstGeom>
        </p:spPr>
      </p:pic>
      <p:pic>
        <p:nvPicPr>
          <p:cNvPr id="28" name="Picture 28"/>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7646311" y="4109669"/>
            <a:ext cx="374705" cy="448993"/>
          </a:xfrm>
          <a:prstGeom prst="rect">
            <a:avLst/>
          </a:prstGeom>
        </p:spPr>
      </p:pic>
      <p:pic>
        <p:nvPicPr>
          <p:cNvPr id="29" name="Picture 29"/>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7521096" y="5296415"/>
            <a:ext cx="333716" cy="551183"/>
          </a:xfrm>
          <a:prstGeom prst="rect">
            <a:avLst/>
          </a:prstGeom>
        </p:spPr>
      </p:pic>
      <p:pic>
        <p:nvPicPr>
          <p:cNvPr id="30" name="Picture 30"/>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1931673" y="9725030"/>
            <a:ext cx="526274" cy="388398"/>
          </a:xfrm>
          <a:prstGeom prst="rect">
            <a:avLst/>
          </a:prstGeom>
        </p:spPr>
      </p:pic>
      <p:pic>
        <p:nvPicPr>
          <p:cNvPr id="31" name="Picture 31"/>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9755667" y="337522"/>
            <a:ext cx="263165" cy="434658"/>
          </a:xfrm>
          <a:prstGeom prst="rect">
            <a:avLst/>
          </a:prstGeom>
        </p:spPr>
      </p:pic>
      <p:pic>
        <p:nvPicPr>
          <p:cNvPr id="34" name="Picture 33"/>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xmlns="" r:embed="rId21"/>
              </a:ext>
            </a:extLst>
          </a:blip>
          <a:srcRect/>
          <a:stretch>
            <a:fillRect/>
          </a:stretch>
        </p:blipFill>
        <p:spPr>
          <a:xfrm>
            <a:off x="247820" y="4146253"/>
            <a:ext cx="7371545" cy="6044667"/>
          </a:xfrm>
          <a:prstGeom prst="rect">
            <a:avLst/>
          </a:prstGeom>
        </p:spPr>
      </p:pic>
      <p:sp>
        <p:nvSpPr>
          <p:cNvPr id="35" name="TextBox 34"/>
          <p:cNvSpPr txBox="1"/>
          <p:nvPr/>
        </p:nvSpPr>
        <p:spPr>
          <a:xfrm>
            <a:off x="7521096" y="619810"/>
            <a:ext cx="10766904" cy="1015663"/>
          </a:xfrm>
          <a:prstGeom prst="rect">
            <a:avLst/>
          </a:prstGeom>
          <a:noFill/>
        </p:spPr>
        <p:txBody>
          <a:bodyPr wrap="square" rtlCol="0">
            <a:spAutoFit/>
          </a:bodyPr>
          <a:lstStyle/>
          <a:p>
            <a:pPr algn="ctr"/>
            <a:r>
              <a:rPr lang="en-US" sz="6000" b="1">
                <a:latin typeface="Arial" panose="020B0604020202020204" pitchFamily="34" charset="0"/>
                <a:cs typeface="Arial" panose="020B0604020202020204" pitchFamily="34" charset="0"/>
              </a:rPr>
              <a:t>NỘI DUNG BÀI HỌC </a:t>
            </a:r>
          </a:p>
        </p:txBody>
      </p:sp>
      <p:sp>
        <p:nvSpPr>
          <p:cNvPr id="36" name="TextBox 35"/>
          <p:cNvSpPr txBox="1"/>
          <p:nvPr/>
        </p:nvSpPr>
        <p:spPr>
          <a:xfrm>
            <a:off x="8287606" y="2255283"/>
            <a:ext cx="9468938" cy="2169825"/>
          </a:xfrm>
          <a:prstGeom prst="rect">
            <a:avLst/>
          </a:prstGeom>
          <a:noFill/>
        </p:spPr>
        <p:txBody>
          <a:bodyPr wrap="square" rtlCol="0">
            <a:spAutoFit/>
          </a:bodyPr>
          <a:lstStyle/>
          <a:p>
            <a:pPr algn="just">
              <a:lnSpc>
                <a:spcPct val="150000"/>
              </a:lnSpc>
            </a:pPr>
            <a:r>
              <a:rPr lang="en-US" sz="4500" b="1">
                <a:latin typeface="Arial" panose="020B0604020202020204" pitchFamily="34" charset="0"/>
                <a:cs typeface="Arial" panose="020B0604020202020204" pitchFamily="34" charset="0"/>
              </a:rPr>
              <a:t>CÁC BỘ PHẬN CHÍNH CỦA CƠ QUAN TUẦN HOÀN </a:t>
            </a:r>
          </a:p>
        </p:txBody>
      </p:sp>
      <p:sp>
        <p:nvSpPr>
          <p:cNvPr id="37" name="TextBox 36"/>
          <p:cNvSpPr txBox="1"/>
          <p:nvPr/>
        </p:nvSpPr>
        <p:spPr>
          <a:xfrm>
            <a:off x="8418982" y="4949495"/>
            <a:ext cx="9468938" cy="2169825"/>
          </a:xfrm>
          <a:prstGeom prst="rect">
            <a:avLst/>
          </a:prstGeom>
          <a:noFill/>
        </p:spPr>
        <p:txBody>
          <a:bodyPr wrap="square" rtlCol="0">
            <a:spAutoFit/>
          </a:bodyPr>
          <a:lstStyle/>
          <a:p>
            <a:pPr algn="just">
              <a:lnSpc>
                <a:spcPct val="150000"/>
              </a:lnSpc>
            </a:pPr>
            <a:r>
              <a:rPr lang="en-US" sz="4500" b="1">
                <a:latin typeface="Arial" panose="020B0604020202020204" pitchFamily="34" charset="0"/>
                <a:cs typeface="Arial" panose="020B0604020202020204" pitchFamily="34" charset="0"/>
              </a:rPr>
              <a:t>CHỨC NĂNG CỦA CƠ QUAN TUẦN HOÀN</a:t>
            </a:r>
          </a:p>
        </p:txBody>
      </p:sp>
      <p:sp>
        <p:nvSpPr>
          <p:cNvPr id="39" name="Pentagon 38"/>
          <p:cNvSpPr/>
          <p:nvPr/>
        </p:nvSpPr>
        <p:spPr>
          <a:xfrm>
            <a:off x="7273682" y="2978042"/>
            <a:ext cx="749452" cy="1024151"/>
          </a:xfrm>
          <a:prstGeom prst="homePlat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500" b="1">
                <a:solidFill>
                  <a:schemeClr val="tx1"/>
                </a:solidFill>
                <a:latin typeface="Arial" panose="020B0604020202020204" pitchFamily="34" charset="0"/>
                <a:cs typeface="Arial" panose="020B0604020202020204" pitchFamily="34" charset="0"/>
              </a:rPr>
              <a:t>1</a:t>
            </a:r>
          </a:p>
        </p:txBody>
      </p:sp>
      <p:sp>
        <p:nvSpPr>
          <p:cNvPr id="40" name="Pentagon 39"/>
          <p:cNvSpPr/>
          <p:nvPr/>
        </p:nvSpPr>
        <p:spPr>
          <a:xfrm>
            <a:off x="7303137" y="5522331"/>
            <a:ext cx="749452" cy="1024151"/>
          </a:xfrm>
          <a:prstGeom prst="homePlat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500" b="1">
                <a:solidFill>
                  <a:schemeClr val="tx1"/>
                </a:solidFill>
                <a:latin typeface="Arial" panose="020B0604020202020204" pitchFamily="34" charset="0"/>
                <a:cs typeface="Arial" panose="020B0604020202020204" pitchFamily="34" charset="0"/>
              </a:rPr>
              <a:t>2</a:t>
            </a: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ppt_x"/>
                                          </p:val>
                                        </p:tav>
                                        <p:tav tm="100000">
                                          <p:val>
                                            <p:strVal val="#ppt_x"/>
                                          </p:val>
                                        </p:tav>
                                      </p:tavLst>
                                    </p:anim>
                                    <p:anim calcmode="lin" valueType="num">
                                      <p:cBhvr additive="base">
                                        <p:cTn id="8"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barn(inVertical)">
                                      <p:cBhvr>
                                        <p:cTn id="13" dur="500"/>
                                        <p:tgtEl>
                                          <p:spTgt spid="28"/>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barn(inVertical)">
                                      <p:cBhvr>
                                        <p:cTn id="16" dur="500"/>
                                        <p:tgtEl>
                                          <p:spTgt spid="36"/>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39"/>
                                        </p:tgtEl>
                                        <p:attrNameLst>
                                          <p:attrName>style.visibility</p:attrName>
                                        </p:attrNameLst>
                                      </p:cBhvr>
                                      <p:to>
                                        <p:strVal val="visible"/>
                                      </p:to>
                                    </p:set>
                                    <p:animEffect transition="in" filter="barn(inVertical)">
                                      <p:cBhvr>
                                        <p:cTn id="19" dur="500"/>
                                        <p:tgtEl>
                                          <p:spTgt spid="3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barn(inVertical)">
                                      <p:cBhvr>
                                        <p:cTn id="24" dur="500"/>
                                        <p:tgtEl>
                                          <p:spTgt spid="29"/>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barn(inVertical)">
                                      <p:cBhvr>
                                        <p:cTn id="27" dur="500"/>
                                        <p:tgtEl>
                                          <p:spTgt spid="37"/>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40"/>
                                        </p:tgtEl>
                                        <p:attrNameLst>
                                          <p:attrName>style.visibility</p:attrName>
                                        </p:attrNameLst>
                                      </p:cBhvr>
                                      <p:to>
                                        <p:strVal val="visible"/>
                                      </p:to>
                                    </p:set>
                                    <p:animEffect transition="in" filter="barn(inVertical)">
                                      <p:cBhvr>
                                        <p:cTn id="30" dur="500"/>
                                        <p:tgtEl>
                                          <p:spTgt spid="40"/>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barn(inVertical)">
                                      <p:cBhvr>
                                        <p:cTn id="35" dur="500"/>
                                        <p:tgtEl>
                                          <p:spTgt spid="23"/>
                                        </p:tgtEl>
                                      </p:cBhvr>
                                    </p:animEffect>
                                  </p:childTnLst>
                                </p:cTn>
                              </p:par>
                              <p:par>
                                <p:cTn id="36" presetID="16" presetClass="entr" presetSubtype="21" fill="hold" nodeType="with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barn(inVertical)">
                                      <p:cBhvr>
                                        <p:cTn id="3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p:bldP spid="37" grpId="0"/>
      <p:bldP spid="39" grpId="0" animBg="1"/>
      <p:bldP spid="40"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387</TotalTime>
  <Words>751</Words>
  <Application>Microsoft Office PowerPoint</Application>
  <PresentationFormat>Custom</PresentationFormat>
  <Paragraphs>74</Paragraphs>
  <Slides>19</Slides>
  <Notes>1</Notes>
  <HiddenSlides>0</HiddenSlides>
  <MMClips>7</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19</vt:i4>
      </vt:variant>
    </vt:vector>
  </HeadingPairs>
  <TitlesOfParts>
    <vt:vector size="29" baseType="lpstr">
      <vt:lpstr>Arial</vt:lpstr>
      <vt:lpstr>Wingdings</vt:lpstr>
      <vt:lpstr>Calibri Light</vt:lpstr>
      <vt:lpstr>Calibri</vt:lpstr>
      <vt:lpstr>Times New Roman</vt:lpstr>
      <vt:lpstr>Tahoma</vt:lpstr>
      <vt:lpstr>Bookman Old Style</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Orange Yellow Playful Doodle Book Report for English Class Presentation</dc:title>
  <dc:creator>Mr. Thang</dc:creator>
  <cp:lastModifiedBy>ADMIN</cp:lastModifiedBy>
  <cp:revision>59</cp:revision>
  <dcterms:created xsi:type="dcterms:W3CDTF">2006-08-16T00:00:00Z</dcterms:created>
  <dcterms:modified xsi:type="dcterms:W3CDTF">2025-04-15T07:47:09Z</dcterms:modified>
  <dc:identifier>DAFQ3I1wrb4</dc:identifier>
</cp:coreProperties>
</file>