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5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MỸ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PHONG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85519" y="74676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GV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Phan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Thị</a:t>
            </a:r>
            <a:r>
              <a:rPr lang="en-US" sz="4400" b="1" dirty="0" smtClean="0">
                <a:solidFill>
                  <a:srgbClr val="FF0000"/>
                </a:solidFill>
              </a:rPr>
              <a:t> Minh </a:t>
            </a:r>
            <a:r>
              <a:rPr lang="en-US" sz="4400" b="1" dirty="0" err="1" smtClean="0">
                <a:solidFill>
                  <a:srgbClr val="FF0000"/>
                </a:solidFill>
              </a:rPr>
              <a:t>Thảo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dirty="0" err="1" smtClean="0">
                <a:solidFill>
                  <a:srgbClr val="FF0000"/>
                </a:solidFill>
              </a:rPr>
              <a:t>Lớp</a:t>
            </a:r>
            <a:r>
              <a:rPr lang="en-US" sz="4400" dirty="0" smtClean="0">
                <a:solidFill>
                  <a:srgbClr val="FF0000"/>
                </a:solidFill>
              </a:rPr>
              <a:t> : </a:t>
            </a:r>
            <a:r>
              <a:rPr lang="en-US" sz="4400" b="1" dirty="0" err="1" smtClean="0">
                <a:solidFill>
                  <a:srgbClr val="FF0000"/>
                </a:solidFill>
              </a:rPr>
              <a:t>3D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529352" cy="992290"/>
            <a:chOff x="4539228" y="172432"/>
            <a:chExt cx="6419182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419182" cy="992290"/>
              <a:chOff x="4539228" y="172432"/>
              <a:chExt cx="6419182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419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Thứ Hai ngày 24  tháng   2  năm 2025</a:t>
                </a:r>
                <a:endParaRPr lang="en-US" sz="3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250" t="22592" r="18750" b="47778"/>
          <a:stretch/>
        </p:blipFill>
        <p:spPr>
          <a:xfrm>
            <a:off x="4881772" y="3276600"/>
            <a:ext cx="7225245" cy="21894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8191" y="6205121"/>
            <a:ext cx="4304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– 3 000 =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8 000 – 5 000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83264" y="6205121"/>
            <a:ext cx="4560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9 000 – 7 000 = </a:t>
            </a:r>
          </a:p>
          <a:p>
            <a:pPr marL="742950" indent="-742950"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10 000 – 6 000 =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2785" y="677450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180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61783" y="620101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44772" y="677450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50" t="15185" r="17084" b="14445"/>
          <a:stretch/>
        </p:blipFill>
        <p:spPr>
          <a:xfrm>
            <a:off x="755541" y="3058643"/>
            <a:ext cx="8839200" cy="441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380" y="3820643"/>
            <a:ext cx="43043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5 200 – 200 =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3 500 – 1 000 =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6 700 – 600 = 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8 400 – 6000 =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24748" y="3820643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82523" y="4366395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24748" y="501684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05719" y="55626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2 400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7280" y="111473"/>
            <a:ext cx="6529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Hai ngày 24  tháng   2  năm 2025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000" t="54444" r="6666" b="32222"/>
          <a:stretch/>
        </p:blipFill>
        <p:spPr>
          <a:xfrm>
            <a:off x="346626" y="3059134"/>
            <a:ext cx="15635922" cy="13275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61514" y="4495800"/>
            <a:ext cx="1467068" cy="2793598"/>
            <a:chOff x="1537909" y="4010288"/>
            <a:chExt cx="1467068" cy="2793598"/>
          </a:xfrm>
        </p:grpSpPr>
        <p:sp>
          <p:nvSpPr>
            <p:cNvPr id="36" name="TextBox 35"/>
            <p:cNvSpPr txBox="1"/>
            <p:nvPr/>
          </p:nvSpPr>
          <p:spPr>
            <a:xfrm>
              <a:off x="1537909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6 378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2 549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3 829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23719" y="4495800"/>
            <a:ext cx="1467068" cy="2793598"/>
            <a:chOff x="5600114" y="4010288"/>
            <a:chExt cx="1467068" cy="2793598"/>
          </a:xfrm>
        </p:grpSpPr>
        <p:sp>
          <p:nvSpPr>
            <p:cNvPr id="37" name="TextBox 36"/>
            <p:cNvSpPr txBox="1"/>
            <p:nvPr/>
          </p:nvSpPr>
          <p:spPr>
            <a:xfrm>
              <a:off x="5600114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5 624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4 718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600114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984834" y="6096000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906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80734" y="4495800"/>
            <a:ext cx="1467068" cy="2793598"/>
            <a:chOff x="9557129" y="4010288"/>
            <a:chExt cx="1467068" cy="2793598"/>
          </a:xfrm>
        </p:grpSpPr>
        <p:sp>
          <p:nvSpPr>
            <p:cNvPr id="38" name="TextBox 37"/>
            <p:cNvSpPr txBox="1"/>
            <p:nvPr/>
          </p:nvSpPr>
          <p:spPr>
            <a:xfrm>
              <a:off x="9557129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4 628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719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557129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955712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3 909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37749" y="4499811"/>
            <a:ext cx="1501443" cy="2789587"/>
            <a:chOff x="13514144" y="4014299"/>
            <a:chExt cx="1501443" cy="2789587"/>
          </a:xfrm>
        </p:grpSpPr>
        <p:sp>
          <p:nvSpPr>
            <p:cNvPr id="39" name="TextBox 38"/>
            <p:cNvSpPr txBox="1"/>
            <p:nvPr/>
          </p:nvSpPr>
          <p:spPr>
            <a:xfrm>
              <a:off x="13514144" y="4014299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8 372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39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3548519" y="5950948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514144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8 333</a:t>
              </a:r>
            </a:p>
          </p:txBody>
        </p: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7280" y="111473"/>
            <a:ext cx="6529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Hai ngày 24  tháng   2  năm 2025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3048" y="1912060"/>
            <a:ext cx="14363700" cy="1851005"/>
            <a:chOff x="1470819" y="1943100"/>
            <a:chExt cx="14363700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9 000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2 500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 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2 200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8122" y="4114800"/>
            <a:ext cx="7408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nl-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xe chở dầu đã bơm trong hai lần là: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2 500 + 2 200 = 4 700 (</a:t>
            </a:r>
            <a:r>
              <a:rPr lang="en-US" sz="3600" b="1" i="1" dirty="0"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9 000 - 4 700 = 4 300 (</a:t>
            </a:r>
            <a:r>
              <a:rPr lang="en-US" sz="3600" b="1" i="1" dirty="0"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Đáp số: 4 300 </a:t>
            </a:r>
            <a:r>
              <a:rPr lang="en-US" sz="3600" b="1" i="1" dirty="0">
                <a:latin typeface="Bodoni MT" panose="02070603080606020203" pitchFamily="18" charset="0"/>
                <a:cs typeface="Times New Roman" pitchFamily="18" charset="0"/>
              </a:rPr>
              <a:t>l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9355" y="4123038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giải </a:t>
            </a:r>
          </a:p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bơm lẩn đầu, trong xe còn lại số lít dầu là: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9 000 - 2 500 = 6 500 (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6 500 - 2 200 = 4 300 (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Đáp số: 4 300 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7280" y="111473"/>
            <a:ext cx="6529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Hai ngày 24  tháng   2  năm 2025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315</Words>
  <Application>Microsoft Office PowerPoint</Application>
  <PresentationFormat>Custom</PresentationFormat>
  <Paragraphs>76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Bodoni MT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109</cp:revision>
  <dcterms:created xsi:type="dcterms:W3CDTF">2022-07-10T01:37:20Z</dcterms:created>
  <dcterms:modified xsi:type="dcterms:W3CDTF">2025-04-15T07:55:35Z</dcterms:modified>
</cp:coreProperties>
</file>