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7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464" r:id="rId2"/>
    <p:sldId id="697" r:id="rId3"/>
    <p:sldId id="695" r:id="rId4"/>
    <p:sldId id="508" r:id="rId5"/>
    <p:sldId id="456" r:id="rId6"/>
    <p:sldId id="270" r:id="rId7"/>
    <p:sldId id="662" r:id="rId8"/>
    <p:sldId id="685" r:id="rId9"/>
    <p:sldId id="683" r:id="rId10"/>
    <p:sldId id="684" r:id="rId11"/>
    <p:sldId id="650" r:id="rId12"/>
    <p:sldId id="326" r:id="rId13"/>
    <p:sldId id="327" r:id="rId14"/>
    <p:sldId id="698" r:id="rId15"/>
    <p:sldId id="699" r:id="rId16"/>
    <p:sldId id="700" r:id="rId17"/>
    <p:sldId id="280" r:id="rId18"/>
    <p:sldId id="460" r:id="rId19"/>
    <p:sldId id="642" r:id="rId20"/>
    <p:sldId id="643" r:id="rId21"/>
    <p:sldId id="632" r:id="rId22"/>
    <p:sldId id="256" r:id="rId23"/>
    <p:sldId id="264" r:id="rId24"/>
    <p:sldId id="268" r:id="rId25"/>
    <p:sldId id="636" r:id="rId26"/>
    <p:sldId id="640" r:id="rId27"/>
    <p:sldId id="637" r:id="rId28"/>
    <p:sldId id="638" r:id="rId29"/>
    <p:sldId id="691" r:id="rId30"/>
    <p:sldId id="273" r:id="rId31"/>
    <p:sldId id="610" r:id="rId32"/>
    <p:sldId id="611" r:id="rId33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Berlin Sans FB" panose="020E0602020502020306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ooper Black" panose="0208090404030B020404" pitchFamily="18" charset="0"/>
      <p:regular r:id="rId49"/>
    </p:embeddedFont>
    <p:embeddedFont>
      <p:font typeface="Berlin Sans FB Demi" panose="020E0802020502020306" pitchFamily="34" charset="0"/>
      <p:bold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147"/>
    <a:srgbClr val="F5750B"/>
    <a:srgbClr val="FFEAA7"/>
    <a:srgbClr val="F67E1A"/>
    <a:srgbClr val="F6862A"/>
    <a:srgbClr val="FFF2DA"/>
    <a:srgbClr val="F8B67F"/>
    <a:srgbClr val="0070C0"/>
    <a:srgbClr val="FEE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1" autoAdjust="0"/>
    <p:restoredTop sz="80387" autoAdjust="0"/>
  </p:normalViewPr>
  <p:slideViewPr>
    <p:cSldViewPr>
      <p:cViewPr varScale="1">
        <p:scale>
          <a:sx n="78" d="100"/>
          <a:sy n="78" d="100"/>
        </p:scale>
        <p:origin x="127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5D3B9-0841-6C7C-9DFF-1CFCC3F6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32E26A-6810-BB79-79DB-FE7816BF8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08C48-4AEF-1748-44EA-AA43DAE22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F0D51-6603-6D2A-65BC-656B33353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66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2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1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530B-E6F8-8C4C-ADDD-FD4B2ADF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D873D-5D98-0148-E354-2A7692D45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EA1A8-0085-7045-A1D7-8FD3FB6F6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F4444-DB98-9FB8-C9FC-CBE98BF9A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6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9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61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9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22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59FBF-A87F-D47F-0793-A9CB583AF7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1.wav"/><Relationship Id="rId12" Type="http://schemas.openxmlformats.org/officeDocument/2006/relationships/image" Target="../media/image4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3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2.wav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2.wav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5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3.wav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3.wav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2.wav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2.wav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audio" Target="../media/audio12.wav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21.png"/><Relationship Id="rId3" Type="http://schemas.microsoft.com/office/2007/relationships/media" Target="../media/media2.wav"/><Relationship Id="rId21" Type="http://schemas.openxmlformats.org/officeDocument/2006/relationships/audio" Target="../media/audio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audio" Target="../media/audio2.wav"/><Relationship Id="rId20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wav"/><Relationship Id="rId19" Type="http://schemas.openxmlformats.org/officeDocument/2006/relationships/image" Target="../media/image22.jp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8A13B-1AB3-0802-6941-FAB57E4E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71750"/>
            <a:ext cx="163576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CC036-3366-B5FD-4B7B-A56F7036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">
            <a:extLst>
              <a:ext uri="{FF2B5EF4-FFF2-40B4-BE49-F238E27FC236}">
                <a16:creationId xmlns:a16="http://schemas.microsoft.com/office/drawing/2014/main" id="{ABCB082E-C912-8EDE-D0D0-5F9735CD476B}"/>
              </a:ext>
            </a:extLst>
          </p:cNvPr>
          <p:cNvSpPr/>
          <p:nvPr/>
        </p:nvSpPr>
        <p:spPr>
          <a:xfrm>
            <a:off x="2360382" y="3763324"/>
            <a:ext cx="452353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spɔːts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47ED6FF0-E685-A2C3-7365-CD68FC97BEB7}"/>
              </a:ext>
            </a:extLst>
          </p:cNvPr>
          <p:cNvSpPr/>
          <p:nvPr/>
        </p:nvSpPr>
        <p:spPr>
          <a:xfrm>
            <a:off x="1726551" y="3106147"/>
            <a:ext cx="589344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Sports Day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9ECB011A-F2F5-6511-C346-4A9B004785F6}"/>
              </a:ext>
            </a:extLst>
          </p:cNvPr>
          <p:cNvSpPr/>
          <p:nvPr/>
        </p:nvSpPr>
        <p:spPr>
          <a:xfrm>
            <a:off x="2224506" y="4326835"/>
            <a:ext cx="4795291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">
            <a:extLst>
              <a:ext uri="{FF2B5EF4-FFF2-40B4-BE49-F238E27FC236}">
                <a16:creationId xmlns:a16="http://schemas.microsoft.com/office/drawing/2014/main" id="{B1C04B4E-6DD3-A69D-A486-ECEC4C5BD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1331"/>
          <a:stretch/>
        </p:blipFill>
        <p:spPr>
          <a:xfrm>
            <a:off x="2863040" y="666750"/>
            <a:ext cx="3518224" cy="239385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412576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Sport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Sport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4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1613335" y="2402984"/>
            <a:ext cx="3404923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on Children’s Day</a:t>
            </a:r>
          </a:p>
        </p:txBody>
      </p:sp>
      <p:sp>
        <p:nvSpPr>
          <p:cNvPr id="13" name="13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337546" y="2393704"/>
            <a:ext cx="3809999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2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1613337" y="3279353"/>
            <a:ext cx="3570103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on Teachers’ Day</a:t>
            </a: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323059" y="3243366"/>
            <a:ext cx="3886200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6" name="1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1613338" y="4117553"/>
            <a:ext cx="3570102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on Sports Day</a:t>
            </a: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5323059" y="4108273"/>
            <a:ext cx="2986287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250429" y="4882843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21" name="7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590800" y="57150"/>
            <a:ext cx="3657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New words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613335" y="1521601"/>
            <a:ext cx="4547923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at Mid-Autumn Festival</a:t>
            </a:r>
          </a:p>
        </p:txBody>
      </p:sp>
      <p:sp>
        <p:nvSpPr>
          <p:cNvPr id="7" name="5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337545" y="1521601"/>
            <a:ext cx="3367286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Thu</a:t>
            </a:r>
          </a:p>
        </p:txBody>
      </p:sp>
      <p:pic>
        <p:nvPicPr>
          <p:cNvPr id="2" name="4">
            <a:extLst>
              <a:ext uri="{FF2B5EF4-FFF2-40B4-BE49-F238E27FC236}">
                <a16:creationId xmlns:a16="http://schemas.microsoft.com/office/drawing/2014/main" id="{672E83A5-4349-9638-2CB3-7E7409FC0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470337" y="1443678"/>
            <a:ext cx="1057567" cy="73816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4" name="B3">
            <a:extLst>
              <a:ext uri="{FF2B5EF4-FFF2-40B4-BE49-F238E27FC236}">
                <a16:creationId xmlns:a16="http://schemas.microsoft.com/office/drawing/2014/main" id="{ED874A02-E449-1034-043F-58CB92160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483231" y="2283601"/>
            <a:ext cx="1057567" cy="73816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E9A09BBB-C9E9-BFC4-66F2-F177D301E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470336" y="3125647"/>
            <a:ext cx="1057567" cy="73816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B345CB45-09B2-1B5D-53EF-C4B1A3A46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/>
        </p:blipFill>
        <p:spPr>
          <a:xfrm>
            <a:off x="470335" y="3960001"/>
            <a:ext cx="1057567" cy="73816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686771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Mid Autumn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 Children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 Teachers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 Sport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 Children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 Teachers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 Sport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Mid Autumn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6" grpId="0"/>
      <p:bldP spid="6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2"/>
          <p:cNvSpPr txBox="1"/>
          <p:nvPr/>
        </p:nvSpPr>
        <p:spPr>
          <a:xfrm>
            <a:off x="2057400" y="1747864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68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 txBox="1">
            <a:spLocks/>
          </p:cNvSpPr>
          <p:nvPr/>
        </p:nvSpPr>
        <p:spPr>
          <a:xfrm>
            <a:off x="2737981" y="4308764"/>
            <a:ext cx="3886199" cy="8572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children’s Day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3"/>
          <p:cNvSpPr txBox="1"/>
          <p:nvPr/>
        </p:nvSpPr>
        <p:spPr>
          <a:xfrm>
            <a:off x="457200" y="218829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2">
            <a:extLst>
              <a:ext uri="{FF2B5EF4-FFF2-40B4-BE49-F238E27FC236}">
                <a16:creationId xmlns:a16="http://schemas.microsoft.com/office/drawing/2014/main" id="{1799F3CB-42A9-B628-D5E1-F85A67F8A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2977019" y="1581150"/>
            <a:ext cx="3266162" cy="2279718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5" name="1"/>
          <p:cNvSpPr/>
          <p:nvPr/>
        </p:nvSpPr>
        <p:spPr>
          <a:xfrm>
            <a:off x="2585580" y="438150"/>
            <a:ext cx="4038600" cy="3952099"/>
          </a:xfrm>
          <a:prstGeom prst="pie">
            <a:avLst>
              <a:gd name="adj1" fmla="val 1983500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4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Children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3BA5-638E-5A37-7490-7DBAD90E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>
            <a:extLst>
              <a:ext uri="{FF2B5EF4-FFF2-40B4-BE49-F238E27FC236}">
                <a16:creationId xmlns:a16="http://schemas.microsoft.com/office/drawing/2014/main" id="{A5A6B2B2-E8D3-4DA7-53C5-AEBC41E8789A}"/>
              </a:ext>
            </a:extLst>
          </p:cNvPr>
          <p:cNvSpPr txBox="1">
            <a:spLocks/>
          </p:cNvSpPr>
          <p:nvPr/>
        </p:nvSpPr>
        <p:spPr>
          <a:xfrm>
            <a:off x="2133600" y="4310545"/>
            <a:ext cx="5110619" cy="8572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Mid-Autumn Festival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34CAC20A-E18C-9FD7-D93D-1E2900FCB154}"/>
              </a:ext>
            </a:extLst>
          </p:cNvPr>
          <p:cNvSpPr txBox="1"/>
          <p:nvPr/>
        </p:nvSpPr>
        <p:spPr>
          <a:xfrm>
            <a:off x="457200" y="218829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2">
            <a:extLst>
              <a:ext uri="{FF2B5EF4-FFF2-40B4-BE49-F238E27FC236}">
                <a16:creationId xmlns:a16="http://schemas.microsoft.com/office/drawing/2014/main" id="{70057EC5-B23D-CD6E-94AA-9EA17D688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2971800" y="1581150"/>
            <a:ext cx="3047818" cy="2127318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14AFD8AC-DBAF-037C-E410-2EC4884F7084}"/>
              </a:ext>
            </a:extLst>
          </p:cNvPr>
          <p:cNvSpPr/>
          <p:nvPr/>
        </p:nvSpPr>
        <p:spPr>
          <a:xfrm>
            <a:off x="2585580" y="438150"/>
            <a:ext cx="4038600" cy="3952099"/>
          </a:xfrm>
          <a:prstGeom prst="pie">
            <a:avLst>
              <a:gd name="adj1" fmla="val 1983500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0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Mid Autumn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EF09A-4782-466C-D1ED-ADA40387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4">
            <a:extLst>
              <a:ext uri="{FF2B5EF4-FFF2-40B4-BE49-F238E27FC236}">
                <a16:creationId xmlns:a16="http://schemas.microsoft.com/office/drawing/2014/main" id="{72243D9C-5304-20F2-51AE-D8C92EDBE55B}"/>
              </a:ext>
            </a:extLst>
          </p:cNvPr>
          <p:cNvSpPr txBox="1">
            <a:spLocks/>
          </p:cNvSpPr>
          <p:nvPr/>
        </p:nvSpPr>
        <p:spPr>
          <a:xfrm>
            <a:off x="2737981" y="4308764"/>
            <a:ext cx="3886199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Sports Day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032C91BF-610E-E632-7326-354BC63C1BE5}"/>
              </a:ext>
            </a:extLst>
          </p:cNvPr>
          <p:cNvSpPr txBox="1"/>
          <p:nvPr/>
        </p:nvSpPr>
        <p:spPr>
          <a:xfrm>
            <a:off x="457200" y="218829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2">
            <a:extLst>
              <a:ext uri="{FF2B5EF4-FFF2-40B4-BE49-F238E27FC236}">
                <a16:creationId xmlns:a16="http://schemas.microsoft.com/office/drawing/2014/main" id="{27F0E3FB-0BC2-D52F-7956-931F7F29C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/>
        </p:blipFill>
        <p:spPr>
          <a:xfrm>
            <a:off x="2977019" y="1581150"/>
            <a:ext cx="3266162" cy="2279718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EA4DA8FD-2634-5A98-6BB2-0FF45AEC5632}"/>
              </a:ext>
            </a:extLst>
          </p:cNvPr>
          <p:cNvSpPr/>
          <p:nvPr/>
        </p:nvSpPr>
        <p:spPr>
          <a:xfrm>
            <a:off x="2585580" y="438150"/>
            <a:ext cx="4038600" cy="3952099"/>
          </a:xfrm>
          <a:prstGeom prst="pie">
            <a:avLst>
              <a:gd name="adj1" fmla="val 1983500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00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Sport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ED250-3E04-2134-F97C-A6E23F6ED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>
            <a:extLst>
              <a:ext uri="{FF2B5EF4-FFF2-40B4-BE49-F238E27FC236}">
                <a16:creationId xmlns:a16="http://schemas.microsoft.com/office/drawing/2014/main" id="{5412031C-4306-EC7A-9729-FA22AFF6752A}"/>
              </a:ext>
            </a:extLst>
          </p:cNvPr>
          <p:cNvSpPr txBox="1">
            <a:spLocks/>
          </p:cNvSpPr>
          <p:nvPr/>
        </p:nvSpPr>
        <p:spPr>
          <a:xfrm>
            <a:off x="2438400" y="4241901"/>
            <a:ext cx="4424819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Teachers’ Day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D0E6D5E5-A559-2E8B-7BF0-CA7DC1E13DA6}"/>
              </a:ext>
            </a:extLst>
          </p:cNvPr>
          <p:cNvSpPr txBox="1"/>
          <p:nvPr/>
        </p:nvSpPr>
        <p:spPr>
          <a:xfrm>
            <a:off x="457200" y="218829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2">
            <a:extLst>
              <a:ext uri="{FF2B5EF4-FFF2-40B4-BE49-F238E27FC236}">
                <a16:creationId xmlns:a16="http://schemas.microsoft.com/office/drawing/2014/main" id="{F7614432-45BD-DF3B-2743-0B7351FC6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2977019" y="1581150"/>
            <a:ext cx="3266162" cy="2279718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DEBDBC2E-64DF-5685-0520-5B35D2E84046}"/>
              </a:ext>
            </a:extLst>
          </p:cNvPr>
          <p:cNvSpPr/>
          <p:nvPr/>
        </p:nvSpPr>
        <p:spPr>
          <a:xfrm>
            <a:off x="2585580" y="438150"/>
            <a:ext cx="4038600" cy="3952099"/>
          </a:xfrm>
          <a:prstGeom prst="pie">
            <a:avLst>
              <a:gd name="adj1" fmla="val 19835002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15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Teachers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914400" y="1657350"/>
            <a:ext cx="742570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Sentence</a:t>
            </a:r>
            <a:endParaRPr lang="en-US" sz="9600" b="1" dirty="0">
              <a:solidFill>
                <a:srgbClr val="FF66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1836868" y="766106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13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482426" y="861223"/>
            <a:ext cx="4072575" cy="408623"/>
          </a:xfrm>
          <a:prstGeom prst="wedgeRoundRectCallout">
            <a:avLst>
              <a:gd name="adj1" fmla="val -54273"/>
              <a:gd name="adj2" fmla="val -3672"/>
              <a:gd name="adj3" fmla="val 16667"/>
            </a:avLst>
          </a:prstGeom>
          <a:solidFill>
            <a:srgbClr val="FF914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will you do _____?</a:t>
            </a:r>
            <a:endParaRPr lang="vi-VN" sz="2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2943" y="196114"/>
            <a:ext cx="79248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1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5923779" y="175794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1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1891408" y="1216335"/>
            <a:ext cx="53611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659243" y="2724150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3369304" y="1830243"/>
            <a:ext cx="2245351" cy="408623"/>
          </a:xfrm>
          <a:prstGeom prst="wedgeRoundRectCallout">
            <a:avLst>
              <a:gd name="adj1" fmla="val 62843"/>
              <a:gd name="adj2" fmla="val -20450"/>
              <a:gd name="adj3" fmla="val 16667"/>
            </a:avLst>
          </a:prstGeom>
          <a:solidFill>
            <a:srgbClr val="FF914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We’ll _____.</a:t>
            </a:r>
            <a:endParaRPr lang="vi-VN" sz="2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7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/>
        </p:blipFill>
        <p:spPr bwMode="auto">
          <a:xfrm>
            <a:off x="650212" y="3264889"/>
            <a:ext cx="1664557" cy="111419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6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2973887" y="3060577"/>
            <a:ext cx="4928232" cy="408623"/>
          </a:xfrm>
          <a:prstGeom prst="wedgeRoundRectCallout">
            <a:avLst>
              <a:gd name="adj1" fmla="val -5807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you do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Children’s Day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240738" y="3504211"/>
            <a:ext cx="2943420" cy="408623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We’ll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4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517619" y="3025567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3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5910926" y="3431912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2">
            <a:extLst>
              <a:ext uri="{FF2B5EF4-FFF2-40B4-BE49-F238E27FC236}">
                <a16:creationId xmlns:a16="http://schemas.microsoft.com/office/drawing/2014/main" id="{05ABF672-D070-358A-4D3B-3A55E560AEBB}"/>
              </a:ext>
            </a:extLst>
          </p:cNvPr>
          <p:cNvSpPr/>
          <p:nvPr/>
        </p:nvSpPr>
        <p:spPr>
          <a:xfrm>
            <a:off x="2733718" y="4324350"/>
            <a:ext cx="1880154" cy="34624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we’ll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we will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CB2B389-2C02-7F79-12DC-1CB25567955F}"/>
              </a:ext>
            </a:extLst>
          </p:cNvPr>
          <p:cNvSpPr txBox="1">
            <a:spLocks/>
          </p:cNvSpPr>
          <p:nvPr/>
        </p:nvSpPr>
        <p:spPr>
          <a:xfrm>
            <a:off x="1835032" y="2238866"/>
            <a:ext cx="53611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_____.)</a:t>
            </a:r>
          </a:p>
        </p:txBody>
      </p:sp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/>
        </p:blipFill>
        <p:spPr>
          <a:xfrm>
            <a:off x="6309462" y="2837843"/>
            <a:ext cx="2238083" cy="150765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b="1054"/>
          <a:stretch/>
        </p:blipFill>
        <p:spPr>
          <a:xfrm>
            <a:off x="3675971" y="2802754"/>
            <a:ext cx="2238084" cy="14576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269"/>
          <a:stretch/>
        </p:blipFill>
        <p:spPr>
          <a:xfrm>
            <a:off x="6309462" y="91762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3675971" y="87398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12"/>
          <p:cNvSpPr txBox="1">
            <a:spLocks/>
          </p:cNvSpPr>
          <p:nvPr/>
        </p:nvSpPr>
        <p:spPr>
          <a:xfrm>
            <a:off x="640233" y="21518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488096" y="2116700"/>
            <a:ext cx="2819400" cy="340519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will you do ____?</a:t>
            </a:r>
          </a:p>
        </p:txBody>
      </p:sp>
      <p:sp>
        <p:nvSpPr>
          <p:cNvPr id="23" name="10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005652" y="2764631"/>
            <a:ext cx="1747379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We’ll _____.</a:t>
            </a:r>
          </a:p>
        </p:txBody>
      </p:sp>
      <p:sp>
        <p:nvSpPr>
          <p:cNvPr id="32" name="9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530991" y="75726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8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142741" y="79213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505200" y="265083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6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142742" y="273609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5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3806243" y="2168313"/>
            <a:ext cx="1976941" cy="48650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Children’s Day / dance</a:t>
            </a: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440330" y="2190750"/>
            <a:ext cx="1976941" cy="48650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Teachers’ Day / sing</a:t>
            </a:r>
          </a:p>
        </p:txBody>
      </p:sp>
      <p:sp>
        <p:nvSpPr>
          <p:cNvPr id="2" name="4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66629" y="4895571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D9BE6512-A905-77F9-CE77-4B4D8621E8EC}"/>
              </a:ext>
            </a:extLst>
          </p:cNvPr>
          <p:cNvSpPr/>
          <p:nvPr/>
        </p:nvSpPr>
        <p:spPr>
          <a:xfrm>
            <a:off x="3875873" y="4097037"/>
            <a:ext cx="1837683" cy="55809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Sports Day / play badminton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7EA2A8AD-9F99-C733-1879-092674A9F81D}"/>
              </a:ext>
            </a:extLst>
          </p:cNvPr>
          <p:cNvSpPr/>
          <p:nvPr/>
        </p:nvSpPr>
        <p:spPr>
          <a:xfrm>
            <a:off x="6163034" y="4097037"/>
            <a:ext cx="2535363" cy="55809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Mid-Autumn Festival / have a party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EE2D4C7-DEB2-F764-FE34-8B9D226EC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0549" y="386454"/>
            <a:ext cx="323007" cy="2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2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2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2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2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91AE1-21A7-16F5-06D5-D6C722FC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21">
            <a:extLst>
              <a:ext uri="{FF2B5EF4-FFF2-40B4-BE49-F238E27FC236}">
                <a16:creationId xmlns:a16="http://schemas.microsoft.com/office/drawing/2014/main" id="{DD515E25-ECBB-1DF2-1F21-A2E33E709147}"/>
              </a:ext>
            </a:extLst>
          </p:cNvPr>
          <p:cNvSpPr txBox="1">
            <a:spLocks/>
          </p:cNvSpPr>
          <p:nvPr/>
        </p:nvSpPr>
        <p:spPr>
          <a:xfrm>
            <a:off x="152400" y="3934197"/>
            <a:ext cx="2030606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 / yes</a:t>
            </a:r>
          </a:p>
        </p:txBody>
      </p:sp>
      <p:sp>
        <p:nvSpPr>
          <p:cNvPr id="40" name="20">
            <a:extLst>
              <a:ext uri="{FF2B5EF4-FFF2-40B4-BE49-F238E27FC236}">
                <a16:creationId xmlns:a16="http://schemas.microsoft.com/office/drawing/2014/main" id="{85388B72-6ABA-F016-3EAC-2BE30A4A9925}"/>
              </a:ext>
            </a:extLst>
          </p:cNvPr>
          <p:cNvSpPr txBox="1">
            <a:spLocks/>
          </p:cNvSpPr>
          <p:nvPr/>
        </p:nvSpPr>
        <p:spPr>
          <a:xfrm>
            <a:off x="4267200" y="4150503"/>
            <a:ext cx="2401363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banh </a:t>
            </a:r>
            <a:r>
              <a:rPr lang="en-US" sz="1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no / make spring rolls</a:t>
            </a:r>
          </a:p>
        </p:txBody>
      </p:sp>
      <p:sp>
        <p:nvSpPr>
          <p:cNvPr id="41" name="19">
            <a:extLst>
              <a:ext uri="{FF2B5EF4-FFF2-40B4-BE49-F238E27FC236}">
                <a16:creationId xmlns:a16="http://schemas.microsoft.com/office/drawing/2014/main" id="{08DFA8C5-35B2-43A1-0FD7-BBCDE922D422}"/>
              </a:ext>
            </a:extLst>
          </p:cNvPr>
          <p:cNvSpPr txBox="1">
            <a:spLocks/>
          </p:cNvSpPr>
          <p:nvPr/>
        </p:nvSpPr>
        <p:spPr>
          <a:xfrm>
            <a:off x="2133600" y="4144982"/>
            <a:ext cx="2275490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shopping / yes</a:t>
            </a:r>
          </a:p>
        </p:txBody>
      </p:sp>
      <p:sp>
        <p:nvSpPr>
          <p:cNvPr id="42" name="18">
            <a:extLst>
              <a:ext uri="{FF2B5EF4-FFF2-40B4-BE49-F238E27FC236}">
                <a16:creationId xmlns:a16="http://schemas.microsoft.com/office/drawing/2014/main" id="{2DCDD623-338E-62B7-7311-4F0389C97805}"/>
              </a:ext>
            </a:extLst>
          </p:cNvPr>
          <p:cNvSpPr txBox="1">
            <a:spLocks/>
          </p:cNvSpPr>
          <p:nvPr/>
        </p:nvSpPr>
        <p:spPr>
          <a:xfrm>
            <a:off x="6535022" y="3994114"/>
            <a:ext cx="2401363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roses / no / buy a branch of peach blossoms</a:t>
            </a:r>
          </a:p>
        </p:txBody>
      </p:sp>
      <p:sp>
        <p:nvSpPr>
          <p:cNvPr id="43" name="17">
            <a:extLst>
              <a:ext uri="{FF2B5EF4-FFF2-40B4-BE49-F238E27FC236}">
                <a16:creationId xmlns:a16="http://schemas.microsoft.com/office/drawing/2014/main" id="{BFF37CC6-78E0-BCFC-5986-ED8894AD738E}"/>
              </a:ext>
            </a:extLst>
          </p:cNvPr>
          <p:cNvSpPr txBox="1"/>
          <p:nvPr/>
        </p:nvSpPr>
        <p:spPr>
          <a:xfrm>
            <a:off x="2438909" y="955572"/>
            <a:ext cx="4096113" cy="408623"/>
          </a:xfrm>
          <a:prstGeom prst="wedgeRoundRectCallout">
            <a:avLst>
              <a:gd name="adj1" fmla="val -58656"/>
              <a:gd name="adj2" fmla="val -2204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Will you _____ for Tet?</a:t>
            </a:r>
          </a:p>
        </p:txBody>
      </p:sp>
      <p:pic>
        <p:nvPicPr>
          <p:cNvPr id="68" name="16">
            <a:extLst>
              <a:ext uri="{FF2B5EF4-FFF2-40B4-BE49-F238E27FC236}">
                <a16:creationId xmlns:a16="http://schemas.microsoft.com/office/drawing/2014/main" id="{F1716811-6C0E-8446-1E5F-4E1633286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1938"/>
          <a:stretch/>
        </p:blipFill>
        <p:spPr>
          <a:xfrm>
            <a:off x="293029" y="280035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15">
            <a:extLst>
              <a:ext uri="{FF2B5EF4-FFF2-40B4-BE49-F238E27FC236}">
                <a16:creationId xmlns:a16="http://schemas.microsoft.com/office/drawing/2014/main" id="{8E4D2A6C-862A-5FF3-4E9C-D3404A68FE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b="2036"/>
          <a:stretch/>
        </p:blipFill>
        <p:spPr>
          <a:xfrm>
            <a:off x="2393706" y="3036415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14">
            <a:extLst>
              <a:ext uri="{FF2B5EF4-FFF2-40B4-BE49-F238E27FC236}">
                <a16:creationId xmlns:a16="http://schemas.microsoft.com/office/drawing/2014/main" id="{6965E639-1DDE-E49B-2AFD-D7F8BC8F4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2084"/>
          <a:stretch/>
        </p:blipFill>
        <p:spPr>
          <a:xfrm>
            <a:off x="4593117" y="3032078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13">
            <a:extLst>
              <a:ext uri="{FF2B5EF4-FFF2-40B4-BE49-F238E27FC236}">
                <a16:creationId xmlns:a16="http://schemas.microsoft.com/office/drawing/2014/main" id="{18D901CF-5A42-C631-54EE-101B3BDDA9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2373"/>
          <a:stretch/>
        </p:blipFill>
        <p:spPr>
          <a:xfrm>
            <a:off x="6858000" y="2857616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12">
            <a:extLst>
              <a:ext uri="{FF2B5EF4-FFF2-40B4-BE49-F238E27FC236}">
                <a16:creationId xmlns:a16="http://schemas.microsoft.com/office/drawing/2014/main" id="{0632843F-879C-A275-EE87-6D1BF8A5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586920" y="8953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1">
            <a:extLst>
              <a:ext uri="{FF2B5EF4-FFF2-40B4-BE49-F238E27FC236}">
                <a16:creationId xmlns:a16="http://schemas.microsoft.com/office/drawing/2014/main" id="{87F8D034-762C-CEB1-FA80-A500462867E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62201" y="173483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10">
            <a:extLst>
              <a:ext uri="{FF2B5EF4-FFF2-40B4-BE49-F238E27FC236}">
                <a16:creationId xmlns:a16="http://schemas.microsoft.com/office/drawing/2014/main" id="{50D03DB0-B915-C436-B374-94E3C1851573}"/>
              </a:ext>
            </a:extLst>
          </p:cNvPr>
          <p:cNvSpPr txBox="1"/>
          <p:nvPr/>
        </p:nvSpPr>
        <p:spPr>
          <a:xfrm>
            <a:off x="3561744" y="1527270"/>
            <a:ext cx="2254557" cy="408623"/>
          </a:xfrm>
          <a:prstGeom prst="wedgeRoundRectCallout">
            <a:avLst>
              <a:gd name="adj1" fmla="val 61199"/>
              <a:gd name="adj2" fmla="val 4468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Yes, I will.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9">
            <a:extLst>
              <a:ext uri="{FF2B5EF4-FFF2-40B4-BE49-F238E27FC236}">
                <a16:creationId xmlns:a16="http://schemas.microsoft.com/office/drawing/2014/main" id="{5956C85D-F950-5642-FE71-A4CC5E33B2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39" y="1597038"/>
            <a:ext cx="350501" cy="360291"/>
          </a:xfrm>
          <a:prstGeom prst="rect">
            <a:avLst/>
          </a:prstGeom>
        </p:spPr>
      </p:pic>
      <p:sp>
        <p:nvSpPr>
          <p:cNvPr id="6" name="8">
            <a:extLst>
              <a:ext uri="{FF2B5EF4-FFF2-40B4-BE49-F238E27FC236}">
                <a16:creationId xmlns:a16="http://schemas.microsoft.com/office/drawing/2014/main" id="{47080A84-B81E-ADE1-1F05-12D53B7A7822}"/>
              </a:ext>
            </a:extLst>
          </p:cNvPr>
          <p:cNvSpPr txBox="1"/>
          <p:nvPr/>
        </p:nvSpPr>
        <p:spPr>
          <a:xfrm>
            <a:off x="2513632" y="2089110"/>
            <a:ext cx="3292947" cy="408623"/>
          </a:xfrm>
          <a:prstGeom prst="wedgeRoundRectCallout">
            <a:avLst>
              <a:gd name="adj1" fmla="val 58987"/>
              <a:gd name="adj2" fmla="val -4235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 I won’t. I’ll 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7">
            <a:extLst>
              <a:ext uri="{FF2B5EF4-FFF2-40B4-BE49-F238E27FC236}">
                <a16:creationId xmlns:a16="http://schemas.microsoft.com/office/drawing/2014/main" id="{4B85B92C-14E1-29EB-2D85-22B28C84C0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11" y="2184043"/>
            <a:ext cx="344540" cy="360291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FF600D7E-02F7-E513-59DA-ED5187434B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35" y="3691488"/>
            <a:ext cx="350501" cy="360291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5C5657EE-0957-5CAF-3B89-1A3C79B054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01" y="3928507"/>
            <a:ext cx="344540" cy="360291"/>
          </a:xfrm>
          <a:prstGeom prst="rect">
            <a:avLst/>
          </a:prstGeom>
        </p:spPr>
      </p:pic>
      <p:pic>
        <p:nvPicPr>
          <p:cNvPr id="10" name="04">
            <a:extLst>
              <a:ext uri="{FF2B5EF4-FFF2-40B4-BE49-F238E27FC236}">
                <a16:creationId xmlns:a16="http://schemas.microsoft.com/office/drawing/2014/main" id="{3FE888F2-A40F-BBF1-17FA-89A0DCBAA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23" y="3915140"/>
            <a:ext cx="350501" cy="360291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52DB1BC4-9B91-8EC1-A81B-2400D13BF0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85" y="3746821"/>
            <a:ext cx="344540" cy="360291"/>
          </a:xfrm>
          <a:prstGeom prst="rect">
            <a:avLst/>
          </a:prstGeom>
        </p:spPr>
      </p:pic>
      <p:sp>
        <p:nvSpPr>
          <p:cNvPr id="2" name="B2">
            <a:extLst>
              <a:ext uri="{FF2B5EF4-FFF2-40B4-BE49-F238E27FC236}">
                <a16:creationId xmlns:a16="http://schemas.microsoft.com/office/drawing/2014/main" id="{D414981A-9EDB-387F-28CC-BCC169572735}"/>
              </a:ext>
            </a:extLst>
          </p:cNvPr>
          <p:cNvSpPr/>
          <p:nvPr/>
        </p:nvSpPr>
        <p:spPr>
          <a:xfrm>
            <a:off x="7010535" y="1577380"/>
            <a:ext cx="1837683" cy="623248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won’t = will not  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I’ll = I will 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B7CE2AFA-7507-37D2-7251-1C3AA57759BA}"/>
              </a:ext>
            </a:extLst>
          </p:cNvPr>
          <p:cNvSpPr txBox="1"/>
          <p:nvPr/>
        </p:nvSpPr>
        <p:spPr>
          <a:xfrm>
            <a:off x="2926673" y="109522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15789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"/>
          <p:cNvSpPr txBox="1">
            <a:spLocks/>
          </p:cNvSpPr>
          <p:nvPr/>
        </p:nvSpPr>
        <p:spPr>
          <a:xfrm>
            <a:off x="69166" y="233400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6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1082040" y="1541618"/>
            <a:ext cx="393192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______?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349240" y="2017641"/>
            <a:ext cx="2590801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pic>
        <p:nvPicPr>
          <p:cNvPr id="2" name="4">
            <a:extLst>
              <a:ext uri="{FF2B5EF4-FFF2-40B4-BE49-F238E27FC236}">
                <a16:creationId xmlns:a16="http://schemas.microsoft.com/office/drawing/2014/main" id="{12DA8998-D9F3-3E29-DAF4-0A4011FE9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r="597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7F35E276-DC08-85D9-AB07-D70774446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035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FC92314E-53E1-210F-E976-31DE1DD67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8AD24338-90AF-BEB3-5470-118BCFEA5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1068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014337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1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2626041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0"/>
            <a:ext cx="9136627" cy="5165623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37720" y="3013910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45133" y="150992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5287" y="1390097"/>
            <a:ext cx="4540390" cy="2501101"/>
          </a:xfrm>
          <a:prstGeom prst="rect">
            <a:avLst/>
          </a:prstGeom>
        </p:spPr>
      </p:pic>
      <p:pic>
        <p:nvPicPr>
          <p:cNvPr id="2" name="Nhạc hay 10">
            <a:hlinkClick r:id="" action="ppaction://media"/>
            <a:extLst>
              <a:ext uri="{FF2B5EF4-FFF2-40B4-BE49-F238E27FC236}">
                <a16:creationId xmlns:a16="http://schemas.microsoft.com/office/drawing/2014/main" id="{26BF549A-6CE0-B663-FBAE-C90908367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95400" y="-24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68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F81E2-C2EE-EF67-A162-A9E210A29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564" y="2551196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60436" y="1854684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73268" y="1278529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4121988" y="3740576"/>
            <a:ext cx="3292160" cy="776453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at Mid-Autumn Festival - have a party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/>
          <p:cNvSpPr/>
          <p:nvPr/>
        </p:nvSpPr>
        <p:spPr>
          <a:xfrm>
            <a:off x="4121988" y="2800350"/>
            <a:ext cx="3292160" cy="776453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at Mid-Autumn Festival - dance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33443" y="392306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36158" y="298364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16510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81" y="3895712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632" y="3418222"/>
            <a:ext cx="900762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8901EC-6375-F59D-4AEA-9F3C62CDCD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" b="3292"/>
          <a:stretch/>
        </p:blipFill>
        <p:spPr>
          <a:xfrm>
            <a:off x="5274905" y="1028091"/>
            <a:ext cx="2322485" cy="1543659"/>
          </a:xfrm>
          <a:prstGeom prst="roundRect">
            <a:avLst>
              <a:gd name="adj" fmla="val 12429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28B27-5089-2AE0-6802-C8AA719A8C2B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8316" y="404064"/>
            <a:ext cx="539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will you do _____________?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We’ll ___________.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6086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B089-B613-9666-4B04-BE6D50C1B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7229"/>
            <a:ext cx="9144000" cy="514350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89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327797" y="1858009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90600" y="1268758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4566231" y="3703948"/>
            <a:ext cx="2519243" cy="72198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 Teachers’ Day -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0" name="4"/>
          <p:cNvSpPr/>
          <p:nvPr/>
        </p:nvSpPr>
        <p:spPr>
          <a:xfrm>
            <a:off x="4574891" y="2828114"/>
            <a:ext cx="2511709" cy="72198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 Children’s Day -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dance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75156" y="384407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93153" y="29873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19" y="3850006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97" y="2875347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9148" y="3341527"/>
            <a:ext cx="900762" cy="6447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AA5C3D-AC52-6EC3-41B5-8F3779AC6F25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356" y="1088220"/>
            <a:ext cx="2262593" cy="150763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71038" y="514354"/>
            <a:ext cx="6006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will you do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We’ll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190730346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1E9F3-E5B9-973A-72DB-C3E434D78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1" y="0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125" y="252399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22997" y="1827479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85800" y="1238228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4086295" y="3795784"/>
            <a:ext cx="3405306" cy="687771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 Sports Day - play table tennis</a:t>
            </a:r>
          </a:p>
        </p:txBody>
      </p:sp>
      <p:sp>
        <p:nvSpPr>
          <p:cNvPr id="20" name="4"/>
          <p:cNvSpPr/>
          <p:nvPr/>
        </p:nvSpPr>
        <p:spPr>
          <a:xfrm>
            <a:off x="4080946" y="2972823"/>
            <a:ext cx="3405306" cy="687771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Sports Day - play badminton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3210" y="392185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71347" y="310270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10" y="3938747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68" y="3048000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9494" y="3362961"/>
            <a:ext cx="900762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AA1AE-B54F-7CCF-575D-97778F60D1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47" y="1238228"/>
            <a:ext cx="2274484" cy="1506386"/>
          </a:xfrm>
          <a:prstGeom prst="round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5DA209-43D7-77B4-A6FC-24321C5D2763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516719"/>
            <a:ext cx="531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will you do _________?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We’ll _________.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734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F81E2-C2EE-EF67-A162-A9E210A29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564" y="2551196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60436" y="1854684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23239" y="1265433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4121988" y="3740576"/>
            <a:ext cx="3193212" cy="776453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 Teachers’ Day -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0" name="4"/>
          <p:cNvSpPr/>
          <p:nvPr/>
        </p:nvSpPr>
        <p:spPr>
          <a:xfrm>
            <a:off x="4121988" y="2800350"/>
            <a:ext cx="3193212" cy="776453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 Teachers’ Day -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33443" y="392306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36158" y="298364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16510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81" y="3895712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4632" y="3418222"/>
            <a:ext cx="900762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8901EC-6375-F59D-4AEA-9F3C62CDCD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20" y="1028091"/>
            <a:ext cx="2316655" cy="1543659"/>
          </a:xfrm>
          <a:prstGeom prst="roundRect">
            <a:avLst>
              <a:gd name="adj" fmla="val 12429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328B27-5089-2AE0-6802-C8AA719A8C2B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8316" y="404064"/>
            <a:ext cx="539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will you do _____________?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We’ll ___________.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0161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5DCB8-23C9-9E99-2E0A-958EB50AEA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6306"/>
            <a:ext cx="9144000" cy="5176111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5400" y="2522523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7601" y="1851930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0404" y="1276350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4600" y="728887"/>
            <a:ext cx="5639508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____ will you do __ Mid-Autumn Festival?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We’ll have a party.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5"/>
          <p:cNvSpPr/>
          <p:nvPr/>
        </p:nvSpPr>
        <p:spPr>
          <a:xfrm>
            <a:off x="4414797" y="3045571"/>
            <a:ext cx="2231166" cy="50741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What - at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/>
          <p:cNvSpPr/>
          <p:nvPr/>
        </p:nvSpPr>
        <p:spPr>
          <a:xfrm>
            <a:off x="4414797" y="2377368"/>
            <a:ext cx="2231166" cy="540037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- on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98235" y="3080098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97896" y="244656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28" y="2458426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15" y="3025398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4600" y="2595052"/>
            <a:ext cx="900762" cy="64470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A51038-03DB-FAE7-59A5-D4F47A38A360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153293265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4E3A5-B579-3B21-F465-E919C4368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301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188811" y="1858009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14400" y="1287253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4565103" y="2829208"/>
            <a:ext cx="2153768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- will</a:t>
            </a:r>
          </a:p>
        </p:txBody>
      </p:sp>
      <p:sp>
        <p:nvSpPr>
          <p:cNvPr id="20" name="4"/>
          <p:cNvSpPr/>
          <p:nvPr/>
        </p:nvSpPr>
        <p:spPr>
          <a:xfrm>
            <a:off x="4573802" y="2154210"/>
            <a:ext cx="215376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- will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19292" y="288573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19292" y="2246311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03" y="2897593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8" y="2195440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6458" y="2428530"/>
            <a:ext cx="900762" cy="644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EE1095-3ECC-C99D-C668-7122D0ACFFFB}"/>
              </a:ext>
            </a:extLst>
          </p:cNvPr>
          <p:cNvSpPr/>
          <p:nvPr/>
        </p:nvSpPr>
        <p:spPr>
          <a:xfrm>
            <a:off x="1932126" y="788869"/>
            <a:ext cx="6096000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will you ___ on Teachers’ Day?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 ____ dance.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B0817E-F94F-7D9C-EA51-9918B6DFD350}"/>
              </a:ext>
            </a:extLst>
          </p:cNvPr>
          <p:cNvSpPr/>
          <p:nvPr/>
        </p:nvSpPr>
        <p:spPr>
          <a:xfrm>
            <a:off x="1066800" y="981379"/>
            <a:ext cx="797955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38892565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1FC52-76D3-9E39-5D04-9467B738A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31531" y="-36148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0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946797" y="1858009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09600" y="1268758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3809050" y="2682628"/>
            <a:ext cx="4164723" cy="58016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collected seashells.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/>
          <p:cNvSpPr/>
          <p:nvPr/>
        </p:nvSpPr>
        <p:spPr>
          <a:xfrm>
            <a:off x="3809051" y="1809750"/>
            <a:ext cx="4164723" cy="588096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We’ll play the piano.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86794" y="2720681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04445" y="1898058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57" y="2720681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44" y="1832449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3392" y="3499485"/>
            <a:ext cx="900762" cy="6447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0CD374-5124-5CBE-F335-C3E5A98D8849}"/>
              </a:ext>
            </a:extLst>
          </p:cNvPr>
          <p:cNvSpPr/>
          <p:nvPr/>
        </p:nvSpPr>
        <p:spPr>
          <a:xfrm>
            <a:off x="1066800" y="981379"/>
            <a:ext cx="994216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E1095-3ECC-C99D-C668-7122D0ACFFFB}"/>
              </a:ext>
            </a:extLst>
          </p:cNvPr>
          <p:cNvSpPr/>
          <p:nvPr/>
        </p:nvSpPr>
        <p:spPr>
          <a:xfrm>
            <a:off x="2438400" y="398305"/>
            <a:ext cx="5755055" cy="1245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will you do Children’s Day?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851374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5890-6442-34DD-5E7F-020411F0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7">
            <a:extLst>
              <a:ext uri="{FF2B5EF4-FFF2-40B4-BE49-F238E27FC236}">
                <a16:creationId xmlns:a16="http://schemas.microsoft.com/office/drawing/2014/main" id="{A8DBC776-ECAC-4FEB-43D9-E969EEFBA69D}"/>
              </a:ext>
            </a:extLst>
          </p:cNvPr>
          <p:cNvSpPr txBox="1">
            <a:spLocks/>
          </p:cNvSpPr>
          <p:nvPr/>
        </p:nvSpPr>
        <p:spPr>
          <a:xfrm>
            <a:off x="152400" y="3949685"/>
            <a:ext cx="230682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</p:txBody>
      </p:sp>
      <p:sp>
        <p:nvSpPr>
          <p:cNvPr id="40" name="16">
            <a:extLst>
              <a:ext uri="{FF2B5EF4-FFF2-40B4-BE49-F238E27FC236}">
                <a16:creationId xmlns:a16="http://schemas.microsoft.com/office/drawing/2014/main" id="{4A40DD6F-1282-99E6-D643-4AABCD053055}"/>
              </a:ext>
            </a:extLst>
          </p:cNvPr>
          <p:cNvSpPr txBox="1">
            <a:spLocks/>
          </p:cNvSpPr>
          <p:nvPr/>
        </p:nvSpPr>
        <p:spPr>
          <a:xfrm>
            <a:off x="4618356" y="4445268"/>
            <a:ext cx="2158260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</p:txBody>
      </p:sp>
      <p:sp>
        <p:nvSpPr>
          <p:cNvPr id="41" name="15">
            <a:extLst>
              <a:ext uri="{FF2B5EF4-FFF2-40B4-BE49-F238E27FC236}">
                <a16:creationId xmlns:a16="http://schemas.microsoft.com/office/drawing/2014/main" id="{65D029EF-7969-9547-A1C5-94665462C717}"/>
              </a:ext>
            </a:extLst>
          </p:cNvPr>
          <p:cNvSpPr txBox="1">
            <a:spLocks/>
          </p:cNvSpPr>
          <p:nvPr/>
        </p:nvSpPr>
        <p:spPr>
          <a:xfrm>
            <a:off x="2280816" y="4442507"/>
            <a:ext cx="2291362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</p:txBody>
      </p:sp>
      <p:sp>
        <p:nvSpPr>
          <p:cNvPr id="42" name="14">
            <a:extLst>
              <a:ext uri="{FF2B5EF4-FFF2-40B4-BE49-F238E27FC236}">
                <a16:creationId xmlns:a16="http://schemas.microsoft.com/office/drawing/2014/main" id="{0BE9A29B-44F1-5142-A31C-0CB2CD5112CD}"/>
              </a:ext>
            </a:extLst>
          </p:cNvPr>
          <p:cNvSpPr txBox="1">
            <a:spLocks/>
          </p:cNvSpPr>
          <p:nvPr/>
        </p:nvSpPr>
        <p:spPr>
          <a:xfrm>
            <a:off x="6803362" y="3907920"/>
            <a:ext cx="198185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</p:txBody>
      </p:sp>
      <p:sp>
        <p:nvSpPr>
          <p:cNvPr id="43" name="13">
            <a:extLst>
              <a:ext uri="{FF2B5EF4-FFF2-40B4-BE49-F238E27FC236}">
                <a16:creationId xmlns:a16="http://schemas.microsoft.com/office/drawing/2014/main" id="{8FBCD26F-291E-9319-F4CC-EAB3F347E6F5}"/>
              </a:ext>
            </a:extLst>
          </p:cNvPr>
          <p:cNvSpPr txBox="1"/>
          <p:nvPr/>
        </p:nvSpPr>
        <p:spPr>
          <a:xfrm>
            <a:off x="2326777" y="1162178"/>
            <a:ext cx="4553385" cy="476726"/>
          </a:xfrm>
          <a:prstGeom prst="wedgeRoundRectCallout">
            <a:avLst>
              <a:gd name="adj1" fmla="val -58090"/>
              <a:gd name="adj2" fmla="val -1441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cxnSp>
        <p:nvCxnSpPr>
          <p:cNvPr id="56" name="12">
            <a:extLst>
              <a:ext uri="{FF2B5EF4-FFF2-40B4-BE49-F238E27FC236}">
                <a16:creationId xmlns:a16="http://schemas.microsoft.com/office/drawing/2014/main" id="{CBF90FA7-1A73-F6B2-1814-30CB5F4F23E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0200" y="2230263"/>
            <a:ext cx="2953970" cy="6002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11">
            <a:extLst>
              <a:ext uri="{FF2B5EF4-FFF2-40B4-BE49-F238E27FC236}">
                <a16:creationId xmlns:a16="http://schemas.microsoft.com/office/drawing/2014/main" id="{C04400FD-5248-CE9E-4EB6-40DA7C89CA05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33800" y="2230263"/>
            <a:ext cx="820370" cy="898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10">
            <a:extLst>
              <a:ext uri="{FF2B5EF4-FFF2-40B4-BE49-F238E27FC236}">
                <a16:creationId xmlns:a16="http://schemas.microsoft.com/office/drawing/2014/main" id="{6BB04C04-A246-04A2-0847-E97E1D510180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4170" y="2230263"/>
            <a:ext cx="932230" cy="910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9">
            <a:extLst>
              <a:ext uri="{FF2B5EF4-FFF2-40B4-BE49-F238E27FC236}">
                <a16:creationId xmlns:a16="http://schemas.microsoft.com/office/drawing/2014/main" id="{6FE04F40-2C7E-3E14-3779-1EE6536CEE21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4170" y="2230263"/>
            <a:ext cx="2913430" cy="566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8">
            <a:extLst>
              <a:ext uri="{FF2B5EF4-FFF2-40B4-BE49-F238E27FC236}">
                <a16:creationId xmlns:a16="http://schemas.microsoft.com/office/drawing/2014/main" id="{937A6725-1ACC-F0ED-3254-46BE43DFC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486919" y="2939393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7">
            <a:extLst>
              <a:ext uri="{FF2B5EF4-FFF2-40B4-BE49-F238E27FC236}">
                <a16:creationId xmlns:a16="http://schemas.microsoft.com/office/drawing/2014/main" id="{7E1C388D-4B20-521C-0EB0-F049B6D92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2654758" y="3425180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6">
            <a:extLst>
              <a:ext uri="{FF2B5EF4-FFF2-40B4-BE49-F238E27FC236}">
                <a16:creationId xmlns:a16="http://schemas.microsoft.com/office/drawing/2014/main" id="{E3652F2D-CCE5-2F30-3579-2C47CF1FD28B}"/>
              </a:ext>
            </a:extLst>
          </p:cNvPr>
          <p:cNvSpPr txBox="1"/>
          <p:nvPr/>
        </p:nvSpPr>
        <p:spPr>
          <a:xfrm>
            <a:off x="2770332" y="1753537"/>
            <a:ext cx="3567675" cy="476726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I’ll go to ________.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5">
            <a:extLst>
              <a:ext uri="{FF2B5EF4-FFF2-40B4-BE49-F238E27FC236}">
                <a16:creationId xmlns:a16="http://schemas.microsoft.com/office/drawing/2014/main" id="{5BBC25DF-921F-9DDE-56D8-1B615E499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4879954" y="3425473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4">
            <a:extLst>
              <a:ext uri="{FF2B5EF4-FFF2-40B4-BE49-F238E27FC236}">
                <a16:creationId xmlns:a16="http://schemas.microsoft.com/office/drawing/2014/main" id="{08E6677E-2C0D-8EBB-8DB2-CB55E2C4E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/>
        </p:blipFill>
        <p:spPr>
          <a:xfrm>
            <a:off x="6910813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3">
            <a:extLst>
              <a:ext uri="{FF2B5EF4-FFF2-40B4-BE49-F238E27FC236}">
                <a16:creationId xmlns:a16="http://schemas.microsoft.com/office/drawing/2014/main" id="{DDC1570D-C3A2-3904-2374-40C0ECE9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35414" y="11239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6845D15A-0C0D-AAEE-3C0B-D76E6AE4C13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81800" y="176520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A9DF121A-72D1-1B91-5EBF-4F1DA12C7218}"/>
              </a:ext>
            </a:extLst>
          </p:cNvPr>
          <p:cNvSpPr txBox="1"/>
          <p:nvPr/>
        </p:nvSpPr>
        <p:spPr>
          <a:xfrm>
            <a:off x="3136282" y="133350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9480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1FC52-76D3-9E39-5D04-9467B738A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31531" y="-36148"/>
            <a:ext cx="9144000" cy="5162550"/>
          </a:xfrm>
          <a:prstGeom prst="rect">
            <a:avLst/>
          </a:prstGeom>
        </p:spPr>
      </p:pic>
      <p:pic>
        <p:nvPicPr>
          <p:cNvPr id="5" name="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0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7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946797" y="1858009"/>
            <a:ext cx="1883926" cy="3034496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09600" y="1268758"/>
            <a:ext cx="2328110" cy="2742074"/>
          </a:xfrm>
          <a:prstGeom prst="rect">
            <a:avLst/>
          </a:prstGeom>
        </p:spPr>
      </p:pic>
      <p:sp>
        <p:nvSpPr>
          <p:cNvPr id="19" name="5"/>
          <p:cNvSpPr/>
          <p:nvPr/>
        </p:nvSpPr>
        <p:spPr>
          <a:xfrm>
            <a:off x="3808390" y="2906434"/>
            <a:ext cx="3354410" cy="753431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will you go at Tet?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/>
          <p:cNvSpPr/>
          <p:nvPr/>
        </p:nvSpPr>
        <p:spPr>
          <a:xfrm>
            <a:off x="3808390" y="1854199"/>
            <a:ext cx="3354410" cy="763737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will you do on Sports Day?</a:t>
            </a:r>
            <a:endParaRPr lang="en-US" sz="2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09408" y="3058309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27059" y="202984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71" y="3058309"/>
            <a:ext cx="399617" cy="399617"/>
          </a:xfrm>
          <a:prstGeom prst="rect">
            <a:avLst/>
          </a:prstGeom>
        </p:spPr>
      </p:pic>
      <p:pic>
        <p:nvPicPr>
          <p:cNvPr id="24" name="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58" y="1964231"/>
            <a:ext cx="410923" cy="466180"/>
          </a:xfrm>
          <a:prstGeom prst="rect">
            <a:avLst/>
          </a:prstGeom>
        </p:spPr>
      </p:pic>
      <p:pic>
        <p:nvPicPr>
          <p:cNvPr id="6" name="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2161" y="3790950"/>
            <a:ext cx="900762" cy="6447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0CD374-5124-5CBE-F335-C3E5A98D8849}"/>
              </a:ext>
            </a:extLst>
          </p:cNvPr>
          <p:cNvSpPr/>
          <p:nvPr/>
        </p:nvSpPr>
        <p:spPr>
          <a:xfrm>
            <a:off x="1066800" y="981379"/>
            <a:ext cx="994216" cy="37702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EE1095-3ECC-C99D-C668-7122D0ACFFFB}"/>
              </a:ext>
            </a:extLst>
          </p:cNvPr>
          <p:cNvSpPr/>
          <p:nvPr/>
        </p:nvSpPr>
        <p:spPr>
          <a:xfrm>
            <a:off x="2540146" y="349670"/>
            <a:ext cx="4802015" cy="1245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_________________________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B: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We’ll play volleyball.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9956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"/>
          <p:cNvSpPr/>
          <p:nvPr/>
        </p:nvSpPr>
        <p:spPr>
          <a:xfrm>
            <a:off x="2590800" y="9525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66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4"/>
          <p:cNvSpPr/>
          <p:nvPr/>
        </p:nvSpPr>
        <p:spPr>
          <a:xfrm>
            <a:off x="1365520" y="2057545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3"/>
          <p:cNvSpPr/>
          <p:nvPr/>
        </p:nvSpPr>
        <p:spPr>
          <a:xfrm>
            <a:off x="1365520" y="3295649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2"/>
          <p:cNvSpPr/>
          <p:nvPr/>
        </p:nvSpPr>
        <p:spPr>
          <a:xfrm>
            <a:off x="1828800" y="18097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1 (4+5+6)</a:t>
            </a:r>
          </a:p>
        </p:txBody>
      </p:sp>
      <p:sp>
        <p:nvSpPr>
          <p:cNvPr id="6" name="1"/>
          <p:cNvSpPr/>
          <p:nvPr/>
        </p:nvSpPr>
        <p:spPr>
          <a:xfrm>
            <a:off x="1365520" y="3981449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2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13</a:t>
            </a:r>
          </a:p>
        </p:txBody>
      </p:sp>
      <p:sp>
        <p:nvSpPr>
          <p:cNvPr id="3" name="5"/>
          <p:cNvSpPr txBox="1"/>
          <p:nvPr/>
        </p:nvSpPr>
        <p:spPr>
          <a:xfrm>
            <a:off x="974429" y="195225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smtClean="0">
                <a:latin typeface="Berlin Sans FB" panose="020E0602020502020306" pitchFamily="34" charset="0"/>
              </a:rPr>
              <a:t>February 10</a:t>
            </a:r>
            <a:r>
              <a:rPr lang="en-US" sz="3200" baseline="30000" smtClean="0">
                <a:latin typeface="Berlin Sans FB" panose="020E0602020502020306" pitchFamily="34" charset="0"/>
              </a:rPr>
              <a:t>th</a:t>
            </a:r>
            <a:r>
              <a:rPr lang="en-US" sz="3200" smtClean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2025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4"/>
          <p:cNvSpPr txBox="1"/>
          <p:nvPr/>
        </p:nvSpPr>
        <p:spPr>
          <a:xfrm>
            <a:off x="2912708" y="2308059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3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Our special days</a:t>
            </a: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1"/>
          <p:cNvGrpSpPr/>
          <p:nvPr/>
        </p:nvGrpSpPr>
        <p:grpSpPr>
          <a:xfrm>
            <a:off x="2040432" y="3105150"/>
            <a:ext cx="5302344" cy="1802322"/>
            <a:chOff x="2094484" y="3011398"/>
            <a:chExt cx="3860901" cy="1390421"/>
          </a:xfrm>
        </p:grpSpPr>
        <p:pic>
          <p:nvPicPr>
            <p:cNvPr id="8" name="4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" r="25"/>
            <a:stretch/>
          </p:blipFill>
          <p:spPr>
            <a:xfrm>
              <a:off x="2094484" y="3640165"/>
              <a:ext cx="1033486" cy="761654"/>
            </a:xfrm>
            <a:prstGeom prst="cloud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2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" b="269"/>
            <a:stretch/>
          </p:blipFill>
          <p:spPr>
            <a:xfrm>
              <a:off x="2991448" y="3011398"/>
              <a:ext cx="1033486" cy="757181"/>
            </a:xfrm>
            <a:prstGeom prst="cloud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3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" r="328"/>
            <a:stretch/>
          </p:blipFill>
          <p:spPr>
            <a:xfrm>
              <a:off x="4119461" y="3018513"/>
              <a:ext cx="1033486" cy="761655"/>
            </a:xfrm>
            <a:prstGeom prst="cloud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1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" r="517"/>
            <a:stretch/>
          </p:blipFill>
          <p:spPr>
            <a:xfrm>
              <a:off x="4921898" y="3631409"/>
              <a:ext cx="1033487" cy="766127"/>
            </a:xfrm>
            <a:prstGeom prst="cloud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24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228600" y="779849"/>
            <a:ext cx="8686800" cy="2918993"/>
            <a:chOff x="166781" y="976880"/>
            <a:chExt cx="8686800" cy="2918993"/>
          </a:xfrm>
        </p:grpSpPr>
        <p:pic>
          <p:nvPicPr>
            <p:cNvPr id="54" name="2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" r="-1"/>
            <a:stretch/>
          </p:blipFill>
          <p:spPr>
            <a:xfrm>
              <a:off x="4679989" y="1621022"/>
              <a:ext cx="4173592" cy="2245925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238696" y="976880"/>
              <a:ext cx="7269057" cy="2918993"/>
              <a:chOff x="151748" y="658872"/>
              <a:chExt cx="7245702" cy="2918993"/>
            </a:xfrm>
          </p:grpSpPr>
          <p:pic>
            <p:nvPicPr>
              <p:cNvPr id="59" name="1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" r="446"/>
              <a:stretch/>
            </p:blipFill>
            <p:spPr>
              <a:xfrm>
                <a:off x="151748" y="1303014"/>
                <a:ext cx="4333716" cy="2274851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361122" y="742551"/>
                <a:ext cx="3965586" cy="62783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776219" y="658872"/>
                <a:ext cx="2621231" cy="68236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26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166781" y="1565597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25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93250" y="1559075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23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609600" y="232211"/>
            <a:ext cx="4809912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46" name="22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21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332180" y="4233779"/>
            <a:ext cx="402836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Mai and David.</a:t>
            </a:r>
          </a:p>
        </p:txBody>
      </p:sp>
      <p:sp>
        <p:nvSpPr>
          <p:cNvPr id="48" name="2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458746" y="4227312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19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156600" y="4234151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18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465493" y="4218486"/>
            <a:ext cx="404323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in the schoolyard.</a:t>
            </a:r>
          </a:p>
        </p:txBody>
      </p:sp>
      <p:sp>
        <p:nvSpPr>
          <p:cNvPr id="51" name="17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506629" y="4316299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16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1132010" y="4309460"/>
            <a:ext cx="721959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Children’s Day. 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775463" y="3445587"/>
            <a:ext cx="3759248" cy="383686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14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5407823" y="3427040"/>
            <a:ext cx="3461116" cy="682369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4" name="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418391" y="823504"/>
            <a:ext cx="4137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Do you have </a:t>
            </a:r>
          </a:p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Children’s Day in your country?</a:t>
            </a:r>
          </a:p>
        </p:txBody>
      </p:sp>
      <p:sp>
        <p:nvSpPr>
          <p:cNvPr id="43" name="12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4982431" y="741992"/>
            <a:ext cx="2784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will you do on Children’s Day?</a:t>
            </a:r>
          </a:p>
        </p:txBody>
      </p:sp>
      <p:sp>
        <p:nvSpPr>
          <p:cNvPr id="34" name="11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2214868" y="3442995"/>
            <a:ext cx="2499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It’s coming soon.</a:t>
            </a:r>
          </a:p>
        </p:txBody>
      </p:sp>
      <p:sp>
        <p:nvSpPr>
          <p:cNvPr id="14" name="10">
            <a:extLst>
              <a:ext uri="{FF2B5EF4-FFF2-40B4-BE49-F238E27FC236}">
                <a16:creationId xmlns:a16="http://schemas.microsoft.com/office/drawing/2014/main" id="{FC736423-8CEB-6907-B24B-EC240886C716}"/>
              </a:ext>
            </a:extLst>
          </p:cNvPr>
          <p:cNvSpPr txBox="1"/>
          <p:nvPr/>
        </p:nvSpPr>
        <p:spPr>
          <a:xfrm>
            <a:off x="5419512" y="3428720"/>
            <a:ext cx="361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We’ll sing, dance and have a party.</a:t>
            </a:r>
          </a:p>
        </p:txBody>
      </p:sp>
      <p:sp>
        <p:nvSpPr>
          <p:cNvPr id="29" name="9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606887" y="3437375"/>
            <a:ext cx="170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Yes, we do.</a:t>
            </a: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30315" y="842159"/>
            <a:ext cx="217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Hello, David.</a:t>
            </a: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ADF1D75A-1ADA-A49F-CA2D-DA74BD165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700"/>
                    <p14:bmk name="Bookmark 2" time="19010"/>
                    <p14:bmk name="Bookmark 3" time="23550"/>
                    <p14:bmk name="Bookmark 4" time="25550"/>
                    <p14:bmk name="Bookmark 5" time="30600"/>
                    <p14:bmk name="Bookmark 6" time="34310"/>
                  </p14:bmkLst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375887"/>
            <a:ext cx="341105" cy="273447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5B08E70C-7F80-0AA3-A28F-BAD34350D0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390458"/>
            <a:ext cx="280177" cy="28017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A543F2F2-4AB2-9DA1-3F2E-31AB208171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800442"/>
            <a:ext cx="280177" cy="280177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82B5CA59-E02C-14AB-AE24-389E5C76A4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1167691"/>
            <a:ext cx="279593" cy="279593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49D41829-39DF-5D4C-C362-184D2F9018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1536669"/>
            <a:ext cx="279593" cy="27959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35C76C3-D64C-2927-A21D-727875DD21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1962150"/>
            <a:ext cx="279593" cy="279593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6D8804C8-ACFB-DF57-BF8B-78BA4719242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20200" y="2357536"/>
            <a:ext cx="279592" cy="2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5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5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43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6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52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12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09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52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6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408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3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16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9" fill="hold">
                          <p:stCondLst>
                            <p:cond delay="0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43" grpId="0"/>
          <p:bldP spid="43" grpId="1"/>
          <p:bldP spid="43" grpId="2"/>
          <p:bldP spid="43" grpId="3"/>
          <p:bldP spid="34" grpId="0"/>
          <p:bldP spid="34" grpId="1"/>
          <p:bldP spid="34" grpId="2"/>
          <p:bldP spid="34" grpId="3"/>
          <p:bldP spid="14" grpId="0"/>
          <p:bldP spid="14" grpId="1"/>
          <p:bldP spid="14" grpId="2"/>
          <p:bldP spid="14" grpId="3"/>
          <p:bldP spid="29" grpId="0"/>
          <p:bldP spid="29" grpId="1"/>
          <p:bldP spid="29" grpId="2"/>
          <p:bldP spid="29" grpId="3"/>
          <p:bldP spid="22" grpId="0"/>
          <p:bldP spid="22" grpId="1"/>
          <p:bldP spid="22" grpId="2"/>
          <p:bldP spid="22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5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5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434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6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52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12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09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52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6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408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43" grpId="2"/>
          <p:bldP spid="43" grpId="3"/>
          <p:bldP spid="34" grpId="2"/>
          <p:bldP spid="34" grpId="3"/>
          <p:bldP spid="14" grpId="2"/>
          <p:bldP spid="14" grpId="3"/>
          <p:bldP spid="29" grpId="2"/>
          <p:bldP spid="29" grpId="3"/>
          <p:bldP spid="22" grpId="2"/>
          <p:bldP spid="22" grpId="3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New words</a:t>
            </a:r>
            <a:endParaRPr lang="en-US" sz="9600" b="1" dirty="0">
              <a:solidFill>
                <a:srgbClr val="FF66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"/>
          <p:cNvSpPr/>
          <p:nvPr/>
        </p:nvSpPr>
        <p:spPr>
          <a:xfrm>
            <a:off x="2360383" y="3793435"/>
            <a:ext cx="452353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mɪd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ɔːtəm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festɪvəl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5"/>
          <p:cNvSpPr/>
          <p:nvPr/>
        </p:nvSpPr>
        <p:spPr>
          <a:xfrm>
            <a:off x="1726552" y="3121857"/>
            <a:ext cx="589344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Mid-Autumn Festival </a:t>
            </a:r>
          </a:p>
        </p:txBody>
      </p:sp>
      <p:sp>
        <p:nvSpPr>
          <p:cNvPr id="6" name="4"/>
          <p:cNvSpPr/>
          <p:nvPr/>
        </p:nvSpPr>
        <p:spPr>
          <a:xfrm>
            <a:off x="2748509" y="4326835"/>
            <a:ext cx="384953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Trung Thu</a:t>
            </a: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1232"/>
          <a:stretch/>
        </p:blipFill>
        <p:spPr>
          <a:xfrm>
            <a:off x="2952264" y="711297"/>
            <a:ext cx="3518224" cy="239385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sp>
        <p:nvSpPr>
          <p:cNvPr id="11" name="2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609600" y="285750"/>
            <a:ext cx="2034852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184248" y="4857750"/>
            <a:ext cx="449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948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Mid Autumn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Mid Autumn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2967B-06F0-1CBC-D971-3257D064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">
            <a:extLst>
              <a:ext uri="{FF2B5EF4-FFF2-40B4-BE49-F238E27FC236}">
                <a16:creationId xmlns:a16="http://schemas.microsoft.com/office/drawing/2014/main" id="{04ABEF24-27A3-9328-2214-361EA9D8A1FB}"/>
              </a:ext>
            </a:extLst>
          </p:cNvPr>
          <p:cNvSpPr/>
          <p:nvPr/>
        </p:nvSpPr>
        <p:spPr>
          <a:xfrm>
            <a:off x="2362200" y="3793435"/>
            <a:ext cx="452353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tʃɪldrən’s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5218FBCB-156F-4A54-0C06-4A5B1A318E60}"/>
              </a:ext>
            </a:extLst>
          </p:cNvPr>
          <p:cNvSpPr/>
          <p:nvPr/>
        </p:nvSpPr>
        <p:spPr>
          <a:xfrm>
            <a:off x="1726551" y="3154721"/>
            <a:ext cx="589344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Children’s Day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68E24C7D-EC56-07F0-CD4A-CA8D72864822}"/>
              </a:ext>
            </a:extLst>
          </p:cNvPr>
          <p:cNvSpPr/>
          <p:nvPr/>
        </p:nvSpPr>
        <p:spPr>
          <a:xfrm>
            <a:off x="2224506" y="4403035"/>
            <a:ext cx="4795291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">
            <a:extLst>
              <a:ext uri="{FF2B5EF4-FFF2-40B4-BE49-F238E27FC236}">
                <a16:creationId xmlns:a16="http://schemas.microsoft.com/office/drawing/2014/main" id="{3911277D-63F9-9BE4-5116-50CA4F451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035"/>
          <a:stretch/>
        </p:blipFill>
        <p:spPr>
          <a:xfrm>
            <a:off x="2863040" y="666750"/>
            <a:ext cx="3518224" cy="239385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01698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Children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Children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B9E62-4E77-82E7-5492-B76EAFB1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">
            <a:extLst>
              <a:ext uri="{FF2B5EF4-FFF2-40B4-BE49-F238E27FC236}">
                <a16:creationId xmlns:a16="http://schemas.microsoft.com/office/drawing/2014/main" id="{57CD3F2F-1E77-0396-E496-0E78F55CBF6E}"/>
              </a:ext>
            </a:extLst>
          </p:cNvPr>
          <p:cNvSpPr/>
          <p:nvPr/>
        </p:nvSpPr>
        <p:spPr>
          <a:xfrm>
            <a:off x="2310231" y="3839524"/>
            <a:ext cx="452353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tɪːtʃərs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6D1DCD13-DB7B-9AE0-E4EE-C0C302744493}"/>
              </a:ext>
            </a:extLst>
          </p:cNvPr>
          <p:cNvSpPr/>
          <p:nvPr/>
        </p:nvSpPr>
        <p:spPr>
          <a:xfrm>
            <a:off x="1676400" y="3154721"/>
            <a:ext cx="589344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Teachers’ Day</a:t>
            </a:r>
          </a:p>
        </p:txBody>
      </p:sp>
      <p:sp>
        <p:nvSpPr>
          <p:cNvPr id="6" name="B2">
            <a:extLst>
              <a:ext uri="{FF2B5EF4-FFF2-40B4-BE49-F238E27FC236}">
                <a16:creationId xmlns:a16="http://schemas.microsoft.com/office/drawing/2014/main" id="{C6C0A14C-96EA-1D9A-435E-CF745EA7D199}"/>
              </a:ext>
            </a:extLst>
          </p:cNvPr>
          <p:cNvSpPr/>
          <p:nvPr/>
        </p:nvSpPr>
        <p:spPr>
          <a:xfrm>
            <a:off x="2174355" y="4403035"/>
            <a:ext cx="4795291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7" name="1">
            <a:extLst>
              <a:ext uri="{FF2B5EF4-FFF2-40B4-BE49-F238E27FC236}">
                <a16:creationId xmlns:a16="http://schemas.microsoft.com/office/drawing/2014/main" id="{6DB31BE2-8080-ADDD-DBD5-014C3E4FB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r="1035"/>
          <a:stretch/>
        </p:blipFill>
        <p:spPr>
          <a:xfrm>
            <a:off x="2863040" y="666750"/>
            <a:ext cx="3518224" cy="2393853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528985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Teachers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 Teachers's Da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10115</TotalTime>
  <Words>721</Words>
  <Application>Microsoft Office PowerPoint</Application>
  <PresentationFormat>On-screen Show (16:9)</PresentationFormat>
  <Paragraphs>155</Paragraphs>
  <Slides>32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Comic Sans MS</vt:lpstr>
      <vt:lpstr>Berlin Sans FB</vt:lpstr>
      <vt:lpstr>Kirang Haerang</vt:lpstr>
      <vt:lpstr>Calibri</vt:lpstr>
      <vt:lpstr>Century Gothic</vt:lpstr>
      <vt:lpstr>Cooper Black</vt:lpstr>
      <vt:lpstr>Berlin Sans FB Demi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ADMIN</cp:lastModifiedBy>
  <cp:revision>1405</cp:revision>
  <dcterms:created xsi:type="dcterms:W3CDTF">2006-08-16T00:00:00Z</dcterms:created>
  <dcterms:modified xsi:type="dcterms:W3CDTF">2025-04-15T07:43:25Z</dcterms:modified>
</cp:coreProperties>
</file>