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1" r:id="rId2"/>
    <p:sldId id="256" r:id="rId3"/>
    <p:sldId id="257" r:id="rId4"/>
    <p:sldId id="274" r:id="rId5"/>
    <p:sldId id="270" r:id="rId6"/>
    <p:sldId id="272" r:id="rId7"/>
    <p:sldId id="276" r:id="rId8"/>
    <p:sldId id="277" r:id="rId9"/>
    <p:sldId id="279" r:id="rId10"/>
    <p:sldId id="280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hyperlink" Target="Cau%20hoi/Cau%201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3.pptx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Cau%20hoi/Cau%202.pptx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C07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7200"/>
            <a:ext cx="16276638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356386" y="1219200"/>
            <a:ext cx="13970781" cy="914400"/>
          </a:xfrm>
          <a:prstGeom prst="rect">
            <a:avLst/>
          </a:prstGeom>
        </p:spPr>
        <p:txBody>
          <a:bodyPr wrap="none" lIns="122018" tIns="61009" rIns="122018" bIns="6100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ln w="12700">
                  <a:solidFill>
                    <a:srgbClr val="0F0C5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Chào mừng quý thầy, cô đến dự giờ lớp </a:t>
            </a:r>
            <a:r>
              <a:rPr lang="en-US" sz="4800" b="1" kern="10" dirty="0" smtClean="0">
                <a:ln w="12700">
                  <a:solidFill>
                    <a:srgbClr val="0F0C5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vi-VN" sz="4800" b="1" kern="10" dirty="0" smtClean="0">
                <a:ln w="12700">
                  <a:solidFill>
                    <a:srgbClr val="0F0C5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</a:t>
            </a:r>
            <a:endParaRPr lang="en-US" sz="4800" b="1" kern="10" dirty="0">
              <a:ln w="12700">
                <a:solidFill>
                  <a:srgbClr val="0F0C5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3255327" y="6096000"/>
            <a:ext cx="9291248" cy="1371600"/>
          </a:xfrm>
          <a:prstGeom prst="rect">
            <a:avLst/>
          </a:prstGeom>
        </p:spPr>
        <p:txBody>
          <a:bodyPr wrap="none" lIns="122018" tIns="61009" rIns="122018" bIns="6100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48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48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vi-VN" sz="48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48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48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Phan</a:t>
            </a:r>
            <a:r>
              <a:rPr lang="en-US" sz="48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48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Minh </a:t>
            </a:r>
            <a:r>
              <a:rPr lang="en-US" sz="48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Thảo</a:t>
            </a:r>
            <a:endParaRPr lang="en-US" sz="48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6276638" cy="91439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584406" y="637495"/>
            <a:ext cx="13912934" cy="7523376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186" y="6238598"/>
            <a:ext cx="4102068" cy="2267908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489" y="2573867"/>
            <a:ext cx="7661653" cy="278093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MỸ PHONG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563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BIỂU THỨC SỐ. TÍNH GIÁ TRỊ CỦA BIỂU THỨC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16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56919" y="73914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GV: PHAN THỊ MINH THẢO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649405" y="1405222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CỔ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MÌNH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406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397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530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530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ruyện Cổ Tích Việt Nam - Sự Tích Chim Quốc - Truyện Hay Cho Bé - YouTube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530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ổ tích Việt Nam cho bé mẫu giáo - Sự tích dưa hấu – Nhà xuất bản Kim Đồ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502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Kể tóm tắt truyện Sọ Dừa | Văn mẫu lớp 6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406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Kho Tàng Truyện Cổ Tích Việt Nam - Cây Khế | Tiki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406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533316" y="848380"/>
            <a:ext cx="1215333" cy="523220"/>
            <a:chOff x="7022644" y="641502"/>
            <a:chExt cx="1194827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776119" y="228600"/>
            <a:ext cx="746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Thứ Sáu ngày 20 tháng 12 năm 2024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BIỂU THỨC SỐ. TÍNH GIÁ TRỊ CỦA BIỂU THỨC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71910" y="1634382"/>
            <a:ext cx="136176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(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8" t="44360" r="14237" b="40833"/>
          <a:stretch/>
        </p:blipFill>
        <p:spPr>
          <a:xfrm>
            <a:off x="1771910" y="2930782"/>
            <a:ext cx="13106400" cy="50702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39806" y="8001000"/>
            <a:ext cx="1397091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+ 5; 24 – 7;5 x 2;8:2; 5 + 5 +8; 5 x 2 + 8;18 : 3 – 2;…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5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(T1)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39806" y="1978746"/>
            <a:ext cx="13617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6119" y="3048000"/>
            <a:ext cx="865241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35 + 8 – 10.</a:t>
            </a:r>
          </a:p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35 + 8 – 10 = 43 – 10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=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+ 8 – 10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645402" cy="681454"/>
            <a:chOff x="1470819" y="1943100"/>
            <a:chExt cx="864540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9977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018635" y="2573622"/>
            <a:ext cx="6272084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45 – 15 + 10 = 30 + 10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=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90919" y="2354826"/>
            <a:ext cx="4294571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– 7 + 30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60 + 50 – 20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9 x 4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0519" y="4352020"/>
            <a:ext cx="6627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Open Sans"/>
              </a:rPr>
              <a:t>a) 27 – 7 + 30 = 50</a:t>
            </a: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Open Sans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27 – 7 + 30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50.</a:t>
            </a:r>
            <a:endParaRPr lang="en-US" sz="32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0519" y="5597289"/>
            <a:ext cx="81375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Open Sans"/>
              </a:rPr>
              <a:t>b) 60 + 50 – 20 = 90</a:t>
            </a: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Open Sans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 60 +50 – 20  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90.</a:t>
            </a:r>
            <a:endParaRPr lang="en-US" sz="32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9851" y="7026618"/>
            <a:ext cx="81375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Open Sans"/>
              </a:rPr>
              <a:t>c) 9 x 4 = 36</a:t>
            </a: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Open Sans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9 x 4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36.</a:t>
            </a:r>
            <a:endParaRPr lang="en-US" sz="32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085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99" y="2573622"/>
            <a:ext cx="12081720" cy="611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145225" y="2578538"/>
            <a:ext cx="94220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+ 8 – 18 = 22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× 8 = 48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– 40 + 10 = 50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+ 10 = 15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11" y="2414388"/>
            <a:ext cx="12885507" cy="61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2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393</Words>
  <Application>Microsoft Office PowerPoint</Application>
  <PresentationFormat>Custom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132</cp:revision>
  <dcterms:created xsi:type="dcterms:W3CDTF">2022-07-10T01:37:20Z</dcterms:created>
  <dcterms:modified xsi:type="dcterms:W3CDTF">2025-03-05T09:01:42Z</dcterms:modified>
</cp:coreProperties>
</file>