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4" r:id="rId1"/>
    <p:sldMasterId id="2147483707" r:id="rId2"/>
  </p:sldMasterIdLst>
  <p:notesMasterIdLst>
    <p:notesMasterId r:id="rId28"/>
  </p:notesMasterIdLst>
  <p:sldIdLst>
    <p:sldId id="340" r:id="rId3"/>
    <p:sldId id="257" r:id="rId4"/>
    <p:sldId id="342" r:id="rId5"/>
    <p:sldId id="292" r:id="rId6"/>
    <p:sldId id="259" r:id="rId7"/>
    <p:sldId id="293" r:id="rId8"/>
    <p:sldId id="262" r:id="rId9"/>
    <p:sldId id="263" r:id="rId10"/>
    <p:sldId id="294" r:id="rId11"/>
    <p:sldId id="280" r:id="rId12"/>
    <p:sldId id="296" r:id="rId13"/>
    <p:sldId id="303" r:id="rId14"/>
    <p:sldId id="334" r:id="rId15"/>
    <p:sldId id="335" r:id="rId16"/>
    <p:sldId id="298" r:id="rId17"/>
    <p:sldId id="300" r:id="rId18"/>
    <p:sldId id="301" r:id="rId19"/>
    <p:sldId id="336" r:id="rId20"/>
    <p:sldId id="308" r:id="rId21"/>
    <p:sldId id="309" r:id="rId22"/>
    <p:sldId id="310" r:id="rId23"/>
    <p:sldId id="260" r:id="rId24"/>
    <p:sldId id="278" r:id="rId25"/>
    <p:sldId id="269" r:id="rId26"/>
    <p:sldId id="29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169" autoAdjust="0"/>
  </p:normalViewPr>
  <p:slideViewPr>
    <p:cSldViewPr snapToGrid="0">
      <p:cViewPr varScale="1">
        <p:scale>
          <a:sx n="59" d="100"/>
          <a:sy n="59" d="100"/>
        </p:scale>
        <p:origin x="1176"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63CB49-5583-478D-AB82-C2FA77BB958C}" type="datetimeFigureOut">
              <a:rPr lang="en-US" smtClean="0"/>
              <a:pPr/>
              <a:t>11/9/2024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988C06-A978-4B80-A6F7-C2816FE022B1}" type="slidenum">
              <a:rPr lang="en-US" smtClean="0"/>
              <a:pPr/>
              <a:t>‹#›</a:t>
            </a:fld>
            <a:endParaRPr lang="en-US"/>
          </a:p>
        </p:txBody>
      </p:sp>
    </p:spTree>
    <p:extLst>
      <p:ext uri="{BB962C8B-B14F-4D97-AF65-F5344CB8AC3E}">
        <p14:creationId xmlns:p14="http://schemas.microsoft.com/office/powerpoint/2010/main" val="1366478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77DBA-63AD-4FE4-9FB2-CE697466C5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180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BC0C88-F249-4DD6-B53A-17E70C45A3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840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BC0C88-F249-4DD6-B53A-17E70C45A3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0527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77DBA-63AD-4FE4-9FB2-CE697466C5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2699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77DBA-63AD-4FE4-9FB2-CE697466C5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7223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77cf0412c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77cf0412c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77cf0412cd_0_1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77cf0412cd_0_1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g77cf0412cd_0_39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0" name="Google Shape;1920;g77cf0412cd_0_39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9"/>
        <p:cNvGrpSpPr/>
        <p:nvPr/>
      </p:nvGrpSpPr>
      <p:grpSpPr>
        <a:xfrm>
          <a:off x="0" y="0"/>
          <a:ext cx="0" cy="0"/>
          <a:chOff x="0" y="0"/>
          <a:chExt cx="0" cy="0"/>
        </a:xfrm>
      </p:grpSpPr>
      <p:sp>
        <p:nvSpPr>
          <p:cNvPr id="1420" name="Google Shape;1420;g77cf0412cd_0_39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1" name="Google Shape;1421;g77cf0412cd_0_39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541127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1805430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27558379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961937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165502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536010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01731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86979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284311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00914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11">
  <p:cSld name="Title and Body 11">
    <p:spTree>
      <p:nvGrpSpPr>
        <p:cNvPr id="1" name="Shape 191"/>
        <p:cNvGrpSpPr/>
        <p:nvPr/>
      </p:nvGrpSpPr>
      <p:grpSpPr>
        <a:xfrm>
          <a:off x="0" y="0"/>
          <a:ext cx="0" cy="0"/>
          <a:chOff x="0" y="0"/>
          <a:chExt cx="0" cy="0"/>
        </a:xfrm>
      </p:grpSpPr>
      <p:grpSp>
        <p:nvGrpSpPr>
          <p:cNvPr id="192" name="Google Shape;192;p35"/>
          <p:cNvGrpSpPr/>
          <p:nvPr/>
        </p:nvGrpSpPr>
        <p:grpSpPr>
          <a:xfrm>
            <a:off x="-1600" y="5896807"/>
            <a:ext cx="12192383" cy="961207"/>
            <a:chOff x="6554556" y="4623505"/>
            <a:chExt cx="7127825" cy="720905"/>
          </a:xfrm>
        </p:grpSpPr>
        <p:sp>
          <p:nvSpPr>
            <p:cNvPr id="193" name="Google Shape;193;p3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5" name="Google Shape;195;p35"/>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3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97" name="Google Shape;197;p35">
            <a:hlinkClick r:id="" action="ppaction://noaction"/>
          </p:cNvPr>
          <p:cNvSpPr txBox="1">
            <a:spLocks noGrp="1"/>
          </p:cNvSpPr>
          <p:nvPr>
            <p:ph type="title" idx="2"/>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8" name="Google Shape;198;p35">
            <a:hlinkClick r:id="" action="ppaction://noaction"/>
          </p:cNvPr>
          <p:cNvSpPr txBox="1">
            <a:spLocks noGrp="1"/>
          </p:cNvSpPr>
          <p:nvPr>
            <p:ph type="title" idx="3"/>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9" name="Google Shape;199;p35">
            <a:hlinkClick r:id="" action="ppaction://noaction"/>
          </p:cNvPr>
          <p:cNvSpPr txBox="1">
            <a:spLocks noGrp="1"/>
          </p:cNvSpPr>
          <p:nvPr>
            <p:ph type="title" idx="4"/>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74691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759666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672977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333">
                <a:solidFill>
                  <a:schemeClr val="dk1"/>
                </a:solidFill>
                <a:latin typeface="Lato"/>
                <a:ea typeface="Lato"/>
                <a:cs typeface="Lato"/>
                <a:sym typeface="Lato"/>
              </a:rPr>
              <a:t>CREDITS: This presentation template was created by Slidesgo, including icons by Flaticon, and infographics &amp; images by Freepik</a:t>
            </a:r>
            <a:endParaRPr sz="1333">
              <a:solidFill>
                <a:schemeClr val="dk1"/>
              </a:solidFill>
              <a:latin typeface="Lato"/>
              <a:ea typeface="Lato"/>
              <a:cs typeface="Lato"/>
              <a:sym typeface="Lato"/>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698663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81697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05153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74318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2013797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4163863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10895581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02300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3077497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22871466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5282298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2385345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733170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39183324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31501814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14666530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7873554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40428292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22977694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533791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8291738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3893949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188064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09075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9105616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397643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44"/>
        <p:cNvGrpSpPr/>
        <p:nvPr/>
      </p:nvGrpSpPr>
      <p:grpSpPr>
        <a:xfrm>
          <a:off x="0" y="0"/>
          <a:ext cx="0" cy="0"/>
          <a:chOff x="0" y="0"/>
          <a:chExt cx="0" cy="0"/>
        </a:xfrm>
      </p:grpSpPr>
      <p:sp>
        <p:nvSpPr>
          <p:cNvPr id="145" name="Google Shape;145;p28"/>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47" name="Google Shape;147;p28"/>
          <p:cNvGrpSpPr/>
          <p:nvPr/>
        </p:nvGrpSpPr>
        <p:grpSpPr>
          <a:xfrm>
            <a:off x="-1600" y="5896807"/>
            <a:ext cx="12192383" cy="961207"/>
            <a:chOff x="6554556" y="4623505"/>
            <a:chExt cx="7127825" cy="720905"/>
          </a:xfrm>
        </p:grpSpPr>
        <p:sp>
          <p:nvSpPr>
            <p:cNvPr id="148" name="Google Shape;148;p2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803894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623472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11">
  <p:cSld name="Title and Body 11">
    <p:spTree>
      <p:nvGrpSpPr>
        <p:cNvPr id="1" name="Shape 191"/>
        <p:cNvGrpSpPr/>
        <p:nvPr/>
      </p:nvGrpSpPr>
      <p:grpSpPr>
        <a:xfrm>
          <a:off x="0" y="0"/>
          <a:ext cx="0" cy="0"/>
          <a:chOff x="0" y="0"/>
          <a:chExt cx="0" cy="0"/>
        </a:xfrm>
      </p:grpSpPr>
      <p:grpSp>
        <p:nvGrpSpPr>
          <p:cNvPr id="192" name="Google Shape;192;p35"/>
          <p:cNvGrpSpPr/>
          <p:nvPr/>
        </p:nvGrpSpPr>
        <p:grpSpPr>
          <a:xfrm>
            <a:off x="-1600" y="5896807"/>
            <a:ext cx="12192383" cy="961207"/>
            <a:chOff x="6554556" y="4623505"/>
            <a:chExt cx="7127825" cy="720905"/>
          </a:xfrm>
        </p:grpSpPr>
        <p:sp>
          <p:nvSpPr>
            <p:cNvPr id="193" name="Google Shape;193;p3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5" name="Google Shape;195;p35"/>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3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97" name="Google Shape;197;p35">
            <a:hlinkClick r:id="" action="ppaction://noaction"/>
          </p:cNvPr>
          <p:cNvSpPr txBox="1">
            <a:spLocks noGrp="1"/>
          </p:cNvSpPr>
          <p:nvPr>
            <p:ph type="title" idx="2"/>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8" name="Google Shape;198;p35">
            <a:hlinkClick r:id="" action="ppaction://noaction"/>
          </p:cNvPr>
          <p:cNvSpPr txBox="1">
            <a:spLocks noGrp="1"/>
          </p:cNvSpPr>
          <p:nvPr>
            <p:ph type="title" idx="3"/>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9" name="Google Shape;199;p35">
            <a:hlinkClick r:id="" action="ppaction://noaction"/>
          </p:cNvPr>
          <p:cNvSpPr txBox="1">
            <a:spLocks noGrp="1"/>
          </p:cNvSpPr>
          <p:nvPr>
            <p:ph type="title" idx="4"/>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761883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1591343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333">
                <a:solidFill>
                  <a:schemeClr val="dk1"/>
                </a:solidFill>
                <a:latin typeface="Lato"/>
                <a:ea typeface="Lato"/>
                <a:cs typeface="Lato"/>
                <a:sym typeface="Lato"/>
              </a:rPr>
              <a:t>CREDITS: This presentation template was created by Slidesgo, including icons by Flaticon, and infographics &amp; images by Freepik</a:t>
            </a:r>
            <a:endParaRPr sz="1333">
              <a:solidFill>
                <a:schemeClr val="dk1"/>
              </a:solidFill>
              <a:latin typeface="Lato"/>
              <a:ea typeface="Lato"/>
              <a:cs typeface="Lato"/>
              <a:sym typeface="Lato"/>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11041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2856550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48019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144804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1538369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2802932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theme" Target="../theme/theme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64C2E3B5-3BA2-3BE6-7257-D00DD983858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a:buNone/>
              <a:defRPr sz="3500" b="1">
                <a:solidFill>
                  <a:schemeClr val="dk1"/>
                </a:solidFill>
                <a:latin typeface="Patrick Hand"/>
                <a:ea typeface="Patrick Hand"/>
                <a:cs typeface="Patrick Hand"/>
                <a:sym typeface="Patrick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a:buChar char="●"/>
              <a:defRPr sz="2000">
                <a:solidFill>
                  <a:schemeClr val="dk1"/>
                </a:solidFill>
                <a:latin typeface="Lato"/>
                <a:ea typeface="Lato"/>
                <a:cs typeface="Lato"/>
                <a:sym typeface="Lato"/>
              </a:defRPr>
            </a:lvl1pPr>
            <a:lvl2pPr marL="914400" lvl="1"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2pPr>
            <a:lvl3pPr marL="1371600" lvl="2"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3pPr>
            <a:lvl4pPr marL="1828800" lvl="3"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4pPr>
            <a:lvl5pPr marL="2286000" lvl="4"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5pPr>
            <a:lvl6pPr marL="2743200" lvl="5"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6pPr>
            <a:lvl7pPr marL="3200400" lvl="6"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7pPr>
            <a:lvl8pPr marL="3657600" lvl="7"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8pPr>
            <a:lvl9pPr marL="4114800" lvl="8" indent="-355600">
              <a:lnSpc>
                <a:spcPct val="115000"/>
              </a:lnSpc>
              <a:spcBef>
                <a:spcPts val="1600"/>
              </a:spcBef>
              <a:spcAft>
                <a:spcPts val="1600"/>
              </a:spcAft>
              <a:buClr>
                <a:schemeClr val="dk1"/>
              </a:buClr>
              <a:buSzPts val="2000"/>
              <a:buFont typeface="Lato"/>
              <a:buChar char="■"/>
              <a:defRPr sz="2000">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124057622"/>
      </p:ext>
    </p:extLst>
  </p:cSld>
  <p:clrMap bg1="lt1" tx1="dk1" bg2="dk2" tx2="lt2" accent1="accent1" accent2="accent2" accent3="accent3" accent4="accent4" accent5="accent5" accent6="accent6" hlink="hlink" folHlink="folHlink"/>
  <p:sldLayoutIdLst>
    <p:sldLayoutId id="2147483685"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44" r:id="rId22"/>
    <p:sldLayoutId id="2147483745" r:id="rId23"/>
    <p:sldLayoutId id="2147483746" r:id="rId24"/>
    <p:sldLayoutId id="2147483747"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897">
          <p15:clr>
            <a:srgbClr val="EA4335"/>
          </p15:clr>
        </p15:guide>
        <p15:guide id="10" orient="horz" pos="3237">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ABB579C2-0BA1-AA10-DF1D-94BC875A0BD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a:buNone/>
              <a:defRPr sz="3500" b="1">
                <a:solidFill>
                  <a:schemeClr val="dk1"/>
                </a:solidFill>
                <a:latin typeface="Patrick Hand"/>
                <a:ea typeface="Patrick Hand"/>
                <a:cs typeface="Patrick Hand"/>
                <a:sym typeface="Patrick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a:buChar char="●"/>
              <a:defRPr sz="2000">
                <a:solidFill>
                  <a:schemeClr val="dk1"/>
                </a:solidFill>
                <a:latin typeface="Lato"/>
                <a:ea typeface="Lato"/>
                <a:cs typeface="Lato"/>
                <a:sym typeface="Lato"/>
              </a:defRPr>
            </a:lvl1pPr>
            <a:lvl2pPr marL="914400" lvl="1"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2pPr>
            <a:lvl3pPr marL="1371600" lvl="2"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3pPr>
            <a:lvl4pPr marL="1828800" lvl="3"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4pPr>
            <a:lvl5pPr marL="2286000" lvl="4"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5pPr>
            <a:lvl6pPr marL="2743200" lvl="5"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6pPr>
            <a:lvl7pPr marL="3200400" lvl="6"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7pPr>
            <a:lvl8pPr marL="3657600" lvl="7"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8pPr>
            <a:lvl9pPr marL="4114800" lvl="8" indent="-355600">
              <a:lnSpc>
                <a:spcPct val="115000"/>
              </a:lnSpc>
              <a:spcBef>
                <a:spcPts val="1600"/>
              </a:spcBef>
              <a:spcAft>
                <a:spcPts val="1600"/>
              </a:spcAft>
              <a:buClr>
                <a:schemeClr val="dk1"/>
              </a:buClr>
              <a:buSzPts val="2000"/>
              <a:buFont typeface="Lato"/>
              <a:buChar char="■"/>
              <a:defRPr sz="2000">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4184676003"/>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897">
          <p15:clr>
            <a:srgbClr val="EA4335"/>
          </p15:clr>
        </p15:guide>
        <p15:guide id="10" orient="horz" pos="3237">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5.jpe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e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4.emf"/></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emf"/></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jpeg"/><Relationship Id="rId1" Type="http://schemas.openxmlformats.org/officeDocument/2006/relationships/slideLayout" Target="../slideLayouts/slideLayout7.xm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9.png"/><Relationship Id="rId5" Type="http://schemas.openxmlformats.org/officeDocument/2006/relationships/slide" Target="slide21.xml"/><Relationship Id="rId4"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9.png"/><Relationship Id="rId5" Type="http://schemas.openxmlformats.org/officeDocument/2006/relationships/slide" Target="slide21.xml"/><Relationship Id="rId4"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9.png"/><Relationship Id="rId5" Type="http://schemas.openxmlformats.org/officeDocument/2006/relationships/slide" Target="slide21.xml"/><Relationship Id="rId4" Type="http://schemas.openxmlformats.org/officeDocument/2006/relationships/notesSlide" Target="../notesSlides/notesSlide9.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30.png"/><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png"/><Relationship Id="rId7" Type="http://schemas.openxmlformats.org/officeDocument/2006/relationships/image" Target="../media/image1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4.wdp"/><Relationship Id="rId4" Type="http://schemas.openxmlformats.org/officeDocument/2006/relationships/image" Target="../media/image8.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5"/>
          <p:cNvSpPr txBox="1">
            <a:spLocks noChangeArrowheads="1"/>
          </p:cNvSpPr>
          <p:nvPr/>
        </p:nvSpPr>
        <p:spPr bwMode="auto">
          <a:xfrm>
            <a:off x="1007533" y="476253"/>
            <a:ext cx="873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fontAlgn="base">
              <a:spcBef>
                <a:spcPct val="0"/>
              </a:spcBef>
              <a:spcAft>
                <a:spcPct val="0"/>
              </a:spcAft>
            </a:pPr>
            <a:endParaRPr lang="en-US" altLang="zh-CN" sz="2400">
              <a:solidFill>
                <a:prstClr val="black"/>
              </a:solidFill>
            </a:endParaRPr>
          </a:p>
        </p:txBody>
      </p:sp>
      <p:sp>
        <p:nvSpPr>
          <p:cNvPr id="7" name="Rectangle 6"/>
          <p:cNvSpPr/>
          <p:nvPr/>
        </p:nvSpPr>
        <p:spPr>
          <a:xfrm>
            <a:off x="-129637" y="1575959"/>
            <a:ext cx="12494057" cy="646331"/>
          </a:xfrm>
          <a:prstGeom prst="rect">
            <a:avLst/>
          </a:prstGeom>
          <a:noFill/>
        </p:spPr>
        <p:txBody>
          <a:bodyPr>
            <a:spAutoFit/>
          </a:bodyPr>
          <a:lstStyle/>
          <a:p>
            <a:pPr algn="ctr" defTabSz="914400" fontAlgn="base">
              <a:spcBef>
                <a:spcPct val="0"/>
              </a:spcBef>
              <a:spcAft>
                <a:spcPct val="0"/>
              </a:spcAft>
              <a:defRPr/>
            </a:pPr>
            <a:r>
              <a:rPr lang="en-US" sz="3600" b="1" cap="all" dirty="0" smtClean="0">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Times New Roman" pitchFamily="18" charset="0"/>
                <a:cs typeface="Times New Roman" pitchFamily="18" charset="0"/>
              </a:rPr>
              <a:t>TRƯỜNG TIỂU HỌC MỸ PHONG</a:t>
            </a:r>
            <a:endParaRPr lang="en-US" sz="3600" b="1" cap="all" dirty="0">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11" name="Rectangle 10"/>
          <p:cNvSpPr/>
          <p:nvPr/>
        </p:nvSpPr>
        <p:spPr>
          <a:xfrm>
            <a:off x="3151860" y="2636915"/>
            <a:ext cx="6088718" cy="1323439"/>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base">
              <a:spcBef>
                <a:spcPct val="0"/>
              </a:spcBef>
              <a:spcAft>
                <a:spcPct val="0"/>
              </a:spcAft>
              <a:defRPr/>
            </a:pPr>
            <a:r>
              <a:rPr lang="en-US" sz="4000" b="1" cap="all">
                <a:solidFill>
                  <a:srgbClr val="FF0000"/>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Arial" panose="020B0604020202020204" pitchFamily="34" charset="0"/>
                <a:cs typeface="Arial" panose="020B0604020202020204" pitchFamily="34" charset="0"/>
              </a:rPr>
              <a:t>MÔN </a:t>
            </a:r>
            <a:r>
              <a:rPr lang="en-US" sz="4000" b="1" cap="all" smtClean="0">
                <a:solidFill>
                  <a:srgbClr val="FF0000"/>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Arial" panose="020B0604020202020204" pitchFamily="34" charset="0"/>
                <a:cs typeface="Arial" panose="020B0604020202020204" pitchFamily="34" charset="0"/>
              </a:rPr>
              <a:t>lịch sử và địa lí</a:t>
            </a:r>
            <a:r>
              <a:rPr lang="en-US" sz="4000" b="1" cap="all" dirty="0">
                <a:solidFill>
                  <a:srgbClr val="FF0000"/>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Arial" panose="020B0604020202020204" pitchFamily="34" charset="0"/>
                <a:cs typeface="Arial" panose="020B0604020202020204" pitchFamily="34" charset="0"/>
              </a:rPr>
              <a:t/>
            </a:r>
            <a:br>
              <a:rPr lang="en-US" sz="4000" b="1" cap="all" dirty="0">
                <a:solidFill>
                  <a:srgbClr val="FF0000"/>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Arial" panose="020B0604020202020204" pitchFamily="34" charset="0"/>
                <a:cs typeface="Arial" panose="020B0604020202020204" pitchFamily="34" charset="0"/>
              </a:rPr>
            </a:br>
            <a:r>
              <a:rPr lang="en-US" sz="4000" b="1" cap="all">
                <a:solidFill>
                  <a:srgbClr val="FF0000"/>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Arial" panose="020B0604020202020204" pitchFamily="34" charset="0"/>
                <a:cs typeface="Arial" panose="020B0604020202020204" pitchFamily="34" charset="0"/>
              </a:rPr>
              <a:t>LỚP </a:t>
            </a:r>
            <a:r>
              <a:rPr lang="en-US" sz="4000" b="1" cap="all" smtClean="0">
                <a:solidFill>
                  <a:srgbClr val="FF0000"/>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Arial" panose="020B0604020202020204" pitchFamily="34" charset="0"/>
                <a:cs typeface="Arial" panose="020B0604020202020204" pitchFamily="34" charset="0"/>
              </a:rPr>
              <a:t>4b</a:t>
            </a:r>
            <a:endParaRPr lang="en-US" sz="4000" b="1" cap="all" dirty="0">
              <a:solidFill>
                <a:srgbClr val="FF0000"/>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Arial" panose="020B0604020202020204" pitchFamily="34" charset="0"/>
              <a:cs typeface="Arial" panose="020B0604020202020204" pitchFamily="34" charset="0"/>
            </a:endParaRPr>
          </a:p>
        </p:txBody>
      </p:sp>
      <p:sp>
        <p:nvSpPr>
          <p:cNvPr id="6" name="TextBox 5"/>
          <p:cNvSpPr txBox="1"/>
          <p:nvPr/>
        </p:nvSpPr>
        <p:spPr>
          <a:xfrm>
            <a:off x="941225" y="4323087"/>
            <a:ext cx="10369152" cy="1077218"/>
          </a:xfrm>
          <a:prstGeom prst="rect">
            <a:avLst/>
          </a:prstGeom>
          <a:noFill/>
        </p:spPr>
        <p:txBody>
          <a:bodyPr wrap="square" rtlCol="0" anchor="b">
            <a:spAutoFit/>
          </a:bodyPr>
          <a:lstStyle/>
          <a:p>
            <a:pPr algn="ctr" defTabSz="914400" fontAlgn="base">
              <a:spcAft>
                <a:spcPct val="0"/>
              </a:spcAft>
            </a:pPr>
            <a:r>
              <a:rPr lang="en-US" altLang="en-US" sz="3200" b="1" smtClean="0">
                <a:solidFill>
                  <a:srgbClr val="FF0000"/>
                </a:solidFill>
                <a:latin typeface="Times New Roman" pitchFamily="18" charset="0"/>
                <a:cs typeface="Times New Roman" pitchFamily="18" charset="0"/>
              </a:rPr>
              <a:t>BÀI 8: SÔNG HỒNG VÀ VĂN MINH </a:t>
            </a:r>
          </a:p>
          <a:p>
            <a:pPr algn="ctr" defTabSz="914400" fontAlgn="base">
              <a:spcAft>
                <a:spcPct val="0"/>
              </a:spcAft>
            </a:pPr>
            <a:r>
              <a:rPr lang="en-US" altLang="en-US" sz="3200" b="1" smtClean="0">
                <a:solidFill>
                  <a:srgbClr val="FF0000"/>
                </a:solidFill>
                <a:latin typeface="Times New Roman" pitchFamily="18" charset="0"/>
                <a:cs typeface="Times New Roman" pitchFamily="18" charset="0"/>
              </a:rPr>
              <a:t>SÔNG HỒNG</a:t>
            </a:r>
            <a:endParaRPr lang="en-US" altLang="en-US" sz="2000" b="1" dirty="0">
              <a:solidFill>
                <a:srgbClr val="FF0000"/>
              </a:solidFill>
              <a:latin typeface="Times New Roman" pitchFamily="18" charset="0"/>
              <a:cs typeface="Times New Roman" pitchFamily="18" charset="0"/>
            </a:endParaRPr>
          </a:p>
        </p:txBody>
      </p:sp>
      <p:sp>
        <p:nvSpPr>
          <p:cNvPr id="8" name="TextBox 7"/>
          <p:cNvSpPr txBox="1"/>
          <p:nvPr/>
        </p:nvSpPr>
        <p:spPr>
          <a:xfrm>
            <a:off x="1011980" y="5651151"/>
            <a:ext cx="10369152" cy="584775"/>
          </a:xfrm>
          <a:prstGeom prst="rect">
            <a:avLst/>
          </a:prstGeom>
          <a:noFill/>
        </p:spPr>
        <p:txBody>
          <a:bodyPr wrap="square" rtlCol="0" anchor="b">
            <a:spAutoFit/>
          </a:bodyPr>
          <a:lstStyle/>
          <a:p>
            <a:pPr algn="ctr" defTabSz="914400" fontAlgn="base">
              <a:spcAft>
                <a:spcPct val="0"/>
              </a:spcAft>
            </a:pPr>
            <a:r>
              <a:rPr lang="en-US" altLang="en-US" sz="3200" b="1" dirty="0" smtClean="0">
                <a:solidFill>
                  <a:srgbClr val="0000CC"/>
                </a:solidFill>
                <a:latin typeface="Times New Roman" pitchFamily="18" charset="0"/>
                <a:cs typeface="Times New Roman" pitchFamily="18" charset="0"/>
              </a:rPr>
              <a:t>GV</a:t>
            </a:r>
            <a:r>
              <a:rPr lang="en-US" altLang="en-US" sz="3200" b="1" smtClean="0">
                <a:solidFill>
                  <a:srgbClr val="0000CC"/>
                </a:solidFill>
                <a:latin typeface="Times New Roman" pitchFamily="18" charset="0"/>
                <a:cs typeface="Times New Roman" pitchFamily="18" charset="0"/>
              </a:rPr>
              <a:t>: NGUYỄN THÀNH NHIỆM</a:t>
            </a:r>
            <a:endParaRPr lang="en-US" altLang="en-US" sz="20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676848953"/>
      </p:ext>
    </p:extLst>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A101EC2-00CB-40AC-8BA0-C011A8BC7EB4}"/>
              </a:ext>
            </a:extLst>
          </p:cNvPr>
          <p:cNvSpPr/>
          <p:nvPr/>
        </p:nvSpPr>
        <p:spPr>
          <a:xfrm>
            <a:off x="786810" y="362205"/>
            <a:ext cx="10919638" cy="1077218"/>
          </a:xfrm>
          <a:prstGeom prst="rect">
            <a:avLst/>
          </a:prstGeom>
        </p:spPr>
        <p:txBody>
          <a:bodyPr wrap="square">
            <a:spAutoFit/>
          </a:bodyPr>
          <a:lstStyle/>
          <a:p>
            <a:pPr lvl="0" algn="ctr"/>
            <a:r>
              <a:rPr lang="en-US" sz="3200" b="1" dirty="0" err="1">
                <a:solidFill>
                  <a:srgbClr val="7030A0"/>
                </a:solidFill>
                <a:latin typeface="Cambria" panose="02040503050406030204" pitchFamily="18" charset="0"/>
                <a:ea typeface="Cambria" panose="02040503050406030204" pitchFamily="18" charset="0"/>
              </a:rPr>
              <a:t>Đọc</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thông</a:t>
            </a:r>
            <a:r>
              <a:rPr lang="en-US" sz="3200" b="1" dirty="0">
                <a:solidFill>
                  <a:srgbClr val="7030A0"/>
                </a:solidFill>
                <a:latin typeface="Cambria" panose="02040503050406030204" pitchFamily="18" charset="0"/>
                <a:ea typeface="Cambria" panose="02040503050406030204" pitchFamily="18" charset="0"/>
              </a:rPr>
              <a:t> tin </a:t>
            </a:r>
            <a:r>
              <a:rPr lang="en-US" sz="3200" b="1" dirty="0" err="1">
                <a:solidFill>
                  <a:srgbClr val="7030A0"/>
                </a:solidFill>
                <a:latin typeface="Cambria" panose="02040503050406030204" pitchFamily="18" charset="0"/>
                <a:ea typeface="Cambria" panose="02040503050406030204" pitchFamily="18" charset="0"/>
              </a:rPr>
              <a:t>và</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quan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sát</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hình</a:t>
            </a:r>
            <a:r>
              <a:rPr lang="en-US" sz="3200" b="1" dirty="0">
                <a:solidFill>
                  <a:srgbClr val="7030A0"/>
                </a:solidFill>
                <a:latin typeface="Cambria" panose="02040503050406030204" pitchFamily="18" charset="0"/>
                <a:ea typeface="Cambria" panose="02040503050406030204" pitchFamily="18" charset="0"/>
              </a:rPr>
              <a:t> 3, </a:t>
            </a:r>
            <a:r>
              <a:rPr lang="en-US" sz="3200" b="1" dirty="0" err="1">
                <a:solidFill>
                  <a:srgbClr val="7030A0"/>
                </a:solidFill>
                <a:latin typeface="Cambria" panose="02040503050406030204" pitchFamily="18" charset="0"/>
                <a:ea typeface="Cambria" panose="02040503050406030204" pitchFamily="18" charset="0"/>
              </a:rPr>
              <a:t>em</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hãy</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trình</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bày</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một</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số</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thành</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tựu</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tiêu</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biểu</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của</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văn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minh</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sông</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Hồng</a:t>
            </a:r>
            <a:r>
              <a:rPr lang="en-US" sz="3200" b="1" dirty="0">
                <a:solidFill>
                  <a:srgbClr val="7030A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113D65AB-5D90-2C7F-2424-C6C74DF50AA9}"/>
              </a:ext>
            </a:extLst>
          </p:cNvPr>
          <p:cNvPicPr>
            <a:picLocks noChangeAspect="1"/>
          </p:cNvPicPr>
          <p:nvPr/>
        </p:nvPicPr>
        <p:blipFill>
          <a:blip r:embed="rId3"/>
          <a:stretch>
            <a:fillRect/>
          </a:stretch>
        </p:blipFill>
        <p:spPr>
          <a:xfrm>
            <a:off x="3333750" y="1471987"/>
            <a:ext cx="6191250" cy="5143125"/>
          </a:xfrm>
          <a:prstGeom prst="rect">
            <a:avLst/>
          </a:prstGeom>
        </p:spPr>
      </p:pic>
    </p:spTree>
    <p:extLst>
      <p:ext uri="{BB962C8B-B14F-4D97-AF65-F5344CB8AC3E}">
        <p14:creationId xmlns:p14="http://schemas.microsoft.com/office/powerpoint/2010/main" val="27506287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796" b="89320" l="3093" r="98454">
                        <a14:foregroundMark x1="8763" y1="53398" x2="8763" y2="53398"/>
                        <a14:foregroundMark x1="9794" y1="56311" x2="39175" y2="56311"/>
                        <a14:foregroundMark x1="39175" y1="56311" x2="94845" y2="39806"/>
                        <a14:foregroundMark x1="94845" y1="39806" x2="95361" y2="39806"/>
                        <a14:foregroundMark x1="60825" y1="7767" x2="88660" y2="6796"/>
                        <a14:foregroundMark x1="88660" y1="6796" x2="98969" y2="6796"/>
                        <a14:foregroundMark x1="16495" y1="75728" x2="46392" y2="74757"/>
                        <a14:foregroundMark x1="46392" y1="74757" x2="52062" y2="70874"/>
                        <a14:foregroundMark x1="11340" y1="71845" x2="38144" y2="81553"/>
                        <a14:foregroundMark x1="38144" y1="81553" x2="61340" y2="56311"/>
                        <a14:foregroundMark x1="16495" y1="71845" x2="41753" y2="83495"/>
                        <a14:foregroundMark x1="41753" y1="83495" x2="56186" y2="70874"/>
                        <a14:foregroundMark x1="18557" y1="80583" x2="37629" y2="83495"/>
                        <a14:foregroundMark x1="21649" y1="83495" x2="51031" y2="83495"/>
                        <a14:foregroundMark x1="51031" y1="83495" x2="54639" y2="78641"/>
                        <a14:foregroundMark x1="64948" y1="72816" x2="11340" y2="78641"/>
                        <a14:foregroundMark x1="11340" y1="78641" x2="12887" y2="51456"/>
                        <a14:foregroundMark x1="3608" y1="61165" x2="22165" y2="77670"/>
                        <a14:foregroundMark x1="8763" y1="71845" x2="35567" y2="87379"/>
                        <a14:foregroundMark x1="35567" y1="87379" x2="57732" y2="75728"/>
                      </a14:backgroundRemoval>
                    </a14:imgEffect>
                  </a14:imgLayer>
                </a14:imgProps>
              </a:ext>
              <a:ext uri="{28A0092B-C50C-407E-A947-70E740481C1C}">
                <a14:useLocalDpi xmlns:a14="http://schemas.microsoft.com/office/drawing/2010/main" val="0"/>
              </a:ext>
            </a:extLst>
          </a:blip>
          <a:srcRect/>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796" b="89320" l="3093" r="98454">
                        <a14:foregroundMark x1="8763" y1="53398" x2="8763" y2="53398"/>
                        <a14:foregroundMark x1="9794" y1="56311" x2="39175" y2="56311"/>
                        <a14:foregroundMark x1="39175" y1="56311" x2="94845" y2="39806"/>
                        <a14:foregroundMark x1="94845" y1="39806" x2="95361" y2="39806"/>
                        <a14:foregroundMark x1="60825" y1="7767" x2="88660" y2="6796"/>
                        <a14:foregroundMark x1="88660" y1="6796" x2="98969" y2="6796"/>
                        <a14:foregroundMark x1="16495" y1="75728" x2="46392" y2="74757"/>
                        <a14:foregroundMark x1="46392" y1="74757" x2="52062" y2="70874"/>
                        <a14:foregroundMark x1="11340" y1="71845" x2="38144" y2="81553"/>
                        <a14:foregroundMark x1="38144" y1="81553" x2="61340" y2="56311"/>
                        <a14:foregroundMark x1="16495" y1="71845" x2="41753" y2="83495"/>
                        <a14:foregroundMark x1="41753" y1="83495" x2="56186" y2="70874"/>
                        <a14:foregroundMark x1="18557" y1="80583" x2="37629" y2="83495"/>
                        <a14:foregroundMark x1="21649" y1="83495" x2="51031" y2="83495"/>
                        <a14:foregroundMark x1="51031" y1="83495" x2="54639" y2="78641"/>
                        <a14:foregroundMark x1="64948" y1="72816" x2="11340" y2="78641"/>
                        <a14:foregroundMark x1="11340" y1="78641" x2="12887" y2="51456"/>
                        <a14:foregroundMark x1="3608" y1="61165" x2="22165" y2="77670"/>
                        <a14:foregroundMark x1="8763" y1="71845" x2="35567" y2="87379"/>
                        <a14:foregroundMark x1="35567" y1="87379" x2="57732" y2="75728"/>
                      </a14:backgroundRemoval>
                    </a14:imgEffect>
                  </a14:imgLayer>
                </a14:imgProps>
              </a:ext>
              <a:ext uri="{28A0092B-C50C-407E-A947-70E740481C1C}">
                <a14:useLocalDpi xmlns:a14="http://schemas.microsoft.com/office/drawing/2010/main" val="0"/>
              </a:ext>
            </a:extLst>
          </a:blip>
          <a:srcRect/>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12" descr="15 Vector ideas | vector, vector free, kids icon">
            <a:extLst>
              <a:ext uri="{FF2B5EF4-FFF2-40B4-BE49-F238E27FC236}">
                <a16:creationId xmlns:a16="http://schemas.microsoft.com/office/drawing/2014/main" id="{2EF57058-3666-F708-8CDE-C6059C77E81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8607344" y="3504079"/>
            <a:ext cx="1989107" cy="30264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8940A468-3B9C-A7FF-E9AD-0E729DA077E1}"/>
              </a:ext>
            </a:extLst>
          </p:cNvPr>
          <p:cNvSpPr/>
          <p:nvPr/>
        </p:nvSpPr>
        <p:spPr>
          <a:xfrm>
            <a:off x="1143000" y="687351"/>
            <a:ext cx="7848157" cy="2987747"/>
          </a:xfrm>
          <a:prstGeom prst="roundRect">
            <a:avLst>
              <a:gd name="adj" fmla="val 11503"/>
            </a:avLst>
          </a:prstGeom>
          <a:solidFill>
            <a:schemeClr val="accent4">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C00000"/>
                </a:solidFill>
                <a:latin typeface="Cambria" panose="02040503050406030204" pitchFamily="18" charset="0"/>
                <a:ea typeface="Cambria" panose="02040503050406030204" pitchFamily="18" charset="0"/>
              </a:rPr>
              <a:t>Văn minh sông Hồng</a:t>
            </a:r>
            <a:r>
              <a:rPr lang="en-US" sz="3600" b="1" dirty="0">
                <a:solidFill>
                  <a:srgbClr val="C00000"/>
                </a:solidFill>
                <a:latin typeface="Cambria" panose="02040503050406030204" pitchFamily="18" charset="0"/>
                <a:ea typeface="Cambria" panose="02040503050406030204" pitchFamily="18" charset="0"/>
              </a:rPr>
              <a:t> </a:t>
            </a:r>
            <a:r>
              <a:rPr lang="vi-VN" sz="3600" b="1" dirty="0">
                <a:solidFill>
                  <a:srgbClr val="C00000"/>
                </a:solidFill>
                <a:latin typeface="Cambria" panose="02040503050406030204" pitchFamily="18" charset="0"/>
                <a:ea typeface="Cambria" panose="02040503050406030204" pitchFamily="18" charset="0"/>
              </a:rPr>
              <a:t>(còn gọi là văn minh Văn Lang – Âu Lạc) của người Việt cổ với những thành tựu tiêu biểu như: ra đời nhà nước, thành Cổ Loa, trống đồng Đông Sơn.</a:t>
            </a:r>
          </a:p>
        </p:txBody>
      </p:sp>
    </p:spTree>
    <p:extLst>
      <p:ext uri="{BB962C8B-B14F-4D97-AF65-F5344CB8AC3E}">
        <p14:creationId xmlns:p14="http://schemas.microsoft.com/office/powerpoint/2010/main" val="1968036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796" b="89320" l="3093" r="98454">
                        <a14:foregroundMark x1="8763" y1="53398" x2="8763" y2="53398"/>
                        <a14:foregroundMark x1="9794" y1="56311" x2="39175" y2="56311"/>
                        <a14:foregroundMark x1="39175" y1="56311" x2="94845" y2="39806"/>
                        <a14:foregroundMark x1="94845" y1="39806" x2="95361" y2="39806"/>
                        <a14:foregroundMark x1="60825" y1="7767" x2="88660" y2="6796"/>
                        <a14:foregroundMark x1="88660" y1="6796" x2="98969" y2="6796"/>
                        <a14:foregroundMark x1="16495" y1="75728" x2="46392" y2="74757"/>
                        <a14:foregroundMark x1="46392" y1="74757" x2="52062" y2="70874"/>
                        <a14:foregroundMark x1="11340" y1="71845" x2="38144" y2="81553"/>
                        <a14:foregroundMark x1="38144" y1="81553" x2="61340" y2="56311"/>
                        <a14:foregroundMark x1="16495" y1="71845" x2="41753" y2="83495"/>
                        <a14:foregroundMark x1="41753" y1="83495" x2="56186" y2="70874"/>
                        <a14:foregroundMark x1="18557" y1="80583" x2="37629" y2="83495"/>
                        <a14:foregroundMark x1="21649" y1="83495" x2="51031" y2="83495"/>
                        <a14:foregroundMark x1="51031" y1="83495" x2="54639" y2="78641"/>
                        <a14:foregroundMark x1="64948" y1="72816" x2="11340" y2="78641"/>
                        <a14:foregroundMark x1="11340" y1="78641" x2="12887" y2="51456"/>
                        <a14:foregroundMark x1="3608" y1="61165" x2="22165" y2="77670"/>
                        <a14:foregroundMark x1="8763" y1="71845" x2="35567" y2="87379"/>
                        <a14:foregroundMark x1="35567" y1="87379" x2="57732" y2="75728"/>
                      </a14:backgroundRemoval>
                    </a14:imgEffect>
                  </a14:imgLayer>
                </a14:imgProps>
              </a:ext>
              <a:ext uri="{28A0092B-C50C-407E-A947-70E740481C1C}">
                <a14:useLocalDpi xmlns:a14="http://schemas.microsoft.com/office/drawing/2010/main" val="0"/>
              </a:ext>
            </a:extLst>
          </a:blip>
          <a:srcRect/>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796" b="89320" l="3093" r="98454">
                        <a14:foregroundMark x1="8763" y1="53398" x2="8763" y2="53398"/>
                        <a14:foregroundMark x1="9794" y1="56311" x2="39175" y2="56311"/>
                        <a14:foregroundMark x1="39175" y1="56311" x2="94845" y2="39806"/>
                        <a14:foregroundMark x1="94845" y1="39806" x2="95361" y2="39806"/>
                        <a14:foregroundMark x1="60825" y1="7767" x2="88660" y2="6796"/>
                        <a14:foregroundMark x1="88660" y1="6796" x2="98969" y2="6796"/>
                        <a14:foregroundMark x1="16495" y1="75728" x2="46392" y2="74757"/>
                        <a14:foregroundMark x1="46392" y1="74757" x2="52062" y2="70874"/>
                        <a14:foregroundMark x1="11340" y1="71845" x2="38144" y2="81553"/>
                        <a14:foregroundMark x1="38144" y1="81553" x2="61340" y2="56311"/>
                        <a14:foregroundMark x1="16495" y1="71845" x2="41753" y2="83495"/>
                        <a14:foregroundMark x1="41753" y1="83495" x2="56186" y2="70874"/>
                        <a14:foregroundMark x1="18557" y1="80583" x2="37629" y2="83495"/>
                        <a14:foregroundMark x1="21649" y1="83495" x2="51031" y2="83495"/>
                        <a14:foregroundMark x1="51031" y1="83495" x2="54639" y2="78641"/>
                        <a14:foregroundMark x1="64948" y1="72816" x2="11340" y2="78641"/>
                        <a14:foregroundMark x1="11340" y1="78641" x2="12887" y2="51456"/>
                        <a14:foregroundMark x1="3608" y1="61165" x2="22165" y2="77670"/>
                        <a14:foregroundMark x1="8763" y1="71845" x2="35567" y2="87379"/>
                        <a14:foregroundMark x1="35567" y1="87379" x2="57732" y2="75728"/>
                      </a14:backgroundRemoval>
                    </a14:imgEffect>
                  </a14:imgLayer>
                </a14:imgProps>
              </a:ext>
              <a:ext uri="{28A0092B-C50C-407E-A947-70E740481C1C}">
                <a14:useLocalDpi xmlns:a14="http://schemas.microsoft.com/office/drawing/2010/main" val="0"/>
              </a:ext>
            </a:extLst>
          </a:blip>
          <a:srcRect/>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940A468-3B9C-A7FF-E9AD-0E729DA077E1}"/>
              </a:ext>
            </a:extLst>
          </p:cNvPr>
          <p:cNvSpPr/>
          <p:nvPr/>
        </p:nvSpPr>
        <p:spPr>
          <a:xfrm>
            <a:off x="233916" y="0"/>
            <a:ext cx="11610753" cy="1790699"/>
          </a:xfrm>
          <a:prstGeom prst="roundRect">
            <a:avLst>
              <a:gd name="adj" fmla="val 11503"/>
            </a:avLst>
          </a:prstGeom>
          <a:solidFill>
            <a:schemeClr val="accent6">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latin typeface="Cambria" panose="02040503050406030204" pitchFamily="18" charset="0"/>
                <a:ea typeface="Cambria" panose="02040503050406030204" pitchFamily="18" charset="0"/>
              </a:rPr>
              <a:t>Nhà nước Văn Lang (ra đời cách ngày nay khoảng 2700 năm) và nhà nước Âu Lạc (ra đời cách ngày nay khoảng 2300 năm).</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descr="Nước Văn Lang ra đời vào thời gian nào trong dòng lịch sử?">
            <a:extLst>
              <a:ext uri="{FF2B5EF4-FFF2-40B4-BE49-F238E27FC236}">
                <a16:creationId xmlns:a16="http://schemas.microsoft.com/office/drawing/2014/main" id="{BA11B448-C105-376F-E77A-7C2500D0BC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6950" y="1952625"/>
            <a:ext cx="76200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469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796" b="89320" l="3093" r="98454">
                        <a14:foregroundMark x1="8763" y1="53398" x2="8763" y2="53398"/>
                        <a14:foregroundMark x1="9794" y1="56311" x2="39175" y2="56311"/>
                        <a14:foregroundMark x1="39175" y1="56311" x2="94845" y2="39806"/>
                        <a14:foregroundMark x1="94845" y1="39806" x2="95361" y2="39806"/>
                        <a14:foregroundMark x1="60825" y1="7767" x2="88660" y2="6796"/>
                        <a14:foregroundMark x1="88660" y1="6796" x2="98969" y2="6796"/>
                        <a14:foregroundMark x1="16495" y1="75728" x2="46392" y2="74757"/>
                        <a14:foregroundMark x1="46392" y1="74757" x2="52062" y2="70874"/>
                        <a14:foregroundMark x1="11340" y1="71845" x2="38144" y2="81553"/>
                        <a14:foregroundMark x1="38144" y1="81553" x2="61340" y2="56311"/>
                        <a14:foregroundMark x1="16495" y1="71845" x2="41753" y2="83495"/>
                        <a14:foregroundMark x1="41753" y1="83495" x2="56186" y2="70874"/>
                        <a14:foregroundMark x1="18557" y1="80583" x2="37629" y2="83495"/>
                        <a14:foregroundMark x1="21649" y1="83495" x2="51031" y2="83495"/>
                        <a14:foregroundMark x1="51031" y1="83495" x2="54639" y2="78641"/>
                        <a14:foregroundMark x1="64948" y1="72816" x2="11340" y2="78641"/>
                        <a14:foregroundMark x1="11340" y1="78641" x2="12887" y2="51456"/>
                        <a14:foregroundMark x1="3608" y1="61165" x2="22165" y2="77670"/>
                        <a14:foregroundMark x1="8763" y1="71845" x2="35567" y2="87379"/>
                        <a14:foregroundMark x1="35567" y1="87379" x2="57732" y2="75728"/>
                      </a14:backgroundRemoval>
                    </a14:imgEffect>
                  </a14:imgLayer>
                </a14:imgProps>
              </a:ext>
              <a:ext uri="{28A0092B-C50C-407E-A947-70E740481C1C}">
                <a14:useLocalDpi xmlns:a14="http://schemas.microsoft.com/office/drawing/2010/main" val="0"/>
              </a:ext>
            </a:extLst>
          </a:blip>
          <a:srcRect/>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796" b="89320" l="3093" r="98454">
                        <a14:foregroundMark x1="8763" y1="53398" x2="8763" y2="53398"/>
                        <a14:foregroundMark x1="9794" y1="56311" x2="39175" y2="56311"/>
                        <a14:foregroundMark x1="39175" y1="56311" x2="94845" y2="39806"/>
                        <a14:foregroundMark x1="94845" y1="39806" x2="95361" y2="39806"/>
                        <a14:foregroundMark x1="60825" y1="7767" x2="88660" y2="6796"/>
                        <a14:foregroundMark x1="88660" y1="6796" x2="98969" y2="6796"/>
                        <a14:foregroundMark x1="16495" y1="75728" x2="46392" y2="74757"/>
                        <a14:foregroundMark x1="46392" y1="74757" x2="52062" y2="70874"/>
                        <a14:foregroundMark x1="11340" y1="71845" x2="38144" y2="81553"/>
                        <a14:foregroundMark x1="38144" y1="81553" x2="61340" y2="56311"/>
                        <a14:foregroundMark x1="16495" y1="71845" x2="41753" y2="83495"/>
                        <a14:foregroundMark x1="41753" y1="83495" x2="56186" y2="70874"/>
                        <a14:foregroundMark x1="18557" y1="80583" x2="37629" y2="83495"/>
                        <a14:foregroundMark x1="21649" y1="83495" x2="51031" y2="83495"/>
                        <a14:foregroundMark x1="51031" y1="83495" x2="54639" y2="78641"/>
                        <a14:foregroundMark x1="64948" y1="72816" x2="11340" y2="78641"/>
                        <a14:foregroundMark x1="11340" y1="78641" x2="12887" y2="51456"/>
                        <a14:foregroundMark x1="3608" y1="61165" x2="22165" y2="77670"/>
                        <a14:foregroundMark x1="8763" y1="71845" x2="35567" y2="87379"/>
                        <a14:foregroundMark x1="35567" y1="87379" x2="57732" y2="75728"/>
                      </a14:backgroundRemoval>
                    </a14:imgEffect>
                  </a14:imgLayer>
                </a14:imgProps>
              </a:ext>
              <a:ext uri="{28A0092B-C50C-407E-A947-70E740481C1C}">
                <a14:useLocalDpi xmlns:a14="http://schemas.microsoft.com/office/drawing/2010/main" val="0"/>
              </a:ext>
            </a:extLst>
          </a:blip>
          <a:srcRect/>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940A468-3B9C-A7FF-E9AD-0E729DA077E1}"/>
              </a:ext>
            </a:extLst>
          </p:cNvPr>
          <p:cNvSpPr/>
          <p:nvPr/>
        </p:nvSpPr>
        <p:spPr>
          <a:xfrm>
            <a:off x="233916" y="0"/>
            <a:ext cx="11610753" cy="1790699"/>
          </a:xfrm>
          <a:prstGeom prst="roundRect">
            <a:avLst>
              <a:gd name="adj" fmla="val 11503"/>
            </a:avLst>
          </a:prstGeom>
          <a:solidFill>
            <a:schemeClr val="accent6">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latin typeface="Cambria" panose="02040503050406030204" pitchFamily="18" charset="0"/>
                <a:ea typeface="Cambria" panose="02040503050406030204" pitchFamily="18" charset="0"/>
              </a:rPr>
              <a:t>Thời Âu Lạc, người Việt cổ đã xây dựng được thành Cổ Loa và biết chế tạo nỏ bắn một lần được nhiều mũi tên đồng.</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7" name="Picture 2" descr="Về Thành Cổ Loa khám phá huyền thoại nỏ thần An Dương Vương">
            <a:extLst>
              <a:ext uri="{FF2B5EF4-FFF2-40B4-BE49-F238E27FC236}">
                <a16:creationId xmlns:a16="http://schemas.microsoft.com/office/drawing/2014/main" id="{85A4D319-86FE-61AF-C79C-9A607E28B6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975" y="2333625"/>
            <a:ext cx="582930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434A8C6-B3C5-D260-1815-5624CE425562}"/>
              </a:ext>
            </a:extLst>
          </p:cNvPr>
          <p:cNvPicPr>
            <a:picLocks noChangeAspect="1"/>
          </p:cNvPicPr>
          <p:nvPr/>
        </p:nvPicPr>
        <p:blipFill>
          <a:blip r:embed="rId6"/>
          <a:stretch>
            <a:fillRect/>
          </a:stretch>
        </p:blipFill>
        <p:spPr>
          <a:xfrm>
            <a:off x="7310437" y="2000250"/>
            <a:ext cx="3636309" cy="1676400"/>
          </a:xfrm>
          <a:prstGeom prst="rect">
            <a:avLst/>
          </a:prstGeom>
        </p:spPr>
      </p:pic>
      <p:pic>
        <p:nvPicPr>
          <p:cNvPr id="13" name="Picture 12">
            <a:extLst>
              <a:ext uri="{FF2B5EF4-FFF2-40B4-BE49-F238E27FC236}">
                <a16:creationId xmlns:a16="http://schemas.microsoft.com/office/drawing/2014/main" id="{C937F138-5D25-0094-45D1-2443FE68FB3F}"/>
              </a:ext>
            </a:extLst>
          </p:cNvPr>
          <p:cNvPicPr>
            <a:picLocks noChangeAspect="1"/>
          </p:cNvPicPr>
          <p:nvPr/>
        </p:nvPicPr>
        <p:blipFill>
          <a:blip r:embed="rId7"/>
          <a:stretch>
            <a:fillRect/>
          </a:stretch>
        </p:blipFill>
        <p:spPr>
          <a:xfrm>
            <a:off x="7267574" y="4071937"/>
            <a:ext cx="3667125" cy="1903635"/>
          </a:xfrm>
          <a:prstGeom prst="rect">
            <a:avLst/>
          </a:prstGeom>
        </p:spPr>
      </p:pic>
    </p:spTree>
    <p:extLst>
      <p:ext uri="{BB962C8B-B14F-4D97-AF65-F5344CB8AC3E}">
        <p14:creationId xmlns:p14="http://schemas.microsoft.com/office/powerpoint/2010/main" val="962926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2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796" b="89320" l="3093" r="98454">
                        <a14:foregroundMark x1="8763" y1="53398" x2="8763" y2="53398"/>
                        <a14:foregroundMark x1="9794" y1="56311" x2="39175" y2="56311"/>
                        <a14:foregroundMark x1="39175" y1="56311" x2="94845" y2="39806"/>
                        <a14:foregroundMark x1="94845" y1="39806" x2="95361" y2="39806"/>
                        <a14:foregroundMark x1="60825" y1="7767" x2="88660" y2="6796"/>
                        <a14:foregroundMark x1="88660" y1="6796" x2="98969" y2="6796"/>
                        <a14:foregroundMark x1="16495" y1="75728" x2="46392" y2="74757"/>
                        <a14:foregroundMark x1="46392" y1="74757" x2="52062" y2="70874"/>
                        <a14:foregroundMark x1="11340" y1="71845" x2="38144" y2="81553"/>
                        <a14:foregroundMark x1="38144" y1="81553" x2="61340" y2="56311"/>
                        <a14:foregroundMark x1="16495" y1="71845" x2="41753" y2="83495"/>
                        <a14:foregroundMark x1="41753" y1="83495" x2="56186" y2="70874"/>
                        <a14:foregroundMark x1="18557" y1="80583" x2="37629" y2="83495"/>
                        <a14:foregroundMark x1="21649" y1="83495" x2="51031" y2="83495"/>
                        <a14:foregroundMark x1="51031" y1="83495" x2="54639" y2="78641"/>
                        <a14:foregroundMark x1="64948" y1="72816" x2="11340" y2="78641"/>
                        <a14:foregroundMark x1="11340" y1="78641" x2="12887" y2="51456"/>
                        <a14:foregroundMark x1="3608" y1="61165" x2="22165" y2="77670"/>
                        <a14:foregroundMark x1="8763" y1="71845" x2="35567" y2="87379"/>
                        <a14:foregroundMark x1="35567" y1="87379" x2="57732" y2="75728"/>
                      </a14:backgroundRemoval>
                    </a14:imgEffect>
                  </a14:imgLayer>
                </a14:imgProps>
              </a:ext>
              <a:ext uri="{28A0092B-C50C-407E-A947-70E740481C1C}">
                <a14:useLocalDpi xmlns:a14="http://schemas.microsoft.com/office/drawing/2010/main" val="0"/>
              </a:ext>
            </a:extLst>
          </a:blip>
          <a:srcRect/>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796" b="89320" l="3093" r="98454">
                        <a14:foregroundMark x1="8763" y1="53398" x2="8763" y2="53398"/>
                        <a14:foregroundMark x1="9794" y1="56311" x2="39175" y2="56311"/>
                        <a14:foregroundMark x1="39175" y1="56311" x2="94845" y2="39806"/>
                        <a14:foregroundMark x1="94845" y1="39806" x2="95361" y2="39806"/>
                        <a14:foregroundMark x1="60825" y1="7767" x2="88660" y2="6796"/>
                        <a14:foregroundMark x1="88660" y1="6796" x2="98969" y2="6796"/>
                        <a14:foregroundMark x1="16495" y1="75728" x2="46392" y2="74757"/>
                        <a14:foregroundMark x1="46392" y1="74757" x2="52062" y2="70874"/>
                        <a14:foregroundMark x1="11340" y1="71845" x2="38144" y2="81553"/>
                        <a14:foregroundMark x1="38144" y1="81553" x2="61340" y2="56311"/>
                        <a14:foregroundMark x1="16495" y1="71845" x2="41753" y2="83495"/>
                        <a14:foregroundMark x1="41753" y1="83495" x2="56186" y2="70874"/>
                        <a14:foregroundMark x1="18557" y1="80583" x2="37629" y2="83495"/>
                        <a14:foregroundMark x1="21649" y1="83495" x2="51031" y2="83495"/>
                        <a14:foregroundMark x1="51031" y1="83495" x2="54639" y2="78641"/>
                        <a14:foregroundMark x1="64948" y1="72816" x2="11340" y2="78641"/>
                        <a14:foregroundMark x1="11340" y1="78641" x2="12887" y2="51456"/>
                        <a14:foregroundMark x1="3608" y1="61165" x2="22165" y2="77670"/>
                        <a14:foregroundMark x1="8763" y1="71845" x2="35567" y2="87379"/>
                        <a14:foregroundMark x1="35567" y1="87379" x2="57732" y2="75728"/>
                      </a14:backgroundRemoval>
                    </a14:imgEffect>
                  </a14:imgLayer>
                </a14:imgProps>
              </a:ext>
              <a:ext uri="{28A0092B-C50C-407E-A947-70E740481C1C}">
                <a14:useLocalDpi xmlns:a14="http://schemas.microsoft.com/office/drawing/2010/main" val="0"/>
              </a:ext>
            </a:extLst>
          </a:blip>
          <a:srcRect/>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940A468-3B9C-A7FF-E9AD-0E729DA077E1}"/>
              </a:ext>
            </a:extLst>
          </p:cNvPr>
          <p:cNvSpPr/>
          <p:nvPr/>
        </p:nvSpPr>
        <p:spPr>
          <a:xfrm>
            <a:off x="233916" y="0"/>
            <a:ext cx="11610753" cy="1790699"/>
          </a:xfrm>
          <a:prstGeom prst="roundRect">
            <a:avLst>
              <a:gd name="adj" fmla="val 11503"/>
            </a:avLst>
          </a:prstGeom>
          <a:solidFill>
            <a:schemeClr val="accent6">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mbria" panose="02040503050406030204" pitchFamily="18" charset="0"/>
                <a:ea typeface="Cambria" panose="02040503050406030204" pitchFamily="18" charset="0"/>
              </a:rPr>
              <a:t>Trống đồng Đông Sơn là một tác phẩm nghệ thuật tiêu biểu cho tài năng sáng tạo của người Việt cổ. Trống đồng Đông Sơn được dùng trong lễ hội, làm hiệu lệnh chiến đấu....</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descr="MẶT TRỐNG ĐỒNG NGỌC LŨ ĐÚC CHÌM TINH XẢO 50CM - Trang trí nhà cửa khác">
            <a:extLst>
              <a:ext uri="{FF2B5EF4-FFF2-40B4-BE49-F238E27FC236}">
                <a16:creationId xmlns:a16="http://schemas.microsoft.com/office/drawing/2014/main" id="{B0799D3A-C30D-918E-3F9F-87CF9D19D84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7259" y="2215116"/>
            <a:ext cx="3687726" cy="36877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rống Đồng Ngọc Lũ DK 50cm Hoa Văn Chìm | Đúc Đồng Bảo Long">
            <a:extLst>
              <a:ext uri="{FF2B5EF4-FFF2-40B4-BE49-F238E27FC236}">
                <a16:creationId xmlns:a16="http://schemas.microsoft.com/office/drawing/2014/main" id="{CE88121B-841D-BB15-9C45-EEE5A5EA88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9258" y="2287772"/>
            <a:ext cx="3944679" cy="3615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4942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796" b="89320" l="3093" r="98454">
                        <a14:foregroundMark x1="8763" y1="53398" x2="8763" y2="53398"/>
                        <a14:foregroundMark x1="9794" y1="56311" x2="39175" y2="56311"/>
                        <a14:foregroundMark x1="39175" y1="56311" x2="94845" y2="39806"/>
                        <a14:foregroundMark x1="94845" y1="39806" x2="95361" y2="39806"/>
                        <a14:foregroundMark x1="60825" y1="7767" x2="88660" y2="6796"/>
                        <a14:foregroundMark x1="88660" y1="6796" x2="98969" y2="6796"/>
                        <a14:foregroundMark x1="16495" y1="75728" x2="46392" y2="74757"/>
                        <a14:foregroundMark x1="46392" y1="74757" x2="52062" y2="70874"/>
                        <a14:foregroundMark x1="11340" y1="71845" x2="38144" y2="81553"/>
                        <a14:foregroundMark x1="38144" y1="81553" x2="61340" y2="56311"/>
                        <a14:foregroundMark x1="16495" y1="71845" x2="41753" y2="83495"/>
                        <a14:foregroundMark x1="41753" y1="83495" x2="56186" y2="70874"/>
                        <a14:foregroundMark x1="18557" y1="80583" x2="37629" y2="83495"/>
                        <a14:foregroundMark x1="21649" y1="83495" x2="51031" y2="83495"/>
                        <a14:foregroundMark x1="51031" y1="83495" x2="54639" y2="78641"/>
                        <a14:foregroundMark x1="64948" y1="72816" x2="11340" y2="78641"/>
                        <a14:foregroundMark x1="11340" y1="78641" x2="12887" y2="51456"/>
                        <a14:foregroundMark x1="3608" y1="61165" x2="22165" y2="77670"/>
                        <a14:foregroundMark x1="8763" y1="71845" x2="35567" y2="87379"/>
                        <a14:foregroundMark x1="35567" y1="87379" x2="57732" y2="75728"/>
                      </a14:backgroundRemoval>
                    </a14:imgEffect>
                  </a14:imgLayer>
                </a14:imgProps>
              </a:ext>
              <a:ext uri="{28A0092B-C50C-407E-A947-70E740481C1C}">
                <a14:useLocalDpi xmlns:a14="http://schemas.microsoft.com/office/drawing/2010/main" val="0"/>
              </a:ext>
            </a:extLst>
          </a:blip>
          <a:srcRect/>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796" b="89320" l="3093" r="98454">
                        <a14:foregroundMark x1="8763" y1="53398" x2="8763" y2="53398"/>
                        <a14:foregroundMark x1="9794" y1="56311" x2="39175" y2="56311"/>
                        <a14:foregroundMark x1="39175" y1="56311" x2="94845" y2="39806"/>
                        <a14:foregroundMark x1="94845" y1="39806" x2="95361" y2="39806"/>
                        <a14:foregroundMark x1="60825" y1="7767" x2="88660" y2="6796"/>
                        <a14:foregroundMark x1="88660" y1="6796" x2="98969" y2="6796"/>
                        <a14:foregroundMark x1="16495" y1="75728" x2="46392" y2="74757"/>
                        <a14:foregroundMark x1="46392" y1="74757" x2="52062" y2="70874"/>
                        <a14:foregroundMark x1="11340" y1="71845" x2="38144" y2="81553"/>
                        <a14:foregroundMark x1="38144" y1="81553" x2="61340" y2="56311"/>
                        <a14:foregroundMark x1="16495" y1="71845" x2="41753" y2="83495"/>
                        <a14:foregroundMark x1="41753" y1="83495" x2="56186" y2="70874"/>
                        <a14:foregroundMark x1="18557" y1="80583" x2="37629" y2="83495"/>
                        <a14:foregroundMark x1="21649" y1="83495" x2="51031" y2="83495"/>
                        <a14:foregroundMark x1="51031" y1="83495" x2="54639" y2="78641"/>
                        <a14:foregroundMark x1="64948" y1="72816" x2="11340" y2="78641"/>
                        <a14:foregroundMark x1="11340" y1="78641" x2="12887" y2="51456"/>
                        <a14:foregroundMark x1="3608" y1="61165" x2="22165" y2="77670"/>
                        <a14:foregroundMark x1="8763" y1="71845" x2="35567" y2="87379"/>
                        <a14:foregroundMark x1="35567" y1="87379" x2="57732" y2="75728"/>
                      </a14:backgroundRemoval>
                    </a14:imgEffect>
                  </a14:imgLayer>
                </a14:imgProps>
              </a:ext>
              <a:ext uri="{28A0092B-C50C-407E-A947-70E740481C1C}">
                <a14:useLocalDpi xmlns:a14="http://schemas.microsoft.com/office/drawing/2010/main" val="0"/>
              </a:ext>
            </a:extLst>
          </a:blip>
          <a:srcRect/>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图片 2">
            <a:extLst>
              <a:ext uri="{FF2B5EF4-FFF2-40B4-BE49-F238E27FC236}">
                <a16:creationId xmlns:a16="http://schemas.microsoft.com/office/drawing/2014/main" id="{A4A9340B-2315-40D5-0AC2-E9A1885659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76119" y="-338328"/>
            <a:ext cx="11150602" cy="6858000"/>
          </a:xfrm>
          <a:prstGeom prst="rect">
            <a:avLst/>
          </a:prstGeom>
        </p:spPr>
      </p:pic>
      <p:pic>
        <p:nvPicPr>
          <p:cNvPr id="8" name="Picture 7">
            <a:extLst>
              <a:ext uri="{FF2B5EF4-FFF2-40B4-BE49-F238E27FC236}">
                <a16:creationId xmlns:a16="http://schemas.microsoft.com/office/drawing/2014/main" id="{93E32873-711B-1A6A-9B41-B92AB1B29119}"/>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251384" y="1162669"/>
            <a:ext cx="3274454" cy="5869067"/>
          </a:xfrm>
          <a:prstGeom prst="rect">
            <a:avLst/>
          </a:prstGeom>
        </p:spPr>
      </p:pic>
      <p:sp>
        <p:nvSpPr>
          <p:cNvPr id="10" name="Text Box 9">
            <a:extLst>
              <a:ext uri="{FF2B5EF4-FFF2-40B4-BE49-F238E27FC236}">
                <a16:creationId xmlns:a16="http://schemas.microsoft.com/office/drawing/2014/main" id="{E0547799-9575-31B9-B839-4EDDB2806C28}"/>
              </a:ext>
            </a:extLst>
          </p:cNvPr>
          <p:cNvSpPr txBox="1">
            <a:spLocks noChangeArrowheads="1"/>
          </p:cNvSpPr>
          <p:nvPr/>
        </p:nvSpPr>
        <p:spPr bwMode="auto">
          <a:xfrm>
            <a:off x="4486940" y="1547543"/>
            <a:ext cx="624131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eaLnBrk="1" hangingPunct="1">
              <a:spcBef>
                <a:spcPct val="50000"/>
              </a:spcBef>
              <a:defRPr/>
            </a:pPr>
            <a:r>
              <a:rPr lang="en-US" sz="6000" b="1" smtClean="0">
                <a:solidFill>
                  <a:prstClr val="black"/>
                </a:solidFill>
                <a:latin typeface="Calibri" panose="020F0502020204030204"/>
                <a:cs typeface="Times New Roman" pitchFamily="18" charset="0"/>
              </a:rPr>
              <a:t>Đời </a:t>
            </a:r>
            <a:r>
              <a:rPr lang="en-US" sz="6000" b="1" dirty="0" err="1">
                <a:solidFill>
                  <a:prstClr val="black"/>
                </a:solidFill>
                <a:latin typeface="Calibri" panose="020F0502020204030204"/>
                <a:cs typeface="Times New Roman" pitchFamily="18" charset="0"/>
              </a:rPr>
              <a:t>sống</a:t>
            </a:r>
            <a:r>
              <a:rPr lang="en-US" sz="6000" b="1" dirty="0">
                <a:solidFill>
                  <a:prstClr val="black"/>
                </a:solidFill>
                <a:latin typeface="Calibri" panose="020F0502020204030204"/>
                <a:cs typeface="Times New Roman" pitchFamily="18" charset="0"/>
              </a:rPr>
              <a:t> </a:t>
            </a:r>
            <a:r>
              <a:rPr lang="en-US" sz="6000" b="1" dirty="0" err="1">
                <a:solidFill>
                  <a:prstClr val="black"/>
                </a:solidFill>
                <a:latin typeface="Calibri" panose="020F0502020204030204"/>
                <a:cs typeface="Times New Roman" pitchFamily="18" charset="0"/>
              </a:rPr>
              <a:t>vật</a:t>
            </a:r>
            <a:r>
              <a:rPr lang="en-US" sz="6000" b="1" dirty="0">
                <a:solidFill>
                  <a:prstClr val="black"/>
                </a:solidFill>
                <a:latin typeface="Calibri" panose="020F0502020204030204"/>
                <a:cs typeface="Times New Roman" pitchFamily="18" charset="0"/>
              </a:rPr>
              <a:t> </a:t>
            </a:r>
            <a:r>
              <a:rPr lang="en-US" sz="6000" b="1" dirty="0" err="1">
                <a:solidFill>
                  <a:prstClr val="black"/>
                </a:solidFill>
                <a:latin typeface="Calibri" panose="020F0502020204030204"/>
                <a:cs typeface="Times New Roman" pitchFamily="18" charset="0"/>
              </a:rPr>
              <a:t>chất</a:t>
            </a:r>
            <a:r>
              <a:rPr lang="en-US" sz="6000" b="1" dirty="0">
                <a:solidFill>
                  <a:prstClr val="black"/>
                </a:solidFill>
                <a:latin typeface="Calibri" panose="020F0502020204030204"/>
                <a:cs typeface="Times New Roman" pitchFamily="18" charset="0"/>
              </a:rPr>
              <a:t> </a:t>
            </a:r>
            <a:r>
              <a:rPr lang="en-US" sz="6000" b="1" dirty="0" err="1">
                <a:solidFill>
                  <a:prstClr val="black"/>
                </a:solidFill>
                <a:latin typeface="Calibri" panose="020F0502020204030204"/>
                <a:cs typeface="Times New Roman" pitchFamily="18" charset="0"/>
              </a:rPr>
              <a:t>và</a:t>
            </a:r>
            <a:r>
              <a:rPr lang="en-US" sz="6000" b="1" dirty="0">
                <a:solidFill>
                  <a:prstClr val="black"/>
                </a:solidFill>
                <a:latin typeface="Calibri" panose="020F0502020204030204"/>
                <a:cs typeface="Times New Roman" pitchFamily="18" charset="0"/>
              </a:rPr>
              <a:t> </a:t>
            </a:r>
            <a:r>
              <a:rPr lang="en-US" sz="6000" b="1" dirty="0" err="1">
                <a:solidFill>
                  <a:prstClr val="black"/>
                </a:solidFill>
                <a:latin typeface="Calibri" panose="020F0502020204030204"/>
                <a:cs typeface="Times New Roman" pitchFamily="18" charset="0"/>
              </a:rPr>
              <a:t>tinh</a:t>
            </a:r>
            <a:r>
              <a:rPr lang="en-US" sz="6000" b="1" dirty="0">
                <a:solidFill>
                  <a:prstClr val="black"/>
                </a:solidFill>
                <a:latin typeface="Calibri" panose="020F0502020204030204"/>
                <a:cs typeface="Times New Roman" pitchFamily="18" charset="0"/>
              </a:rPr>
              <a:t> </a:t>
            </a:r>
            <a:r>
              <a:rPr lang="en-US" sz="6000" b="1" dirty="0" err="1">
                <a:solidFill>
                  <a:prstClr val="black"/>
                </a:solidFill>
                <a:latin typeface="Calibri" panose="020F0502020204030204"/>
                <a:cs typeface="Times New Roman" pitchFamily="18" charset="0"/>
              </a:rPr>
              <a:t>thần</a:t>
            </a:r>
            <a:endParaRPr kumimoji="0" lang="en-US" sz="6000" b="1" i="0" u="none" strike="noStrike" kern="1200" cap="none" spc="0" normalizeH="0" baseline="0" noProof="0" dirty="0">
              <a:ln>
                <a:noFill/>
              </a:ln>
              <a:solidFill>
                <a:prstClr val="black"/>
              </a:solidFill>
              <a:effectLst/>
              <a:uLnTx/>
              <a:uFillTx/>
              <a:latin typeface="Calibri" panose="020F0502020204030204"/>
              <a:cs typeface="Times New Roman" pitchFamily="18" charset="0"/>
            </a:endParaRPr>
          </a:p>
        </p:txBody>
      </p:sp>
    </p:spTree>
    <p:extLst>
      <p:ext uri="{BB962C8B-B14F-4D97-AF65-F5344CB8AC3E}">
        <p14:creationId xmlns:p14="http://schemas.microsoft.com/office/powerpoint/2010/main" val="25650415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A101EC2-00CB-40AC-8BA0-C011A8BC7EB4}"/>
              </a:ext>
            </a:extLst>
          </p:cNvPr>
          <p:cNvSpPr/>
          <p:nvPr/>
        </p:nvSpPr>
        <p:spPr>
          <a:xfrm>
            <a:off x="497959" y="289993"/>
            <a:ext cx="11344939" cy="1384995"/>
          </a:xfrm>
          <a:prstGeom prst="rect">
            <a:avLst/>
          </a:prstGeom>
        </p:spPr>
        <p:txBody>
          <a:bodyPr wrap="square">
            <a:spAutoFit/>
          </a:bodyPr>
          <a:lstStyle/>
          <a:p>
            <a:pPr lvl="0" algn="just"/>
            <a:r>
              <a:rPr lang="vi-VN" sz="2800" b="1" dirty="0">
                <a:solidFill>
                  <a:srgbClr val="002060"/>
                </a:solidFill>
                <a:latin typeface="Cambria" panose="02040503050406030204" pitchFamily="18" charset="0"/>
                <a:ea typeface="Cambria" panose="02040503050406030204" pitchFamily="18" charset="0"/>
              </a:rPr>
              <a:t>Đọc thông tin và quan sát từ hình 4 đến hình 7, kết hợp với một số truyền thuyết thời Hùng Vương (Bánh chưng, bánh giầy,...), em hãy mô tả đời sống vật chất và tinh thần của người Việt cổ.</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E1C6A4CD-8554-E923-C09F-769219AD6082}"/>
              </a:ext>
            </a:extLst>
          </p:cNvPr>
          <p:cNvPicPr>
            <a:picLocks noChangeAspect="1"/>
          </p:cNvPicPr>
          <p:nvPr/>
        </p:nvPicPr>
        <p:blipFill>
          <a:blip r:embed="rId3"/>
          <a:stretch>
            <a:fillRect/>
          </a:stretch>
        </p:blipFill>
        <p:spPr>
          <a:xfrm>
            <a:off x="2238375" y="1743075"/>
            <a:ext cx="7753350" cy="4724400"/>
          </a:xfrm>
          <a:prstGeom prst="rect">
            <a:avLst/>
          </a:prstGeom>
        </p:spPr>
      </p:pic>
    </p:spTree>
    <p:extLst>
      <p:ext uri="{BB962C8B-B14F-4D97-AF65-F5344CB8AC3E}">
        <p14:creationId xmlns:p14="http://schemas.microsoft.com/office/powerpoint/2010/main" val="2701214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CCF4F18-7438-C649-67EC-EED904145C2A}"/>
              </a:ext>
            </a:extLst>
          </p:cNvPr>
          <p:cNvSpPr txBox="1"/>
          <p:nvPr/>
        </p:nvSpPr>
        <p:spPr>
          <a:xfrm>
            <a:off x="5922335" y="1674538"/>
            <a:ext cx="5869172" cy="4524315"/>
          </a:xfrm>
          <a:custGeom>
            <a:avLst/>
            <a:gdLst>
              <a:gd name="connsiteX0" fmla="*/ 0 w 5869172"/>
              <a:gd name="connsiteY0" fmla="*/ 0 h 4524315"/>
              <a:gd name="connsiteX1" fmla="*/ 5869172 w 5869172"/>
              <a:gd name="connsiteY1" fmla="*/ 0 h 4524315"/>
              <a:gd name="connsiteX2" fmla="*/ 5869172 w 5869172"/>
              <a:gd name="connsiteY2" fmla="*/ 4524315 h 4524315"/>
              <a:gd name="connsiteX3" fmla="*/ 0 w 5869172"/>
              <a:gd name="connsiteY3" fmla="*/ 4524315 h 4524315"/>
              <a:gd name="connsiteX4" fmla="*/ 0 w 5869172"/>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9172" h="4524315" fill="none" extrusionOk="0">
                <a:moveTo>
                  <a:pt x="0" y="0"/>
                </a:moveTo>
                <a:cubicBezTo>
                  <a:pt x="1409647" y="5222"/>
                  <a:pt x="4183043" y="24918"/>
                  <a:pt x="5869172" y="0"/>
                </a:cubicBezTo>
                <a:cubicBezTo>
                  <a:pt x="5707927" y="998803"/>
                  <a:pt x="5825412" y="2959617"/>
                  <a:pt x="5869172" y="4524315"/>
                </a:cubicBezTo>
                <a:cubicBezTo>
                  <a:pt x="3823200" y="4359554"/>
                  <a:pt x="1182802" y="4642465"/>
                  <a:pt x="0" y="4524315"/>
                </a:cubicBezTo>
                <a:cubicBezTo>
                  <a:pt x="-55725" y="2523541"/>
                  <a:pt x="17072" y="572160"/>
                  <a:pt x="0" y="0"/>
                </a:cubicBezTo>
                <a:close/>
              </a:path>
              <a:path w="5869172" h="4524315" stroke="0" extrusionOk="0">
                <a:moveTo>
                  <a:pt x="0" y="0"/>
                </a:moveTo>
                <a:cubicBezTo>
                  <a:pt x="633284" y="11849"/>
                  <a:pt x="3624307" y="-161459"/>
                  <a:pt x="5869172" y="0"/>
                </a:cubicBezTo>
                <a:cubicBezTo>
                  <a:pt x="5872302" y="1438314"/>
                  <a:pt x="5767996" y="3436851"/>
                  <a:pt x="5869172" y="4524315"/>
                </a:cubicBezTo>
                <a:cubicBezTo>
                  <a:pt x="3933903" y="4378455"/>
                  <a:pt x="2406879" y="4445991"/>
                  <a:pt x="0" y="4524315"/>
                </a:cubicBezTo>
                <a:cubicBezTo>
                  <a:pt x="74291" y="3833545"/>
                  <a:pt x="168006" y="1851361"/>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Một số nét chính về đời sống vật chất của người Việt cổ:</a:t>
            </a:r>
            <a:endPar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Nguồn lương thực chính của cư dân Việt cổ là gạo, chủ yếu là gạo nếp.</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Người Việt cổ ở nhà sàn đi lại chủ yếu bằng thuyền.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Nam thường đóng khố, cởi trần; nữ mặc váy và áo yếm, …</a:t>
            </a:r>
          </a:p>
        </p:txBody>
      </p:sp>
      <p:pic>
        <p:nvPicPr>
          <p:cNvPr id="3" name="Picture 2">
            <a:extLst>
              <a:ext uri="{FF2B5EF4-FFF2-40B4-BE49-F238E27FC236}">
                <a16:creationId xmlns:a16="http://schemas.microsoft.com/office/drawing/2014/main" id="{A77CA84C-E757-0E95-76BD-C458610935EC}"/>
              </a:ext>
            </a:extLst>
          </p:cNvPr>
          <p:cNvPicPr>
            <a:picLocks noChangeAspect="1"/>
          </p:cNvPicPr>
          <p:nvPr/>
        </p:nvPicPr>
        <p:blipFill>
          <a:blip r:embed="rId4"/>
          <a:stretch>
            <a:fillRect/>
          </a:stretch>
        </p:blipFill>
        <p:spPr>
          <a:xfrm>
            <a:off x="2700511" y="365851"/>
            <a:ext cx="7010400" cy="943704"/>
          </a:xfrm>
          <a:prstGeom prst="rect">
            <a:avLst/>
          </a:prstGeom>
        </p:spPr>
      </p:pic>
      <p:pic>
        <p:nvPicPr>
          <p:cNvPr id="5" name="Picture 4">
            <a:extLst>
              <a:ext uri="{FF2B5EF4-FFF2-40B4-BE49-F238E27FC236}">
                <a16:creationId xmlns:a16="http://schemas.microsoft.com/office/drawing/2014/main" id="{14A4C568-2990-AB10-0081-19120CDA9A5F}"/>
              </a:ext>
            </a:extLst>
          </p:cNvPr>
          <p:cNvPicPr>
            <a:picLocks noChangeAspect="1"/>
          </p:cNvPicPr>
          <p:nvPr/>
        </p:nvPicPr>
        <p:blipFill>
          <a:blip r:embed="rId5"/>
          <a:stretch>
            <a:fillRect/>
          </a:stretch>
        </p:blipFill>
        <p:spPr>
          <a:xfrm>
            <a:off x="447675" y="2305051"/>
            <a:ext cx="5095952" cy="3105150"/>
          </a:xfrm>
          <a:prstGeom prst="rect">
            <a:avLst/>
          </a:prstGeom>
        </p:spPr>
      </p:pic>
    </p:spTree>
    <p:extLst>
      <p:ext uri="{BB962C8B-B14F-4D97-AF65-F5344CB8AC3E}">
        <p14:creationId xmlns:p14="http://schemas.microsoft.com/office/powerpoint/2010/main" val="1509432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CCF4F18-7438-C649-67EC-EED904145C2A}"/>
              </a:ext>
            </a:extLst>
          </p:cNvPr>
          <p:cNvSpPr txBox="1"/>
          <p:nvPr/>
        </p:nvSpPr>
        <p:spPr>
          <a:xfrm>
            <a:off x="5922335" y="1674538"/>
            <a:ext cx="5869172" cy="4031873"/>
          </a:xfrm>
          <a:custGeom>
            <a:avLst/>
            <a:gdLst>
              <a:gd name="connsiteX0" fmla="*/ 0 w 5869172"/>
              <a:gd name="connsiteY0" fmla="*/ 0 h 4031873"/>
              <a:gd name="connsiteX1" fmla="*/ 5869172 w 5869172"/>
              <a:gd name="connsiteY1" fmla="*/ 0 h 4031873"/>
              <a:gd name="connsiteX2" fmla="*/ 5869172 w 5869172"/>
              <a:gd name="connsiteY2" fmla="*/ 4031873 h 4031873"/>
              <a:gd name="connsiteX3" fmla="*/ 0 w 5869172"/>
              <a:gd name="connsiteY3" fmla="*/ 4031873 h 4031873"/>
              <a:gd name="connsiteX4" fmla="*/ 0 w 5869172"/>
              <a:gd name="connsiteY4" fmla="*/ 0 h 4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9172" h="4031873" fill="none" extrusionOk="0">
                <a:moveTo>
                  <a:pt x="0" y="0"/>
                </a:moveTo>
                <a:cubicBezTo>
                  <a:pt x="1409647" y="5222"/>
                  <a:pt x="4183043" y="24918"/>
                  <a:pt x="5869172" y="0"/>
                </a:cubicBezTo>
                <a:cubicBezTo>
                  <a:pt x="5707927" y="1047517"/>
                  <a:pt x="5825412" y="3144115"/>
                  <a:pt x="5869172" y="4031873"/>
                </a:cubicBezTo>
                <a:cubicBezTo>
                  <a:pt x="3823200" y="3867112"/>
                  <a:pt x="1182802" y="4150023"/>
                  <a:pt x="0" y="4031873"/>
                </a:cubicBezTo>
                <a:cubicBezTo>
                  <a:pt x="-55725" y="2265276"/>
                  <a:pt x="17072" y="646190"/>
                  <a:pt x="0" y="0"/>
                </a:cubicBezTo>
                <a:close/>
              </a:path>
              <a:path w="5869172" h="4031873" stroke="0" extrusionOk="0">
                <a:moveTo>
                  <a:pt x="0" y="0"/>
                </a:moveTo>
                <a:cubicBezTo>
                  <a:pt x="633284" y="11849"/>
                  <a:pt x="3624307" y="-161459"/>
                  <a:pt x="5869172" y="0"/>
                </a:cubicBezTo>
                <a:cubicBezTo>
                  <a:pt x="5872302" y="601035"/>
                  <a:pt x="5767996" y="2648382"/>
                  <a:pt x="5869172" y="4031873"/>
                </a:cubicBezTo>
                <a:cubicBezTo>
                  <a:pt x="3933903" y="3886013"/>
                  <a:pt x="2406879" y="3953549"/>
                  <a:pt x="0" y="4031873"/>
                </a:cubicBezTo>
                <a:cubicBezTo>
                  <a:pt x="74291" y="3600045"/>
                  <a:pt x="168006" y="76850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Một số nét chính về đời sống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tinh</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thần</a:t>
            </a: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của người Việt cổ:</a:t>
            </a:r>
            <a:endPar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57200" lvl="0" indent="-457200" algn="just">
              <a:buFont typeface="Arial" panose="020B0604020202020204" pitchFamily="34" charset="0"/>
              <a:buChar char="•"/>
            </a:pPr>
            <a:r>
              <a:rPr lang="en-US" sz="3200" b="1" dirty="0">
                <a:solidFill>
                  <a:prstClr val="black"/>
                </a:solidFill>
                <a:latin typeface="Calibri" panose="020F0502020204030204" pitchFamily="34" charset="0"/>
                <a:cs typeface="Calibri" panose="020F0502020204030204" pitchFamily="34" charset="0"/>
              </a:rPr>
              <a:t>T</a:t>
            </a:r>
            <a:r>
              <a:rPr lang="vi-VN" sz="3200" b="1" dirty="0">
                <a:solidFill>
                  <a:prstClr val="black"/>
                </a:solidFill>
                <a:latin typeface="Calibri" panose="020F0502020204030204" pitchFamily="34" charset="0"/>
                <a:cs typeface="Calibri" panose="020F0502020204030204" pitchFamily="34" charset="0"/>
              </a:rPr>
              <a:t>hờ cúng tổ tiên, người có công, thần sông, thần núi, thần mặt trời</a:t>
            </a:r>
            <a:r>
              <a:rPr lang="en-US" sz="3200" b="1" dirty="0">
                <a:solidFill>
                  <a:prstClr val="black"/>
                </a:solidFill>
                <a:latin typeface="Calibri" panose="020F0502020204030204" pitchFamily="34" charset="0"/>
                <a:cs typeface="Calibri" panose="020F0502020204030204" pitchFamily="34" charset="0"/>
              </a:rPr>
              <a:t>.</a:t>
            </a:r>
          </a:p>
          <a:p>
            <a:pPr marL="457200" lvl="0" indent="-457200" algn="just">
              <a:buFont typeface="Arial" panose="020B0604020202020204" pitchFamily="34" charset="0"/>
              <a:buChar char="•"/>
            </a:pPr>
            <a:r>
              <a:rPr lang="en-US" sz="3200" b="1" dirty="0">
                <a:solidFill>
                  <a:prstClr val="black"/>
                </a:solidFill>
                <a:latin typeface="Calibri" panose="020F0502020204030204" pitchFamily="34" charset="0"/>
                <a:cs typeface="Calibri" panose="020F0502020204030204" pitchFamily="34" charset="0"/>
              </a:rPr>
              <a:t>N</a:t>
            </a:r>
            <a:r>
              <a:rPr lang="vi-VN" sz="3200" b="1" dirty="0">
                <a:solidFill>
                  <a:prstClr val="black"/>
                </a:solidFill>
                <a:latin typeface="Calibri" panose="020F0502020204030204" pitchFamily="34" charset="0"/>
                <a:cs typeface="Calibri" panose="020F0502020204030204" pitchFamily="34" charset="0"/>
              </a:rPr>
              <a:t>hảy múa, thổi kèn, đánh trống, đua thuyền,... trong những ngày lễ hội.</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A77CA84C-E757-0E95-76BD-C458610935EC}"/>
              </a:ext>
            </a:extLst>
          </p:cNvPr>
          <p:cNvPicPr>
            <a:picLocks noChangeAspect="1"/>
          </p:cNvPicPr>
          <p:nvPr/>
        </p:nvPicPr>
        <p:blipFill>
          <a:blip r:embed="rId4"/>
          <a:stretch>
            <a:fillRect/>
          </a:stretch>
        </p:blipFill>
        <p:spPr>
          <a:xfrm>
            <a:off x="2700511" y="365851"/>
            <a:ext cx="7010400" cy="943704"/>
          </a:xfrm>
          <a:prstGeom prst="rect">
            <a:avLst/>
          </a:prstGeom>
        </p:spPr>
      </p:pic>
      <p:pic>
        <p:nvPicPr>
          <p:cNvPr id="6" name="Picture 5">
            <a:extLst>
              <a:ext uri="{FF2B5EF4-FFF2-40B4-BE49-F238E27FC236}">
                <a16:creationId xmlns:a16="http://schemas.microsoft.com/office/drawing/2014/main" id="{A27C16FF-987F-FB9F-B649-CE66C4F4827B}"/>
              </a:ext>
            </a:extLst>
          </p:cNvPr>
          <p:cNvPicPr>
            <a:picLocks noChangeAspect="1"/>
          </p:cNvPicPr>
          <p:nvPr/>
        </p:nvPicPr>
        <p:blipFill>
          <a:blip r:embed="rId5"/>
          <a:stretch>
            <a:fillRect/>
          </a:stretch>
        </p:blipFill>
        <p:spPr>
          <a:xfrm>
            <a:off x="447675" y="2140231"/>
            <a:ext cx="5276850" cy="3227106"/>
          </a:xfrm>
          <a:prstGeom prst="rect">
            <a:avLst/>
          </a:prstGeom>
        </p:spPr>
      </p:pic>
    </p:spTree>
    <p:extLst>
      <p:ext uri="{BB962C8B-B14F-4D97-AF65-F5344CB8AC3E}">
        <p14:creationId xmlns:p14="http://schemas.microsoft.com/office/powerpoint/2010/main" val="34737836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13">
            <a:extLst>
              <a:ext uri="{FF2B5EF4-FFF2-40B4-BE49-F238E27FC236}">
                <a16:creationId xmlns:a16="http://schemas.microsoft.com/office/drawing/2014/main" id="{08DF201D-E907-4060-1F44-EF62F192A492}"/>
              </a:ext>
            </a:extLst>
          </p:cNvPr>
          <p:cNvGrpSpPr/>
          <p:nvPr/>
        </p:nvGrpSpPr>
        <p:grpSpPr>
          <a:xfrm>
            <a:off x="542262" y="399597"/>
            <a:ext cx="10788280" cy="5714123"/>
            <a:chOff x="2531495" y="1032417"/>
            <a:chExt cx="6577454" cy="3685128"/>
          </a:xfrm>
        </p:grpSpPr>
        <p:pic>
          <p:nvPicPr>
            <p:cNvPr id="6" name="图片 7">
              <a:extLst>
                <a:ext uri="{FF2B5EF4-FFF2-40B4-BE49-F238E27FC236}">
                  <a16:creationId xmlns:a16="http://schemas.microsoft.com/office/drawing/2014/main" id="{D1999BEA-F6D0-7CC0-08F0-F732AE772FE3}"/>
                </a:ext>
              </a:extLst>
            </p:cNvPr>
            <p:cNvPicPr>
              <a:picLocks noChangeAspect="1"/>
            </p:cNvPicPr>
            <p:nvPr/>
          </p:nvPicPr>
          <p:blipFill>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31495" y="1032417"/>
              <a:ext cx="6577454" cy="3685128"/>
            </a:xfrm>
            <a:prstGeom prst="rect">
              <a:avLst/>
            </a:prstGeom>
          </p:spPr>
        </p:pic>
        <p:sp>
          <p:nvSpPr>
            <p:cNvPr id="7" name="矩形 12">
              <a:extLst>
                <a:ext uri="{FF2B5EF4-FFF2-40B4-BE49-F238E27FC236}">
                  <a16:creationId xmlns:a16="http://schemas.microsoft.com/office/drawing/2014/main" id="{B391A71C-6C4F-FE29-E042-09A12ECA0EF0}"/>
                </a:ext>
              </a:extLst>
            </p:cNvPr>
            <p:cNvSpPr/>
            <p:nvPr/>
          </p:nvSpPr>
          <p:spPr>
            <a:xfrm>
              <a:off x="2780617" y="1254448"/>
              <a:ext cx="6051534" cy="3203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8" name="TextBox 7">
            <a:extLst>
              <a:ext uri="{FF2B5EF4-FFF2-40B4-BE49-F238E27FC236}">
                <a16:creationId xmlns:a16="http://schemas.microsoft.com/office/drawing/2014/main" id="{C257C585-635D-F6FF-46A3-BF239A25C792}"/>
              </a:ext>
            </a:extLst>
          </p:cNvPr>
          <p:cNvSpPr txBox="1"/>
          <p:nvPr/>
        </p:nvSpPr>
        <p:spPr>
          <a:xfrm>
            <a:off x="1329291" y="1195055"/>
            <a:ext cx="9292634"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Sông Hồng là một trong những con sông dài nhất Việt Nam. Sông Hồng bồi đắp phù sa cho đồng bằng, thuận lợi cho phát triển nông nghiệp. Trên lưu vực dòng sông này đã hình thành một nền văn minh của người Việt cổ, cách ngày nay khoảng 2700 năm với đời sống vật chất và tinh thần phong phú. Nhiều phong tục tập quán của người Việt cổ vẫn được duy trì đến ngày nay</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54188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barn(inVertical)">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anokwan14002 #1 Royalty Free Photos, Pictures, Images And Stock Photography">
            <a:extLst>
              <a:ext uri="{FF2B5EF4-FFF2-40B4-BE49-F238E27FC236}">
                <a16:creationId xmlns:a16="http://schemas.microsoft.com/office/drawing/2014/main" id="{79A0D13B-43E6-4DAE-866E-0D00F6C50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911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5 Vector ideas | vector, vector free, kids icon">
            <a:extLst>
              <a:ext uri="{FF2B5EF4-FFF2-40B4-BE49-F238E27FC236}">
                <a16:creationId xmlns:a16="http://schemas.microsoft.com/office/drawing/2014/main" id="{81AEDDF1-7C88-4D23-9626-B9B0201FC7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436" y="3068587"/>
            <a:ext cx="1962157" cy="3026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úa Mì, Lúa Lĩnh Vực - Phim hoạt hình ruộng png tải về - Miễn phí trong  suốt Có Gia đình png Tải về.">
            <a:extLst>
              <a:ext uri="{FF2B5EF4-FFF2-40B4-BE49-F238E27FC236}">
                <a16:creationId xmlns:a16="http://schemas.microsoft.com/office/drawing/2014/main" id="{F695C697-46A3-492E-9F2C-FB6D98C520C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0" r="100000">
                        <a14:foregroundMark x1="11239" y1="90652" x2="11239" y2="90652"/>
                        <a14:foregroundMark x1="8213" y1="96957" x2="11239" y2="97826"/>
                        <a14:foregroundMark x1="21614" y1="98261" x2="21614" y2="98261"/>
                      </a14:backgroundRemoval>
                    </a14:imgEffect>
                  </a14:imgLayer>
                </a14:imgProps>
              </a:ext>
              <a:ext uri="{28A0092B-C50C-407E-A947-70E740481C1C}">
                <a14:useLocalDpi xmlns:a14="http://schemas.microsoft.com/office/drawing/2010/main" val="0"/>
              </a:ext>
            </a:extLst>
          </a:blip>
          <a:srcRect/>
          <a:stretch/>
        </p:blipFill>
        <p:spPr bwMode="auto">
          <a:xfrm>
            <a:off x="-110219"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te boy cartoon characters vectors free download graphic art designs">
            <a:extLst>
              <a:ext uri="{FF2B5EF4-FFF2-40B4-BE49-F238E27FC236}">
                <a16:creationId xmlns:a16="http://schemas.microsoft.com/office/drawing/2014/main" id="{20F45585-740B-494B-8FFE-C29B083D858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67" b="90667" l="5090" r="94012">
                        <a14:foregroundMark x1="5090" y1="14167" x2="61677" y2="10000"/>
                        <a14:foregroundMark x1="61677" y1="10000" x2="69461" y2="10000"/>
                        <a14:foregroundMark x1="40120" y1="4333" x2="61078" y2="3833"/>
                        <a14:foregroundMark x1="61078" y1="3833" x2="69162" y2="4167"/>
                        <a14:foregroundMark x1="92814" y1="11167" x2="94012" y2="26833"/>
                        <a14:foregroundMark x1="39222" y1="90667" x2="39222" y2="90667"/>
                        <a14:foregroundMark x1="39222" y1="90667" x2="39222" y2="90667"/>
                        <a14:foregroundMark x1="64671" y1="89000" x2="64671" y2="89000"/>
                        <a14:foregroundMark x1="64671" y1="89000" x2="64671" y2="89000"/>
                        <a14:foregroundMark x1="59581" y1="80667" x2="59581" y2="85500"/>
                        <a14:foregroundMark x1="38323" y1="83167" x2="53293" y2="85833"/>
                        <a14:foregroundMark x1="53293" y1="85833" x2="56287" y2="85333"/>
                        <a14:foregroundMark x1="34132" y1="79667" x2="34731" y2="88167"/>
                        <a14:foregroundMark x1="60778" y1="88167" x2="65868" y2="88167"/>
                        <a14:foregroundMark x1="33234" y1="35833" x2="69461" y2="36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41402" y="3149329"/>
            <a:ext cx="1684732" cy="30264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úa Mì, Lúa Lĩnh Vực - Phim hoạt hình ruộng png tải về - Miễn phí trong  suốt Có Gia đình png Tải về.">
            <a:extLst>
              <a:ext uri="{FF2B5EF4-FFF2-40B4-BE49-F238E27FC236}">
                <a16:creationId xmlns:a16="http://schemas.microsoft.com/office/drawing/2014/main" id="{7319E172-5E1E-4D3A-9D59-9D6CC80639F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0" r="100000">
                        <a14:foregroundMark x1="11239" y1="90652" x2="11239" y2="90652"/>
                        <a14:foregroundMark x1="8213" y1="96957" x2="11239" y2="97826"/>
                        <a14:foregroundMark x1="21614" y1="98261" x2="21614" y2="98261"/>
                      </a14:backgroundRemoval>
                    </a14:imgEffect>
                  </a14:imgLayer>
                </a14:imgProps>
              </a:ext>
              <a:ext uri="{28A0092B-C50C-407E-A947-70E740481C1C}">
                <a14:useLocalDpi xmlns:a14="http://schemas.microsoft.com/office/drawing/2010/main" val="0"/>
              </a:ext>
            </a:extLst>
          </a:blip>
          <a:srcRect/>
          <a:stretch/>
        </p:blipFill>
        <p:spPr bwMode="auto">
          <a:xfrm>
            <a:off x="3980176"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úa Mì, Lúa Lĩnh Vực - Phim hoạt hình ruộng png tải về - Miễn phí trong  suốt Có Gia đình png Tải về.">
            <a:extLst>
              <a:ext uri="{FF2B5EF4-FFF2-40B4-BE49-F238E27FC236}">
                <a16:creationId xmlns:a16="http://schemas.microsoft.com/office/drawing/2014/main" id="{342B6016-6A32-4E24-83C9-C52CABD6FA6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0" r="100000">
                        <a14:foregroundMark x1="11239" y1="90652" x2="11239" y2="90652"/>
                        <a14:foregroundMark x1="8213" y1="96957" x2="11239" y2="97826"/>
                        <a14:foregroundMark x1="21614" y1="98261" x2="21614" y2="98261"/>
                      </a14:backgroundRemoval>
                    </a14:imgEffect>
                  </a14:imgLayer>
                </a14:imgProps>
              </a:ext>
              <a:ext uri="{28A0092B-C50C-407E-A947-70E740481C1C}">
                <a14:useLocalDpi xmlns:a14="http://schemas.microsoft.com/office/drawing/2010/main" val="0"/>
              </a:ext>
            </a:extLst>
          </a:blip>
          <a:srcRect/>
          <a:stretch/>
        </p:blipFill>
        <p:spPr bwMode="auto">
          <a:xfrm>
            <a:off x="7845288" y="4581819"/>
            <a:ext cx="4401824" cy="28037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B869FB9-FF19-936C-99CD-8D29F36AFA4E}"/>
              </a:ext>
            </a:extLst>
          </p:cNvPr>
          <p:cNvPicPr>
            <a:picLocks noChangeAspect="1"/>
          </p:cNvPicPr>
          <p:nvPr/>
        </p:nvPicPr>
        <p:blipFill>
          <a:blip r:embed="rId9"/>
          <a:stretch>
            <a:fillRect/>
          </a:stretch>
        </p:blipFill>
        <p:spPr>
          <a:xfrm>
            <a:off x="2501514" y="2448259"/>
            <a:ext cx="7529213" cy="1493649"/>
          </a:xfrm>
          <a:prstGeom prst="rect">
            <a:avLst/>
          </a:prstGeom>
        </p:spPr>
      </p:pic>
    </p:spTree>
    <p:extLst>
      <p:ext uri="{BB962C8B-B14F-4D97-AF65-F5344CB8AC3E}">
        <p14:creationId xmlns:p14="http://schemas.microsoft.com/office/powerpoint/2010/main" val="1813142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anokwan14002 #1 Royalty Free Photos, Pictures, Images And Stock Photography">
            <a:extLst>
              <a:ext uri="{FF2B5EF4-FFF2-40B4-BE49-F238E27FC236}">
                <a16:creationId xmlns:a16="http://schemas.microsoft.com/office/drawing/2014/main" id="{79A0D13B-43E6-4DAE-866E-0D00F6C50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911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5 Vector ideas | vector, vector free, kids icon">
            <a:extLst>
              <a:ext uri="{FF2B5EF4-FFF2-40B4-BE49-F238E27FC236}">
                <a16:creationId xmlns:a16="http://schemas.microsoft.com/office/drawing/2014/main" id="{81AEDDF1-7C88-4D23-9626-B9B0201FC7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436" y="3068587"/>
            <a:ext cx="1962157" cy="3026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úa Mì, Lúa Lĩnh Vực - Phim hoạt hình ruộng png tải về - Miễn phí trong  suốt Có Gia đình png Tải về.">
            <a:extLst>
              <a:ext uri="{FF2B5EF4-FFF2-40B4-BE49-F238E27FC236}">
                <a16:creationId xmlns:a16="http://schemas.microsoft.com/office/drawing/2014/main" id="{F695C697-46A3-492E-9F2C-FB6D98C520C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0" r="100000">
                        <a14:foregroundMark x1="11239" y1="90652" x2="11239" y2="90652"/>
                        <a14:foregroundMark x1="8213" y1="96957" x2="11239" y2="97826"/>
                        <a14:foregroundMark x1="21614" y1="98261" x2="21614" y2="98261"/>
                      </a14:backgroundRemoval>
                    </a14:imgEffect>
                  </a14:imgLayer>
                </a14:imgProps>
              </a:ext>
              <a:ext uri="{28A0092B-C50C-407E-A947-70E740481C1C}">
                <a14:useLocalDpi xmlns:a14="http://schemas.microsoft.com/office/drawing/2010/main" val="0"/>
              </a:ext>
            </a:extLst>
          </a:blip>
          <a:srcRect/>
          <a:stretch/>
        </p:blipFill>
        <p:spPr bwMode="auto">
          <a:xfrm>
            <a:off x="-110219"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te boy cartoon characters vectors free download graphic art designs">
            <a:extLst>
              <a:ext uri="{FF2B5EF4-FFF2-40B4-BE49-F238E27FC236}">
                <a16:creationId xmlns:a16="http://schemas.microsoft.com/office/drawing/2014/main" id="{20F45585-740B-494B-8FFE-C29B083D858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67" b="90667" l="5090" r="94012">
                        <a14:foregroundMark x1="5090" y1="14167" x2="61677" y2="10000"/>
                        <a14:foregroundMark x1="61677" y1="10000" x2="69461" y2="10000"/>
                        <a14:foregroundMark x1="40120" y1="4333" x2="61078" y2="3833"/>
                        <a14:foregroundMark x1="61078" y1="3833" x2="69162" y2="4167"/>
                        <a14:foregroundMark x1="92814" y1="11167" x2="94012" y2="26833"/>
                        <a14:foregroundMark x1="39222" y1="90667" x2="39222" y2="90667"/>
                        <a14:foregroundMark x1="39222" y1="90667" x2="39222" y2="90667"/>
                        <a14:foregroundMark x1="64671" y1="89000" x2="64671" y2="89000"/>
                        <a14:foregroundMark x1="64671" y1="89000" x2="64671" y2="89000"/>
                        <a14:foregroundMark x1="59581" y1="80667" x2="59581" y2="85500"/>
                        <a14:foregroundMark x1="38323" y1="83167" x2="53293" y2="85833"/>
                        <a14:foregroundMark x1="53293" y1="85833" x2="56287" y2="85333"/>
                        <a14:foregroundMark x1="34132" y1="79667" x2="34731" y2="88167"/>
                        <a14:foregroundMark x1="60778" y1="88167" x2="65868" y2="88167"/>
                        <a14:foregroundMark x1="33234" y1="35833" x2="69461" y2="36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41402" y="3149329"/>
            <a:ext cx="1684732" cy="30264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úa Mì, Lúa Lĩnh Vực - Phim hoạt hình ruộng png tải về - Miễn phí trong  suốt Có Gia đình png Tải về.">
            <a:extLst>
              <a:ext uri="{FF2B5EF4-FFF2-40B4-BE49-F238E27FC236}">
                <a16:creationId xmlns:a16="http://schemas.microsoft.com/office/drawing/2014/main" id="{7319E172-5E1E-4D3A-9D59-9D6CC80639F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0" r="100000">
                        <a14:foregroundMark x1="11239" y1="90652" x2="11239" y2="90652"/>
                        <a14:foregroundMark x1="8213" y1="96957" x2="11239" y2="97826"/>
                        <a14:foregroundMark x1="21614" y1="98261" x2="21614" y2="98261"/>
                      </a14:backgroundRemoval>
                    </a14:imgEffect>
                  </a14:imgLayer>
                </a14:imgProps>
              </a:ext>
              <a:ext uri="{28A0092B-C50C-407E-A947-70E740481C1C}">
                <a14:useLocalDpi xmlns:a14="http://schemas.microsoft.com/office/drawing/2010/main" val="0"/>
              </a:ext>
            </a:extLst>
          </a:blip>
          <a:srcRect/>
          <a:stretch/>
        </p:blipFill>
        <p:spPr bwMode="auto">
          <a:xfrm>
            <a:off x="3980176"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úa Mì, Lúa Lĩnh Vực - Phim hoạt hình ruộng png tải về - Miễn phí trong  suốt Có Gia đình png Tải về.">
            <a:extLst>
              <a:ext uri="{FF2B5EF4-FFF2-40B4-BE49-F238E27FC236}">
                <a16:creationId xmlns:a16="http://schemas.microsoft.com/office/drawing/2014/main" id="{342B6016-6A32-4E24-83C9-C52CABD6FA6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0" r="100000">
                        <a14:foregroundMark x1="11239" y1="90652" x2="11239" y2="90652"/>
                        <a14:foregroundMark x1="8213" y1="96957" x2="11239" y2="97826"/>
                        <a14:foregroundMark x1="21614" y1="98261" x2="21614" y2="98261"/>
                      </a14:backgroundRemoval>
                    </a14:imgEffect>
                  </a14:imgLayer>
                </a14:imgProps>
              </a:ext>
              <a:ext uri="{28A0092B-C50C-407E-A947-70E740481C1C}">
                <a14:useLocalDpi xmlns:a14="http://schemas.microsoft.com/office/drawing/2010/main" val="0"/>
              </a:ext>
            </a:extLst>
          </a:blip>
          <a:srcRect/>
          <a:stretch/>
        </p:blipFill>
        <p:spPr bwMode="auto">
          <a:xfrm>
            <a:off x="7845288" y="4581819"/>
            <a:ext cx="4401824" cy="28037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F02690E-FE7B-F1B6-5A61-3AE8EB035BF8}"/>
              </a:ext>
            </a:extLst>
          </p:cNvPr>
          <p:cNvPicPr>
            <a:picLocks noChangeAspect="1"/>
          </p:cNvPicPr>
          <p:nvPr/>
        </p:nvPicPr>
        <p:blipFill>
          <a:blip r:embed="rId9"/>
          <a:stretch>
            <a:fillRect/>
          </a:stretch>
        </p:blipFill>
        <p:spPr>
          <a:xfrm>
            <a:off x="2575942" y="1848153"/>
            <a:ext cx="7529213" cy="1566808"/>
          </a:xfrm>
          <a:prstGeom prst="rect">
            <a:avLst/>
          </a:prstGeom>
        </p:spPr>
      </p:pic>
    </p:spTree>
    <p:extLst>
      <p:ext uri="{BB962C8B-B14F-4D97-AF65-F5344CB8AC3E}">
        <p14:creationId xmlns:p14="http://schemas.microsoft.com/office/powerpoint/2010/main" val="32755555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grpSp>
        <p:nvGrpSpPr>
          <p:cNvPr id="641" name="Google Shape;641;p42"/>
          <p:cNvGrpSpPr/>
          <p:nvPr/>
        </p:nvGrpSpPr>
        <p:grpSpPr>
          <a:xfrm>
            <a:off x="9997618" y="5276807"/>
            <a:ext cx="1641005" cy="1918637"/>
            <a:chOff x="4786575" y="766525"/>
            <a:chExt cx="921775" cy="1077725"/>
          </a:xfrm>
        </p:grpSpPr>
        <p:sp>
          <p:nvSpPr>
            <p:cNvPr id="642" name="Google Shape;642;p42"/>
            <p:cNvSpPr/>
            <p:nvPr/>
          </p:nvSpPr>
          <p:spPr>
            <a:xfrm>
              <a:off x="4786575" y="768400"/>
              <a:ext cx="921775" cy="1075850"/>
            </a:xfrm>
            <a:custGeom>
              <a:avLst/>
              <a:gdLst/>
              <a:ahLst/>
              <a:cxnLst/>
              <a:rect l="l" t="t" r="r" b="b"/>
              <a:pathLst>
                <a:path w="36871" h="43034" extrusionOk="0">
                  <a:moveTo>
                    <a:pt x="7113" y="0"/>
                  </a:moveTo>
                  <a:cubicBezTo>
                    <a:pt x="6019" y="790"/>
                    <a:pt x="5502" y="4438"/>
                    <a:pt x="5502" y="4438"/>
                  </a:cubicBezTo>
                  <a:lnTo>
                    <a:pt x="92" y="34560"/>
                  </a:lnTo>
                  <a:cubicBezTo>
                    <a:pt x="1" y="35077"/>
                    <a:pt x="183" y="37691"/>
                    <a:pt x="2949" y="38207"/>
                  </a:cubicBezTo>
                  <a:lnTo>
                    <a:pt x="29819" y="43010"/>
                  </a:lnTo>
                  <a:cubicBezTo>
                    <a:pt x="29890" y="43026"/>
                    <a:pt x="29961" y="43033"/>
                    <a:pt x="30030" y="43033"/>
                  </a:cubicBezTo>
                  <a:cubicBezTo>
                    <a:pt x="30486" y="43033"/>
                    <a:pt x="30864" y="42699"/>
                    <a:pt x="30943" y="42250"/>
                  </a:cubicBezTo>
                  <a:lnTo>
                    <a:pt x="36871" y="9301"/>
                  </a:lnTo>
                  <a:lnTo>
                    <a:pt x="7113"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 name="Google Shape;643;p42"/>
            <p:cNvSpPr/>
            <p:nvPr/>
          </p:nvSpPr>
          <p:spPr>
            <a:xfrm>
              <a:off x="4812425" y="842100"/>
              <a:ext cx="869325" cy="973025"/>
            </a:xfrm>
            <a:custGeom>
              <a:avLst/>
              <a:gdLst/>
              <a:ahLst/>
              <a:cxnLst/>
              <a:rect l="l" t="t" r="r" b="b"/>
              <a:pathLst>
                <a:path w="34773" h="38921" extrusionOk="0">
                  <a:moveTo>
                    <a:pt x="5988" y="1"/>
                  </a:moveTo>
                  <a:lnTo>
                    <a:pt x="91" y="32949"/>
                  </a:lnTo>
                  <a:cubicBezTo>
                    <a:pt x="0" y="33466"/>
                    <a:pt x="334" y="33983"/>
                    <a:pt x="882" y="34074"/>
                  </a:cubicBezTo>
                  <a:lnTo>
                    <a:pt x="27751" y="38907"/>
                  </a:lnTo>
                  <a:cubicBezTo>
                    <a:pt x="27805" y="38916"/>
                    <a:pt x="27858" y="38921"/>
                    <a:pt x="27911" y="38921"/>
                  </a:cubicBezTo>
                  <a:cubicBezTo>
                    <a:pt x="28371" y="38921"/>
                    <a:pt x="28794" y="38580"/>
                    <a:pt x="28876" y="38117"/>
                  </a:cubicBezTo>
                  <a:lnTo>
                    <a:pt x="34773" y="5168"/>
                  </a:lnTo>
                  <a:lnTo>
                    <a:pt x="5988" y="1"/>
                  </a:lnTo>
                  <a:close/>
                </a:path>
              </a:pathLst>
            </a:custGeom>
            <a:solidFill>
              <a:srgbClr val="E6E4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 name="Google Shape;644;p42"/>
            <p:cNvSpPr/>
            <p:nvPr/>
          </p:nvSpPr>
          <p:spPr>
            <a:xfrm>
              <a:off x="4805575" y="820825"/>
              <a:ext cx="869350" cy="972275"/>
            </a:xfrm>
            <a:custGeom>
              <a:avLst/>
              <a:gdLst/>
              <a:ahLst/>
              <a:cxnLst/>
              <a:rect l="l" t="t" r="r" b="b"/>
              <a:pathLst>
                <a:path w="34774" h="38891" extrusionOk="0">
                  <a:moveTo>
                    <a:pt x="5988" y="0"/>
                  </a:moveTo>
                  <a:lnTo>
                    <a:pt x="92" y="32919"/>
                  </a:lnTo>
                  <a:cubicBezTo>
                    <a:pt x="1" y="33436"/>
                    <a:pt x="335" y="33952"/>
                    <a:pt x="852" y="34044"/>
                  </a:cubicBezTo>
                  <a:lnTo>
                    <a:pt x="27721" y="38876"/>
                  </a:lnTo>
                  <a:cubicBezTo>
                    <a:pt x="27778" y="38886"/>
                    <a:pt x="27834" y="38890"/>
                    <a:pt x="27889" y="38890"/>
                  </a:cubicBezTo>
                  <a:cubicBezTo>
                    <a:pt x="28365" y="38890"/>
                    <a:pt x="28767" y="38549"/>
                    <a:pt x="28876" y="38086"/>
                  </a:cubicBezTo>
                  <a:lnTo>
                    <a:pt x="34773" y="5168"/>
                  </a:lnTo>
                  <a:lnTo>
                    <a:pt x="5988"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 name="Google Shape;645;p42"/>
            <p:cNvSpPr/>
            <p:nvPr/>
          </p:nvSpPr>
          <p:spPr>
            <a:xfrm>
              <a:off x="4800250" y="766525"/>
              <a:ext cx="871625" cy="992400"/>
            </a:xfrm>
            <a:custGeom>
              <a:avLst/>
              <a:gdLst/>
              <a:ahLst/>
              <a:cxnLst/>
              <a:rect l="l" t="t" r="r" b="b"/>
              <a:pathLst>
                <a:path w="34865" h="39696" extrusionOk="0">
                  <a:moveTo>
                    <a:pt x="6976" y="0"/>
                  </a:moveTo>
                  <a:cubicBezTo>
                    <a:pt x="6500" y="0"/>
                    <a:pt x="6101" y="341"/>
                    <a:pt x="6019" y="805"/>
                  </a:cubicBezTo>
                  <a:lnTo>
                    <a:pt x="92" y="33723"/>
                  </a:lnTo>
                  <a:cubicBezTo>
                    <a:pt x="1" y="34270"/>
                    <a:pt x="366" y="34757"/>
                    <a:pt x="882" y="34848"/>
                  </a:cubicBezTo>
                  <a:lnTo>
                    <a:pt x="27752" y="39681"/>
                  </a:lnTo>
                  <a:cubicBezTo>
                    <a:pt x="27809" y="39691"/>
                    <a:pt x="27866" y="39696"/>
                    <a:pt x="27922" y="39696"/>
                  </a:cubicBezTo>
                  <a:cubicBezTo>
                    <a:pt x="28377" y="39696"/>
                    <a:pt x="28796" y="39377"/>
                    <a:pt x="28877" y="38890"/>
                  </a:cubicBezTo>
                  <a:lnTo>
                    <a:pt x="34773" y="5972"/>
                  </a:lnTo>
                  <a:cubicBezTo>
                    <a:pt x="34865" y="5455"/>
                    <a:pt x="34530" y="4938"/>
                    <a:pt x="33983" y="4847"/>
                  </a:cubicBezTo>
                  <a:lnTo>
                    <a:pt x="7144" y="14"/>
                  </a:lnTo>
                  <a:cubicBezTo>
                    <a:pt x="7087" y="5"/>
                    <a:pt x="7031" y="0"/>
                    <a:pt x="697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 name="Google Shape;646;p42"/>
            <p:cNvSpPr/>
            <p:nvPr/>
          </p:nvSpPr>
          <p:spPr>
            <a:xfrm>
              <a:off x="5063175" y="985375"/>
              <a:ext cx="364775" cy="252250"/>
            </a:xfrm>
            <a:custGeom>
              <a:avLst/>
              <a:gdLst/>
              <a:ahLst/>
              <a:cxnLst/>
              <a:rect l="l" t="t" r="r" b="b"/>
              <a:pathLst>
                <a:path w="14591" h="10090" extrusionOk="0">
                  <a:moveTo>
                    <a:pt x="2143" y="0"/>
                  </a:moveTo>
                  <a:cubicBezTo>
                    <a:pt x="1667" y="0"/>
                    <a:pt x="1268" y="341"/>
                    <a:pt x="1186" y="805"/>
                  </a:cubicBezTo>
                  <a:lnTo>
                    <a:pt x="92" y="6884"/>
                  </a:lnTo>
                  <a:cubicBezTo>
                    <a:pt x="1" y="7431"/>
                    <a:pt x="335" y="7917"/>
                    <a:pt x="882" y="8008"/>
                  </a:cubicBezTo>
                  <a:lnTo>
                    <a:pt x="12281" y="10075"/>
                  </a:lnTo>
                  <a:cubicBezTo>
                    <a:pt x="12334" y="10085"/>
                    <a:pt x="12388" y="10089"/>
                    <a:pt x="12441" y="10089"/>
                  </a:cubicBezTo>
                  <a:cubicBezTo>
                    <a:pt x="12900" y="10089"/>
                    <a:pt x="13323" y="9748"/>
                    <a:pt x="13405" y="9285"/>
                  </a:cubicBezTo>
                  <a:lnTo>
                    <a:pt x="14499" y="3206"/>
                  </a:lnTo>
                  <a:cubicBezTo>
                    <a:pt x="14591" y="2689"/>
                    <a:pt x="14256" y="2172"/>
                    <a:pt x="13709" y="2081"/>
                  </a:cubicBezTo>
                  <a:lnTo>
                    <a:pt x="2311" y="14"/>
                  </a:lnTo>
                  <a:cubicBezTo>
                    <a:pt x="2254" y="5"/>
                    <a:pt x="2198" y="0"/>
                    <a:pt x="214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56" name="Google Shape;656;p42"/>
          <p:cNvGrpSpPr/>
          <p:nvPr/>
        </p:nvGrpSpPr>
        <p:grpSpPr>
          <a:xfrm>
            <a:off x="380742" y="4860632"/>
            <a:ext cx="1841173" cy="2430901"/>
            <a:chOff x="-5969450" y="12871025"/>
            <a:chExt cx="1275875" cy="1684850"/>
          </a:xfrm>
        </p:grpSpPr>
        <p:sp>
          <p:nvSpPr>
            <p:cNvPr id="657" name="Google Shape;657;p42"/>
            <p:cNvSpPr/>
            <p:nvPr/>
          </p:nvSpPr>
          <p:spPr>
            <a:xfrm>
              <a:off x="-5932225" y="12871025"/>
              <a:ext cx="1221175" cy="1040575"/>
            </a:xfrm>
            <a:custGeom>
              <a:avLst/>
              <a:gdLst/>
              <a:ahLst/>
              <a:cxnLst/>
              <a:rect l="l" t="t" r="r" b="b"/>
              <a:pathLst>
                <a:path w="48847" h="41623" extrusionOk="0">
                  <a:moveTo>
                    <a:pt x="1156" y="0"/>
                  </a:moveTo>
                  <a:cubicBezTo>
                    <a:pt x="719" y="0"/>
                    <a:pt x="364" y="173"/>
                    <a:pt x="1" y="437"/>
                  </a:cubicBezTo>
                  <a:cubicBezTo>
                    <a:pt x="6171" y="8036"/>
                    <a:pt x="13831" y="13933"/>
                    <a:pt x="22129" y="20164"/>
                  </a:cubicBezTo>
                  <a:cubicBezTo>
                    <a:pt x="31217" y="27519"/>
                    <a:pt x="39059" y="34875"/>
                    <a:pt x="48847" y="41623"/>
                  </a:cubicBezTo>
                  <a:cubicBezTo>
                    <a:pt x="48634" y="41258"/>
                    <a:pt x="48360" y="41045"/>
                    <a:pt x="48360" y="41045"/>
                  </a:cubicBezTo>
                  <a:cubicBezTo>
                    <a:pt x="48360" y="41045"/>
                    <a:pt x="7813" y="4692"/>
                    <a:pt x="4712" y="2048"/>
                  </a:cubicBezTo>
                  <a:cubicBezTo>
                    <a:pt x="2948" y="536"/>
                    <a:pt x="1926" y="0"/>
                    <a:pt x="11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 name="Google Shape;658;p42"/>
            <p:cNvSpPr/>
            <p:nvPr/>
          </p:nvSpPr>
          <p:spPr>
            <a:xfrm>
              <a:off x="-5969450" y="12881925"/>
              <a:ext cx="1275875" cy="1673950"/>
            </a:xfrm>
            <a:custGeom>
              <a:avLst/>
              <a:gdLst/>
              <a:ahLst/>
              <a:cxnLst/>
              <a:rect l="l" t="t" r="r" b="b"/>
              <a:pathLst>
                <a:path w="51035" h="66958" extrusionOk="0">
                  <a:moveTo>
                    <a:pt x="18776" y="26232"/>
                  </a:moveTo>
                  <a:cubicBezTo>
                    <a:pt x="19069" y="26232"/>
                    <a:pt x="19453" y="26428"/>
                    <a:pt x="20122" y="26992"/>
                  </a:cubicBezTo>
                  <a:cubicBezTo>
                    <a:pt x="21278" y="27995"/>
                    <a:pt x="36445" y="41582"/>
                    <a:pt x="36445" y="41582"/>
                  </a:cubicBezTo>
                  <a:cubicBezTo>
                    <a:pt x="36445" y="41582"/>
                    <a:pt x="37114" y="42190"/>
                    <a:pt x="36506" y="42737"/>
                  </a:cubicBezTo>
                  <a:cubicBezTo>
                    <a:pt x="35503" y="43588"/>
                    <a:pt x="27083" y="51126"/>
                    <a:pt x="27083" y="51126"/>
                  </a:cubicBezTo>
                  <a:cubicBezTo>
                    <a:pt x="27083" y="51126"/>
                    <a:pt x="26799" y="51451"/>
                    <a:pt x="26439" y="51451"/>
                  </a:cubicBezTo>
                  <a:cubicBezTo>
                    <a:pt x="26259" y="51451"/>
                    <a:pt x="26060" y="51369"/>
                    <a:pt x="25867" y="51126"/>
                  </a:cubicBezTo>
                  <a:cubicBezTo>
                    <a:pt x="25823" y="51793"/>
                    <a:pt x="25735" y="52012"/>
                    <a:pt x="25604" y="52012"/>
                  </a:cubicBezTo>
                  <a:cubicBezTo>
                    <a:pt x="25466" y="52012"/>
                    <a:pt x="25280" y="51770"/>
                    <a:pt x="25047" y="51552"/>
                  </a:cubicBezTo>
                  <a:cubicBezTo>
                    <a:pt x="24469" y="50974"/>
                    <a:pt x="21247" y="40032"/>
                    <a:pt x="19150" y="33011"/>
                  </a:cubicBezTo>
                  <a:cubicBezTo>
                    <a:pt x="17334" y="26843"/>
                    <a:pt x="17981" y="26468"/>
                    <a:pt x="18165" y="26468"/>
                  </a:cubicBezTo>
                  <a:cubicBezTo>
                    <a:pt x="18191" y="26468"/>
                    <a:pt x="18208" y="26475"/>
                    <a:pt x="18208" y="26475"/>
                  </a:cubicBezTo>
                  <a:cubicBezTo>
                    <a:pt x="18399" y="26335"/>
                    <a:pt x="18564" y="26232"/>
                    <a:pt x="18776" y="26232"/>
                  </a:cubicBezTo>
                  <a:close/>
                  <a:moveTo>
                    <a:pt x="1490" y="1"/>
                  </a:moveTo>
                  <a:cubicBezTo>
                    <a:pt x="1368" y="62"/>
                    <a:pt x="1247" y="153"/>
                    <a:pt x="1156" y="244"/>
                  </a:cubicBezTo>
                  <a:cubicBezTo>
                    <a:pt x="1" y="1186"/>
                    <a:pt x="1611" y="6110"/>
                    <a:pt x="1611" y="6110"/>
                  </a:cubicBezTo>
                  <a:cubicBezTo>
                    <a:pt x="1611" y="6110"/>
                    <a:pt x="20639" y="64288"/>
                    <a:pt x="20974" y="65017"/>
                  </a:cubicBezTo>
                  <a:cubicBezTo>
                    <a:pt x="21623" y="66516"/>
                    <a:pt x="22386" y="66958"/>
                    <a:pt x="23058" y="66958"/>
                  </a:cubicBezTo>
                  <a:cubicBezTo>
                    <a:pt x="24023" y="66958"/>
                    <a:pt x="24803" y="66051"/>
                    <a:pt x="24803" y="66051"/>
                  </a:cubicBezTo>
                  <a:cubicBezTo>
                    <a:pt x="24803" y="66051"/>
                    <a:pt x="47357" y="45929"/>
                    <a:pt x="50001" y="43619"/>
                  </a:cubicBezTo>
                  <a:cubicBezTo>
                    <a:pt x="51035" y="42737"/>
                    <a:pt x="50731" y="41795"/>
                    <a:pt x="50336" y="41187"/>
                  </a:cubicBezTo>
                  <a:cubicBezTo>
                    <a:pt x="40548" y="34439"/>
                    <a:pt x="32706" y="27083"/>
                    <a:pt x="23618" y="19728"/>
                  </a:cubicBezTo>
                  <a:cubicBezTo>
                    <a:pt x="15320" y="13497"/>
                    <a:pt x="7660" y="7600"/>
                    <a:pt x="149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 name="Google Shape;659;p42"/>
            <p:cNvSpPr/>
            <p:nvPr/>
          </p:nvSpPr>
          <p:spPr>
            <a:xfrm>
              <a:off x="-5536100" y="13543625"/>
              <a:ext cx="213350" cy="638600"/>
            </a:xfrm>
            <a:custGeom>
              <a:avLst/>
              <a:gdLst/>
              <a:ahLst/>
              <a:cxnLst/>
              <a:rect l="l" t="t" r="r" b="b"/>
              <a:pathLst>
                <a:path w="8534" h="25544" extrusionOk="0">
                  <a:moveTo>
                    <a:pt x="831" y="0"/>
                  </a:moveTo>
                  <a:cubicBezTo>
                    <a:pt x="647" y="0"/>
                    <a:pt x="0" y="375"/>
                    <a:pt x="1816" y="6543"/>
                  </a:cubicBezTo>
                  <a:cubicBezTo>
                    <a:pt x="3913" y="13594"/>
                    <a:pt x="7135" y="24506"/>
                    <a:pt x="7713" y="25084"/>
                  </a:cubicBezTo>
                  <a:cubicBezTo>
                    <a:pt x="7931" y="25302"/>
                    <a:pt x="8117" y="25544"/>
                    <a:pt x="8259" y="25544"/>
                  </a:cubicBezTo>
                  <a:cubicBezTo>
                    <a:pt x="8394" y="25544"/>
                    <a:pt x="8489" y="25325"/>
                    <a:pt x="8533" y="24658"/>
                  </a:cubicBezTo>
                  <a:cubicBezTo>
                    <a:pt x="8442" y="24567"/>
                    <a:pt x="8381" y="24446"/>
                    <a:pt x="8290" y="24263"/>
                  </a:cubicBezTo>
                  <a:cubicBezTo>
                    <a:pt x="8199" y="23990"/>
                    <a:pt x="1056" y="2196"/>
                    <a:pt x="1056" y="2196"/>
                  </a:cubicBezTo>
                  <a:cubicBezTo>
                    <a:pt x="1056" y="2196"/>
                    <a:pt x="448" y="372"/>
                    <a:pt x="874" y="7"/>
                  </a:cubicBezTo>
                  <a:cubicBezTo>
                    <a:pt x="874" y="7"/>
                    <a:pt x="857" y="0"/>
                    <a:pt x="831" y="0"/>
                  </a:cubicBezTo>
                  <a:close/>
                </a:path>
              </a:pathLst>
            </a:custGeom>
            <a:solidFill>
              <a:srgbClr val="9AE3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 name="Google Shape;660;p42"/>
            <p:cNvSpPr/>
            <p:nvPr/>
          </p:nvSpPr>
          <p:spPr>
            <a:xfrm>
              <a:off x="-5845375" y="12930950"/>
              <a:ext cx="47075" cy="52700"/>
            </a:xfrm>
            <a:custGeom>
              <a:avLst/>
              <a:gdLst/>
              <a:ahLst/>
              <a:cxnLst/>
              <a:rect l="l" t="t" r="r" b="b"/>
              <a:pathLst>
                <a:path w="1883" h="2108" extrusionOk="0">
                  <a:moveTo>
                    <a:pt x="1730" y="1"/>
                  </a:moveTo>
                  <a:cubicBezTo>
                    <a:pt x="1705" y="1"/>
                    <a:pt x="1680" y="14"/>
                    <a:pt x="1664" y="46"/>
                  </a:cubicBezTo>
                  <a:cubicBezTo>
                    <a:pt x="1542" y="289"/>
                    <a:pt x="1329" y="502"/>
                    <a:pt x="1117" y="684"/>
                  </a:cubicBezTo>
                  <a:cubicBezTo>
                    <a:pt x="722" y="1079"/>
                    <a:pt x="387" y="1596"/>
                    <a:pt x="22" y="2022"/>
                  </a:cubicBezTo>
                  <a:cubicBezTo>
                    <a:pt x="1" y="2065"/>
                    <a:pt x="25" y="2108"/>
                    <a:pt x="52" y="2108"/>
                  </a:cubicBezTo>
                  <a:cubicBezTo>
                    <a:pt x="63" y="2108"/>
                    <a:pt x="74" y="2100"/>
                    <a:pt x="83" y="2083"/>
                  </a:cubicBezTo>
                  <a:cubicBezTo>
                    <a:pt x="478" y="1657"/>
                    <a:pt x="873" y="1231"/>
                    <a:pt x="1238" y="806"/>
                  </a:cubicBezTo>
                  <a:cubicBezTo>
                    <a:pt x="1421" y="593"/>
                    <a:pt x="1573" y="350"/>
                    <a:pt x="1816" y="168"/>
                  </a:cubicBezTo>
                  <a:cubicBezTo>
                    <a:pt x="1883" y="101"/>
                    <a:pt x="1802" y="1"/>
                    <a:pt x="1730" y="1"/>
                  </a:cubicBez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42"/>
            <p:cNvSpPr/>
            <p:nvPr/>
          </p:nvSpPr>
          <p:spPr>
            <a:xfrm>
              <a:off x="-5728275" y="13041475"/>
              <a:ext cx="47050" cy="52700"/>
            </a:xfrm>
            <a:custGeom>
              <a:avLst/>
              <a:gdLst/>
              <a:ahLst/>
              <a:cxnLst/>
              <a:rect l="l" t="t" r="r" b="b"/>
              <a:pathLst>
                <a:path w="1882" h="2108" extrusionOk="0">
                  <a:moveTo>
                    <a:pt x="1736" y="0"/>
                  </a:moveTo>
                  <a:cubicBezTo>
                    <a:pt x="1710" y="0"/>
                    <a:pt x="1684" y="10"/>
                    <a:pt x="1661" y="32"/>
                  </a:cubicBezTo>
                  <a:cubicBezTo>
                    <a:pt x="1539" y="276"/>
                    <a:pt x="1326" y="488"/>
                    <a:pt x="1114" y="701"/>
                  </a:cubicBezTo>
                  <a:cubicBezTo>
                    <a:pt x="718" y="1066"/>
                    <a:pt x="384" y="1583"/>
                    <a:pt x="50" y="2008"/>
                  </a:cubicBezTo>
                  <a:cubicBezTo>
                    <a:pt x="0" y="2058"/>
                    <a:pt x="32" y="2107"/>
                    <a:pt x="78" y="2107"/>
                  </a:cubicBezTo>
                  <a:cubicBezTo>
                    <a:pt x="88" y="2107"/>
                    <a:pt x="99" y="2105"/>
                    <a:pt x="111" y="2099"/>
                  </a:cubicBezTo>
                  <a:cubicBezTo>
                    <a:pt x="475" y="1674"/>
                    <a:pt x="870" y="1248"/>
                    <a:pt x="1235" y="792"/>
                  </a:cubicBezTo>
                  <a:cubicBezTo>
                    <a:pt x="1448" y="580"/>
                    <a:pt x="1600" y="336"/>
                    <a:pt x="1813" y="154"/>
                  </a:cubicBezTo>
                  <a:cubicBezTo>
                    <a:pt x="1881" y="86"/>
                    <a:pt x="1813" y="0"/>
                    <a:pt x="1736" y="0"/>
                  </a:cubicBez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 name="Google Shape;662;p42"/>
            <p:cNvSpPr/>
            <p:nvPr/>
          </p:nvSpPr>
          <p:spPr>
            <a:xfrm>
              <a:off x="-5609050" y="13144475"/>
              <a:ext cx="46325" cy="52700"/>
            </a:xfrm>
            <a:custGeom>
              <a:avLst/>
              <a:gdLst/>
              <a:ahLst/>
              <a:cxnLst/>
              <a:rect l="l" t="t" r="r" b="b"/>
              <a:pathLst>
                <a:path w="1853" h="2108" extrusionOk="0">
                  <a:moveTo>
                    <a:pt x="1725" y="1"/>
                  </a:moveTo>
                  <a:cubicBezTo>
                    <a:pt x="1702" y="1"/>
                    <a:pt x="1680" y="14"/>
                    <a:pt x="1664" y="46"/>
                  </a:cubicBezTo>
                  <a:cubicBezTo>
                    <a:pt x="1512" y="289"/>
                    <a:pt x="1299" y="502"/>
                    <a:pt x="1117" y="685"/>
                  </a:cubicBezTo>
                  <a:cubicBezTo>
                    <a:pt x="691" y="1080"/>
                    <a:pt x="357" y="1596"/>
                    <a:pt x="22" y="2022"/>
                  </a:cubicBezTo>
                  <a:cubicBezTo>
                    <a:pt x="1" y="2065"/>
                    <a:pt x="25" y="2108"/>
                    <a:pt x="52" y="2108"/>
                  </a:cubicBezTo>
                  <a:cubicBezTo>
                    <a:pt x="63" y="2108"/>
                    <a:pt x="74" y="2101"/>
                    <a:pt x="83" y="2083"/>
                  </a:cubicBezTo>
                  <a:cubicBezTo>
                    <a:pt x="478" y="1657"/>
                    <a:pt x="843" y="1232"/>
                    <a:pt x="1238" y="806"/>
                  </a:cubicBezTo>
                  <a:cubicBezTo>
                    <a:pt x="1421" y="593"/>
                    <a:pt x="1573" y="350"/>
                    <a:pt x="1785" y="168"/>
                  </a:cubicBezTo>
                  <a:cubicBezTo>
                    <a:pt x="1852" y="101"/>
                    <a:pt x="1788" y="1"/>
                    <a:pt x="1725" y="1"/>
                  </a:cubicBez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 name="Google Shape;663;p42"/>
            <p:cNvSpPr/>
            <p:nvPr/>
          </p:nvSpPr>
          <p:spPr>
            <a:xfrm>
              <a:off x="-5490575" y="13252250"/>
              <a:ext cx="46300" cy="52425"/>
            </a:xfrm>
            <a:custGeom>
              <a:avLst/>
              <a:gdLst/>
              <a:ahLst/>
              <a:cxnLst/>
              <a:rect l="l" t="t" r="r" b="b"/>
              <a:pathLst>
                <a:path w="1852" h="2097" extrusionOk="0">
                  <a:moveTo>
                    <a:pt x="1737" y="0"/>
                  </a:moveTo>
                  <a:cubicBezTo>
                    <a:pt x="1711" y="0"/>
                    <a:pt x="1685" y="15"/>
                    <a:pt x="1667" y="51"/>
                  </a:cubicBezTo>
                  <a:cubicBezTo>
                    <a:pt x="1515" y="264"/>
                    <a:pt x="1302" y="477"/>
                    <a:pt x="1119" y="690"/>
                  </a:cubicBezTo>
                  <a:cubicBezTo>
                    <a:pt x="694" y="1085"/>
                    <a:pt x="360" y="1571"/>
                    <a:pt x="25" y="2027"/>
                  </a:cubicBezTo>
                  <a:cubicBezTo>
                    <a:pt x="1" y="2052"/>
                    <a:pt x="36" y="2096"/>
                    <a:pt x="66" y="2096"/>
                  </a:cubicBezTo>
                  <a:cubicBezTo>
                    <a:pt x="73" y="2096"/>
                    <a:pt x="80" y="2094"/>
                    <a:pt x="86" y="2088"/>
                  </a:cubicBezTo>
                  <a:cubicBezTo>
                    <a:pt x="481" y="1662"/>
                    <a:pt x="846" y="1237"/>
                    <a:pt x="1211" y="811"/>
                  </a:cubicBezTo>
                  <a:cubicBezTo>
                    <a:pt x="1423" y="568"/>
                    <a:pt x="1575" y="325"/>
                    <a:pt x="1788" y="143"/>
                  </a:cubicBezTo>
                  <a:cubicBezTo>
                    <a:pt x="1852" y="79"/>
                    <a:pt x="1797" y="0"/>
                    <a:pt x="1737" y="0"/>
                  </a:cubicBez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42"/>
            <p:cNvSpPr/>
            <p:nvPr/>
          </p:nvSpPr>
          <p:spPr>
            <a:xfrm>
              <a:off x="-5391775" y="13339000"/>
              <a:ext cx="46375" cy="52300"/>
            </a:xfrm>
            <a:custGeom>
              <a:avLst/>
              <a:gdLst/>
              <a:ahLst/>
              <a:cxnLst/>
              <a:rect l="l" t="t" r="r" b="b"/>
              <a:pathLst>
                <a:path w="1855" h="2092" extrusionOk="0">
                  <a:moveTo>
                    <a:pt x="1729" y="1"/>
                  </a:moveTo>
                  <a:cubicBezTo>
                    <a:pt x="1706" y="1"/>
                    <a:pt x="1683" y="14"/>
                    <a:pt x="1666" y="46"/>
                  </a:cubicBezTo>
                  <a:cubicBezTo>
                    <a:pt x="1514" y="290"/>
                    <a:pt x="1301" y="502"/>
                    <a:pt x="1119" y="685"/>
                  </a:cubicBezTo>
                  <a:cubicBezTo>
                    <a:pt x="724" y="1080"/>
                    <a:pt x="359" y="1566"/>
                    <a:pt x="25" y="2022"/>
                  </a:cubicBezTo>
                  <a:cubicBezTo>
                    <a:pt x="0" y="2047"/>
                    <a:pt x="35" y="2091"/>
                    <a:pt x="66" y="2091"/>
                  </a:cubicBezTo>
                  <a:cubicBezTo>
                    <a:pt x="73" y="2091"/>
                    <a:pt x="80" y="2089"/>
                    <a:pt x="85" y="2083"/>
                  </a:cubicBezTo>
                  <a:cubicBezTo>
                    <a:pt x="481" y="1657"/>
                    <a:pt x="845" y="1232"/>
                    <a:pt x="1240" y="806"/>
                  </a:cubicBezTo>
                  <a:cubicBezTo>
                    <a:pt x="1423" y="594"/>
                    <a:pt x="1575" y="320"/>
                    <a:pt x="1788" y="138"/>
                  </a:cubicBezTo>
                  <a:cubicBezTo>
                    <a:pt x="1854" y="93"/>
                    <a:pt x="1791" y="1"/>
                    <a:pt x="1729" y="1"/>
                  </a:cubicBez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42"/>
            <p:cNvSpPr/>
            <p:nvPr/>
          </p:nvSpPr>
          <p:spPr>
            <a:xfrm>
              <a:off x="-5298325" y="13421400"/>
              <a:ext cx="46425" cy="52725"/>
            </a:xfrm>
            <a:custGeom>
              <a:avLst/>
              <a:gdLst/>
              <a:ahLst/>
              <a:cxnLst/>
              <a:rect l="l" t="t" r="r" b="b"/>
              <a:pathLst>
                <a:path w="1857" h="2109" extrusionOk="0">
                  <a:moveTo>
                    <a:pt x="1724" y="1"/>
                  </a:moveTo>
                  <a:cubicBezTo>
                    <a:pt x="1703" y="1"/>
                    <a:pt x="1682" y="10"/>
                    <a:pt x="1667" y="33"/>
                  </a:cubicBezTo>
                  <a:cubicBezTo>
                    <a:pt x="1515" y="276"/>
                    <a:pt x="1302" y="489"/>
                    <a:pt x="1120" y="702"/>
                  </a:cubicBezTo>
                  <a:cubicBezTo>
                    <a:pt x="694" y="1067"/>
                    <a:pt x="360" y="1583"/>
                    <a:pt x="25" y="2009"/>
                  </a:cubicBezTo>
                  <a:cubicBezTo>
                    <a:pt x="0" y="2059"/>
                    <a:pt x="36" y="2108"/>
                    <a:pt x="67" y="2108"/>
                  </a:cubicBezTo>
                  <a:cubicBezTo>
                    <a:pt x="74" y="2108"/>
                    <a:pt x="81" y="2106"/>
                    <a:pt x="86" y="2100"/>
                  </a:cubicBezTo>
                  <a:cubicBezTo>
                    <a:pt x="481" y="1675"/>
                    <a:pt x="846" y="1249"/>
                    <a:pt x="1211" y="793"/>
                  </a:cubicBezTo>
                  <a:cubicBezTo>
                    <a:pt x="1424" y="580"/>
                    <a:pt x="1575" y="337"/>
                    <a:pt x="1788" y="155"/>
                  </a:cubicBezTo>
                  <a:cubicBezTo>
                    <a:pt x="1857" y="86"/>
                    <a:pt x="1788" y="1"/>
                    <a:pt x="1724" y="1"/>
                  </a:cubicBez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 name="Google Shape;666;p42"/>
            <p:cNvSpPr/>
            <p:nvPr/>
          </p:nvSpPr>
          <p:spPr>
            <a:xfrm>
              <a:off x="-5211700" y="13502250"/>
              <a:ext cx="47075" cy="52425"/>
            </a:xfrm>
            <a:custGeom>
              <a:avLst/>
              <a:gdLst/>
              <a:ahLst/>
              <a:cxnLst/>
              <a:rect l="l" t="t" r="r" b="b"/>
              <a:pathLst>
                <a:path w="1883" h="2097" extrusionOk="0">
                  <a:moveTo>
                    <a:pt x="1757" y="0"/>
                  </a:moveTo>
                  <a:cubicBezTo>
                    <a:pt x="1727" y="0"/>
                    <a:pt x="1694" y="15"/>
                    <a:pt x="1667" y="52"/>
                  </a:cubicBezTo>
                  <a:cubicBezTo>
                    <a:pt x="1545" y="264"/>
                    <a:pt x="1332" y="477"/>
                    <a:pt x="1120" y="690"/>
                  </a:cubicBezTo>
                  <a:cubicBezTo>
                    <a:pt x="725" y="1085"/>
                    <a:pt x="390" y="1571"/>
                    <a:pt x="25" y="2027"/>
                  </a:cubicBezTo>
                  <a:cubicBezTo>
                    <a:pt x="1" y="2052"/>
                    <a:pt x="36" y="2096"/>
                    <a:pt x="82" y="2096"/>
                  </a:cubicBezTo>
                  <a:cubicBezTo>
                    <a:pt x="93" y="2096"/>
                    <a:pt x="105" y="2094"/>
                    <a:pt x="117" y="2088"/>
                  </a:cubicBezTo>
                  <a:cubicBezTo>
                    <a:pt x="481" y="1662"/>
                    <a:pt x="877" y="1237"/>
                    <a:pt x="1241" y="811"/>
                  </a:cubicBezTo>
                  <a:cubicBezTo>
                    <a:pt x="1424" y="568"/>
                    <a:pt x="1576" y="325"/>
                    <a:pt x="1819" y="143"/>
                  </a:cubicBezTo>
                  <a:cubicBezTo>
                    <a:pt x="1883" y="79"/>
                    <a:pt x="1827" y="0"/>
                    <a:pt x="1757" y="0"/>
                  </a:cubicBez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 name="Google Shape;667;p42"/>
            <p:cNvSpPr/>
            <p:nvPr/>
          </p:nvSpPr>
          <p:spPr>
            <a:xfrm>
              <a:off x="-5120425" y="13584475"/>
              <a:ext cx="46875" cy="52675"/>
            </a:xfrm>
            <a:custGeom>
              <a:avLst/>
              <a:gdLst/>
              <a:ahLst/>
              <a:cxnLst/>
              <a:rect l="l" t="t" r="r" b="b"/>
              <a:pathLst>
                <a:path w="1875" h="2107" extrusionOk="0">
                  <a:moveTo>
                    <a:pt x="1729" y="0"/>
                  </a:moveTo>
                  <a:cubicBezTo>
                    <a:pt x="1704" y="0"/>
                    <a:pt x="1679" y="13"/>
                    <a:pt x="1663" y="45"/>
                  </a:cubicBezTo>
                  <a:cubicBezTo>
                    <a:pt x="1511" y="288"/>
                    <a:pt x="1299" y="501"/>
                    <a:pt x="1116" y="684"/>
                  </a:cubicBezTo>
                  <a:cubicBezTo>
                    <a:pt x="721" y="1079"/>
                    <a:pt x="387" y="1595"/>
                    <a:pt x="22" y="2021"/>
                  </a:cubicBezTo>
                  <a:cubicBezTo>
                    <a:pt x="0" y="2064"/>
                    <a:pt x="25" y="2107"/>
                    <a:pt x="51" y="2107"/>
                  </a:cubicBezTo>
                  <a:cubicBezTo>
                    <a:pt x="62" y="2107"/>
                    <a:pt x="74" y="2100"/>
                    <a:pt x="83" y="2082"/>
                  </a:cubicBezTo>
                  <a:cubicBezTo>
                    <a:pt x="478" y="1656"/>
                    <a:pt x="843" y="1231"/>
                    <a:pt x="1238" y="805"/>
                  </a:cubicBezTo>
                  <a:cubicBezTo>
                    <a:pt x="1420" y="592"/>
                    <a:pt x="1572" y="349"/>
                    <a:pt x="1785" y="167"/>
                  </a:cubicBezTo>
                  <a:cubicBezTo>
                    <a:pt x="1874" y="100"/>
                    <a:pt x="1799" y="0"/>
                    <a:pt x="1729" y="0"/>
                  </a:cubicBez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 name="Google Shape;668;p42"/>
            <p:cNvSpPr/>
            <p:nvPr/>
          </p:nvSpPr>
          <p:spPr>
            <a:xfrm>
              <a:off x="-5039950" y="13649675"/>
              <a:ext cx="47050" cy="52400"/>
            </a:xfrm>
            <a:custGeom>
              <a:avLst/>
              <a:gdLst/>
              <a:ahLst/>
              <a:cxnLst/>
              <a:rect l="l" t="t" r="r" b="b"/>
              <a:pathLst>
                <a:path w="1882" h="2096" extrusionOk="0">
                  <a:moveTo>
                    <a:pt x="1757" y="0"/>
                  </a:moveTo>
                  <a:cubicBezTo>
                    <a:pt x="1727" y="0"/>
                    <a:pt x="1694" y="15"/>
                    <a:pt x="1666" y="51"/>
                  </a:cubicBezTo>
                  <a:cubicBezTo>
                    <a:pt x="1545" y="264"/>
                    <a:pt x="1332" y="477"/>
                    <a:pt x="1119" y="690"/>
                  </a:cubicBezTo>
                  <a:cubicBezTo>
                    <a:pt x="724" y="1085"/>
                    <a:pt x="390" y="1571"/>
                    <a:pt x="25" y="2027"/>
                  </a:cubicBezTo>
                  <a:cubicBezTo>
                    <a:pt x="0" y="2052"/>
                    <a:pt x="35" y="2096"/>
                    <a:pt x="66" y="2096"/>
                  </a:cubicBezTo>
                  <a:cubicBezTo>
                    <a:pt x="73" y="2096"/>
                    <a:pt x="80" y="2094"/>
                    <a:pt x="86" y="2088"/>
                  </a:cubicBezTo>
                  <a:cubicBezTo>
                    <a:pt x="481" y="1662"/>
                    <a:pt x="876" y="1237"/>
                    <a:pt x="1241" y="811"/>
                  </a:cubicBezTo>
                  <a:cubicBezTo>
                    <a:pt x="1423" y="568"/>
                    <a:pt x="1575" y="325"/>
                    <a:pt x="1818" y="142"/>
                  </a:cubicBezTo>
                  <a:cubicBezTo>
                    <a:pt x="1882" y="79"/>
                    <a:pt x="1827" y="0"/>
                    <a:pt x="1757" y="0"/>
                  </a:cubicBez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 name="Google Shape;669;p42"/>
            <p:cNvSpPr/>
            <p:nvPr/>
          </p:nvSpPr>
          <p:spPr>
            <a:xfrm>
              <a:off x="-4959325" y="13725800"/>
              <a:ext cx="46300" cy="52700"/>
            </a:xfrm>
            <a:custGeom>
              <a:avLst/>
              <a:gdLst/>
              <a:ahLst/>
              <a:cxnLst/>
              <a:rect l="l" t="t" r="r" b="b"/>
              <a:pathLst>
                <a:path w="1852" h="2108" extrusionOk="0">
                  <a:moveTo>
                    <a:pt x="1725" y="1"/>
                  </a:moveTo>
                  <a:cubicBezTo>
                    <a:pt x="1702" y="1"/>
                    <a:pt x="1679" y="14"/>
                    <a:pt x="1663" y="46"/>
                  </a:cubicBezTo>
                  <a:cubicBezTo>
                    <a:pt x="1511" y="289"/>
                    <a:pt x="1298" y="502"/>
                    <a:pt x="1116" y="684"/>
                  </a:cubicBezTo>
                  <a:cubicBezTo>
                    <a:pt x="721" y="1079"/>
                    <a:pt x="356" y="1596"/>
                    <a:pt x="22" y="2022"/>
                  </a:cubicBezTo>
                  <a:cubicBezTo>
                    <a:pt x="0" y="2065"/>
                    <a:pt x="24" y="2108"/>
                    <a:pt x="51" y="2108"/>
                  </a:cubicBezTo>
                  <a:cubicBezTo>
                    <a:pt x="62" y="2108"/>
                    <a:pt x="74" y="2100"/>
                    <a:pt x="83" y="2082"/>
                  </a:cubicBezTo>
                  <a:cubicBezTo>
                    <a:pt x="478" y="1657"/>
                    <a:pt x="842" y="1231"/>
                    <a:pt x="1238" y="806"/>
                  </a:cubicBezTo>
                  <a:cubicBezTo>
                    <a:pt x="1420" y="593"/>
                    <a:pt x="1572" y="350"/>
                    <a:pt x="1785" y="167"/>
                  </a:cubicBezTo>
                  <a:cubicBezTo>
                    <a:pt x="1852" y="100"/>
                    <a:pt x="1787" y="1"/>
                    <a:pt x="1725" y="1"/>
                  </a:cubicBez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0" name="Google Shape;670;p42"/>
            <p:cNvSpPr/>
            <p:nvPr/>
          </p:nvSpPr>
          <p:spPr>
            <a:xfrm>
              <a:off x="-4866700" y="13806325"/>
              <a:ext cx="47125" cy="52300"/>
            </a:xfrm>
            <a:custGeom>
              <a:avLst/>
              <a:gdLst/>
              <a:ahLst/>
              <a:cxnLst/>
              <a:rect l="l" t="t" r="r" b="b"/>
              <a:pathLst>
                <a:path w="1885" h="2092" extrusionOk="0">
                  <a:moveTo>
                    <a:pt x="1735" y="1"/>
                  </a:moveTo>
                  <a:cubicBezTo>
                    <a:pt x="1708" y="1"/>
                    <a:pt x="1683" y="14"/>
                    <a:pt x="1666" y="47"/>
                  </a:cubicBezTo>
                  <a:cubicBezTo>
                    <a:pt x="1514" y="290"/>
                    <a:pt x="1332" y="503"/>
                    <a:pt x="1119" y="685"/>
                  </a:cubicBezTo>
                  <a:cubicBezTo>
                    <a:pt x="724" y="1080"/>
                    <a:pt x="390" y="1567"/>
                    <a:pt x="25" y="2022"/>
                  </a:cubicBezTo>
                  <a:cubicBezTo>
                    <a:pt x="0" y="2047"/>
                    <a:pt x="36" y="2092"/>
                    <a:pt x="66" y="2092"/>
                  </a:cubicBezTo>
                  <a:cubicBezTo>
                    <a:pt x="73" y="2092"/>
                    <a:pt x="80" y="2089"/>
                    <a:pt x="86" y="2083"/>
                  </a:cubicBezTo>
                  <a:cubicBezTo>
                    <a:pt x="481" y="1658"/>
                    <a:pt x="876" y="1232"/>
                    <a:pt x="1241" y="807"/>
                  </a:cubicBezTo>
                  <a:cubicBezTo>
                    <a:pt x="1423" y="594"/>
                    <a:pt x="1575" y="320"/>
                    <a:pt x="1818" y="138"/>
                  </a:cubicBezTo>
                  <a:cubicBezTo>
                    <a:pt x="1885" y="94"/>
                    <a:pt x="1806" y="1"/>
                    <a:pt x="1735" y="1"/>
                  </a:cubicBez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71" name="Google Shape;671;p42"/>
          <p:cNvGrpSpPr/>
          <p:nvPr/>
        </p:nvGrpSpPr>
        <p:grpSpPr>
          <a:xfrm>
            <a:off x="-513911" y="4852048"/>
            <a:ext cx="1615259" cy="2173641"/>
            <a:chOff x="-1138858" y="3639035"/>
            <a:chExt cx="1211444" cy="1630231"/>
          </a:xfrm>
        </p:grpSpPr>
        <p:sp>
          <p:nvSpPr>
            <p:cNvPr id="672" name="Google Shape;672;p42"/>
            <p:cNvSpPr/>
            <p:nvPr/>
          </p:nvSpPr>
          <p:spPr>
            <a:xfrm>
              <a:off x="-985216" y="4615716"/>
              <a:ext cx="897590" cy="653550"/>
            </a:xfrm>
            <a:custGeom>
              <a:avLst/>
              <a:gdLst/>
              <a:ahLst/>
              <a:cxnLst/>
              <a:rect l="l" t="t" r="r" b="b"/>
              <a:pathLst>
                <a:path w="12432" h="9051" extrusionOk="0">
                  <a:moveTo>
                    <a:pt x="0" y="1"/>
                  </a:moveTo>
                  <a:lnTo>
                    <a:pt x="0" y="1"/>
                  </a:lnTo>
                  <a:cubicBezTo>
                    <a:pt x="0" y="1"/>
                    <a:pt x="730" y="7934"/>
                    <a:pt x="1854" y="8390"/>
                  </a:cubicBezTo>
                  <a:cubicBezTo>
                    <a:pt x="2536" y="8648"/>
                    <a:pt x="5295" y="9051"/>
                    <a:pt x="7721" y="9051"/>
                  </a:cubicBezTo>
                  <a:cubicBezTo>
                    <a:pt x="9298" y="9051"/>
                    <a:pt x="10734" y="8881"/>
                    <a:pt x="11368" y="8390"/>
                  </a:cubicBezTo>
                  <a:cubicBezTo>
                    <a:pt x="12432" y="5958"/>
                    <a:pt x="12310" y="761"/>
                    <a:pt x="12310" y="761"/>
                  </a:cubicBez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42"/>
            <p:cNvSpPr/>
            <p:nvPr/>
          </p:nvSpPr>
          <p:spPr>
            <a:xfrm>
              <a:off x="-1138858" y="4236121"/>
              <a:ext cx="1211444" cy="576505"/>
            </a:xfrm>
            <a:custGeom>
              <a:avLst/>
              <a:gdLst/>
              <a:ahLst/>
              <a:cxnLst/>
              <a:rect l="l" t="t" r="r" b="b"/>
              <a:pathLst>
                <a:path w="16779" h="7984" extrusionOk="0">
                  <a:moveTo>
                    <a:pt x="9380" y="0"/>
                  </a:moveTo>
                  <a:cubicBezTo>
                    <a:pt x="4747" y="0"/>
                    <a:pt x="456" y="1914"/>
                    <a:pt x="456" y="1914"/>
                  </a:cubicBezTo>
                  <a:cubicBezTo>
                    <a:pt x="456" y="1914"/>
                    <a:pt x="0" y="3829"/>
                    <a:pt x="1034" y="6352"/>
                  </a:cubicBezTo>
                  <a:cubicBezTo>
                    <a:pt x="2801" y="7604"/>
                    <a:pt x="5904" y="7984"/>
                    <a:pt x="8827" y="7984"/>
                  </a:cubicBezTo>
                  <a:cubicBezTo>
                    <a:pt x="12290" y="7984"/>
                    <a:pt x="15499" y="7450"/>
                    <a:pt x="15928" y="7203"/>
                  </a:cubicBezTo>
                  <a:cubicBezTo>
                    <a:pt x="16718" y="6717"/>
                    <a:pt x="16779" y="2461"/>
                    <a:pt x="16779" y="2461"/>
                  </a:cubicBezTo>
                  <a:cubicBezTo>
                    <a:pt x="14665" y="598"/>
                    <a:pt x="11969" y="0"/>
                    <a:pt x="938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42"/>
            <p:cNvSpPr/>
            <p:nvPr/>
          </p:nvSpPr>
          <p:spPr>
            <a:xfrm>
              <a:off x="-1105935" y="4242619"/>
              <a:ext cx="1178521" cy="342480"/>
            </a:xfrm>
            <a:custGeom>
              <a:avLst/>
              <a:gdLst/>
              <a:ahLst/>
              <a:cxnLst/>
              <a:rect l="l" t="t" r="r" b="b"/>
              <a:pathLst>
                <a:path w="16323" h="4743" extrusionOk="0">
                  <a:moveTo>
                    <a:pt x="8177" y="0"/>
                  </a:moveTo>
                  <a:cubicBezTo>
                    <a:pt x="3648" y="0"/>
                    <a:pt x="0" y="1064"/>
                    <a:pt x="0" y="2371"/>
                  </a:cubicBezTo>
                  <a:cubicBezTo>
                    <a:pt x="0" y="3678"/>
                    <a:pt x="3648" y="4742"/>
                    <a:pt x="8177" y="4742"/>
                  </a:cubicBezTo>
                  <a:cubicBezTo>
                    <a:pt x="12675" y="4742"/>
                    <a:pt x="16323" y="3678"/>
                    <a:pt x="16323" y="2371"/>
                  </a:cubicBezTo>
                  <a:cubicBezTo>
                    <a:pt x="16323" y="1064"/>
                    <a:pt x="12675" y="0"/>
                    <a:pt x="817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42"/>
            <p:cNvSpPr/>
            <p:nvPr/>
          </p:nvSpPr>
          <p:spPr>
            <a:xfrm>
              <a:off x="-934358" y="4335256"/>
              <a:ext cx="880200" cy="1392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42"/>
            <p:cNvSpPr/>
            <p:nvPr/>
          </p:nvSpPr>
          <p:spPr>
            <a:xfrm>
              <a:off x="-631941" y="3639035"/>
              <a:ext cx="546554" cy="829736"/>
            </a:xfrm>
            <a:custGeom>
              <a:avLst/>
              <a:gdLst/>
              <a:ahLst/>
              <a:cxnLst/>
              <a:rect l="l" t="t" r="r" b="b"/>
              <a:pathLst>
                <a:path w="7570" h="11491" extrusionOk="0">
                  <a:moveTo>
                    <a:pt x="3905" y="0"/>
                  </a:moveTo>
                  <a:cubicBezTo>
                    <a:pt x="2721" y="0"/>
                    <a:pt x="1152" y="6248"/>
                    <a:pt x="426" y="9575"/>
                  </a:cubicBezTo>
                  <a:cubicBezTo>
                    <a:pt x="214" y="10487"/>
                    <a:pt x="62" y="11156"/>
                    <a:pt x="1" y="11460"/>
                  </a:cubicBezTo>
                  <a:cubicBezTo>
                    <a:pt x="426" y="11460"/>
                    <a:pt x="822" y="11490"/>
                    <a:pt x="1277" y="11490"/>
                  </a:cubicBezTo>
                  <a:cubicBezTo>
                    <a:pt x="2828" y="11490"/>
                    <a:pt x="4256" y="11369"/>
                    <a:pt x="5320" y="11217"/>
                  </a:cubicBezTo>
                  <a:cubicBezTo>
                    <a:pt x="5624" y="10882"/>
                    <a:pt x="6019" y="10457"/>
                    <a:pt x="6384" y="10031"/>
                  </a:cubicBezTo>
                  <a:cubicBezTo>
                    <a:pt x="6992" y="9271"/>
                    <a:pt x="7448" y="8542"/>
                    <a:pt x="7144" y="8299"/>
                  </a:cubicBezTo>
                  <a:cubicBezTo>
                    <a:pt x="7096" y="8263"/>
                    <a:pt x="7036" y="8247"/>
                    <a:pt x="6965" y="8247"/>
                  </a:cubicBezTo>
                  <a:cubicBezTo>
                    <a:pt x="6490" y="8247"/>
                    <a:pt x="5532" y="8991"/>
                    <a:pt x="4712" y="9758"/>
                  </a:cubicBezTo>
                  <a:cubicBezTo>
                    <a:pt x="3861" y="10487"/>
                    <a:pt x="3162" y="11217"/>
                    <a:pt x="3162" y="11217"/>
                  </a:cubicBezTo>
                  <a:cubicBezTo>
                    <a:pt x="3162" y="11217"/>
                    <a:pt x="3557" y="10578"/>
                    <a:pt x="4074" y="9666"/>
                  </a:cubicBezTo>
                  <a:cubicBezTo>
                    <a:pt x="5381" y="7448"/>
                    <a:pt x="7569" y="3496"/>
                    <a:pt x="7022" y="3223"/>
                  </a:cubicBezTo>
                  <a:cubicBezTo>
                    <a:pt x="7004" y="3214"/>
                    <a:pt x="6984" y="3210"/>
                    <a:pt x="6963" y="3210"/>
                  </a:cubicBezTo>
                  <a:cubicBezTo>
                    <a:pt x="6300" y="3210"/>
                    <a:pt x="4093" y="7192"/>
                    <a:pt x="2828" y="9606"/>
                  </a:cubicBezTo>
                  <a:cubicBezTo>
                    <a:pt x="2281" y="10639"/>
                    <a:pt x="1916" y="11369"/>
                    <a:pt x="1916" y="11369"/>
                  </a:cubicBezTo>
                  <a:cubicBezTo>
                    <a:pt x="1916" y="11369"/>
                    <a:pt x="2129" y="10669"/>
                    <a:pt x="2433" y="9575"/>
                  </a:cubicBezTo>
                  <a:cubicBezTo>
                    <a:pt x="3375" y="6384"/>
                    <a:pt x="5107" y="61"/>
                    <a:pt x="3922" y="1"/>
                  </a:cubicBezTo>
                  <a:cubicBezTo>
                    <a:pt x="3916" y="0"/>
                    <a:pt x="3911" y="0"/>
                    <a:pt x="39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79" name="Google Shape;679;p42"/>
          <p:cNvGrpSpPr/>
          <p:nvPr/>
        </p:nvGrpSpPr>
        <p:grpSpPr>
          <a:xfrm>
            <a:off x="10794620" y="5344397"/>
            <a:ext cx="2601179" cy="1711155"/>
            <a:chOff x="2238621" y="-1082064"/>
            <a:chExt cx="1831816" cy="1205152"/>
          </a:xfrm>
        </p:grpSpPr>
        <p:grpSp>
          <p:nvGrpSpPr>
            <p:cNvPr id="680" name="Google Shape;680;p42"/>
            <p:cNvGrpSpPr/>
            <p:nvPr/>
          </p:nvGrpSpPr>
          <p:grpSpPr>
            <a:xfrm>
              <a:off x="2238621" y="-1082064"/>
              <a:ext cx="1405317" cy="1205152"/>
              <a:chOff x="7020531" y="2940607"/>
              <a:chExt cx="1260261" cy="1080756"/>
            </a:xfrm>
          </p:grpSpPr>
          <p:sp>
            <p:nvSpPr>
              <p:cNvPr id="681" name="Google Shape;681;p42"/>
              <p:cNvSpPr/>
              <p:nvPr/>
            </p:nvSpPr>
            <p:spPr>
              <a:xfrm>
                <a:off x="7047373" y="2940607"/>
                <a:ext cx="1233419" cy="1080351"/>
              </a:xfrm>
              <a:custGeom>
                <a:avLst/>
                <a:gdLst/>
                <a:ahLst/>
                <a:cxnLst/>
                <a:rect l="l" t="t" r="r" b="b"/>
                <a:pathLst>
                  <a:path w="51694" h="45274" extrusionOk="0">
                    <a:moveTo>
                      <a:pt x="37153" y="14505"/>
                    </a:moveTo>
                    <a:cubicBezTo>
                      <a:pt x="37897" y="14505"/>
                      <a:pt x="38566" y="14735"/>
                      <a:pt x="39059" y="15216"/>
                    </a:cubicBezTo>
                    <a:cubicBezTo>
                      <a:pt x="40396" y="16523"/>
                      <a:pt x="39910" y="19167"/>
                      <a:pt x="37995" y="21143"/>
                    </a:cubicBezTo>
                    <a:cubicBezTo>
                      <a:pt x="36785" y="22391"/>
                      <a:pt x="35295" y="23069"/>
                      <a:pt x="34025" y="23069"/>
                    </a:cubicBezTo>
                    <a:cubicBezTo>
                      <a:pt x="33286" y="23069"/>
                      <a:pt x="32621" y="22840"/>
                      <a:pt x="32128" y="22359"/>
                    </a:cubicBezTo>
                    <a:cubicBezTo>
                      <a:pt x="30791" y="21052"/>
                      <a:pt x="31247" y="18407"/>
                      <a:pt x="33162" y="16431"/>
                    </a:cubicBezTo>
                    <a:cubicBezTo>
                      <a:pt x="34372" y="15183"/>
                      <a:pt x="35874" y="14505"/>
                      <a:pt x="37153" y="14505"/>
                    </a:cubicBezTo>
                    <a:close/>
                    <a:moveTo>
                      <a:pt x="32645" y="1"/>
                    </a:moveTo>
                    <a:cubicBezTo>
                      <a:pt x="28949" y="1"/>
                      <a:pt x="24832" y="1426"/>
                      <a:pt x="21368" y="4091"/>
                    </a:cubicBezTo>
                    <a:cubicBezTo>
                      <a:pt x="14742" y="9167"/>
                      <a:pt x="0" y="31568"/>
                      <a:pt x="13374" y="42055"/>
                    </a:cubicBezTo>
                    <a:cubicBezTo>
                      <a:pt x="16290" y="44329"/>
                      <a:pt x="19514" y="45273"/>
                      <a:pt x="22804" y="45273"/>
                    </a:cubicBezTo>
                    <a:cubicBezTo>
                      <a:pt x="34639" y="45273"/>
                      <a:pt x="47313" y="33053"/>
                      <a:pt x="49454" y="26584"/>
                    </a:cubicBezTo>
                    <a:cubicBezTo>
                      <a:pt x="51693" y="19714"/>
                      <a:pt x="48850" y="16719"/>
                      <a:pt x="46201" y="16719"/>
                    </a:cubicBezTo>
                    <a:cubicBezTo>
                      <a:pt x="45650" y="16719"/>
                      <a:pt x="45108" y="16849"/>
                      <a:pt x="44621" y="17100"/>
                    </a:cubicBezTo>
                    <a:cubicBezTo>
                      <a:pt x="43838" y="17513"/>
                      <a:pt x="43209" y="17676"/>
                      <a:pt x="42710" y="17676"/>
                    </a:cubicBezTo>
                    <a:cubicBezTo>
                      <a:pt x="41407" y="17676"/>
                      <a:pt x="40990" y="16566"/>
                      <a:pt x="41034" y="15884"/>
                    </a:cubicBezTo>
                    <a:cubicBezTo>
                      <a:pt x="41277" y="12906"/>
                      <a:pt x="44773" y="8863"/>
                      <a:pt x="40852" y="3635"/>
                    </a:cubicBezTo>
                    <a:cubicBezTo>
                      <a:pt x="38990" y="1166"/>
                      <a:pt x="35989" y="1"/>
                      <a:pt x="32645" y="1"/>
                    </a:cubicBezTo>
                    <a:close/>
                  </a:path>
                </a:pathLst>
              </a:custGeom>
              <a:solidFill>
                <a:srgbClr val="EC97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2" name="Google Shape;682;p42"/>
              <p:cNvSpPr/>
              <p:nvPr/>
            </p:nvSpPr>
            <p:spPr>
              <a:xfrm>
                <a:off x="7020531" y="2940989"/>
                <a:ext cx="1018273" cy="1065532"/>
              </a:xfrm>
              <a:custGeom>
                <a:avLst/>
                <a:gdLst/>
                <a:ahLst/>
                <a:cxnLst/>
                <a:rect l="l" t="t" r="r" b="b"/>
                <a:pathLst>
                  <a:path w="42677" h="44653" extrusionOk="0">
                    <a:moveTo>
                      <a:pt x="32630" y="1"/>
                    </a:moveTo>
                    <a:cubicBezTo>
                      <a:pt x="28941" y="1"/>
                      <a:pt x="24838" y="1417"/>
                      <a:pt x="21369" y="4075"/>
                    </a:cubicBezTo>
                    <a:cubicBezTo>
                      <a:pt x="14773" y="9151"/>
                      <a:pt x="0" y="31583"/>
                      <a:pt x="13405" y="42039"/>
                    </a:cubicBezTo>
                    <a:cubicBezTo>
                      <a:pt x="14986" y="43285"/>
                      <a:pt x="16688" y="44136"/>
                      <a:pt x="18420" y="44653"/>
                    </a:cubicBezTo>
                    <a:cubicBezTo>
                      <a:pt x="25259" y="38270"/>
                      <a:pt x="30974" y="30853"/>
                      <a:pt x="35624" y="22738"/>
                    </a:cubicBezTo>
                    <a:lnTo>
                      <a:pt x="35624" y="22738"/>
                    </a:lnTo>
                    <a:cubicBezTo>
                      <a:pt x="35073" y="22951"/>
                      <a:pt x="34522" y="23060"/>
                      <a:pt x="34006" y="23060"/>
                    </a:cubicBezTo>
                    <a:cubicBezTo>
                      <a:pt x="33272" y="23060"/>
                      <a:pt x="32611" y="22837"/>
                      <a:pt x="32129" y="22373"/>
                    </a:cubicBezTo>
                    <a:cubicBezTo>
                      <a:pt x="30791" y="21066"/>
                      <a:pt x="31278" y="18422"/>
                      <a:pt x="33193" y="16446"/>
                    </a:cubicBezTo>
                    <a:cubicBezTo>
                      <a:pt x="34410" y="15190"/>
                      <a:pt x="35922" y="14511"/>
                      <a:pt x="37197" y="14511"/>
                    </a:cubicBezTo>
                    <a:cubicBezTo>
                      <a:pt x="37929" y="14511"/>
                      <a:pt x="38583" y="14734"/>
                      <a:pt x="39059" y="15200"/>
                    </a:cubicBezTo>
                    <a:cubicBezTo>
                      <a:pt x="39181" y="15321"/>
                      <a:pt x="39302" y="15473"/>
                      <a:pt x="39393" y="15595"/>
                    </a:cubicBezTo>
                    <a:cubicBezTo>
                      <a:pt x="40579" y="13133"/>
                      <a:pt x="41673" y="10610"/>
                      <a:pt x="42676" y="8057"/>
                    </a:cubicBezTo>
                    <a:cubicBezTo>
                      <a:pt x="42554" y="6689"/>
                      <a:pt x="42068" y="5230"/>
                      <a:pt x="40883" y="3649"/>
                    </a:cubicBezTo>
                    <a:cubicBezTo>
                      <a:pt x="39000" y="1173"/>
                      <a:pt x="35986" y="1"/>
                      <a:pt x="3263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 name="Google Shape;683;p42"/>
              <p:cNvSpPr/>
              <p:nvPr/>
            </p:nvSpPr>
            <p:spPr>
              <a:xfrm>
                <a:off x="7460032" y="3133225"/>
                <a:ext cx="794466" cy="888138"/>
              </a:xfrm>
              <a:custGeom>
                <a:avLst/>
                <a:gdLst/>
                <a:ahLst/>
                <a:cxnLst/>
                <a:rect l="l" t="t" r="r" b="b"/>
                <a:pathLst>
                  <a:path w="33297" h="37219" extrusionOk="0">
                    <a:moveTo>
                      <a:pt x="24256" y="1"/>
                    </a:moveTo>
                    <a:cubicBezTo>
                      <a:pt x="23253" y="2554"/>
                      <a:pt x="22159" y="5077"/>
                      <a:pt x="20973" y="7539"/>
                    </a:cubicBezTo>
                    <a:cubicBezTo>
                      <a:pt x="21885" y="8937"/>
                      <a:pt x="21338" y="11277"/>
                      <a:pt x="19606" y="13071"/>
                    </a:cubicBezTo>
                    <a:cubicBezTo>
                      <a:pt x="18876" y="13831"/>
                      <a:pt x="18025" y="14378"/>
                      <a:pt x="17204" y="14682"/>
                    </a:cubicBezTo>
                    <a:cubicBezTo>
                      <a:pt x="12554" y="22797"/>
                      <a:pt x="6839" y="30214"/>
                      <a:pt x="0" y="36597"/>
                    </a:cubicBezTo>
                    <a:cubicBezTo>
                      <a:pt x="1447" y="37024"/>
                      <a:pt x="2930" y="37219"/>
                      <a:pt x="4426" y="37219"/>
                    </a:cubicBezTo>
                    <a:cubicBezTo>
                      <a:pt x="16255" y="37219"/>
                      <a:pt x="28903" y="25015"/>
                      <a:pt x="31034" y="18512"/>
                    </a:cubicBezTo>
                    <a:cubicBezTo>
                      <a:pt x="33296" y="11651"/>
                      <a:pt x="30446" y="8675"/>
                      <a:pt x="27793" y="8675"/>
                    </a:cubicBezTo>
                    <a:cubicBezTo>
                      <a:pt x="27238" y="8675"/>
                      <a:pt x="26691" y="8806"/>
                      <a:pt x="26201" y="9059"/>
                    </a:cubicBezTo>
                    <a:cubicBezTo>
                      <a:pt x="25421" y="9461"/>
                      <a:pt x="24793" y="9621"/>
                      <a:pt x="24295" y="9621"/>
                    </a:cubicBezTo>
                    <a:cubicBezTo>
                      <a:pt x="22989" y="9621"/>
                      <a:pt x="22571" y="8525"/>
                      <a:pt x="22615" y="7843"/>
                    </a:cubicBezTo>
                    <a:cubicBezTo>
                      <a:pt x="22797" y="5745"/>
                      <a:pt x="24530" y="3162"/>
                      <a:pt x="24256" y="1"/>
                    </a:cubicBezTo>
                    <a:close/>
                  </a:path>
                </a:pathLst>
              </a:custGeom>
              <a:solidFill>
                <a:srgbClr val="F4AE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 name="Google Shape;684;p42"/>
              <p:cNvSpPr/>
              <p:nvPr/>
            </p:nvSpPr>
            <p:spPr>
              <a:xfrm>
                <a:off x="7640604" y="3017230"/>
                <a:ext cx="159576" cy="175509"/>
              </a:xfrm>
              <a:custGeom>
                <a:avLst/>
                <a:gdLst/>
                <a:ahLst/>
                <a:cxnLst/>
                <a:rect l="l" t="t" r="r" b="b"/>
                <a:pathLst>
                  <a:path w="6688" h="7355" extrusionOk="0">
                    <a:moveTo>
                      <a:pt x="5311" y="0"/>
                    </a:moveTo>
                    <a:cubicBezTo>
                      <a:pt x="4164" y="0"/>
                      <a:pt x="2986" y="468"/>
                      <a:pt x="2037" y="1761"/>
                    </a:cubicBezTo>
                    <a:cubicBezTo>
                      <a:pt x="1" y="4558"/>
                      <a:pt x="2129" y="6746"/>
                      <a:pt x="4591" y="7354"/>
                    </a:cubicBezTo>
                    <a:cubicBezTo>
                      <a:pt x="4499" y="4679"/>
                      <a:pt x="5077" y="2096"/>
                      <a:pt x="6688" y="211"/>
                    </a:cubicBezTo>
                    <a:cubicBezTo>
                      <a:pt x="6246" y="79"/>
                      <a:pt x="5781" y="0"/>
                      <a:pt x="531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5" name="Google Shape;685;p42"/>
              <p:cNvSpPr/>
              <p:nvPr/>
            </p:nvSpPr>
            <p:spPr>
              <a:xfrm>
                <a:off x="7747950" y="3022265"/>
                <a:ext cx="155233" cy="174387"/>
              </a:xfrm>
              <a:custGeom>
                <a:avLst/>
                <a:gdLst/>
                <a:ahLst/>
                <a:cxnLst/>
                <a:rect l="l" t="t" r="r" b="b"/>
                <a:pathLst>
                  <a:path w="6506" h="7308" extrusionOk="0">
                    <a:moveTo>
                      <a:pt x="2189" y="0"/>
                    </a:moveTo>
                    <a:cubicBezTo>
                      <a:pt x="578" y="1885"/>
                      <a:pt x="0" y="4468"/>
                      <a:pt x="92" y="7143"/>
                    </a:cubicBezTo>
                    <a:cubicBezTo>
                      <a:pt x="541" y="7251"/>
                      <a:pt x="999" y="7308"/>
                      <a:pt x="1446" y="7308"/>
                    </a:cubicBezTo>
                    <a:cubicBezTo>
                      <a:pt x="2390" y="7308"/>
                      <a:pt x="3282" y="7052"/>
                      <a:pt x="3921" y="6474"/>
                    </a:cubicBezTo>
                    <a:cubicBezTo>
                      <a:pt x="6505" y="4104"/>
                      <a:pt x="5441" y="2523"/>
                      <a:pt x="4651" y="1550"/>
                    </a:cubicBezTo>
                    <a:cubicBezTo>
                      <a:pt x="4195" y="973"/>
                      <a:pt x="3283" y="335"/>
                      <a:pt x="218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6" name="Google Shape;686;p42"/>
              <p:cNvSpPr/>
              <p:nvPr/>
            </p:nvSpPr>
            <p:spPr>
              <a:xfrm>
                <a:off x="7405798" y="3186176"/>
                <a:ext cx="123881" cy="177513"/>
              </a:xfrm>
              <a:custGeom>
                <a:avLst/>
                <a:gdLst/>
                <a:ahLst/>
                <a:cxnLst/>
                <a:rect l="l" t="t" r="r" b="b"/>
                <a:pathLst>
                  <a:path w="5192" h="7439" extrusionOk="0">
                    <a:moveTo>
                      <a:pt x="4918" y="1"/>
                    </a:moveTo>
                    <a:lnTo>
                      <a:pt x="4918" y="1"/>
                    </a:lnTo>
                    <a:cubicBezTo>
                      <a:pt x="3337" y="31"/>
                      <a:pt x="1665" y="760"/>
                      <a:pt x="966" y="2919"/>
                    </a:cubicBezTo>
                    <a:cubicBezTo>
                      <a:pt x="1" y="6014"/>
                      <a:pt x="2299" y="7438"/>
                      <a:pt x="4688" y="7438"/>
                    </a:cubicBezTo>
                    <a:cubicBezTo>
                      <a:pt x="4855" y="7438"/>
                      <a:pt x="5024" y="7431"/>
                      <a:pt x="5191" y="7417"/>
                    </a:cubicBezTo>
                    <a:cubicBezTo>
                      <a:pt x="4249" y="4925"/>
                      <a:pt x="3975" y="2280"/>
                      <a:pt x="4918" y="1"/>
                    </a:cubicBezTo>
                    <a:close/>
                  </a:path>
                </a:pathLst>
              </a:custGeom>
              <a:solidFill>
                <a:srgbClr val="62CF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7" name="Google Shape;687;p42"/>
              <p:cNvSpPr/>
              <p:nvPr/>
            </p:nvSpPr>
            <p:spPr>
              <a:xfrm>
                <a:off x="7500642" y="3186129"/>
                <a:ext cx="150867" cy="177060"/>
              </a:xfrm>
              <a:custGeom>
                <a:avLst/>
                <a:gdLst/>
                <a:ahLst/>
                <a:cxnLst/>
                <a:rect l="l" t="t" r="r" b="b"/>
                <a:pathLst>
                  <a:path w="6323" h="7420" extrusionOk="0">
                    <a:moveTo>
                      <a:pt x="1098" y="0"/>
                    </a:moveTo>
                    <a:cubicBezTo>
                      <a:pt x="1046" y="0"/>
                      <a:pt x="995" y="1"/>
                      <a:pt x="943" y="3"/>
                    </a:cubicBezTo>
                    <a:cubicBezTo>
                      <a:pt x="0" y="2282"/>
                      <a:pt x="274" y="4927"/>
                      <a:pt x="1216" y="7419"/>
                    </a:cubicBezTo>
                    <a:cubicBezTo>
                      <a:pt x="2645" y="7298"/>
                      <a:pt x="4013" y="6690"/>
                      <a:pt x="4621" y="5565"/>
                    </a:cubicBezTo>
                    <a:cubicBezTo>
                      <a:pt x="6323" y="2525"/>
                      <a:pt x="4803" y="1370"/>
                      <a:pt x="3769" y="702"/>
                    </a:cubicBezTo>
                    <a:cubicBezTo>
                      <a:pt x="3161" y="296"/>
                      <a:pt x="2165" y="0"/>
                      <a:pt x="109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8" name="Google Shape;688;p42"/>
              <p:cNvSpPr/>
              <p:nvPr/>
            </p:nvSpPr>
            <p:spPr>
              <a:xfrm>
                <a:off x="7295398" y="3487178"/>
                <a:ext cx="149411" cy="174029"/>
              </a:xfrm>
              <a:custGeom>
                <a:avLst/>
                <a:gdLst/>
                <a:ahLst/>
                <a:cxnLst/>
                <a:rect l="l" t="t" r="r" b="b"/>
                <a:pathLst>
                  <a:path w="6262" h="7293" extrusionOk="0">
                    <a:moveTo>
                      <a:pt x="2493" y="1"/>
                    </a:moveTo>
                    <a:cubicBezTo>
                      <a:pt x="1125" y="791"/>
                      <a:pt x="0" y="2220"/>
                      <a:pt x="426" y="4469"/>
                    </a:cubicBezTo>
                    <a:cubicBezTo>
                      <a:pt x="812" y="6508"/>
                      <a:pt x="2085" y="7292"/>
                      <a:pt x="3502" y="7292"/>
                    </a:cubicBezTo>
                    <a:cubicBezTo>
                      <a:pt x="4430" y="7292"/>
                      <a:pt x="5420" y="6956"/>
                      <a:pt x="6262" y="6414"/>
                    </a:cubicBezTo>
                    <a:cubicBezTo>
                      <a:pt x="4256" y="4651"/>
                      <a:pt x="2766" y="2463"/>
                      <a:pt x="249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9" name="Google Shape;689;p42"/>
              <p:cNvSpPr/>
              <p:nvPr/>
            </p:nvSpPr>
            <p:spPr>
              <a:xfrm>
                <a:off x="7354857" y="3469544"/>
                <a:ext cx="141466" cy="170712"/>
              </a:xfrm>
              <a:custGeom>
                <a:avLst/>
                <a:gdLst/>
                <a:ahLst/>
                <a:cxnLst/>
                <a:rect l="l" t="t" r="r" b="b"/>
                <a:pathLst>
                  <a:path w="5929" h="7154" extrusionOk="0">
                    <a:moveTo>
                      <a:pt x="2575" y="0"/>
                    </a:moveTo>
                    <a:cubicBezTo>
                      <a:pt x="1855" y="0"/>
                      <a:pt x="867" y="225"/>
                      <a:pt x="1" y="740"/>
                    </a:cubicBezTo>
                    <a:cubicBezTo>
                      <a:pt x="244" y="3202"/>
                      <a:pt x="1764" y="5390"/>
                      <a:pt x="3770" y="7153"/>
                    </a:cubicBezTo>
                    <a:cubicBezTo>
                      <a:pt x="4986" y="6363"/>
                      <a:pt x="5867" y="5147"/>
                      <a:pt x="5898" y="3901"/>
                    </a:cubicBezTo>
                    <a:cubicBezTo>
                      <a:pt x="5928" y="405"/>
                      <a:pt x="4074" y="101"/>
                      <a:pt x="2828" y="10"/>
                    </a:cubicBezTo>
                    <a:cubicBezTo>
                      <a:pt x="2748" y="4"/>
                      <a:pt x="2664" y="0"/>
                      <a:pt x="257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0" name="Google Shape;690;p42"/>
              <p:cNvSpPr/>
              <p:nvPr/>
            </p:nvSpPr>
            <p:spPr>
              <a:xfrm>
                <a:off x="7376617" y="3753364"/>
                <a:ext cx="164658" cy="168350"/>
              </a:xfrm>
              <a:custGeom>
                <a:avLst/>
                <a:gdLst/>
                <a:ahLst/>
                <a:cxnLst/>
                <a:rect l="l" t="t" r="r" b="b"/>
                <a:pathLst>
                  <a:path w="6901" h="7055" extrusionOk="0">
                    <a:moveTo>
                      <a:pt x="2068" y="1"/>
                    </a:moveTo>
                    <a:cubicBezTo>
                      <a:pt x="852" y="1004"/>
                      <a:pt x="1" y="2615"/>
                      <a:pt x="821" y="4743"/>
                    </a:cubicBezTo>
                    <a:cubicBezTo>
                      <a:pt x="1448" y="6403"/>
                      <a:pt x="2551" y="7054"/>
                      <a:pt x="3727" y="7054"/>
                    </a:cubicBezTo>
                    <a:cubicBezTo>
                      <a:pt x="4832" y="7054"/>
                      <a:pt x="6002" y="6478"/>
                      <a:pt x="6901" y="5624"/>
                    </a:cubicBezTo>
                    <a:cubicBezTo>
                      <a:pt x="4621" y="4256"/>
                      <a:pt x="2736" y="2372"/>
                      <a:pt x="2068" y="1"/>
                    </a:cubicBez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1" name="Google Shape;691;p42"/>
              <p:cNvSpPr/>
              <p:nvPr/>
            </p:nvSpPr>
            <p:spPr>
              <a:xfrm>
                <a:off x="7425936" y="3722749"/>
                <a:ext cx="156689" cy="164842"/>
              </a:xfrm>
              <a:custGeom>
                <a:avLst/>
                <a:gdLst/>
                <a:ahLst/>
                <a:cxnLst/>
                <a:rect l="l" t="t" r="r" b="b"/>
                <a:pathLst>
                  <a:path w="6567" h="6908" extrusionOk="0">
                    <a:moveTo>
                      <a:pt x="3302" y="0"/>
                    </a:moveTo>
                    <a:cubicBezTo>
                      <a:pt x="3071" y="0"/>
                      <a:pt x="2850" y="18"/>
                      <a:pt x="2645" y="38"/>
                    </a:cubicBezTo>
                    <a:cubicBezTo>
                      <a:pt x="1916" y="129"/>
                      <a:pt x="852" y="554"/>
                      <a:pt x="1" y="1284"/>
                    </a:cubicBezTo>
                    <a:cubicBezTo>
                      <a:pt x="669" y="3655"/>
                      <a:pt x="2554" y="5539"/>
                      <a:pt x="4834" y="6907"/>
                    </a:cubicBezTo>
                    <a:cubicBezTo>
                      <a:pt x="5867" y="5934"/>
                      <a:pt x="6566" y="4597"/>
                      <a:pt x="6353" y="3351"/>
                    </a:cubicBezTo>
                    <a:cubicBezTo>
                      <a:pt x="5871" y="454"/>
                      <a:pt x="4475" y="0"/>
                      <a:pt x="33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92" name="Google Shape;692;p42"/>
            <p:cNvGrpSpPr/>
            <p:nvPr/>
          </p:nvGrpSpPr>
          <p:grpSpPr>
            <a:xfrm rot="-3668426">
              <a:off x="3073974" y="-844863"/>
              <a:ext cx="912500" cy="730750"/>
              <a:chOff x="2179003" y="2368249"/>
              <a:chExt cx="1738088" cy="1391899"/>
            </a:xfrm>
          </p:grpSpPr>
          <p:sp>
            <p:nvSpPr>
              <p:cNvPr id="693" name="Google Shape;693;p42"/>
              <p:cNvSpPr/>
              <p:nvPr/>
            </p:nvSpPr>
            <p:spPr>
              <a:xfrm rot="3281200">
                <a:off x="2454539" y="2964003"/>
                <a:ext cx="322662" cy="842178"/>
              </a:xfrm>
              <a:custGeom>
                <a:avLst/>
                <a:gdLst/>
                <a:ahLst/>
                <a:cxnLst/>
                <a:rect l="l" t="t" r="r" b="b"/>
                <a:pathLst>
                  <a:path w="4378" h="11427" extrusionOk="0">
                    <a:moveTo>
                      <a:pt x="547" y="1"/>
                    </a:moveTo>
                    <a:cubicBezTo>
                      <a:pt x="91" y="3983"/>
                      <a:pt x="0" y="9363"/>
                      <a:pt x="2401" y="11247"/>
                    </a:cubicBezTo>
                    <a:cubicBezTo>
                      <a:pt x="2557" y="11373"/>
                      <a:pt x="2696" y="11427"/>
                      <a:pt x="2823" y="11427"/>
                    </a:cubicBezTo>
                    <a:cubicBezTo>
                      <a:pt x="3217" y="11427"/>
                      <a:pt x="3493" y="10909"/>
                      <a:pt x="3769" y="10427"/>
                    </a:cubicBezTo>
                    <a:cubicBezTo>
                      <a:pt x="4012" y="9971"/>
                      <a:pt x="4225" y="9332"/>
                      <a:pt x="4377" y="8542"/>
                    </a:cubicBezTo>
                    <a:cubicBezTo>
                      <a:pt x="2584" y="6050"/>
                      <a:pt x="1368" y="3040"/>
                      <a:pt x="547" y="1"/>
                    </a:cubicBezTo>
                    <a:close/>
                  </a:path>
                </a:pathLst>
              </a:custGeom>
              <a:solidFill>
                <a:srgbClr val="62CF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4" name="Google Shape;694;p42"/>
              <p:cNvSpPr/>
              <p:nvPr/>
            </p:nvSpPr>
            <p:spPr>
              <a:xfrm rot="3281200">
                <a:off x="2704715" y="2770707"/>
                <a:ext cx="342782" cy="983536"/>
              </a:xfrm>
              <a:custGeom>
                <a:avLst/>
                <a:gdLst/>
                <a:ahLst/>
                <a:cxnLst/>
                <a:rect l="l" t="t" r="r" b="b"/>
                <a:pathLst>
                  <a:path w="4651" h="13345" extrusionOk="0">
                    <a:moveTo>
                      <a:pt x="3009" y="0"/>
                    </a:moveTo>
                    <a:lnTo>
                      <a:pt x="760" y="152"/>
                    </a:lnTo>
                    <a:cubicBezTo>
                      <a:pt x="760" y="152"/>
                      <a:pt x="304" y="2158"/>
                      <a:pt x="0" y="4803"/>
                    </a:cubicBezTo>
                    <a:cubicBezTo>
                      <a:pt x="821" y="7842"/>
                      <a:pt x="2037" y="10852"/>
                      <a:pt x="3830" y="13344"/>
                    </a:cubicBezTo>
                    <a:cubicBezTo>
                      <a:pt x="4651" y="8997"/>
                      <a:pt x="3952" y="608"/>
                      <a:pt x="300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5" name="Google Shape;695;p42"/>
              <p:cNvSpPr/>
              <p:nvPr/>
            </p:nvSpPr>
            <p:spPr>
              <a:xfrm rot="3281200">
                <a:off x="3315949" y="2423720"/>
                <a:ext cx="403290" cy="535362"/>
              </a:xfrm>
              <a:custGeom>
                <a:avLst/>
                <a:gdLst/>
                <a:ahLst/>
                <a:cxnLst/>
                <a:rect l="l" t="t" r="r" b="b"/>
                <a:pathLst>
                  <a:path w="5472" h="7264" extrusionOk="0">
                    <a:moveTo>
                      <a:pt x="2948" y="0"/>
                    </a:moveTo>
                    <a:cubicBezTo>
                      <a:pt x="3404" y="2432"/>
                      <a:pt x="0" y="4772"/>
                      <a:pt x="2584" y="6991"/>
                    </a:cubicBezTo>
                    <a:cubicBezTo>
                      <a:pt x="2614" y="7022"/>
                      <a:pt x="2584" y="7052"/>
                      <a:pt x="2553" y="7052"/>
                    </a:cubicBezTo>
                    <a:cubicBezTo>
                      <a:pt x="2657" y="7091"/>
                      <a:pt x="2889" y="7174"/>
                      <a:pt x="3184" y="7224"/>
                    </a:cubicBezTo>
                    <a:lnTo>
                      <a:pt x="3184" y="7224"/>
                    </a:lnTo>
                    <a:cubicBezTo>
                      <a:pt x="1587" y="4947"/>
                      <a:pt x="3525" y="2398"/>
                      <a:pt x="2948" y="0"/>
                    </a:cubicBezTo>
                    <a:close/>
                    <a:moveTo>
                      <a:pt x="3344" y="547"/>
                    </a:moveTo>
                    <a:lnTo>
                      <a:pt x="3344" y="547"/>
                    </a:lnTo>
                    <a:cubicBezTo>
                      <a:pt x="3435" y="912"/>
                      <a:pt x="3496" y="1277"/>
                      <a:pt x="3647" y="1581"/>
                    </a:cubicBezTo>
                    <a:cubicBezTo>
                      <a:pt x="3860" y="2037"/>
                      <a:pt x="4012" y="2584"/>
                      <a:pt x="3982" y="3070"/>
                    </a:cubicBezTo>
                    <a:cubicBezTo>
                      <a:pt x="3951" y="4499"/>
                      <a:pt x="3344" y="5715"/>
                      <a:pt x="3587" y="7174"/>
                    </a:cubicBezTo>
                    <a:cubicBezTo>
                      <a:pt x="3587" y="7211"/>
                      <a:pt x="3563" y="7237"/>
                      <a:pt x="3539" y="7237"/>
                    </a:cubicBezTo>
                    <a:cubicBezTo>
                      <a:pt x="3523" y="7237"/>
                      <a:pt x="3507" y="7227"/>
                      <a:pt x="3496" y="7204"/>
                    </a:cubicBezTo>
                    <a:cubicBezTo>
                      <a:pt x="3192" y="6049"/>
                      <a:pt x="3526" y="5107"/>
                      <a:pt x="3739" y="3952"/>
                    </a:cubicBezTo>
                    <a:cubicBezTo>
                      <a:pt x="3921" y="2918"/>
                      <a:pt x="3647" y="2189"/>
                      <a:pt x="3283" y="1216"/>
                    </a:cubicBezTo>
                    <a:cubicBezTo>
                      <a:pt x="3252" y="1186"/>
                      <a:pt x="3252" y="1125"/>
                      <a:pt x="3222" y="1064"/>
                    </a:cubicBezTo>
                    <a:lnTo>
                      <a:pt x="3222" y="1064"/>
                    </a:lnTo>
                    <a:cubicBezTo>
                      <a:pt x="3222" y="3131"/>
                      <a:pt x="2097" y="5137"/>
                      <a:pt x="3252" y="7204"/>
                    </a:cubicBezTo>
                    <a:cubicBezTo>
                      <a:pt x="3252" y="7215"/>
                      <a:pt x="3249" y="7225"/>
                      <a:pt x="3243" y="7233"/>
                    </a:cubicBezTo>
                    <a:lnTo>
                      <a:pt x="3243" y="7233"/>
                    </a:lnTo>
                    <a:cubicBezTo>
                      <a:pt x="3223" y="7230"/>
                      <a:pt x="3203" y="7227"/>
                      <a:pt x="3184" y="7224"/>
                    </a:cubicBezTo>
                    <a:lnTo>
                      <a:pt x="3184" y="7224"/>
                    </a:lnTo>
                    <a:cubicBezTo>
                      <a:pt x="3187" y="7227"/>
                      <a:pt x="3189" y="7231"/>
                      <a:pt x="3192" y="7234"/>
                    </a:cubicBezTo>
                    <a:cubicBezTo>
                      <a:pt x="3200" y="7243"/>
                      <a:pt x="3209" y="7247"/>
                      <a:pt x="3218" y="7247"/>
                    </a:cubicBezTo>
                    <a:cubicBezTo>
                      <a:pt x="3228" y="7247"/>
                      <a:pt x="3236" y="7241"/>
                      <a:pt x="3243" y="7233"/>
                    </a:cubicBezTo>
                    <a:lnTo>
                      <a:pt x="3243" y="7233"/>
                    </a:lnTo>
                    <a:cubicBezTo>
                      <a:pt x="3366" y="7251"/>
                      <a:pt x="3499" y="7263"/>
                      <a:pt x="3638" y="7263"/>
                    </a:cubicBezTo>
                    <a:cubicBezTo>
                      <a:pt x="3934" y="7263"/>
                      <a:pt x="4255" y="7210"/>
                      <a:pt x="4559" y="7052"/>
                    </a:cubicBezTo>
                    <a:cubicBezTo>
                      <a:pt x="4559" y="7052"/>
                      <a:pt x="4529" y="7022"/>
                      <a:pt x="4559" y="6991"/>
                    </a:cubicBezTo>
                    <a:cubicBezTo>
                      <a:pt x="5106" y="5745"/>
                      <a:pt x="5471" y="4286"/>
                      <a:pt x="5076" y="2918"/>
                    </a:cubicBezTo>
                    <a:cubicBezTo>
                      <a:pt x="4833" y="1976"/>
                      <a:pt x="4286" y="1277"/>
                      <a:pt x="3647" y="639"/>
                    </a:cubicBezTo>
                    <a:lnTo>
                      <a:pt x="3647" y="639"/>
                    </a:lnTo>
                    <a:cubicBezTo>
                      <a:pt x="4134" y="1398"/>
                      <a:pt x="4651" y="2067"/>
                      <a:pt x="4772" y="3070"/>
                    </a:cubicBezTo>
                    <a:cubicBezTo>
                      <a:pt x="4833" y="3648"/>
                      <a:pt x="4863" y="4256"/>
                      <a:pt x="4711" y="4833"/>
                    </a:cubicBezTo>
                    <a:cubicBezTo>
                      <a:pt x="4529" y="5563"/>
                      <a:pt x="4225" y="6262"/>
                      <a:pt x="4347" y="7052"/>
                    </a:cubicBezTo>
                    <a:cubicBezTo>
                      <a:pt x="4365" y="7090"/>
                      <a:pt x="4338" y="7116"/>
                      <a:pt x="4307" y="7116"/>
                    </a:cubicBezTo>
                    <a:cubicBezTo>
                      <a:pt x="4288" y="7116"/>
                      <a:pt x="4267" y="7106"/>
                      <a:pt x="4255" y="7082"/>
                    </a:cubicBezTo>
                    <a:cubicBezTo>
                      <a:pt x="3982" y="5988"/>
                      <a:pt x="4711" y="5046"/>
                      <a:pt x="4681" y="3952"/>
                    </a:cubicBezTo>
                    <a:cubicBezTo>
                      <a:pt x="4620" y="2918"/>
                      <a:pt x="4407" y="1946"/>
                      <a:pt x="3769" y="1094"/>
                    </a:cubicBezTo>
                    <a:cubicBezTo>
                      <a:pt x="3617" y="912"/>
                      <a:pt x="3496" y="730"/>
                      <a:pt x="3344" y="547"/>
                    </a:cubicBezTo>
                    <a:close/>
                  </a:path>
                </a:pathLst>
              </a:custGeom>
              <a:solidFill>
                <a:srgbClr val="8C4B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6" name="Google Shape;696;p42"/>
              <p:cNvSpPr/>
              <p:nvPr/>
            </p:nvSpPr>
            <p:spPr>
              <a:xfrm rot="3281200">
                <a:off x="3411557" y="2385923"/>
                <a:ext cx="174818" cy="461587"/>
              </a:xfrm>
              <a:custGeom>
                <a:avLst/>
                <a:gdLst/>
                <a:ahLst/>
                <a:cxnLst/>
                <a:rect l="l" t="t" r="r" b="b"/>
                <a:pathLst>
                  <a:path w="2372" h="6263" extrusionOk="0">
                    <a:moveTo>
                      <a:pt x="2219" y="1"/>
                    </a:moveTo>
                    <a:cubicBezTo>
                      <a:pt x="2219" y="31"/>
                      <a:pt x="2219" y="31"/>
                      <a:pt x="2219" y="31"/>
                    </a:cubicBezTo>
                    <a:cubicBezTo>
                      <a:pt x="2098" y="1521"/>
                      <a:pt x="1156" y="1156"/>
                      <a:pt x="669" y="3436"/>
                    </a:cubicBezTo>
                    <a:cubicBezTo>
                      <a:pt x="365" y="4712"/>
                      <a:pt x="821" y="5685"/>
                      <a:pt x="1277" y="6262"/>
                    </a:cubicBezTo>
                    <a:cubicBezTo>
                      <a:pt x="1" y="4408"/>
                      <a:pt x="2371" y="1977"/>
                      <a:pt x="2219" y="1"/>
                    </a:cubicBezTo>
                    <a:close/>
                  </a:path>
                </a:pathLst>
              </a:custGeom>
              <a:solidFill>
                <a:srgbClr val="8C4B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7" name="Google Shape;697;p42"/>
              <p:cNvSpPr/>
              <p:nvPr/>
            </p:nvSpPr>
            <p:spPr>
              <a:xfrm rot="3281200">
                <a:off x="3496570" y="2567043"/>
                <a:ext cx="271145" cy="506324"/>
              </a:xfrm>
              <a:custGeom>
                <a:avLst/>
                <a:gdLst/>
                <a:ahLst/>
                <a:cxnLst/>
                <a:rect l="l" t="t" r="r" b="b"/>
                <a:pathLst>
                  <a:path w="3679" h="6870" extrusionOk="0">
                    <a:moveTo>
                      <a:pt x="1" y="0"/>
                    </a:moveTo>
                    <a:cubicBezTo>
                      <a:pt x="31" y="92"/>
                      <a:pt x="92" y="183"/>
                      <a:pt x="153" y="274"/>
                    </a:cubicBezTo>
                    <a:cubicBezTo>
                      <a:pt x="2250" y="1885"/>
                      <a:pt x="2615" y="4469"/>
                      <a:pt x="1582" y="6870"/>
                    </a:cubicBezTo>
                    <a:cubicBezTo>
                      <a:pt x="3679" y="4165"/>
                      <a:pt x="1065" y="487"/>
                      <a:pt x="1" y="0"/>
                    </a:cubicBezTo>
                    <a:close/>
                  </a:path>
                </a:pathLst>
              </a:custGeom>
              <a:solidFill>
                <a:srgbClr val="8C4B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Google Shape;698;p42"/>
              <p:cNvSpPr/>
              <p:nvPr/>
            </p:nvSpPr>
            <p:spPr>
              <a:xfrm rot="3281200">
                <a:off x="3438478" y="2414098"/>
                <a:ext cx="145706" cy="533225"/>
              </a:xfrm>
              <a:custGeom>
                <a:avLst/>
                <a:gdLst/>
                <a:ahLst/>
                <a:cxnLst/>
                <a:rect l="l" t="t" r="r" b="b"/>
                <a:pathLst>
                  <a:path w="1977" h="7235" extrusionOk="0">
                    <a:moveTo>
                      <a:pt x="1399" y="0"/>
                    </a:moveTo>
                    <a:cubicBezTo>
                      <a:pt x="1976" y="2401"/>
                      <a:pt x="1" y="4955"/>
                      <a:pt x="1581" y="7234"/>
                    </a:cubicBezTo>
                    <a:cubicBezTo>
                      <a:pt x="1581" y="7234"/>
                      <a:pt x="1612" y="7234"/>
                      <a:pt x="1612" y="7204"/>
                    </a:cubicBezTo>
                    <a:cubicBezTo>
                      <a:pt x="487" y="5107"/>
                      <a:pt x="1672" y="3131"/>
                      <a:pt x="1703" y="1064"/>
                    </a:cubicBezTo>
                    <a:cubicBezTo>
                      <a:pt x="1612" y="730"/>
                      <a:pt x="1581" y="304"/>
                      <a:pt x="1429"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9" name="Google Shape;699;p42"/>
              <p:cNvSpPr/>
              <p:nvPr/>
            </p:nvSpPr>
            <p:spPr>
              <a:xfrm rot="3281200">
                <a:off x="3515869" y="2489403"/>
                <a:ext cx="62793" cy="515684"/>
              </a:xfrm>
              <a:custGeom>
                <a:avLst/>
                <a:gdLst/>
                <a:ahLst/>
                <a:cxnLst/>
                <a:rect l="l" t="t" r="r" b="b"/>
                <a:pathLst>
                  <a:path w="852" h="6997" extrusionOk="0">
                    <a:moveTo>
                      <a:pt x="61" y="0"/>
                    </a:moveTo>
                    <a:lnTo>
                      <a:pt x="61" y="0"/>
                    </a:lnTo>
                    <a:cubicBezTo>
                      <a:pt x="91" y="274"/>
                      <a:pt x="122" y="548"/>
                      <a:pt x="122" y="821"/>
                    </a:cubicBezTo>
                    <a:cubicBezTo>
                      <a:pt x="122" y="882"/>
                      <a:pt x="152" y="912"/>
                      <a:pt x="152" y="973"/>
                    </a:cubicBezTo>
                    <a:cubicBezTo>
                      <a:pt x="517" y="1976"/>
                      <a:pt x="760" y="2675"/>
                      <a:pt x="578" y="3739"/>
                    </a:cubicBezTo>
                    <a:cubicBezTo>
                      <a:pt x="365" y="4864"/>
                      <a:pt x="0" y="5806"/>
                      <a:pt x="304" y="6961"/>
                    </a:cubicBezTo>
                    <a:cubicBezTo>
                      <a:pt x="304" y="6987"/>
                      <a:pt x="315" y="6996"/>
                      <a:pt x="328" y="6996"/>
                    </a:cubicBezTo>
                    <a:cubicBezTo>
                      <a:pt x="345" y="6996"/>
                      <a:pt x="365" y="6979"/>
                      <a:pt x="365" y="6961"/>
                    </a:cubicBezTo>
                    <a:cubicBezTo>
                      <a:pt x="183" y="5472"/>
                      <a:pt x="790" y="4286"/>
                      <a:pt x="851" y="2858"/>
                    </a:cubicBezTo>
                    <a:cubicBezTo>
                      <a:pt x="851" y="2341"/>
                      <a:pt x="730" y="1794"/>
                      <a:pt x="517" y="1338"/>
                    </a:cubicBezTo>
                    <a:cubicBezTo>
                      <a:pt x="395" y="1064"/>
                      <a:pt x="335" y="669"/>
                      <a:pt x="243" y="304"/>
                    </a:cubicBezTo>
                    <a:cubicBezTo>
                      <a:pt x="183" y="213"/>
                      <a:pt x="122" y="122"/>
                      <a:pt x="61"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0" name="Google Shape;700;p42"/>
              <p:cNvSpPr/>
              <p:nvPr/>
            </p:nvSpPr>
            <p:spPr>
              <a:xfrm rot="3281200">
                <a:off x="3711370" y="2544766"/>
                <a:ext cx="20194" cy="78491"/>
              </a:xfrm>
              <a:custGeom>
                <a:avLst/>
                <a:gdLst/>
                <a:ahLst/>
                <a:cxnLst/>
                <a:rect l="l" t="t" r="r" b="b"/>
                <a:pathLst>
                  <a:path w="274" h="1065" extrusionOk="0">
                    <a:moveTo>
                      <a:pt x="0" y="0"/>
                    </a:moveTo>
                    <a:cubicBezTo>
                      <a:pt x="152" y="304"/>
                      <a:pt x="183" y="730"/>
                      <a:pt x="274" y="1064"/>
                    </a:cubicBezTo>
                    <a:cubicBezTo>
                      <a:pt x="274" y="791"/>
                      <a:pt x="243" y="517"/>
                      <a:pt x="213" y="243"/>
                    </a:cubicBezTo>
                    <a:cubicBezTo>
                      <a:pt x="183" y="213"/>
                      <a:pt x="183" y="183"/>
                      <a:pt x="152" y="152"/>
                    </a:cubicBezTo>
                    <a:cubicBezTo>
                      <a:pt x="91" y="91"/>
                      <a:pt x="61" y="61"/>
                      <a:pt x="0"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1" name="Google Shape;701;p42"/>
              <p:cNvSpPr/>
              <p:nvPr/>
            </p:nvSpPr>
            <p:spPr>
              <a:xfrm rot="3281200">
                <a:off x="3749911" y="2548728"/>
                <a:ext cx="4569" cy="2285"/>
              </a:xfrm>
              <a:custGeom>
                <a:avLst/>
                <a:gdLst/>
                <a:ahLst/>
                <a:cxnLst/>
                <a:rect l="l" t="t" r="r" b="b"/>
                <a:pathLst>
                  <a:path w="62" h="31" extrusionOk="0">
                    <a:moveTo>
                      <a:pt x="1" y="0"/>
                    </a:moveTo>
                    <a:cubicBezTo>
                      <a:pt x="1" y="0"/>
                      <a:pt x="1" y="30"/>
                      <a:pt x="1" y="30"/>
                    </a:cubicBezTo>
                    <a:cubicBezTo>
                      <a:pt x="1" y="30"/>
                      <a:pt x="14" y="17"/>
                      <a:pt x="32" y="17"/>
                    </a:cubicBezTo>
                    <a:cubicBezTo>
                      <a:pt x="41" y="17"/>
                      <a:pt x="51" y="20"/>
                      <a:pt x="62" y="30"/>
                    </a:cubicBezTo>
                    <a:cubicBezTo>
                      <a:pt x="62" y="0"/>
                      <a:pt x="62" y="0"/>
                      <a:pt x="62"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2" name="Google Shape;702;p42"/>
              <p:cNvSpPr/>
              <p:nvPr/>
            </p:nvSpPr>
            <p:spPr>
              <a:xfrm rot="3281200">
                <a:off x="3515055" y="2525910"/>
                <a:ext cx="112099" cy="502197"/>
              </a:xfrm>
              <a:custGeom>
                <a:avLst/>
                <a:gdLst/>
                <a:ahLst/>
                <a:cxnLst/>
                <a:rect l="l" t="t" r="r" b="b"/>
                <a:pathLst>
                  <a:path w="1521" h="6814" extrusionOk="0">
                    <a:moveTo>
                      <a:pt x="1" y="0"/>
                    </a:moveTo>
                    <a:lnTo>
                      <a:pt x="1" y="0"/>
                    </a:lnTo>
                    <a:cubicBezTo>
                      <a:pt x="31" y="91"/>
                      <a:pt x="31" y="152"/>
                      <a:pt x="61" y="243"/>
                    </a:cubicBezTo>
                    <a:cubicBezTo>
                      <a:pt x="183" y="426"/>
                      <a:pt x="335" y="608"/>
                      <a:pt x="456" y="821"/>
                    </a:cubicBezTo>
                    <a:cubicBezTo>
                      <a:pt x="1095" y="1672"/>
                      <a:pt x="1308" y="2614"/>
                      <a:pt x="1338" y="3678"/>
                    </a:cubicBezTo>
                    <a:cubicBezTo>
                      <a:pt x="1368" y="4742"/>
                      <a:pt x="608" y="5684"/>
                      <a:pt x="882" y="6778"/>
                    </a:cubicBezTo>
                    <a:cubicBezTo>
                      <a:pt x="882" y="6804"/>
                      <a:pt x="898" y="6813"/>
                      <a:pt x="917" y="6813"/>
                    </a:cubicBezTo>
                    <a:cubicBezTo>
                      <a:pt x="943" y="6813"/>
                      <a:pt x="973" y="6796"/>
                      <a:pt x="973" y="6778"/>
                    </a:cubicBezTo>
                    <a:cubicBezTo>
                      <a:pt x="852" y="5988"/>
                      <a:pt x="1156" y="5289"/>
                      <a:pt x="1368" y="4560"/>
                    </a:cubicBezTo>
                    <a:cubicBezTo>
                      <a:pt x="1520" y="3982"/>
                      <a:pt x="1490" y="3374"/>
                      <a:pt x="1429" y="2797"/>
                    </a:cubicBezTo>
                    <a:cubicBezTo>
                      <a:pt x="1338" y="1794"/>
                      <a:pt x="852" y="1094"/>
                      <a:pt x="335" y="335"/>
                    </a:cubicBezTo>
                    <a:cubicBezTo>
                      <a:pt x="244" y="243"/>
                      <a:pt x="122" y="122"/>
                      <a:pt x="1"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3" name="Google Shape;703;p42"/>
              <p:cNvSpPr/>
              <p:nvPr/>
            </p:nvSpPr>
            <p:spPr>
              <a:xfrm rot="3281200">
                <a:off x="3747947" y="2562766"/>
                <a:ext cx="17983" cy="22405"/>
              </a:xfrm>
              <a:custGeom>
                <a:avLst/>
                <a:gdLst/>
                <a:ahLst/>
                <a:cxnLst/>
                <a:rect l="l" t="t" r="r" b="b"/>
                <a:pathLst>
                  <a:path w="244" h="304" extrusionOk="0">
                    <a:moveTo>
                      <a:pt x="1" y="0"/>
                    </a:moveTo>
                    <a:cubicBezTo>
                      <a:pt x="31" y="61"/>
                      <a:pt x="61" y="152"/>
                      <a:pt x="92" y="213"/>
                    </a:cubicBezTo>
                    <a:cubicBezTo>
                      <a:pt x="122" y="243"/>
                      <a:pt x="183" y="274"/>
                      <a:pt x="244" y="304"/>
                    </a:cubicBezTo>
                    <a:cubicBezTo>
                      <a:pt x="183" y="213"/>
                      <a:pt x="122" y="122"/>
                      <a:pt x="92" y="30"/>
                    </a:cubicBezTo>
                    <a:cubicBezTo>
                      <a:pt x="61" y="30"/>
                      <a:pt x="31" y="0"/>
                      <a:pt x="1"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4" name="Google Shape;704;p42"/>
              <p:cNvSpPr/>
              <p:nvPr/>
            </p:nvSpPr>
            <p:spPr>
              <a:xfrm rot="3281200">
                <a:off x="3731875" y="2573432"/>
                <a:ext cx="13561" cy="26974"/>
              </a:xfrm>
              <a:custGeom>
                <a:avLst/>
                <a:gdLst/>
                <a:ahLst/>
                <a:cxnLst/>
                <a:rect l="l" t="t" r="r" b="b"/>
                <a:pathLst>
                  <a:path w="184" h="366" extrusionOk="0">
                    <a:moveTo>
                      <a:pt x="1" y="1"/>
                    </a:moveTo>
                    <a:cubicBezTo>
                      <a:pt x="1" y="31"/>
                      <a:pt x="1" y="61"/>
                      <a:pt x="1" y="61"/>
                    </a:cubicBezTo>
                    <a:cubicBezTo>
                      <a:pt x="62" y="183"/>
                      <a:pt x="123" y="274"/>
                      <a:pt x="183" y="365"/>
                    </a:cubicBezTo>
                    <a:cubicBezTo>
                      <a:pt x="153" y="274"/>
                      <a:pt x="153" y="213"/>
                      <a:pt x="123" y="122"/>
                    </a:cubicBezTo>
                    <a:lnTo>
                      <a:pt x="1" y="1"/>
                    </a:ln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5" name="Google Shape;705;p42"/>
              <p:cNvSpPr/>
              <p:nvPr/>
            </p:nvSpPr>
            <p:spPr>
              <a:xfrm rot="3281200">
                <a:off x="3751302" y="2558708"/>
                <a:ext cx="8991" cy="15698"/>
              </a:xfrm>
              <a:custGeom>
                <a:avLst/>
                <a:gdLst/>
                <a:ahLst/>
                <a:cxnLst/>
                <a:rect l="l" t="t" r="r" b="b"/>
                <a:pathLst>
                  <a:path w="122" h="213" extrusionOk="0">
                    <a:moveTo>
                      <a:pt x="0" y="0"/>
                    </a:moveTo>
                    <a:cubicBezTo>
                      <a:pt x="0" y="61"/>
                      <a:pt x="31" y="91"/>
                      <a:pt x="31" y="152"/>
                    </a:cubicBezTo>
                    <a:cubicBezTo>
                      <a:pt x="61" y="152"/>
                      <a:pt x="91" y="182"/>
                      <a:pt x="122" y="213"/>
                    </a:cubicBezTo>
                    <a:cubicBezTo>
                      <a:pt x="91" y="152"/>
                      <a:pt x="61" y="61"/>
                      <a:pt x="31"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6" name="Google Shape;706;p42"/>
              <p:cNvSpPr/>
              <p:nvPr/>
            </p:nvSpPr>
            <p:spPr>
              <a:xfrm rot="3281200">
                <a:off x="3741275" y="2569108"/>
                <a:ext cx="4496" cy="6780"/>
              </a:xfrm>
              <a:custGeom>
                <a:avLst/>
                <a:gdLst/>
                <a:ahLst/>
                <a:cxnLst/>
                <a:rect l="l" t="t" r="r" b="b"/>
                <a:pathLst>
                  <a:path w="61" h="92" extrusionOk="0">
                    <a:moveTo>
                      <a:pt x="0" y="0"/>
                    </a:moveTo>
                    <a:cubicBezTo>
                      <a:pt x="31" y="31"/>
                      <a:pt x="31" y="61"/>
                      <a:pt x="61" y="91"/>
                    </a:cubicBezTo>
                    <a:cubicBezTo>
                      <a:pt x="61" y="91"/>
                      <a:pt x="61" y="61"/>
                      <a:pt x="61" y="31"/>
                    </a:cubicBezTo>
                    <a:cubicBezTo>
                      <a:pt x="31" y="31"/>
                      <a:pt x="31" y="0"/>
                      <a:pt x="0"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7" name="Google Shape;707;p42"/>
              <p:cNvSpPr/>
              <p:nvPr/>
            </p:nvSpPr>
            <p:spPr>
              <a:xfrm rot="3281200">
                <a:off x="3748780" y="2552904"/>
                <a:ext cx="11276" cy="10023"/>
              </a:xfrm>
              <a:custGeom>
                <a:avLst/>
                <a:gdLst/>
                <a:ahLst/>
                <a:cxnLst/>
                <a:rect l="l" t="t" r="r" b="b"/>
                <a:pathLst>
                  <a:path w="153" h="136" extrusionOk="0">
                    <a:moveTo>
                      <a:pt x="32" y="1"/>
                    </a:moveTo>
                    <a:cubicBezTo>
                      <a:pt x="21" y="1"/>
                      <a:pt x="11" y="4"/>
                      <a:pt x="1" y="14"/>
                    </a:cubicBezTo>
                    <a:cubicBezTo>
                      <a:pt x="1" y="14"/>
                      <a:pt x="1" y="14"/>
                      <a:pt x="1" y="44"/>
                    </a:cubicBezTo>
                    <a:cubicBezTo>
                      <a:pt x="61" y="75"/>
                      <a:pt x="92" y="105"/>
                      <a:pt x="153" y="136"/>
                    </a:cubicBezTo>
                    <a:cubicBezTo>
                      <a:pt x="122" y="105"/>
                      <a:pt x="122" y="44"/>
                      <a:pt x="122" y="14"/>
                    </a:cubicBezTo>
                    <a:cubicBezTo>
                      <a:pt x="82" y="14"/>
                      <a:pt x="55" y="1"/>
                      <a:pt x="32" y="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8" name="Google Shape;708;p42"/>
              <p:cNvSpPr/>
              <p:nvPr/>
            </p:nvSpPr>
            <p:spPr>
              <a:xfrm rot="3281200">
                <a:off x="3283186" y="2762538"/>
                <a:ext cx="51590" cy="51590"/>
              </a:xfrm>
              <a:custGeom>
                <a:avLst/>
                <a:gdLst/>
                <a:ahLst/>
                <a:cxnLst/>
                <a:rect l="l" t="t" r="r" b="b"/>
                <a:pathLst>
                  <a:path w="700" h="700" extrusionOk="0">
                    <a:moveTo>
                      <a:pt x="1" y="1"/>
                    </a:moveTo>
                    <a:lnTo>
                      <a:pt x="1" y="1"/>
                    </a:lnTo>
                    <a:cubicBezTo>
                      <a:pt x="153" y="244"/>
                      <a:pt x="366" y="457"/>
                      <a:pt x="639" y="700"/>
                    </a:cubicBezTo>
                    <a:lnTo>
                      <a:pt x="700" y="700"/>
                    </a:lnTo>
                    <a:cubicBezTo>
                      <a:pt x="669" y="670"/>
                      <a:pt x="639" y="670"/>
                      <a:pt x="639" y="670"/>
                    </a:cubicBezTo>
                    <a:cubicBezTo>
                      <a:pt x="639" y="670"/>
                      <a:pt x="305" y="426"/>
                      <a:pt x="1" y="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9" name="Google Shape;709;p42"/>
              <p:cNvSpPr/>
              <p:nvPr/>
            </p:nvSpPr>
            <p:spPr>
              <a:xfrm rot="3281200">
                <a:off x="3356734" y="2360472"/>
                <a:ext cx="253162" cy="526444"/>
              </a:xfrm>
              <a:custGeom>
                <a:avLst/>
                <a:gdLst/>
                <a:ahLst/>
                <a:cxnLst/>
                <a:rect l="l" t="t" r="r" b="b"/>
                <a:pathLst>
                  <a:path w="3435" h="7143" extrusionOk="0">
                    <a:moveTo>
                      <a:pt x="2979" y="0"/>
                    </a:moveTo>
                    <a:cubicBezTo>
                      <a:pt x="2888" y="30"/>
                      <a:pt x="2857" y="91"/>
                      <a:pt x="2857" y="213"/>
                    </a:cubicBezTo>
                    <a:cubicBezTo>
                      <a:pt x="2979" y="2189"/>
                      <a:pt x="578" y="4559"/>
                      <a:pt x="1824" y="6444"/>
                    </a:cubicBezTo>
                    <a:cubicBezTo>
                      <a:pt x="2158" y="6869"/>
                      <a:pt x="2462" y="7113"/>
                      <a:pt x="2462" y="7113"/>
                    </a:cubicBezTo>
                    <a:cubicBezTo>
                      <a:pt x="2462" y="7113"/>
                      <a:pt x="2492" y="7113"/>
                      <a:pt x="2523" y="7143"/>
                    </a:cubicBezTo>
                    <a:cubicBezTo>
                      <a:pt x="2553" y="7113"/>
                      <a:pt x="2553" y="7082"/>
                      <a:pt x="2523" y="7052"/>
                    </a:cubicBezTo>
                    <a:cubicBezTo>
                      <a:pt x="0" y="4803"/>
                      <a:pt x="3435" y="2492"/>
                      <a:pt x="2979" y="91"/>
                    </a:cubicBezTo>
                    <a:lnTo>
                      <a:pt x="2979" y="61"/>
                    </a:lnTo>
                    <a:cubicBezTo>
                      <a:pt x="2979" y="61"/>
                      <a:pt x="2979" y="61"/>
                      <a:pt x="2979" y="30"/>
                    </a:cubicBezTo>
                    <a:cubicBezTo>
                      <a:pt x="2979" y="0"/>
                      <a:pt x="2979" y="0"/>
                      <a:pt x="2979"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0" name="Google Shape;710;p42"/>
              <p:cNvSpPr/>
              <p:nvPr/>
            </p:nvSpPr>
            <p:spPr>
              <a:xfrm rot="3281200">
                <a:off x="3751851" y="2542911"/>
                <a:ext cx="2285" cy="4569"/>
              </a:xfrm>
              <a:custGeom>
                <a:avLst/>
                <a:gdLst/>
                <a:ahLst/>
                <a:cxnLst/>
                <a:rect l="l" t="t" r="r" b="b"/>
                <a:pathLst>
                  <a:path w="31" h="62" extrusionOk="0">
                    <a:moveTo>
                      <a:pt x="0" y="0"/>
                    </a:moveTo>
                    <a:cubicBezTo>
                      <a:pt x="0" y="31"/>
                      <a:pt x="0" y="61"/>
                      <a:pt x="0" y="61"/>
                    </a:cubicBezTo>
                    <a:lnTo>
                      <a:pt x="31" y="61"/>
                    </a:lnTo>
                    <a:lnTo>
                      <a:pt x="31" y="31"/>
                    </a:lnTo>
                    <a:cubicBezTo>
                      <a:pt x="31" y="31"/>
                      <a:pt x="31" y="31"/>
                      <a:pt x="0"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1" name="Google Shape;711;p42"/>
              <p:cNvSpPr/>
              <p:nvPr/>
            </p:nvSpPr>
            <p:spPr>
              <a:xfrm rot="3281200">
                <a:off x="3750860" y="2546894"/>
                <a:ext cx="74" cy="2285"/>
              </a:xfrm>
              <a:custGeom>
                <a:avLst/>
                <a:gdLst/>
                <a:ahLst/>
                <a:cxnLst/>
                <a:rect l="l" t="t" r="r" b="b"/>
                <a:pathLst>
                  <a:path w="1" h="31" extrusionOk="0">
                    <a:moveTo>
                      <a:pt x="1" y="0"/>
                    </a:moveTo>
                    <a:cubicBezTo>
                      <a:pt x="1" y="0"/>
                      <a:pt x="1" y="0"/>
                      <a:pt x="1" y="0"/>
                    </a:cubicBezTo>
                    <a:cubicBezTo>
                      <a:pt x="1" y="0"/>
                      <a:pt x="1" y="30"/>
                      <a:pt x="1" y="30"/>
                    </a:cubicBezTo>
                    <a:lnTo>
                      <a:pt x="1" y="30"/>
                    </a:lnTo>
                    <a:lnTo>
                      <a:pt x="1" y="30"/>
                    </a:lnTo>
                    <a:cubicBezTo>
                      <a:pt x="1" y="30"/>
                      <a:pt x="1" y="0"/>
                      <a:pt x="1"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2" name="Google Shape;712;p42"/>
              <p:cNvSpPr/>
              <p:nvPr/>
            </p:nvSpPr>
            <p:spPr>
              <a:xfrm rot="3281200">
                <a:off x="3509519" y="2552166"/>
                <a:ext cx="174818" cy="506397"/>
              </a:xfrm>
              <a:custGeom>
                <a:avLst/>
                <a:gdLst/>
                <a:ahLst/>
                <a:cxnLst/>
                <a:rect l="l" t="t" r="r" b="b"/>
                <a:pathLst>
                  <a:path w="2372" h="6871" extrusionOk="0">
                    <a:moveTo>
                      <a:pt x="1" y="1"/>
                    </a:moveTo>
                    <a:lnTo>
                      <a:pt x="1" y="1"/>
                    </a:lnTo>
                    <a:cubicBezTo>
                      <a:pt x="62" y="153"/>
                      <a:pt x="153" y="305"/>
                      <a:pt x="244" y="427"/>
                    </a:cubicBezTo>
                    <a:cubicBezTo>
                      <a:pt x="882" y="1095"/>
                      <a:pt x="1399" y="1794"/>
                      <a:pt x="1672" y="2737"/>
                    </a:cubicBezTo>
                    <a:cubicBezTo>
                      <a:pt x="2037" y="4104"/>
                      <a:pt x="1642" y="5563"/>
                      <a:pt x="1065" y="6810"/>
                    </a:cubicBezTo>
                    <a:cubicBezTo>
                      <a:pt x="1065" y="6810"/>
                      <a:pt x="1065" y="6840"/>
                      <a:pt x="1065" y="6870"/>
                    </a:cubicBezTo>
                    <a:cubicBezTo>
                      <a:pt x="1095" y="6840"/>
                      <a:pt x="1125" y="6840"/>
                      <a:pt x="1156" y="6810"/>
                    </a:cubicBezTo>
                    <a:cubicBezTo>
                      <a:pt x="1217" y="6749"/>
                      <a:pt x="1277" y="6688"/>
                      <a:pt x="1308" y="6597"/>
                    </a:cubicBezTo>
                    <a:cubicBezTo>
                      <a:pt x="2372" y="4226"/>
                      <a:pt x="2037" y="1642"/>
                      <a:pt x="1" y="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3" name="Google Shape;713;p42"/>
              <p:cNvSpPr/>
              <p:nvPr/>
            </p:nvSpPr>
            <p:spPr>
              <a:xfrm rot="3281200">
                <a:off x="3747221" y="2549434"/>
                <a:ext cx="74" cy="2358"/>
              </a:xfrm>
              <a:custGeom>
                <a:avLst/>
                <a:gdLst/>
                <a:ahLst/>
                <a:cxnLst/>
                <a:rect l="l" t="t" r="r" b="b"/>
                <a:pathLst>
                  <a:path w="1" h="32" extrusionOk="0">
                    <a:moveTo>
                      <a:pt x="1" y="1"/>
                    </a:moveTo>
                    <a:cubicBezTo>
                      <a:pt x="1" y="1"/>
                      <a:pt x="1" y="1"/>
                      <a:pt x="1" y="31"/>
                    </a:cubicBezTo>
                    <a:lnTo>
                      <a:pt x="1" y="31"/>
                    </a:lnTo>
                    <a:cubicBezTo>
                      <a:pt x="1" y="1"/>
                      <a:pt x="1" y="1"/>
                      <a:pt x="1" y="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4" name="Google Shape;714;p42"/>
              <p:cNvSpPr/>
              <p:nvPr/>
            </p:nvSpPr>
            <p:spPr>
              <a:xfrm rot="3281200">
                <a:off x="3746739" y="2550367"/>
                <a:ext cx="2358" cy="2358"/>
              </a:xfrm>
              <a:custGeom>
                <a:avLst/>
                <a:gdLst/>
                <a:ahLst/>
                <a:cxnLst/>
                <a:rect l="l" t="t" r="r" b="b"/>
                <a:pathLst>
                  <a:path w="32" h="32" extrusionOk="0">
                    <a:moveTo>
                      <a:pt x="1" y="1"/>
                    </a:moveTo>
                    <a:cubicBezTo>
                      <a:pt x="1" y="1"/>
                      <a:pt x="1" y="1"/>
                      <a:pt x="1" y="31"/>
                    </a:cubicBezTo>
                    <a:lnTo>
                      <a:pt x="31" y="31"/>
                    </a:lnTo>
                    <a:cubicBezTo>
                      <a:pt x="31" y="31"/>
                      <a:pt x="1" y="1"/>
                      <a:pt x="1" y="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5" name="Google Shape;715;p42"/>
              <p:cNvSpPr/>
              <p:nvPr/>
            </p:nvSpPr>
            <p:spPr>
              <a:xfrm rot="3281200">
                <a:off x="3748153" y="2549916"/>
                <a:ext cx="74" cy="74"/>
              </a:xfrm>
              <a:custGeom>
                <a:avLst/>
                <a:gdLst/>
                <a:ahLst/>
                <a:cxnLst/>
                <a:rect l="l" t="t" r="r" b="b"/>
                <a:pathLst>
                  <a:path w="1" h="1" extrusionOk="0">
                    <a:moveTo>
                      <a:pt x="1" y="1"/>
                    </a:moveTo>
                    <a:lnTo>
                      <a:pt x="1" y="1"/>
                    </a:lnTo>
                    <a:lnTo>
                      <a:pt x="1" y="1"/>
                    </a:ln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 name="Google Shape;716;p42"/>
              <p:cNvSpPr/>
              <p:nvPr/>
            </p:nvSpPr>
            <p:spPr>
              <a:xfrm rot="3281200">
                <a:off x="3741128" y="2550015"/>
                <a:ext cx="13561" cy="16804"/>
              </a:xfrm>
              <a:custGeom>
                <a:avLst/>
                <a:gdLst/>
                <a:ahLst/>
                <a:cxnLst/>
                <a:rect l="l" t="t" r="r" b="b"/>
                <a:pathLst>
                  <a:path w="184" h="228" extrusionOk="0">
                    <a:moveTo>
                      <a:pt x="32" y="1"/>
                    </a:moveTo>
                    <a:cubicBezTo>
                      <a:pt x="14" y="1"/>
                      <a:pt x="1" y="14"/>
                      <a:pt x="1" y="14"/>
                    </a:cubicBezTo>
                    <a:lnTo>
                      <a:pt x="1" y="45"/>
                    </a:lnTo>
                    <a:cubicBezTo>
                      <a:pt x="1" y="45"/>
                      <a:pt x="31" y="75"/>
                      <a:pt x="31" y="75"/>
                    </a:cubicBezTo>
                    <a:cubicBezTo>
                      <a:pt x="92" y="136"/>
                      <a:pt x="122" y="166"/>
                      <a:pt x="183" y="227"/>
                    </a:cubicBezTo>
                    <a:cubicBezTo>
                      <a:pt x="153" y="166"/>
                      <a:pt x="122" y="106"/>
                      <a:pt x="62" y="14"/>
                    </a:cubicBezTo>
                    <a:cubicBezTo>
                      <a:pt x="51" y="4"/>
                      <a:pt x="41" y="1"/>
                      <a:pt x="32" y="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 name="Google Shape;717;p42"/>
              <p:cNvSpPr/>
              <p:nvPr/>
            </p:nvSpPr>
            <p:spPr>
              <a:xfrm rot="3281200">
                <a:off x="3730275" y="2578513"/>
                <a:ext cx="29185" cy="38177"/>
              </a:xfrm>
              <a:custGeom>
                <a:avLst/>
                <a:gdLst/>
                <a:ahLst/>
                <a:cxnLst/>
                <a:rect l="l" t="t" r="r" b="b"/>
                <a:pathLst>
                  <a:path w="396" h="518" extrusionOk="0">
                    <a:moveTo>
                      <a:pt x="1" y="1"/>
                    </a:moveTo>
                    <a:cubicBezTo>
                      <a:pt x="31" y="62"/>
                      <a:pt x="31" y="122"/>
                      <a:pt x="62" y="183"/>
                    </a:cubicBezTo>
                    <a:cubicBezTo>
                      <a:pt x="183" y="305"/>
                      <a:pt x="305" y="426"/>
                      <a:pt x="396" y="518"/>
                    </a:cubicBezTo>
                    <a:cubicBezTo>
                      <a:pt x="305" y="396"/>
                      <a:pt x="214" y="244"/>
                      <a:pt x="153" y="92"/>
                    </a:cubicBezTo>
                    <a:cubicBezTo>
                      <a:pt x="92" y="62"/>
                      <a:pt x="31" y="31"/>
                      <a:pt x="1" y="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8" name="Google Shape;718;p42"/>
              <p:cNvSpPr/>
              <p:nvPr/>
            </p:nvSpPr>
            <p:spPr>
              <a:xfrm rot="3281200">
                <a:off x="3742025" y="2567438"/>
                <a:ext cx="11276" cy="17983"/>
              </a:xfrm>
              <a:custGeom>
                <a:avLst/>
                <a:gdLst/>
                <a:ahLst/>
                <a:cxnLst/>
                <a:rect l="l" t="t" r="r" b="b"/>
                <a:pathLst>
                  <a:path w="153" h="244" extrusionOk="0">
                    <a:moveTo>
                      <a:pt x="1" y="0"/>
                    </a:moveTo>
                    <a:cubicBezTo>
                      <a:pt x="1" y="30"/>
                      <a:pt x="1" y="91"/>
                      <a:pt x="31" y="122"/>
                    </a:cubicBezTo>
                    <a:lnTo>
                      <a:pt x="153" y="243"/>
                    </a:lnTo>
                    <a:cubicBezTo>
                      <a:pt x="122" y="182"/>
                      <a:pt x="122" y="122"/>
                      <a:pt x="92" y="61"/>
                    </a:cubicBezTo>
                    <a:cubicBezTo>
                      <a:pt x="61" y="30"/>
                      <a:pt x="31" y="0"/>
                      <a:pt x="1"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9" name="Google Shape;719;p42"/>
              <p:cNvSpPr/>
              <p:nvPr/>
            </p:nvSpPr>
            <p:spPr>
              <a:xfrm rot="3281200">
                <a:off x="3742886" y="2553099"/>
                <a:ext cx="11276" cy="17983"/>
              </a:xfrm>
              <a:custGeom>
                <a:avLst/>
                <a:gdLst/>
                <a:ahLst/>
                <a:cxnLst/>
                <a:rect l="l" t="t" r="r" b="b"/>
                <a:pathLst>
                  <a:path w="153" h="244" extrusionOk="0">
                    <a:moveTo>
                      <a:pt x="1" y="0"/>
                    </a:moveTo>
                    <a:lnTo>
                      <a:pt x="1" y="0"/>
                    </a:lnTo>
                    <a:cubicBezTo>
                      <a:pt x="31" y="61"/>
                      <a:pt x="92" y="152"/>
                      <a:pt x="122" y="213"/>
                    </a:cubicBezTo>
                    <a:cubicBezTo>
                      <a:pt x="122" y="213"/>
                      <a:pt x="153" y="244"/>
                      <a:pt x="153" y="244"/>
                    </a:cubicBezTo>
                    <a:cubicBezTo>
                      <a:pt x="153" y="213"/>
                      <a:pt x="153" y="152"/>
                      <a:pt x="153" y="92"/>
                    </a:cubicBezTo>
                    <a:cubicBezTo>
                      <a:pt x="92" y="61"/>
                      <a:pt x="61" y="31"/>
                      <a:pt x="1"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0" name="Google Shape;720;p42"/>
              <p:cNvSpPr/>
              <p:nvPr/>
            </p:nvSpPr>
            <p:spPr>
              <a:xfrm rot="3281200">
                <a:off x="3747221" y="2549434"/>
                <a:ext cx="74" cy="2358"/>
              </a:xfrm>
              <a:custGeom>
                <a:avLst/>
                <a:gdLst/>
                <a:ahLst/>
                <a:cxnLst/>
                <a:rect l="l" t="t" r="r" b="b"/>
                <a:pathLst>
                  <a:path w="1" h="32" extrusionOk="0">
                    <a:moveTo>
                      <a:pt x="1" y="1"/>
                    </a:moveTo>
                    <a:cubicBezTo>
                      <a:pt x="1" y="1"/>
                      <a:pt x="1" y="1"/>
                      <a:pt x="1" y="31"/>
                    </a:cubicBezTo>
                    <a:lnTo>
                      <a:pt x="1" y="31"/>
                    </a:lnTo>
                    <a:cubicBezTo>
                      <a:pt x="1" y="1"/>
                      <a:pt x="1" y="1"/>
                      <a:pt x="1" y="1"/>
                    </a:cubicBezTo>
                    <a:cubicBezTo>
                      <a:pt x="1" y="1"/>
                      <a:pt x="1" y="1"/>
                      <a:pt x="1" y="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1" name="Google Shape;721;p42"/>
              <p:cNvSpPr/>
              <p:nvPr/>
            </p:nvSpPr>
            <p:spPr>
              <a:xfrm rot="3281200">
                <a:off x="3749056" y="2548172"/>
                <a:ext cx="74" cy="2285"/>
              </a:xfrm>
              <a:custGeom>
                <a:avLst/>
                <a:gdLst/>
                <a:ahLst/>
                <a:cxnLst/>
                <a:rect l="l" t="t" r="r" b="b"/>
                <a:pathLst>
                  <a:path w="1" h="31" extrusionOk="0">
                    <a:moveTo>
                      <a:pt x="1" y="31"/>
                    </a:moveTo>
                    <a:lnTo>
                      <a:pt x="1" y="0"/>
                    </a:lnTo>
                    <a:lnTo>
                      <a:pt x="1" y="0"/>
                    </a:lnTo>
                    <a:cubicBezTo>
                      <a:pt x="1" y="31"/>
                      <a:pt x="1" y="31"/>
                      <a:pt x="1" y="31"/>
                    </a:cubicBezTo>
                    <a:cubicBezTo>
                      <a:pt x="1" y="31"/>
                      <a:pt x="1" y="31"/>
                      <a:pt x="1" y="3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2" name="Google Shape;722;p42"/>
              <p:cNvSpPr/>
              <p:nvPr/>
            </p:nvSpPr>
            <p:spPr>
              <a:xfrm rot="3281200">
                <a:off x="3749056" y="2548172"/>
                <a:ext cx="74" cy="2285"/>
              </a:xfrm>
              <a:custGeom>
                <a:avLst/>
                <a:gdLst/>
                <a:ahLst/>
                <a:cxnLst/>
                <a:rect l="l" t="t" r="r" b="b"/>
                <a:pathLst>
                  <a:path w="1" h="31" extrusionOk="0">
                    <a:moveTo>
                      <a:pt x="1" y="0"/>
                    </a:moveTo>
                    <a:lnTo>
                      <a:pt x="1" y="31"/>
                    </a:lnTo>
                    <a:cubicBezTo>
                      <a:pt x="1" y="31"/>
                      <a:pt x="1" y="0"/>
                      <a:pt x="1"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3" name="Google Shape;723;p42"/>
              <p:cNvSpPr/>
              <p:nvPr/>
            </p:nvSpPr>
            <p:spPr>
              <a:xfrm rot="3281200">
                <a:off x="3178614" y="2832990"/>
                <a:ext cx="217343" cy="146370"/>
              </a:xfrm>
              <a:custGeom>
                <a:avLst/>
                <a:gdLst/>
                <a:ahLst/>
                <a:cxnLst/>
                <a:rect l="l" t="t" r="r" b="b"/>
                <a:pathLst>
                  <a:path w="2949" h="1986" extrusionOk="0">
                    <a:moveTo>
                      <a:pt x="791" y="0"/>
                    </a:moveTo>
                    <a:cubicBezTo>
                      <a:pt x="0" y="456"/>
                      <a:pt x="669" y="1763"/>
                      <a:pt x="669" y="1763"/>
                    </a:cubicBezTo>
                    <a:cubicBezTo>
                      <a:pt x="954" y="1927"/>
                      <a:pt x="1258" y="1986"/>
                      <a:pt x="1547" y="1986"/>
                    </a:cubicBezTo>
                    <a:cubicBezTo>
                      <a:pt x="2279" y="1986"/>
                      <a:pt x="2918" y="1611"/>
                      <a:pt x="2918" y="1611"/>
                    </a:cubicBezTo>
                    <a:cubicBezTo>
                      <a:pt x="2949" y="1581"/>
                      <a:pt x="2949" y="1551"/>
                      <a:pt x="2949" y="1520"/>
                    </a:cubicBezTo>
                    <a:cubicBezTo>
                      <a:pt x="2098" y="1186"/>
                      <a:pt x="1338" y="700"/>
                      <a:pt x="79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4" name="Google Shape;724;p42"/>
              <p:cNvSpPr/>
              <p:nvPr/>
            </p:nvSpPr>
            <p:spPr>
              <a:xfrm rot="3281200">
                <a:off x="3236367" y="2858296"/>
                <a:ext cx="177840" cy="128976"/>
              </a:xfrm>
              <a:custGeom>
                <a:avLst/>
                <a:gdLst/>
                <a:ahLst/>
                <a:cxnLst/>
                <a:rect l="l" t="t" r="r" b="b"/>
                <a:pathLst>
                  <a:path w="2413" h="1750" extrusionOk="0">
                    <a:moveTo>
                      <a:pt x="1113" y="1"/>
                    </a:moveTo>
                    <a:cubicBezTo>
                      <a:pt x="865" y="1"/>
                      <a:pt x="590" y="42"/>
                      <a:pt x="305" y="108"/>
                    </a:cubicBezTo>
                    <a:cubicBezTo>
                      <a:pt x="183" y="138"/>
                      <a:pt x="92" y="199"/>
                      <a:pt x="1" y="229"/>
                    </a:cubicBezTo>
                    <a:cubicBezTo>
                      <a:pt x="548" y="929"/>
                      <a:pt x="1308" y="1415"/>
                      <a:pt x="2159" y="1749"/>
                    </a:cubicBezTo>
                    <a:cubicBezTo>
                      <a:pt x="2413" y="411"/>
                      <a:pt x="1895" y="1"/>
                      <a:pt x="1113" y="1"/>
                    </a:cubicBezTo>
                    <a:close/>
                  </a:path>
                </a:pathLst>
              </a:custGeom>
              <a:solidFill>
                <a:srgbClr val="F17F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0" name="Rectangle: Rounded Corners 6">
            <a:extLst>
              <a:ext uri="{FF2B5EF4-FFF2-40B4-BE49-F238E27FC236}">
                <a16:creationId xmlns:a16="http://schemas.microsoft.com/office/drawing/2014/main" id="{893DA738-1367-D2F8-AB62-E877D553917A}"/>
              </a:ext>
            </a:extLst>
          </p:cNvPr>
          <p:cNvSpPr/>
          <p:nvPr/>
        </p:nvSpPr>
        <p:spPr>
          <a:xfrm>
            <a:off x="2282371" y="738868"/>
            <a:ext cx="8001000" cy="2305050"/>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CB970A6C-1CC6-DA59-EFAB-10B90E52841A}"/>
              </a:ext>
            </a:extLst>
          </p:cNvPr>
          <p:cNvPicPr>
            <a:picLocks noChangeAspect="1"/>
          </p:cNvPicPr>
          <p:nvPr/>
        </p:nvPicPr>
        <p:blipFill>
          <a:blip r:embed="rId3"/>
          <a:stretch>
            <a:fillRect/>
          </a:stretch>
        </p:blipFill>
        <p:spPr>
          <a:xfrm>
            <a:off x="1127749" y="996177"/>
            <a:ext cx="10284843" cy="1926503"/>
          </a:xfrm>
          <a:prstGeom prst="rect">
            <a:avLst/>
          </a:prstGeom>
        </p:spPr>
      </p:pic>
      <p:sp>
        <p:nvSpPr>
          <p:cNvPr id="15" name="Subtitle 6">
            <a:extLst>
              <a:ext uri="{FF2B5EF4-FFF2-40B4-BE49-F238E27FC236}">
                <a16:creationId xmlns:a16="http://schemas.microsoft.com/office/drawing/2014/main" id="{3FF59E1E-E420-EB49-DFE3-CBC214D763D2}"/>
              </a:ext>
            </a:extLst>
          </p:cNvPr>
          <p:cNvSpPr>
            <a:spLocks noGrp="1"/>
          </p:cNvSpPr>
          <p:nvPr>
            <p:ph type="subTitle" idx="1"/>
          </p:nvPr>
        </p:nvSpPr>
        <p:spPr>
          <a:xfrm>
            <a:off x="1101144" y="3458912"/>
            <a:ext cx="9806342" cy="526800"/>
          </a:xfrm>
        </p:spPr>
        <p:txBody>
          <a:bodyPr/>
          <a:lstStyle/>
          <a:p>
            <a:r>
              <a:rPr lang="en-US" sz="4000" b="1" u="sng" dirty="0" err="1">
                <a:solidFill>
                  <a:srgbClr val="C00000"/>
                </a:solidFill>
                <a:latin typeface="Calibri" panose="020F0502020204030204" pitchFamily="34" charset="0"/>
                <a:cs typeface="Calibri" panose="020F0502020204030204" pitchFamily="34" charset="0"/>
              </a:rPr>
              <a:t>Luật</a:t>
            </a:r>
            <a:r>
              <a:rPr lang="en-US" sz="4000" b="1" u="sng" dirty="0">
                <a:solidFill>
                  <a:srgbClr val="C00000"/>
                </a:solidFill>
                <a:latin typeface="Calibri" panose="020F0502020204030204" pitchFamily="34" charset="0"/>
                <a:cs typeface="Calibri" panose="020F0502020204030204" pitchFamily="34" charset="0"/>
              </a:rPr>
              <a:t> </a:t>
            </a:r>
            <a:r>
              <a:rPr lang="vi-VN" sz="4000" b="1" u="sng" dirty="0">
                <a:solidFill>
                  <a:srgbClr val="C00000"/>
                </a:solidFill>
                <a:latin typeface="Calibri" panose="020F0502020204030204" pitchFamily="34" charset="0"/>
                <a:cs typeface="Calibri" panose="020F0502020204030204" pitchFamily="34" charset="0"/>
              </a:rPr>
              <a:t>chơi:</a:t>
            </a:r>
            <a:r>
              <a:rPr lang="vi-VN" sz="4000" b="1" dirty="0">
                <a:solidFill>
                  <a:srgbClr val="C00000"/>
                </a:solidFill>
                <a:latin typeface="Calibri" panose="020F0502020204030204" pitchFamily="34" charset="0"/>
                <a:cs typeface="Calibri" panose="020F0502020204030204" pitchFamily="34" charset="0"/>
              </a:rPr>
              <a:t> </a:t>
            </a:r>
            <a:r>
              <a:rPr lang="en-US" sz="4000" b="1" dirty="0">
                <a:solidFill>
                  <a:srgbClr val="C00000"/>
                </a:solidFill>
                <a:latin typeface="Calibri" panose="020F0502020204030204" pitchFamily="34" charset="0"/>
                <a:cs typeface="Calibri" panose="020F0502020204030204" pitchFamily="34" charset="0"/>
              </a:rPr>
              <a:t>C</a:t>
            </a:r>
            <a:r>
              <a:rPr lang="vi-VN" sz="4000" b="1" dirty="0">
                <a:solidFill>
                  <a:srgbClr val="C00000"/>
                </a:solidFill>
                <a:latin typeface="Calibri" panose="020F0502020204030204" pitchFamily="34" charset="0"/>
                <a:cs typeface="Calibri" panose="020F0502020204030204" pitchFamily="34" charset="0"/>
              </a:rPr>
              <a:t>hơi theo tổ, mỗi tổ cử một số bạn tham gia theo lần lượt. Tổ nào trả lời đúng và nhanh nhất là thắng cuộc.</a:t>
            </a:r>
            <a:endParaRPr lang="en-US" sz="4000" b="1" dirty="0">
              <a:solidFill>
                <a:srgbClr val="C00000"/>
              </a:solidFill>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fade">
                                      <p:cBhvr>
                                        <p:cTn id="15" dur="1000"/>
                                        <p:tgtEl>
                                          <p:spTgt spid="15">
                                            <p:txEl>
                                              <p:pRg st="0" end="0"/>
                                            </p:txEl>
                                          </p:spTgt>
                                        </p:tgtEl>
                                      </p:cBhvr>
                                    </p:animEffect>
                                    <p:anim calcmode="lin" valueType="num">
                                      <p:cBhvr>
                                        <p:cTn id="16"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44"/>
          <p:cNvSpPr txBox="1">
            <a:spLocks noGrp="1"/>
          </p:cNvSpPr>
          <p:nvPr>
            <p:ph type="title"/>
          </p:nvPr>
        </p:nvSpPr>
        <p:spPr>
          <a:xfrm>
            <a:off x="961200" y="813012"/>
            <a:ext cx="10284800" cy="767200"/>
          </a:xfrm>
          <a:prstGeom prst="rect">
            <a:avLst/>
          </a:prstGeom>
        </p:spPr>
        <p:txBody>
          <a:bodyPr spcFirstLastPara="1" wrap="square" lIns="121900" tIns="121900" rIns="121900" bIns="121900" anchor="ctr" anchorCtr="0">
            <a:noAutofit/>
          </a:bodyPr>
          <a:lstStyle/>
          <a:p>
            <a:pPr>
              <a:buNone/>
            </a:pPr>
            <a:r>
              <a:rPr lang="en-US" sz="4800" dirty="0">
                <a:latin typeface="Cambria" panose="02040503050406030204" pitchFamily="18" charset="0"/>
                <a:ea typeface="Cambria" panose="02040503050406030204" pitchFamily="18" charset="0"/>
              </a:rPr>
              <a:t>1. </a:t>
            </a:r>
            <a:r>
              <a:rPr lang="en-US" sz="4800" dirty="0" err="1">
                <a:latin typeface="Cambria" panose="02040503050406030204" pitchFamily="18" charset="0"/>
                <a:ea typeface="Cambria" panose="02040503050406030204" pitchFamily="18" charset="0"/>
              </a:rPr>
              <a:t>Nêu</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các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tên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gọi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khác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của</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sông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Hồng</a:t>
            </a:r>
            <a:r>
              <a:rPr lang="en-US" sz="4800" dirty="0">
                <a:latin typeface="Cambria" panose="02040503050406030204" pitchFamily="18" charset="0"/>
                <a:ea typeface="Cambria" panose="02040503050406030204" pitchFamily="18" charset="0"/>
              </a:rPr>
              <a:t>?</a:t>
            </a:r>
          </a:p>
        </p:txBody>
      </p:sp>
      <p:sp>
        <p:nvSpPr>
          <p:cNvPr id="846" name="Google Shape;846;p44">
            <a:hlinkClick r:id="rId5" action="ppaction://hlinksldjump"/>
          </p:cNvPr>
          <p:cNvSpPr/>
          <p:nvPr/>
        </p:nvSpPr>
        <p:spPr>
          <a:xfrm>
            <a:off x="729867" y="990233"/>
            <a:ext cx="462671" cy="455215"/>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55" name="Google Shape;855;p44"/>
          <p:cNvGrpSpPr/>
          <p:nvPr/>
        </p:nvGrpSpPr>
        <p:grpSpPr>
          <a:xfrm>
            <a:off x="250181" y="2260693"/>
            <a:ext cx="1422039" cy="1311603"/>
            <a:chOff x="720891" y="1802029"/>
            <a:chExt cx="1066529" cy="983702"/>
          </a:xfrm>
        </p:grpSpPr>
        <p:grpSp>
          <p:nvGrpSpPr>
            <p:cNvPr id="856" name="Google Shape;856;p44"/>
            <p:cNvGrpSpPr/>
            <p:nvPr/>
          </p:nvGrpSpPr>
          <p:grpSpPr>
            <a:xfrm>
              <a:off x="720891" y="1802029"/>
              <a:ext cx="1066529" cy="983702"/>
              <a:chOff x="8402592" y="1844286"/>
              <a:chExt cx="537348" cy="495618"/>
            </a:xfrm>
          </p:grpSpPr>
          <p:sp>
            <p:nvSpPr>
              <p:cNvPr id="857" name="Google Shape;857;p44"/>
              <p:cNvSpPr/>
              <p:nvPr/>
            </p:nvSpPr>
            <p:spPr>
              <a:xfrm>
                <a:off x="8717314" y="2123871"/>
                <a:ext cx="186390" cy="65846"/>
              </a:xfrm>
              <a:custGeom>
                <a:avLst/>
                <a:gdLst/>
                <a:ahLst/>
                <a:cxnLst/>
                <a:rect l="l" t="t" r="r" b="b"/>
                <a:pathLst>
                  <a:path w="5936" h="2097" extrusionOk="0">
                    <a:moveTo>
                      <a:pt x="412" y="1"/>
                    </a:moveTo>
                    <a:cubicBezTo>
                      <a:pt x="200" y="1"/>
                      <a:pt x="0" y="289"/>
                      <a:pt x="190" y="502"/>
                    </a:cubicBezTo>
                    <a:cubicBezTo>
                      <a:pt x="707" y="1019"/>
                      <a:pt x="1345" y="1475"/>
                      <a:pt x="2014" y="1749"/>
                    </a:cubicBezTo>
                    <a:cubicBezTo>
                      <a:pt x="2479" y="1955"/>
                      <a:pt x="2989" y="2096"/>
                      <a:pt x="3505" y="2096"/>
                    </a:cubicBezTo>
                    <a:cubicBezTo>
                      <a:pt x="3595" y="2096"/>
                      <a:pt x="3686" y="2092"/>
                      <a:pt x="3777" y="2083"/>
                    </a:cubicBezTo>
                    <a:cubicBezTo>
                      <a:pt x="4506" y="2022"/>
                      <a:pt x="5175" y="1688"/>
                      <a:pt x="5722" y="1201"/>
                    </a:cubicBezTo>
                    <a:cubicBezTo>
                      <a:pt x="5935" y="1012"/>
                      <a:pt x="5724" y="730"/>
                      <a:pt x="5491" y="730"/>
                    </a:cubicBezTo>
                    <a:cubicBezTo>
                      <a:pt x="5425" y="730"/>
                      <a:pt x="5357" y="753"/>
                      <a:pt x="5297" y="806"/>
                    </a:cubicBezTo>
                    <a:cubicBezTo>
                      <a:pt x="4841" y="1232"/>
                      <a:pt x="4233" y="1505"/>
                      <a:pt x="3594" y="1536"/>
                    </a:cubicBezTo>
                    <a:cubicBezTo>
                      <a:pt x="3078" y="1536"/>
                      <a:pt x="2561" y="1384"/>
                      <a:pt x="2105" y="1171"/>
                    </a:cubicBezTo>
                    <a:cubicBezTo>
                      <a:pt x="1558" y="897"/>
                      <a:pt x="1011" y="533"/>
                      <a:pt x="585" y="77"/>
                    </a:cubicBezTo>
                    <a:cubicBezTo>
                      <a:pt x="532" y="23"/>
                      <a:pt x="471" y="1"/>
                      <a:pt x="41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8" name="Google Shape;858;p44"/>
              <p:cNvSpPr/>
              <p:nvPr/>
            </p:nvSpPr>
            <p:spPr>
              <a:xfrm>
                <a:off x="8426456" y="2084276"/>
                <a:ext cx="285395" cy="255627"/>
              </a:xfrm>
              <a:custGeom>
                <a:avLst/>
                <a:gdLst/>
                <a:ahLst/>
                <a:cxnLst/>
                <a:rect l="l" t="t" r="r" b="b"/>
                <a:pathLst>
                  <a:path w="9089" h="8141" extrusionOk="0">
                    <a:moveTo>
                      <a:pt x="2310" y="0"/>
                    </a:moveTo>
                    <a:lnTo>
                      <a:pt x="0" y="3617"/>
                    </a:lnTo>
                    <a:cubicBezTo>
                      <a:pt x="0" y="3617"/>
                      <a:pt x="350" y="8141"/>
                      <a:pt x="5941" y="8141"/>
                    </a:cubicBezTo>
                    <a:cubicBezTo>
                      <a:pt x="6290" y="8141"/>
                      <a:pt x="6660" y="8123"/>
                      <a:pt x="7052" y="8086"/>
                    </a:cubicBezTo>
                    <a:cubicBezTo>
                      <a:pt x="7781" y="6809"/>
                      <a:pt x="9088" y="4590"/>
                      <a:pt x="9088" y="4590"/>
                    </a:cubicBezTo>
                    <a:lnTo>
                      <a:pt x="2310" y="0"/>
                    </a:lnTo>
                    <a:close/>
                  </a:path>
                </a:pathLst>
              </a:custGeom>
              <a:solidFill>
                <a:srgbClr val="DEE4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9" name="Google Shape;859;p44"/>
              <p:cNvSpPr/>
              <p:nvPr/>
            </p:nvSpPr>
            <p:spPr>
              <a:xfrm>
                <a:off x="8480841" y="2048951"/>
                <a:ext cx="340753" cy="210003"/>
              </a:xfrm>
              <a:custGeom>
                <a:avLst/>
                <a:gdLst/>
                <a:ahLst/>
                <a:cxnLst/>
                <a:rect l="l" t="t" r="r" b="b"/>
                <a:pathLst>
                  <a:path w="10852" h="6688" extrusionOk="0">
                    <a:moveTo>
                      <a:pt x="5320" y="1"/>
                    </a:moveTo>
                    <a:lnTo>
                      <a:pt x="578" y="457"/>
                    </a:lnTo>
                    <a:lnTo>
                      <a:pt x="1" y="2007"/>
                    </a:lnTo>
                    <a:lnTo>
                      <a:pt x="6779" y="6688"/>
                    </a:lnTo>
                    <a:lnTo>
                      <a:pt x="7356" y="5715"/>
                    </a:lnTo>
                    <a:lnTo>
                      <a:pt x="10852" y="4864"/>
                    </a:lnTo>
                    <a:lnTo>
                      <a:pt x="5320" y="1"/>
                    </a:lnTo>
                    <a:close/>
                  </a:path>
                </a:pathLst>
              </a:custGeom>
              <a:solidFill>
                <a:srgbClr val="CBD0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0" name="Google Shape;860;p44"/>
              <p:cNvSpPr/>
              <p:nvPr/>
            </p:nvSpPr>
            <p:spPr>
              <a:xfrm>
                <a:off x="8402592" y="1844286"/>
                <a:ext cx="537348" cy="363298"/>
              </a:xfrm>
              <a:custGeom>
                <a:avLst/>
                <a:gdLst/>
                <a:ahLst/>
                <a:cxnLst/>
                <a:rect l="l" t="t" r="r" b="b"/>
                <a:pathLst>
                  <a:path w="17113" h="11570" extrusionOk="0">
                    <a:moveTo>
                      <a:pt x="8825" y="0"/>
                    </a:moveTo>
                    <a:cubicBezTo>
                      <a:pt x="8720" y="0"/>
                      <a:pt x="8615" y="5"/>
                      <a:pt x="8511" y="14"/>
                    </a:cubicBezTo>
                    <a:cubicBezTo>
                      <a:pt x="7478" y="105"/>
                      <a:pt x="6535" y="652"/>
                      <a:pt x="5927" y="1473"/>
                    </a:cubicBezTo>
                    <a:cubicBezTo>
                      <a:pt x="5167" y="896"/>
                      <a:pt x="4195" y="561"/>
                      <a:pt x="3222" y="561"/>
                    </a:cubicBezTo>
                    <a:cubicBezTo>
                      <a:pt x="3191" y="560"/>
                      <a:pt x="3160" y="560"/>
                      <a:pt x="3128" y="560"/>
                    </a:cubicBezTo>
                    <a:cubicBezTo>
                      <a:pt x="1972" y="560"/>
                      <a:pt x="777" y="1106"/>
                      <a:pt x="274" y="2142"/>
                    </a:cubicBezTo>
                    <a:cubicBezTo>
                      <a:pt x="31" y="2689"/>
                      <a:pt x="0" y="3327"/>
                      <a:pt x="31" y="3935"/>
                    </a:cubicBezTo>
                    <a:cubicBezTo>
                      <a:pt x="61" y="4421"/>
                      <a:pt x="122" y="4938"/>
                      <a:pt x="335" y="5394"/>
                    </a:cubicBezTo>
                    <a:cubicBezTo>
                      <a:pt x="669" y="6154"/>
                      <a:pt x="1398" y="6671"/>
                      <a:pt x="2189" y="6975"/>
                    </a:cubicBezTo>
                    <a:cubicBezTo>
                      <a:pt x="2979" y="7248"/>
                      <a:pt x="3830" y="7309"/>
                      <a:pt x="4681" y="7309"/>
                    </a:cubicBezTo>
                    <a:cubicBezTo>
                      <a:pt x="4377" y="8099"/>
                      <a:pt x="4833" y="8981"/>
                      <a:pt x="5502" y="9437"/>
                    </a:cubicBezTo>
                    <a:cubicBezTo>
                      <a:pt x="5968" y="9777"/>
                      <a:pt x="6539" y="9940"/>
                      <a:pt x="7113" y="9940"/>
                    </a:cubicBezTo>
                    <a:cubicBezTo>
                      <a:pt x="7922" y="9940"/>
                      <a:pt x="8737" y="9616"/>
                      <a:pt x="9271" y="9011"/>
                    </a:cubicBezTo>
                    <a:cubicBezTo>
                      <a:pt x="9874" y="10575"/>
                      <a:pt x="11568" y="11569"/>
                      <a:pt x="13233" y="11569"/>
                    </a:cubicBezTo>
                    <a:cubicBezTo>
                      <a:pt x="13412" y="11569"/>
                      <a:pt x="13592" y="11558"/>
                      <a:pt x="13769" y="11534"/>
                    </a:cubicBezTo>
                    <a:cubicBezTo>
                      <a:pt x="15228" y="11352"/>
                      <a:pt x="16687" y="10318"/>
                      <a:pt x="16931" y="8859"/>
                    </a:cubicBezTo>
                    <a:cubicBezTo>
                      <a:pt x="17113" y="7735"/>
                      <a:pt x="16505" y="6519"/>
                      <a:pt x="15472" y="5972"/>
                    </a:cubicBezTo>
                    <a:cubicBezTo>
                      <a:pt x="14943" y="5698"/>
                      <a:pt x="14348" y="5610"/>
                      <a:pt x="13740" y="5610"/>
                    </a:cubicBezTo>
                    <a:cubicBezTo>
                      <a:pt x="13335" y="5610"/>
                      <a:pt x="12924" y="5649"/>
                      <a:pt x="12523" y="5698"/>
                    </a:cubicBezTo>
                    <a:cubicBezTo>
                      <a:pt x="12979" y="4695"/>
                      <a:pt x="12797" y="3510"/>
                      <a:pt x="12341" y="2506"/>
                    </a:cubicBezTo>
                    <a:cubicBezTo>
                      <a:pt x="12098" y="1959"/>
                      <a:pt x="11763" y="1443"/>
                      <a:pt x="11338" y="1017"/>
                    </a:cubicBezTo>
                    <a:cubicBezTo>
                      <a:pt x="10682" y="361"/>
                      <a:pt x="9756" y="0"/>
                      <a:pt x="8825" y="0"/>
                    </a:cubicBezTo>
                    <a:close/>
                  </a:path>
                </a:pathLst>
              </a:custGeom>
              <a:solidFill>
                <a:srgbClr val="DEE4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1" name="Google Shape;861;p44"/>
              <p:cNvSpPr/>
              <p:nvPr/>
            </p:nvSpPr>
            <p:spPr>
              <a:xfrm>
                <a:off x="8568667" y="2052279"/>
                <a:ext cx="80196" cy="89396"/>
              </a:xfrm>
              <a:custGeom>
                <a:avLst/>
                <a:gdLst/>
                <a:ahLst/>
                <a:cxnLst/>
                <a:rect l="l" t="t" r="r" b="b"/>
                <a:pathLst>
                  <a:path w="2554" h="2847" extrusionOk="0">
                    <a:moveTo>
                      <a:pt x="392" y="0"/>
                    </a:moveTo>
                    <a:cubicBezTo>
                      <a:pt x="261" y="0"/>
                      <a:pt x="171" y="99"/>
                      <a:pt x="122" y="199"/>
                    </a:cubicBezTo>
                    <a:cubicBezTo>
                      <a:pt x="30" y="472"/>
                      <a:pt x="0" y="746"/>
                      <a:pt x="0" y="1019"/>
                    </a:cubicBezTo>
                    <a:cubicBezTo>
                      <a:pt x="0" y="1627"/>
                      <a:pt x="304" y="2144"/>
                      <a:pt x="790" y="2448"/>
                    </a:cubicBezTo>
                    <a:cubicBezTo>
                      <a:pt x="1246" y="2722"/>
                      <a:pt x="1763" y="2813"/>
                      <a:pt x="2249" y="2843"/>
                    </a:cubicBezTo>
                    <a:cubicBezTo>
                      <a:pt x="2263" y="2846"/>
                      <a:pt x="2276" y="2847"/>
                      <a:pt x="2289" y="2847"/>
                    </a:cubicBezTo>
                    <a:cubicBezTo>
                      <a:pt x="2427" y="2847"/>
                      <a:pt x="2553" y="2708"/>
                      <a:pt x="2553" y="2570"/>
                    </a:cubicBezTo>
                    <a:cubicBezTo>
                      <a:pt x="2553" y="2418"/>
                      <a:pt x="2401" y="2296"/>
                      <a:pt x="2249" y="2296"/>
                    </a:cubicBezTo>
                    <a:cubicBezTo>
                      <a:pt x="2037" y="2266"/>
                      <a:pt x="1854" y="2235"/>
                      <a:pt x="1611" y="2174"/>
                    </a:cubicBezTo>
                    <a:cubicBezTo>
                      <a:pt x="1520" y="2144"/>
                      <a:pt x="1429" y="2114"/>
                      <a:pt x="1368" y="2083"/>
                    </a:cubicBezTo>
                    <a:lnTo>
                      <a:pt x="1307" y="2083"/>
                    </a:lnTo>
                    <a:cubicBezTo>
                      <a:pt x="1368" y="2083"/>
                      <a:pt x="1307" y="2053"/>
                      <a:pt x="1277" y="2053"/>
                    </a:cubicBezTo>
                    <a:lnTo>
                      <a:pt x="1185" y="1992"/>
                    </a:lnTo>
                    <a:cubicBezTo>
                      <a:pt x="1125" y="1962"/>
                      <a:pt x="1064" y="1931"/>
                      <a:pt x="973" y="1901"/>
                    </a:cubicBezTo>
                    <a:cubicBezTo>
                      <a:pt x="973" y="1883"/>
                      <a:pt x="963" y="1866"/>
                      <a:pt x="966" y="1866"/>
                    </a:cubicBezTo>
                    <a:lnTo>
                      <a:pt x="966" y="1866"/>
                    </a:lnTo>
                    <a:cubicBezTo>
                      <a:pt x="968" y="1866"/>
                      <a:pt x="977" y="1875"/>
                      <a:pt x="1003" y="1901"/>
                    </a:cubicBezTo>
                    <a:cubicBezTo>
                      <a:pt x="973" y="1870"/>
                      <a:pt x="973" y="1870"/>
                      <a:pt x="942" y="1840"/>
                    </a:cubicBezTo>
                    <a:cubicBezTo>
                      <a:pt x="912" y="1840"/>
                      <a:pt x="882" y="1810"/>
                      <a:pt x="882" y="1779"/>
                    </a:cubicBezTo>
                    <a:cubicBezTo>
                      <a:pt x="851" y="1749"/>
                      <a:pt x="821" y="1749"/>
                      <a:pt x="821" y="1718"/>
                    </a:cubicBezTo>
                    <a:cubicBezTo>
                      <a:pt x="807" y="1718"/>
                      <a:pt x="800" y="1712"/>
                      <a:pt x="795" y="1706"/>
                    </a:cubicBezTo>
                    <a:lnTo>
                      <a:pt x="795" y="1706"/>
                    </a:lnTo>
                    <a:cubicBezTo>
                      <a:pt x="796" y="1706"/>
                      <a:pt x="796" y="1706"/>
                      <a:pt x="796" y="1706"/>
                    </a:cubicBezTo>
                    <a:cubicBezTo>
                      <a:pt x="798" y="1706"/>
                      <a:pt x="797" y="1701"/>
                      <a:pt x="790" y="1688"/>
                    </a:cubicBezTo>
                    <a:lnTo>
                      <a:pt x="790" y="1688"/>
                    </a:lnTo>
                    <a:cubicBezTo>
                      <a:pt x="790" y="1688"/>
                      <a:pt x="790" y="1688"/>
                      <a:pt x="790" y="1688"/>
                    </a:cubicBezTo>
                    <a:cubicBezTo>
                      <a:pt x="760" y="1627"/>
                      <a:pt x="730" y="1597"/>
                      <a:pt x="699" y="1536"/>
                    </a:cubicBezTo>
                    <a:cubicBezTo>
                      <a:pt x="669" y="1506"/>
                      <a:pt x="669" y="1475"/>
                      <a:pt x="638" y="1475"/>
                    </a:cubicBezTo>
                    <a:cubicBezTo>
                      <a:pt x="638" y="1460"/>
                      <a:pt x="640" y="1452"/>
                      <a:pt x="643" y="1450"/>
                    </a:cubicBezTo>
                    <a:lnTo>
                      <a:pt x="643" y="1450"/>
                    </a:lnTo>
                    <a:cubicBezTo>
                      <a:pt x="652" y="1458"/>
                      <a:pt x="669" y="1475"/>
                      <a:pt x="669" y="1475"/>
                    </a:cubicBezTo>
                    <a:cubicBezTo>
                      <a:pt x="669" y="1475"/>
                      <a:pt x="655" y="1448"/>
                      <a:pt x="646" y="1448"/>
                    </a:cubicBezTo>
                    <a:cubicBezTo>
                      <a:pt x="645" y="1448"/>
                      <a:pt x="644" y="1449"/>
                      <a:pt x="643" y="1450"/>
                    </a:cubicBezTo>
                    <a:lnTo>
                      <a:pt x="643" y="1450"/>
                    </a:lnTo>
                    <a:cubicBezTo>
                      <a:pt x="640" y="1447"/>
                      <a:pt x="638" y="1445"/>
                      <a:pt x="638" y="1445"/>
                    </a:cubicBezTo>
                    <a:cubicBezTo>
                      <a:pt x="638" y="1384"/>
                      <a:pt x="608" y="1323"/>
                      <a:pt x="608" y="1293"/>
                    </a:cubicBezTo>
                    <a:cubicBezTo>
                      <a:pt x="578" y="1263"/>
                      <a:pt x="578" y="1232"/>
                      <a:pt x="578" y="1202"/>
                    </a:cubicBezTo>
                    <a:cubicBezTo>
                      <a:pt x="571" y="1188"/>
                      <a:pt x="567" y="1175"/>
                      <a:pt x="565" y="1161"/>
                    </a:cubicBezTo>
                    <a:lnTo>
                      <a:pt x="565" y="1161"/>
                    </a:lnTo>
                    <a:cubicBezTo>
                      <a:pt x="567" y="1169"/>
                      <a:pt x="571" y="1181"/>
                      <a:pt x="578" y="1202"/>
                    </a:cubicBezTo>
                    <a:cubicBezTo>
                      <a:pt x="578" y="1184"/>
                      <a:pt x="567" y="1155"/>
                      <a:pt x="564" y="1154"/>
                    </a:cubicBezTo>
                    <a:lnTo>
                      <a:pt x="564" y="1154"/>
                    </a:lnTo>
                    <a:cubicBezTo>
                      <a:pt x="561" y="1111"/>
                      <a:pt x="578" y="1072"/>
                      <a:pt x="578" y="1050"/>
                    </a:cubicBezTo>
                    <a:cubicBezTo>
                      <a:pt x="547" y="959"/>
                      <a:pt x="578" y="867"/>
                      <a:pt x="578" y="776"/>
                    </a:cubicBezTo>
                    <a:cubicBezTo>
                      <a:pt x="578" y="746"/>
                      <a:pt x="578" y="746"/>
                      <a:pt x="578" y="715"/>
                    </a:cubicBezTo>
                    <a:lnTo>
                      <a:pt x="608" y="594"/>
                    </a:lnTo>
                    <a:cubicBezTo>
                      <a:pt x="638" y="533"/>
                      <a:pt x="638" y="442"/>
                      <a:pt x="669" y="351"/>
                    </a:cubicBezTo>
                    <a:cubicBezTo>
                      <a:pt x="730" y="199"/>
                      <a:pt x="608" y="47"/>
                      <a:pt x="486" y="16"/>
                    </a:cubicBezTo>
                    <a:cubicBezTo>
                      <a:pt x="453" y="5"/>
                      <a:pt x="421" y="0"/>
                      <a:pt x="39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862" name="Google Shape;862;p44"/>
            <p:cNvGrpSpPr/>
            <p:nvPr/>
          </p:nvGrpSpPr>
          <p:grpSpPr>
            <a:xfrm>
              <a:off x="803061" y="1891483"/>
              <a:ext cx="861175" cy="573309"/>
              <a:chOff x="4390456" y="1891693"/>
              <a:chExt cx="64936" cy="43243"/>
            </a:xfrm>
          </p:grpSpPr>
          <p:sp>
            <p:nvSpPr>
              <p:cNvPr id="863" name="Google Shape;863;p44"/>
              <p:cNvSpPr/>
              <p:nvPr/>
            </p:nvSpPr>
            <p:spPr>
              <a:xfrm>
                <a:off x="4390456" y="1891693"/>
                <a:ext cx="9725" cy="18145"/>
              </a:xfrm>
              <a:custGeom>
                <a:avLst/>
                <a:gdLst/>
                <a:ahLst/>
                <a:cxnLst/>
                <a:rect l="l" t="t" r="r" b="b"/>
                <a:pathLst>
                  <a:path w="477" h="890" extrusionOk="0">
                    <a:moveTo>
                      <a:pt x="431" y="1"/>
                    </a:moveTo>
                    <a:cubicBezTo>
                      <a:pt x="429" y="1"/>
                      <a:pt x="428" y="1"/>
                      <a:pt x="427" y="1"/>
                    </a:cubicBezTo>
                    <a:lnTo>
                      <a:pt x="423" y="1"/>
                    </a:lnTo>
                    <a:cubicBezTo>
                      <a:pt x="356" y="9"/>
                      <a:pt x="289" y="30"/>
                      <a:pt x="230" y="68"/>
                    </a:cubicBezTo>
                    <a:cubicBezTo>
                      <a:pt x="105" y="151"/>
                      <a:pt x="26" y="289"/>
                      <a:pt x="13" y="439"/>
                    </a:cubicBezTo>
                    <a:cubicBezTo>
                      <a:pt x="1" y="581"/>
                      <a:pt x="17" y="727"/>
                      <a:pt x="63" y="865"/>
                    </a:cubicBezTo>
                    <a:cubicBezTo>
                      <a:pt x="70" y="882"/>
                      <a:pt x="85" y="889"/>
                      <a:pt x="99" y="889"/>
                    </a:cubicBezTo>
                    <a:cubicBezTo>
                      <a:pt x="121" y="889"/>
                      <a:pt x="144" y="872"/>
                      <a:pt x="139" y="844"/>
                    </a:cubicBezTo>
                    <a:cubicBezTo>
                      <a:pt x="88" y="661"/>
                      <a:pt x="47" y="439"/>
                      <a:pt x="147" y="264"/>
                    </a:cubicBezTo>
                    <a:cubicBezTo>
                      <a:pt x="197" y="180"/>
                      <a:pt x="276" y="118"/>
                      <a:pt x="373" y="88"/>
                    </a:cubicBezTo>
                    <a:cubicBezTo>
                      <a:pt x="385" y="84"/>
                      <a:pt x="402" y="84"/>
                      <a:pt x="418" y="80"/>
                    </a:cubicBezTo>
                    <a:lnTo>
                      <a:pt x="427" y="80"/>
                    </a:lnTo>
                    <a:cubicBezTo>
                      <a:pt x="476" y="76"/>
                      <a:pt x="477" y="1"/>
                      <a:pt x="43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4" name="Google Shape;864;p44"/>
              <p:cNvSpPr/>
              <p:nvPr/>
            </p:nvSpPr>
            <p:spPr>
              <a:xfrm>
                <a:off x="4438634" y="1929044"/>
                <a:ext cx="16759" cy="5892"/>
              </a:xfrm>
              <a:custGeom>
                <a:avLst/>
                <a:gdLst/>
                <a:ahLst/>
                <a:cxnLst/>
                <a:rect l="l" t="t" r="r" b="b"/>
                <a:pathLst>
                  <a:path w="822" h="289" extrusionOk="0">
                    <a:moveTo>
                      <a:pt x="59" y="0"/>
                    </a:moveTo>
                    <a:cubicBezTo>
                      <a:pt x="28" y="0"/>
                      <a:pt x="1" y="40"/>
                      <a:pt x="27" y="69"/>
                    </a:cubicBezTo>
                    <a:lnTo>
                      <a:pt x="31" y="69"/>
                    </a:lnTo>
                    <a:cubicBezTo>
                      <a:pt x="102" y="140"/>
                      <a:pt x="186" y="203"/>
                      <a:pt x="282" y="240"/>
                    </a:cubicBezTo>
                    <a:cubicBezTo>
                      <a:pt x="344" y="272"/>
                      <a:pt x="413" y="289"/>
                      <a:pt x="482" y="289"/>
                    </a:cubicBezTo>
                    <a:cubicBezTo>
                      <a:pt x="496" y="289"/>
                      <a:pt x="510" y="288"/>
                      <a:pt x="524" y="286"/>
                    </a:cubicBezTo>
                    <a:cubicBezTo>
                      <a:pt x="624" y="278"/>
                      <a:pt x="716" y="236"/>
                      <a:pt x="791" y="165"/>
                    </a:cubicBezTo>
                    <a:cubicBezTo>
                      <a:pt x="821" y="142"/>
                      <a:pt x="791" y="101"/>
                      <a:pt x="758" y="101"/>
                    </a:cubicBezTo>
                    <a:cubicBezTo>
                      <a:pt x="750" y="101"/>
                      <a:pt x="741" y="104"/>
                      <a:pt x="733" y="111"/>
                    </a:cubicBezTo>
                    <a:cubicBezTo>
                      <a:pt x="670" y="174"/>
                      <a:pt x="587" y="207"/>
                      <a:pt x="499" y="211"/>
                    </a:cubicBezTo>
                    <a:cubicBezTo>
                      <a:pt x="428" y="211"/>
                      <a:pt x="357" y="195"/>
                      <a:pt x="294" y="161"/>
                    </a:cubicBezTo>
                    <a:cubicBezTo>
                      <a:pt x="215" y="124"/>
                      <a:pt x="144" y="73"/>
                      <a:pt x="85" y="11"/>
                    </a:cubicBezTo>
                    <a:cubicBezTo>
                      <a:pt x="77" y="3"/>
                      <a:pt x="68" y="0"/>
                      <a:pt x="5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25" name="Google Shape;2428;p70">
            <a:extLst>
              <a:ext uri="{FF2B5EF4-FFF2-40B4-BE49-F238E27FC236}">
                <a16:creationId xmlns:a16="http://schemas.microsoft.com/office/drawing/2014/main" id="{EBDA1F33-03D8-4DC1-A35B-AC0004806335}"/>
              </a:ext>
            </a:extLst>
          </p:cNvPr>
          <p:cNvGrpSpPr/>
          <p:nvPr/>
        </p:nvGrpSpPr>
        <p:grpSpPr>
          <a:xfrm>
            <a:off x="8766876" y="3526908"/>
            <a:ext cx="2892616" cy="3006348"/>
            <a:chOff x="6093972" y="739900"/>
            <a:chExt cx="2135361" cy="3682716"/>
          </a:xfrm>
        </p:grpSpPr>
        <p:sp>
          <p:nvSpPr>
            <p:cNvPr id="26" name="Google Shape;2429;p70">
              <a:extLst>
                <a:ext uri="{FF2B5EF4-FFF2-40B4-BE49-F238E27FC236}">
                  <a16:creationId xmlns:a16="http://schemas.microsoft.com/office/drawing/2014/main" id="{6A25AEE4-0769-4BCD-9A37-39BD66410511}"/>
                </a:ext>
              </a:extLst>
            </p:cNvPr>
            <p:cNvSpPr/>
            <p:nvPr/>
          </p:nvSpPr>
          <p:spPr>
            <a:xfrm>
              <a:off x="6914981" y="2096108"/>
              <a:ext cx="880542" cy="535049"/>
            </a:xfrm>
            <a:custGeom>
              <a:avLst/>
              <a:gdLst/>
              <a:ahLst/>
              <a:cxnLst/>
              <a:rect l="l" t="t" r="r" b="b"/>
              <a:pathLst>
                <a:path w="16658" h="10122" extrusionOk="0">
                  <a:moveTo>
                    <a:pt x="16657" y="0"/>
                  </a:moveTo>
                  <a:lnTo>
                    <a:pt x="1" y="61"/>
                  </a:lnTo>
                  <a:lnTo>
                    <a:pt x="1" y="10122"/>
                  </a:lnTo>
                  <a:lnTo>
                    <a:pt x="16019" y="10091"/>
                  </a:lnTo>
                  <a:lnTo>
                    <a:pt x="16657"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2430;p70">
              <a:extLst>
                <a:ext uri="{FF2B5EF4-FFF2-40B4-BE49-F238E27FC236}">
                  <a16:creationId xmlns:a16="http://schemas.microsoft.com/office/drawing/2014/main" id="{BCE43E95-E1D6-46BD-8D4E-35A5F8DD7731}"/>
                </a:ext>
              </a:extLst>
            </p:cNvPr>
            <p:cNvSpPr/>
            <p:nvPr/>
          </p:nvSpPr>
          <p:spPr>
            <a:xfrm>
              <a:off x="6755928" y="1835830"/>
              <a:ext cx="122159" cy="1049218"/>
            </a:xfrm>
            <a:custGeom>
              <a:avLst/>
              <a:gdLst/>
              <a:ahLst/>
              <a:cxnLst/>
              <a:rect l="l" t="t" r="r" b="b"/>
              <a:pathLst>
                <a:path w="2311" h="19849" extrusionOk="0">
                  <a:moveTo>
                    <a:pt x="2159" y="0"/>
                  </a:moveTo>
                  <a:lnTo>
                    <a:pt x="304" y="61"/>
                  </a:lnTo>
                  <a:lnTo>
                    <a:pt x="0" y="19848"/>
                  </a:lnTo>
                  <a:lnTo>
                    <a:pt x="0" y="19848"/>
                  </a:lnTo>
                  <a:lnTo>
                    <a:pt x="2311" y="19757"/>
                  </a:lnTo>
                  <a:lnTo>
                    <a:pt x="2159" y="0"/>
                  </a:ln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2431;p70">
              <a:extLst>
                <a:ext uri="{FF2B5EF4-FFF2-40B4-BE49-F238E27FC236}">
                  <a16:creationId xmlns:a16="http://schemas.microsoft.com/office/drawing/2014/main" id="{CB94C9E9-512A-424F-B9DF-7993858473F0}"/>
                </a:ext>
              </a:extLst>
            </p:cNvPr>
            <p:cNvSpPr/>
            <p:nvPr/>
          </p:nvSpPr>
          <p:spPr>
            <a:xfrm>
              <a:off x="6869998" y="1835830"/>
              <a:ext cx="72365" cy="1044408"/>
            </a:xfrm>
            <a:custGeom>
              <a:avLst/>
              <a:gdLst/>
              <a:ahLst/>
              <a:cxnLst/>
              <a:rect l="l" t="t" r="r" b="b"/>
              <a:pathLst>
                <a:path w="1369" h="19758" extrusionOk="0">
                  <a:moveTo>
                    <a:pt x="1" y="0"/>
                  </a:moveTo>
                  <a:lnTo>
                    <a:pt x="153" y="19757"/>
                  </a:lnTo>
                  <a:lnTo>
                    <a:pt x="1368" y="19727"/>
                  </a:lnTo>
                  <a:lnTo>
                    <a:pt x="1368" y="1003"/>
                  </a:lnTo>
                  <a:lnTo>
                    <a:pt x="1"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2432;p70">
              <a:extLst>
                <a:ext uri="{FF2B5EF4-FFF2-40B4-BE49-F238E27FC236}">
                  <a16:creationId xmlns:a16="http://schemas.microsoft.com/office/drawing/2014/main" id="{F1D8DCDA-FAFF-41D1-829C-C812DD98DEA2}"/>
                </a:ext>
              </a:extLst>
            </p:cNvPr>
            <p:cNvSpPr/>
            <p:nvPr/>
          </p:nvSpPr>
          <p:spPr>
            <a:xfrm>
              <a:off x="7705490" y="1863105"/>
              <a:ext cx="149488" cy="1044408"/>
            </a:xfrm>
            <a:custGeom>
              <a:avLst/>
              <a:gdLst/>
              <a:ahLst/>
              <a:cxnLst/>
              <a:rect l="l" t="t" r="r" b="b"/>
              <a:pathLst>
                <a:path w="2828" h="19758" extrusionOk="0">
                  <a:moveTo>
                    <a:pt x="973" y="1"/>
                  </a:moveTo>
                  <a:lnTo>
                    <a:pt x="0" y="19758"/>
                  </a:lnTo>
                  <a:lnTo>
                    <a:pt x="2341" y="19758"/>
                  </a:lnTo>
                  <a:lnTo>
                    <a:pt x="2827" y="1"/>
                  </a:ln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433;p70">
              <a:extLst>
                <a:ext uri="{FF2B5EF4-FFF2-40B4-BE49-F238E27FC236}">
                  <a16:creationId xmlns:a16="http://schemas.microsoft.com/office/drawing/2014/main" id="{D70E73FB-7AA3-4177-9398-92263F5D798E}"/>
                </a:ext>
              </a:extLst>
            </p:cNvPr>
            <p:cNvSpPr/>
            <p:nvPr/>
          </p:nvSpPr>
          <p:spPr>
            <a:xfrm>
              <a:off x="7829181" y="1863105"/>
              <a:ext cx="96470" cy="1044408"/>
            </a:xfrm>
            <a:custGeom>
              <a:avLst/>
              <a:gdLst/>
              <a:ahLst/>
              <a:cxnLst/>
              <a:rect l="l" t="t" r="r" b="b"/>
              <a:pathLst>
                <a:path w="1825" h="19758" extrusionOk="0">
                  <a:moveTo>
                    <a:pt x="487" y="1"/>
                  </a:moveTo>
                  <a:lnTo>
                    <a:pt x="1" y="19758"/>
                  </a:lnTo>
                  <a:lnTo>
                    <a:pt x="1217" y="19758"/>
                  </a:lnTo>
                  <a:lnTo>
                    <a:pt x="1825" y="1034"/>
                  </a:lnTo>
                  <a:lnTo>
                    <a:pt x="487"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2434;p70">
              <a:extLst>
                <a:ext uri="{FF2B5EF4-FFF2-40B4-BE49-F238E27FC236}">
                  <a16:creationId xmlns:a16="http://schemas.microsoft.com/office/drawing/2014/main" id="{9F2B3EB1-C122-43BA-888B-2CABCFF4EFE6}"/>
                </a:ext>
              </a:extLst>
            </p:cNvPr>
            <p:cNvSpPr/>
            <p:nvPr/>
          </p:nvSpPr>
          <p:spPr>
            <a:xfrm>
              <a:off x="6911757" y="2950841"/>
              <a:ext cx="123798" cy="1025114"/>
            </a:xfrm>
            <a:custGeom>
              <a:avLst/>
              <a:gdLst/>
              <a:ahLst/>
              <a:cxnLst/>
              <a:rect l="l" t="t" r="r" b="b"/>
              <a:pathLst>
                <a:path w="2342" h="19393" extrusionOk="0">
                  <a:moveTo>
                    <a:pt x="1" y="1"/>
                  </a:moveTo>
                  <a:lnTo>
                    <a:pt x="518" y="19332"/>
                  </a:lnTo>
                  <a:lnTo>
                    <a:pt x="2341" y="19393"/>
                  </a:lnTo>
                  <a:lnTo>
                    <a:pt x="2341" y="19393"/>
                  </a:lnTo>
                  <a:lnTo>
                    <a:pt x="2281" y="61"/>
                  </a:lnTo>
                  <a:lnTo>
                    <a:pt x="1" y="1"/>
                  </a:ln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2435;p70">
              <a:extLst>
                <a:ext uri="{FF2B5EF4-FFF2-40B4-BE49-F238E27FC236}">
                  <a16:creationId xmlns:a16="http://schemas.microsoft.com/office/drawing/2014/main" id="{4F0CF2FD-DF68-4D38-B41F-F3ABD95EAEDB}"/>
                </a:ext>
              </a:extLst>
            </p:cNvPr>
            <p:cNvSpPr/>
            <p:nvPr/>
          </p:nvSpPr>
          <p:spPr>
            <a:xfrm>
              <a:off x="7032276" y="2954066"/>
              <a:ext cx="72365" cy="1021890"/>
            </a:xfrm>
            <a:custGeom>
              <a:avLst/>
              <a:gdLst/>
              <a:ahLst/>
              <a:cxnLst/>
              <a:rect l="l" t="t" r="r" b="b"/>
              <a:pathLst>
                <a:path w="1369" h="19332" extrusionOk="0">
                  <a:moveTo>
                    <a:pt x="1" y="0"/>
                  </a:moveTo>
                  <a:lnTo>
                    <a:pt x="61" y="19332"/>
                  </a:lnTo>
                  <a:lnTo>
                    <a:pt x="1368" y="18329"/>
                  </a:lnTo>
                  <a:lnTo>
                    <a:pt x="1186" y="31"/>
                  </a:lnTo>
                  <a:lnTo>
                    <a:pt x="1"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2436;p70">
              <a:extLst>
                <a:ext uri="{FF2B5EF4-FFF2-40B4-BE49-F238E27FC236}">
                  <a16:creationId xmlns:a16="http://schemas.microsoft.com/office/drawing/2014/main" id="{B2D0A0CC-894F-4CBD-BE94-6229EF005B98}"/>
                </a:ext>
              </a:extLst>
            </p:cNvPr>
            <p:cNvSpPr/>
            <p:nvPr/>
          </p:nvSpPr>
          <p:spPr>
            <a:xfrm>
              <a:off x="7744025" y="3002273"/>
              <a:ext cx="143092" cy="1021890"/>
            </a:xfrm>
            <a:custGeom>
              <a:avLst/>
              <a:gdLst/>
              <a:ahLst/>
              <a:cxnLst/>
              <a:rect l="l" t="t" r="r" b="b"/>
              <a:pathLst>
                <a:path w="2707" h="19332" extrusionOk="0">
                  <a:moveTo>
                    <a:pt x="1" y="0"/>
                  </a:moveTo>
                  <a:lnTo>
                    <a:pt x="882" y="19332"/>
                  </a:lnTo>
                  <a:lnTo>
                    <a:pt x="2706" y="19332"/>
                  </a:lnTo>
                  <a:lnTo>
                    <a:pt x="2281" y="31"/>
                  </a:lnTo>
                  <a:lnTo>
                    <a:pt x="1" y="0"/>
                  </a:ln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2437;p70">
              <a:extLst>
                <a:ext uri="{FF2B5EF4-FFF2-40B4-BE49-F238E27FC236}">
                  <a16:creationId xmlns:a16="http://schemas.microsoft.com/office/drawing/2014/main" id="{44B912A3-DC38-40A0-A2AF-82D787164F2D}"/>
                </a:ext>
              </a:extLst>
            </p:cNvPr>
            <p:cNvSpPr/>
            <p:nvPr/>
          </p:nvSpPr>
          <p:spPr>
            <a:xfrm>
              <a:off x="7864544" y="3003859"/>
              <a:ext cx="90021" cy="1020304"/>
            </a:xfrm>
            <a:custGeom>
              <a:avLst/>
              <a:gdLst/>
              <a:ahLst/>
              <a:cxnLst/>
              <a:rect l="l" t="t" r="r" b="b"/>
              <a:pathLst>
                <a:path w="1703" h="19302" extrusionOk="0">
                  <a:moveTo>
                    <a:pt x="1" y="1"/>
                  </a:moveTo>
                  <a:lnTo>
                    <a:pt x="426" y="19302"/>
                  </a:lnTo>
                  <a:lnTo>
                    <a:pt x="1703" y="18299"/>
                  </a:lnTo>
                  <a:lnTo>
                    <a:pt x="1186"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2438;p70">
              <a:extLst>
                <a:ext uri="{FF2B5EF4-FFF2-40B4-BE49-F238E27FC236}">
                  <a16:creationId xmlns:a16="http://schemas.microsoft.com/office/drawing/2014/main" id="{E957DEFB-9514-4E26-BE82-BA947DA0E8BF}"/>
                </a:ext>
              </a:extLst>
            </p:cNvPr>
            <p:cNvSpPr/>
            <p:nvPr/>
          </p:nvSpPr>
          <p:spPr>
            <a:xfrm>
              <a:off x="6850704" y="2006089"/>
              <a:ext cx="904646" cy="565655"/>
            </a:xfrm>
            <a:custGeom>
              <a:avLst/>
              <a:gdLst/>
              <a:ahLst/>
              <a:cxnLst/>
              <a:rect l="l" t="t" r="r" b="b"/>
              <a:pathLst>
                <a:path w="17114" h="10701" extrusionOk="0">
                  <a:moveTo>
                    <a:pt x="1" y="1"/>
                  </a:moveTo>
                  <a:lnTo>
                    <a:pt x="487" y="10700"/>
                  </a:lnTo>
                  <a:lnTo>
                    <a:pt x="16506" y="10639"/>
                  </a:lnTo>
                  <a:lnTo>
                    <a:pt x="17114" y="548"/>
                  </a:lnTo>
                  <a:lnTo>
                    <a:pt x="1" y="1"/>
                  </a:ln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2439;p70">
              <a:extLst>
                <a:ext uri="{FF2B5EF4-FFF2-40B4-BE49-F238E27FC236}">
                  <a16:creationId xmlns:a16="http://schemas.microsoft.com/office/drawing/2014/main" id="{82DC92FA-C473-4900-A509-B651ECA689AE}"/>
                </a:ext>
              </a:extLst>
            </p:cNvPr>
            <p:cNvSpPr/>
            <p:nvPr/>
          </p:nvSpPr>
          <p:spPr>
            <a:xfrm>
              <a:off x="6976034" y="3378208"/>
              <a:ext cx="294113" cy="250715"/>
            </a:xfrm>
            <a:custGeom>
              <a:avLst/>
              <a:gdLst/>
              <a:ahLst/>
              <a:cxnLst/>
              <a:rect l="l" t="t" r="r" b="b"/>
              <a:pathLst>
                <a:path w="5564" h="4743" extrusionOk="0">
                  <a:moveTo>
                    <a:pt x="1" y="1"/>
                  </a:moveTo>
                  <a:lnTo>
                    <a:pt x="548" y="4742"/>
                  </a:lnTo>
                  <a:cubicBezTo>
                    <a:pt x="2068" y="3770"/>
                    <a:pt x="3739" y="3071"/>
                    <a:pt x="5502" y="2676"/>
                  </a:cubicBezTo>
                  <a:lnTo>
                    <a:pt x="5563" y="1"/>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2440;p70">
              <a:extLst>
                <a:ext uri="{FF2B5EF4-FFF2-40B4-BE49-F238E27FC236}">
                  <a16:creationId xmlns:a16="http://schemas.microsoft.com/office/drawing/2014/main" id="{801553CB-89F1-49F3-A4EF-4191A0CEA6A1}"/>
                </a:ext>
              </a:extLst>
            </p:cNvPr>
            <p:cNvSpPr/>
            <p:nvPr/>
          </p:nvSpPr>
          <p:spPr>
            <a:xfrm>
              <a:off x="7004948" y="3519606"/>
              <a:ext cx="261974" cy="435461"/>
            </a:xfrm>
            <a:custGeom>
              <a:avLst/>
              <a:gdLst/>
              <a:ahLst/>
              <a:cxnLst/>
              <a:rect l="l" t="t" r="r" b="b"/>
              <a:pathLst>
                <a:path w="4956" h="8238" extrusionOk="0">
                  <a:moveTo>
                    <a:pt x="4955" y="1"/>
                  </a:moveTo>
                  <a:lnTo>
                    <a:pt x="4955" y="1"/>
                  </a:lnTo>
                  <a:cubicBezTo>
                    <a:pt x="3192" y="396"/>
                    <a:pt x="1521" y="1064"/>
                    <a:pt x="1" y="2067"/>
                  </a:cubicBezTo>
                  <a:lnTo>
                    <a:pt x="761" y="8207"/>
                  </a:lnTo>
                  <a:lnTo>
                    <a:pt x="4773" y="8238"/>
                  </a:lnTo>
                  <a:lnTo>
                    <a:pt x="4955" y="1"/>
                  </a:ln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2441;p70">
              <a:extLst>
                <a:ext uri="{FF2B5EF4-FFF2-40B4-BE49-F238E27FC236}">
                  <a16:creationId xmlns:a16="http://schemas.microsoft.com/office/drawing/2014/main" id="{C925F9DE-0EF3-4FA6-842E-9CFC65008642}"/>
                </a:ext>
              </a:extLst>
            </p:cNvPr>
            <p:cNvSpPr/>
            <p:nvPr/>
          </p:nvSpPr>
          <p:spPr>
            <a:xfrm>
              <a:off x="6868412" y="3929794"/>
              <a:ext cx="395287" cy="330798"/>
            </a:xfrm>
            <a:custGeom>
              <a:avLst/>
              <a:gdLst/>
              <a:ahLst/>
              <a:cxnLst/>
              <a:rect l="l" t="t" r="r" b="b"/>
              <a:pathLst>
                <a:path w="7478" h="6258" extrusionOk="0">
                  <a:moveTo>
                    <a:pt x="7388" y="1"/>
                  </a:moveTo>
                  <a:cubicBezTo>
                    <a:pt x="7336" y="1"/>
                    <a:pt x="7219" y="1108"/>
                    <a:pt x="5548" y="1108"/>
                  </a:cubicBezTo>
                  <a:cubicBezTo>
                    <a:pt x="4993" y="1108"/>
                    <a:pt x="4266" y="986"/>
                    <a:pt x="3313" y="660"/>
                  </a:cubicBezTo>
                  <a:cubicBezTo>
                    <a:pt x="3313" y="660"/>
                    <a:pt x="0" y="6071"/>
                    <a:pt x="2736" y="6253"/>
                  </a:cubicBezTo>
                  <a:cubicBezTo>
                    <a:pt x="2782" y="6256"/>
                    <a:pt x="2828" y="6257"/>
                    <a:pt x="2874" y="6257"/>
                  </a:cubicBezTo>
                  <a:cubicBezTo>
                    <a:pt x="5856" y="6257"/>
                    <a:pt x="7478" y="478"/>
                    <a:pt x="7478" y="478"/>
                  </a:cubicBezTo>
                  <a:cubicBezTo>
                    <a:pt x="7415" y="130"/>
                    <a:pt x="7405" y="1"/>
                    <a:pt x="7388"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2442;p70">
              <a:extLst>
                <a:ext uri="{FF2B5EF4-FFF2-40B4-BE49-F238E27FC236}">
                  <a16:creationId xmlns:a16="http://schemas.microsoft.com/office/drawing/2014/main" id="{C506584B-BC92-4979-B916-9CE9F99D42C7}"/>
                </a:ext>
              </a:extLst>
            </p:cNvPr>
            <p:cNvSpPr/>
            <p:nvPr/>
          </p:nvSpPr>
          <p:spPr>
            <a:xfrm>
              <a:off x="6964775" y="3943801"/>
              <a:ext cx="292474" cy="183213"/>
            </a:xfrm>
            <a:custGeom>
              <a:avLst/>
              <a:gdLst/>
              <a:ahLst/>
              <a:cxnLst/>
              <a:rect l="l" t="t" r="r" b="b"/>
              <a:pathLst>
                <a:path w="5533" h="3466" extrusionOk="0">
                  <a:moveTo>
                    <a:pt x="1490" y="0"/>
                  </a:moveTo>
                  <a:cubicBezTo>
                    <a:pt x="1490" y="0"/>
                    <a:pt x="426" y="1763"/>
                    <a:pt x="1" y="3313"/>
                  </a:cubicBezTo>
                  <a:cubicBezTo>
                    <a:pt x="574" y="3118"/>
                    <a:pt x="1153" y="3028"/>
                    <a:pt x="1730" y="3028"/>
                  </a:cubicBezTo>
                  <a:cubicBezTo>
                    <a:pt x="2500" y="3028"/>
                    <a:pt x="3266" y="3187"/>
                    <a:pt x="4013" y="3465"/>
                  </a:cubicBezTo>
                  <a:cubicBezTo>
                    <a:pt x="5016" y="1885"/>
                    <a:pt x="5533" y="0"/>
                    <a:pt x="5533" y="0"/>
                  </a:cubicBezTo>
                  <a:lnTo>
                    <a:pt x="5533" y="0"/>
                  </a:lnTo>
                  <a:cubicBezTo>
                    <a:pt x="5067" y="122"/>
                    <a:pt x="4462" y="162"/>
                    <a:pt x="3863" y="162"/>
                  </a:cubicBezTo>
                  <a:cubicBezTo>
                    <a:pt x="2666" y="162"/>
                    <a:pt x="1490" y="0"/>
                    <a:pt x="1490"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2443;p70">
              <a:extLst>
                <a:ext uri="{FF2B5EF4-FFF2-40B4-BE49-F238E27FC236}">
                  <a16:creationId xmlns:a16="http://schemas.microsoft.com/office/drawing/2014/main" id="{27CB11BF-D413-495C-A5D8-56DE1ADBF860}"/>
                </a:ext>
              </a:extLst>
            </p:cNvPr>
            <p:cNvSpPr/>
            <p:nvPr/>
          </p:nvSpPr>
          <p:spPr>
            <a:xfrm>
              <a:off x="7014621" y="3833907"/>
              <a:ext cx="198912" cy="170632"/>
            </a:xfrm>
            <a:custGeom>
              <a:avLst/>
              <a:gdLst/>
              <a:ahLst/>
              <a:cxnLst/>
              <a:rect l="l" t="t" r="r" b="b"/>
              <a:pathLst>
                <a:path w="3763" h="3228" extrusionOk="0">
                  <a:moveTo>
                    <a:pt x="1226" y="327"/>
                  </a:moveTo>
                  <a:cubicBezTo>
                    <a:pt x="1542" y="327"/>
                    <a:pt x="1672" y="1586"/>
                    <a:pt x="1672" y="1714"/>
                  </a:cubicBezTo>
                  <a:cubicBezTo>
                    <a:pt x="1672" y="1943"/>
                    <a:pt x="1663" y="2181"/>
                    <a:pt x="1650" y="2419"/>
                  </a:cubicBezTo>
                  <a:lnTo>
                    <a:pt x="1650" y="2419"/>
                  </a:lnTo>
                  <a:cubicBezTo>
                    <a:pt x="1553" y="2237"/>
                    <a:pt x="1461" y="2052"/>
                    <a:pt x="1368" y="1866"/>
                  </a:cubicBezTo>
                  <a:cubicBezTo>
                    <a:pt x="1216" y="1562"/>
                    <a:pt x="821" y="802"/>
                    <a:pt x="1034" y="468"/>
                  </a:cubicBezTo>
                  <a:cubicBezTo>
                    <a:pt x="1104" y="369"/>
                    <a:pt x="1168" y="327"/>
                    <a:pt x="1226" y="327"/>
                  </a:cubicBezTo>
                  <a:close/>
                  <a:moveTo>
                    <a:pt x="2589" y="989"/>
                  </a:moveTo>
                  <a:cubicBezTo>
                    <a:pt x="2743" y="989"/>
                    <a:pt x="2870" y="1154"/>
                    <a:pt x="2827" y="1350"/>
                  </a:cubicBezTo>
                  <a:cubicBezTo>
                    <a:pt x="2777" y="1900"/>
                    <a:pt x="2377" y="2347"/>
                    <a:pt x="1966" y="2725"/>
                  </a:cubicBezTo>
                  <a:lnTo>
                    <a:pt x="1966" y="2725"/>
                  </a:lnTo>
                  <a:cubicBezTo>
                    <a:pt x="1970" y="2669"/>
                    <a:pt x="1973" y="2609"/>
                    <a:pt x="1976" y="2544"/>
                  </a:cubicBezTo>
                  <a:lnTo>
                    <a:pt x="1976" y="2544"/>
                  </a:lnTo>
                  <a:cubicBezTo>
                    <a:pt x="1997" y="2261"/>
                    <a:pt x="2032" y="1982"/>
                    <a:pt x="2128" y="1714"/>
                  </a:cubicBezTo>
                  <a:cubicBezTo>
                    <a:pt x="2189" y="1501"/>
                    <a:pt x="2249" y="1228"/>
                    <a:pt x="2401" y="1076"/>
                  </a:cubicBezTo>
                  <a:cubicBezTo>
                    <a:pt x="2462" y="1015"/>
                    <a:pt x="2528" y="989"/>
                    <a:pt x="2589" y="989"/>
                  </a:cubicBezTo>
                  <a:close/>
                  <a:moveTo>
                    <a:pt x="1293" y="0"/>
                  </a:moveTo>
                  <a:cubicBezTo>
                    <a:pt x="1207" y="0"/>
                    <a:pt x="1111" y="23"/>
                    <a:pt x="1003" y="73"/>
                  </a:cubicBezTo>
                  <a:cubicBezTo>
                    <a:pt x="0" y="559"/>
                    <a:pt x="1277" y="2535"/>
                    <a:pt x="1611" y="3112"/>
                  </a:cubicBezTo>
                  <a:cubicBezTo>
                    <a:pt x="1652" y="3194"/>
                    <a:pt x="1716" y="3227"/>
                    <a:pt x="1779" y="3227"/>
                  </a:cubicBezTo>
                  <a:cubicBezTo>
                    <a:pt x="1882" y="3227"/>
                    <a:pt x="1981" y="3138"/>
                    <a:pt x="1971" y="3017"/>
                  </a:cubicBezTo>
                  <a:lnTo>
                    <a:pt x="1971" y="3017"/>
                  </a:lnTo>
                  <a:cubicBezTo>
                    <a:pt x="2627" y="2561"/>
                    <a:pt x="3762" y="1415"/>
                    <a:pt x="2918" y="711"/>
                  </a:cubicBezTo>
                  <a:cubicBezTo>
                    <a:pt x="2843" y="644"/>
                    <a:pt x="2758" y="616"/>
                    <a:pt x="2672" y="616"/>
                  </a:cubicBezTo>
                  <a:cubicBezTo>
                    <a:pt x="2445" y="616"/>
                    <a:pt x="2208" y="809"/>
                    <a:pt x="2097" y="985"/>
                  </a:cubicBezTo>
                  <a:cubicBezTo>
                    <a:pt x="2047" y="1068"/>
                    <a:pt x="2003" y="1154"/>
                    <a:pt x="1962" y="1241"/>
                  </a:cubicBezTo>
                  <a:lnTo>
                    <a:pt x="1962" y="1241"/>
                  </a:lnTo>
                  <a:cubicBezTo>
                    <a:pt x="1900" y="581"/>
                    <a:pt x="1725" y="0"/>
                    <a:pt x="1293"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2444;p70">
              <a:extLst>
                <a:ext uri="{FF2B5EF4-FFF2-40B4-BE49-F238E27FC236}">
                  <a16:creationId xmlns:a16="http://schemas.microsoft.com/office/drawing/2014/main" id="{12FA259B-2CD8-422B-AE3E-19AD60467998}"/>
                </a:ext>
              </a:extLst>
            </p:cNvPr>
            <p:cNvSpPr/>
            <p:nvPr/>
          </p:nvSpPr>
          <p:spPr>
            <a:xfrm>
              <a:off x="6947120" y="4103859"/>
              <a:ext cx="229835" cy="135903"/>
            </a:xfrm>
            <a:custGeom>
              <a:avLst/>
              <a:gdLst/>
              <a:ahLst/>
              <a:cxnLst/>
              <a:rect l="l" t="t" r="r" b="b"/>
              <a:pathLst>
                <a:path w="4348" h="2571" extrusionOk="0">
                  <a:moveTo>
                    <a:pt x="2064" y="0"/>
                  </a:moveTo>
                  <a:cubicBezTo>
                    <a:pt x="1487" y="0"/>
                    <a:pt x="908" y="90"/>
                    <a:pt x="335" y="285"/>
                  </a:cubicBezTo>
                  <a:cubicBezTo>
                    <a:pt x="1" y="1471"/>
                    <a:pt x="61" y="2504"/>
                    <a:pt x="1247" y="2565"/>
                  </a:cubicBezTo>
                  <a:cubicBezTo>
                    <a:pt x="1302" y="2569"/>
                    <a:pt x="1357" y="2571"/>
                    <a:pt x="1412" y="2571"/>
                  </a:cubicBezTo>
                  <a:cubicBezTo>
                    <a:pt x="2641" y="2571"/>
                    <a:pt x="3619" y="1601"/>
                    <a:pt x="4347" y="437"/>
                  </a:cubicBezTo>
                  <a:cubicBezTo>
                    <a:pt x="3600" y="159"/>
                    <a:pt x="2834" y="0"/>
                    <a:pt x="2064"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2445;p70">
              <a:extLst>
                <a:ext uri="{FF2B5EF4-FFF2-40B4-BE49-F238E27FC236}">
                  <a16:creationId xmlns:a16="http://schemas.microsoft.com/office/drawing/2014/main" id="{FA37AB59-2C86-4CBA-83FB-BC0C4FF9B05A}"/>
                </a:ext>
              </a:extLst>
            </p:cNvPr>
            <p:cNvSpPr/>
            <p:nvPr/>
          </p:nvSpPr>
          <p:spPr>
            <a:xfrm>
              <a:off x="7024241" y="3999462"/>
              <a:ext cx="179671" cy="20140"/>
            </a:xfrm>
            <a:custGeom>
              <a:avLst/>
              <a:gdLst/>
              <a:ahLst/>
              <a:cxnLst/>
              <a:rect l="l" t="t" r="r" b="b"/>
              <a:pathLst>
                <a:path w="3399" h="381" extrusionOk="0">
                  <a:moveTo>
                    <a:pt x="1997" y="0"/>
                  </a:moveTo>
                  <a:cubicBezTo>
                    <a:pt x="1355" y="0"/>
                    <a:pt x="698" y="122"/>
                    <a:pt x="61" y="193"/>
                  </a:cubicBezTo>
                  <a:cubicBezTo>
                    <a:pt x="31" y="224"/>
                    <a:pt x="1" y="284"/>
                    <a:pt x="61" y="284"/>
                  </a:cubicBezTo>
                  <a:cubicBezTo>
                    <a:pt x="676" y="235"/>
                    <a:pt x="1255" y="157"/>
                    <a:pt x="1832" y="157"/>
                  </a:cubicBezTo>
                  <a:cubicBezTo>
                    <a:pt x="2310" y="157"/>
                    <a:pt x="2788" y="210"/>
                    <a:pt x="3283" y="376"/>
                  </a:cubicBezTo>
                  <a:cubicBezTo>
                    <a:pt x="3290" y="379"/>
                    <a:pt x="3297" y="380"/>
                    <a:pt x="3303" y="380"/>
                  </a:cubicBezTo>
                  <a:cubicBezTo>
                    <a:pt x="3356" y="380"/>
                    <a:pt x="3398" y="281"/>
                    <a:pt x="3344" y="254"/>
                  </a:cubicBezTo>
                  <a:cubicBezTo>
                    <a:pt x="2912" y="63"/>
                    <a:pt x="2459" y="0"/>
                    <a:pt x="1997"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2446;p70">
              <a:extLst>
                <a:ext uri="{FF2B5EF4-FFF2-40B4-BE49-F238E27FC236}">
                  <a16:creationId xmlns:a16="http://schemas.microsoft.com/office/drawing/2014/main" id="{836E5624-9FA3-4DCA-9BB3-ABFE12A2D4DA}"/>
                </a:ext>
              </a:extLst>
            </p:cNvPr>
            <p:cNvSpPr/>
            <p:nvPr/>
          </p:nvSpPr>
          <p:spPr>
            <a:xfrm>
              <a:off x="7008172" y="4044551"/>
              <a:ext cx="178032" cy="20034"/>
            </a:xfrm>
            <a:custGeom>
              <a:avLst/>
              <a:gdLst/>
              <a:ahLst/>
              <a:cxnLst/>
              <a:rect l="l" t="t" r="r" b="b"/>
              <a:pathLst>
                <a:path w="3368" h="379" extrusionOk="0">
                  <a:moveTo>
                    <a:pt x="1992" y="1"/>
                  </a:moveTo>
                  <a:cubicBezTo>
                    <a:pt x="1346" y="1"/>
                    <a:pt x="688" y="132"/>
                    <a:pt x="61" y="222"/>
                  </a:cubicBezTo>
                  <a:cubicBezTo>
                    <a:pt x="1" y="222"/>
                    <a:pt x="1" y="282"/>
                    <a:pt x="61" y="282"/>
                  </a:cubicBezTo>
                  <a:cubicBezTo>
                    <a:pt x="679" y="248"/>
                    <a:pt x="1277" y="165"/>
                    <a:pt x="1872" y="165"/>
                  </a:cubicBezTo>
                  <a:cubicBezTo>
                    <a:pt x="2332" y="165"/>
                    <a:pt x="2789" y="215"/>
                    <a:pt x="3253" y="374"/>
                  </a:cubicBezTo>
                  <a:cubicBezTo>
                    <a:pt x="3263" y="377"/>
                    <a:pt x="3272" y="379"/>
                    <a:pt x="3281" y="379"/>
                  </a:cubicBezTo>
                  <a:cubicBezTo>
                    <a:pt x="3350" y="379"/>
                    <a:pt x="3368" y="279"/>
                    <a:pt x="3314" y="252"/>
                  </a:cubicBezTo>
                  <a:cubicBezTo>
                    <a:pt x="2889" y="65"/>
                    <a:pt x="2444" y="1"/>
                    <a:pt x="1992"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2447;p70">
              <a:extLst>
                <a:ext uri="{FF2B5EF4-FFF2-40B4-BE49-F238E27FC236}">
                  <a16:creationId xmlns:a16="http://schemas.microsoft.com/office/drawing/2014/main" id="{B3244A5A-CCD7-4CC1-B8DD-6273C7390757}"/>
                </a:ext>
              </a:extLst>
            </p:cNvPr>
            <p:cNvSpPr/>
            <p:nvPr/>
          </p:nvSpPr>
          <p:spPr>
            <a:xfrm>
              <a:off x="7273261" y="3378208"/>
              <a:ext cx="294113" cy="250715"/>
            </a:xfrm>
            <a:custGeom>
              <a:avLst/>
              <a:gdLst/>
              <a:ahLst/>
              <a:cxnLst/>
              <a:rect l="l" t="t" r="r" b="b"/>
              <a:pathLst>
                <a:path w="5564" h="4743" extrusionOk="0">
                  <a:moveTo>
                    <a:pt x="1" y="1"/>
                  </a:moveTo>
                  <a:lnTo>
                    <a:pt x="578" y="4742"/>
                  </a:lnTo>
                  <a:cubicBezTo>
                    <a:pt x="2068" y="3770"/>
                    <a:pt x="3770" y="3071"/>
                    <a:pt x="5503" y="2676"/>
                  </a:cubicBezTo>
                  <a:lnTo>
                    <a:pt x="5563" y="1"/>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2448;p70">
              <a:extLst>
                <a:ext uri="{FF2B5EF4-FFF2-40B4-BE49-F238E27FC236}">
                  <a16:creationId xmlns:a16="http://schemas.microsoft.com/office/drawing/2014/main" id="{2AA824F5-1E3D-4F5A-ACFF-275DAC07A03D}"/>
                </a:ext>
              </a:extLst>
            </p:cNvPr>
            <p:cNvSpPr/>
            <p:nvPr/>
          </p:nvSpPr>
          <p:spPr>
            <a:xfrm>
              <a:off x="7302228" y="3519606"/>
              <a:ext cx="261921" cy="435461"/>
            </a:xfrm>
            <a:custGeom>
              <a:avLst/>
              <a:gdLst/>
              <a:ahLst/>
              <a:cxnLst/>
              <a:rect l="l" t="t" r="r" b="b"/>
              <a:pathLst>
                <a:path w="4955" h="8238" extrusionOk="0">
                  <a:moveTo>
                    <a:pt x="4955" y="1"/>
                  </a:moveTo>
                  <a:cubicBezTo>
                    <a:pt x="3222" y="396"/>
                    <a:pt x="1520" y="1064"/>
                    <a:pt x="0" y="2067"/>
                  </a:cubicBezTo>
                  <a:lnTo>
                    <a:pt x="760" y="8207"/>
                  </a:lnTo>
                  <a:lnTo>
                    <a:pt x="4772" y="8238"/>
                  </a:lnTo>
                  <a:lnTo>
                    <a:pt x="4955" y="1"/>
                  </a:ln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2449;p70">
              <a:extLst>
                <a:ext uri="{FF2B5EF4-FFF2-40B4-BE49-F238E27FC236}">
                  <a16:creationId xmlns:a16="http://schemas.microsoft.com/office/drawing/2014/main" id="{52011F7F-36E1-479D-9D3D-2087C4CE190E}"/>
                </a:ext>
              </a:extLst>
            </p:cNvPr>
            <p:cNvSpPr/>
            <p:nvPr/>
          </p:nvSpPr>
          <p:spPr>
            <a:xfrm>
              <a:off x="7165639" y="3929794"/>
              <a:ext cx="395287" cy="330798"/>
            </a:xfrm>
            <a:custGeom>
              <a:avLst/>
              <a:gdLst/>
              <a:ahLst/>
              <a:cxnLst/>
              <a:rect l="l" t="t" r="r" b="b"/>
              <a:pathLst>
                <a:path w="7478" h="6258" extrusionOk="0">
                  <a:moveTo>
                    <a:pt x="7388" y="1"/>
                  </a:moveTo>
                  <a:cubicBezTo>
                    <a:pt x="7336" y="1"/>
                    <a:pt x="7220" y="1108"/>
                    <a:pt x="5548" y="1108"/>
                  </a:cubicBezTo>
                  <a:cubicBezTo>
                    <a:pt x="4993" y="1108"/>
                    <a:pt x="4266" y="986"/>
                    <a:pt x="3314" y="660"/>
                  </a:cubicBezTo>
                  <a:cubicBezTo>
                    <a:pt x="3314" y="660"/>
                    <a:pt x="0" y="6071"/>
                    <a:pt x="2736" y="6253"/>
                  </a:cubicBezTo>
                  <a:cubicBezTo>
                    <a:pt x="2782" y="6256"/>
                    <a:pt x="2828" y="6257"/>
                    <a:pt x="2874" y="6257"/>
                  </a:cubicBezTo>
                  <a:cubicBezTo>
                    <a:pt x="5856" y="6257"/>
                    <a:pt x="7478" y="478"/>
                    <a:pt x="7478" y="478"/>
                  </a:cubicBezTo>
                  <a:cubicBezTo>
                    <a:pt x="7416" y="130"/>
                    <a:pt x="7406" y="1"/>
                    <a:pt x="7388"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2450;p70">
              <a:extLst>
                <a:ext uri="{FF2B5EF4-FFF2-40B4-BE49-F238E27FC236}">
                  <a16:creationId xmlns:a16="http://schemas.microsoft.com/office/drawing/2014/main" id="{060B3931-9060-4783-92FB-7616F091C844}"/>
                </a:ext>
              </a:extLst>
            </p:cNvPr>
            <p:cNvSpPr/>
            <p:nvPr/>
          </p:nvSpPr>
          <p:spPr>
            <a:xfrm>
              <a:off x="7262055" y="3943801"/>
              <a:ext cx="292474" cy="183213"/>
            </a:xfrm>
            <a:custGeom>
              <a:avLst/>
              <a:gdLst/>
              <a:ahLst/>
              <a:cxnLst/>
              <a:rect l="l" t="t" r="r" b="b"/>
              <a:pathLst>
                <a:path w="5533" h="3466" extrusionOk="0">
                  <a:moveTo>
                    <a:pt x="1490" y="0"/>
                  </a:moveTo>
                  <a:cubicBezTo>
                    <a:pt x="1490" y="0"/>
                    <a:pt x="426" y="1763"/>
                    <a:pt x="0" y="3313"/>
                  </a:cubicBezTo>
                  <a:cubicBezTo>
                    <a:pt x="560" y="3118"/>
                    <a:pt x="1137" y="3028"/>
                    <a:pt x="1716" y="3028"/>
                  </a:cubicBezTo>
                  <a:cubicBezTo>
                    <a:pt x="2489" y="3028"/>
                    <a:pt x="3265" y="3187"/>
                    <a:pt x="4012" y="3465"/>
                  </a:cubicBezTo>
                  <a:cubicBezTo>
                    <a:pt x="5015" y="1885"/>
                    <a:pt x="5532" y="0"/>
                    <a:pt x="5532" y="0"/>
                  </a:cubicBezTo>
                  <a:lnTo>
                    <a:pt x="5532" y="0"/>
                  </a:lnTo>
                  <a:cubicBezTo>
                    <a:pt x="5066" y="122"/>
                    <a:pt x="4462" y="162"/>
                    <a:pt x="3863" y="162"/>
                  </a:cubicBezTo>
                  <a:cubicBezTo>
                    <a:pt x="2665" y="162"/>
                    <a:pt x="1490" y="0"/>
                    <a:pt x="1490"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2451;p70">
              <a:extLst>
                <a:ext uri="{FF2B5EF4-FFF2-40B4-BE49-F238E27FC236}">
                  <a16:creationId xmlns:a16="http://schemas.microsoft.com/office/drawing/2014/main" id="{2DDE6E92-5868-43C2-A965-C79E1BDF6CA8}"/>
                </a:ext>
              </a:extLst>
            </p:cNvPr>
            <p:cNvSpPr/>
            <p:nvPr/>
          </p:nvSpPr>
          <p:spPr>
            <a:xfrm>
              <a:off x="7311848" y="3833907"/>
              <a:ext cx="198912" cy="170632"/>
            </a:xfrm>
            <a:custGeom>
              <a:avLst/>
              <a:gdLst/>
              <a:ahLst/>
              <a:cxnLst/>
              <a:rect l="l" t="t" r="r" b="b"/>
              <a:pathLst>
                <a:path w="3763" h="3228" extrusionOk="0">
                  <a:moveTo>
                    <a:pt x="1216" y="327"/>
                  </a:moveTo>
                  <a:cubicBezTo>
                    <a:pt x="1520" y="327"/>
                    <a:pt x="1672" y="1586"/>
                    <a:pt x="1672" y="1714"/>
                  </a:cubicBezTo>
                  <a:cubicBezTo>
                    <a:pt x="1672" y="1943"/>
                    <a:pt x="1663" y="2181"/>
                    <a:pt x="1650" y="2419"/>
                  </a:cubicBezTo>
                  <a:lnTo>
                    <a:pt x="1650" y="2419"/>
                  </a:lnTo>
                  <a:cubicBezTo>
                    <a:pt x="1554" y="2237"/>
                    <a:pt x="1461" y="2052"/>
                    <a:pt x="1368" y="1866"/>
                  </a:cubicBezTo>
                  <a:cubicBezTo>
                    <a:pt x="1216" y="1562"/>
                    <a:pt x="821" y="802"/>
                    <a:pt x="1034" y="468"/>
                  </a:cubicBezTo>
                  <a:cubicBezTo>
                    <a:pt x="1100" y="369"/>
                    <a:pt x="1160" y="327"/>
                    <a:pt x="1216" y="327"/>
                  </a:cubicBezTo>
                  <a:close/>
                  <a:moveTo>
                    <a:pt x="2589" y="989"/>
                  </a:moveTo>
                  <a:cubicBezTo>
                    <a:pt x="2743" y="989"/>
                    <a:pt x="2871" y="1154"/>
                    <a:pt x="2827" y="1350"/>
                  </a:cubicBezTo>
                  <a:cubicBezTo>
                    <a:pt x="2777" y="1900"/>
                    <a:pt x="2376" y="2348"/>
                    <a:pt x="1965" y="2727"/>
                  </a:cubicBezTo>
                  <a:lnTo>
                    <a:pt x="1965" y="2727"/>
                  </a:lnTo>
                  <a:cubicBezTo>
                    <a:pt x="1985" y="2381"/>
                    <a:pt x="2012" y="2039"/>
                    <a:pt x="2128" y="1714"/>
                  </a:cubicBezTo>
                  <a:cubicBezTo>
                    <a:pt x="2189" y="1501"/>
                    <a:pt x="2250" y="1228"/>
                    <a:pt x="2402" y="1076"/>
                  </a:cubicBezTo>
                  <a:cubicBezTo>
                    <a:pt x="2462" y="1015"/>
                    <a:pt x="2528" y="989"/>
                    <a:pt x="2589" y="989"/>
                  </a:cubicBezTo>
                  <a:close/>
                  <a:moveTo>
                    <a:pt x="1292" y="0"/>
                  </a:moveTo>
                  <a:cubicBezTo>
                    <a:pt x="1207" y="0"/>
                    <a:pt x="1111" y="23"/>
                    <a:pt x="1003" y="73"/>
                  </a:cubicBezTo>
                  <a:cubicBezTo>
                    <a:pt x="0" y="559"/>
                    <a:pt x="1277" y="2535"/>
                    <a:pt x="1611" y="3112"/>
                  </a:cubicBezTo>
                  <a:cubicBezTo>
                    <a:pt x="1652" y="3194"/>
                    <a:pt x="1716" y="3227"/>
                    <a:pt x="1779" y="3227"/>
                  </a:cubicBezTo>
                  <a:cubicBezTo>
                    <a:pt x="1882" y="3227"/>
                    <a:pt x="1981" y="3138"/>
                    <a:pt x="1971" y="3017"/>
                  </a:cubicBezTo>
                  <a:lnTo>
                    <a:pt x="1971" y="3017"/>
                  </a:lnTo>
                  <a:cubicBezTo>
                    <a:pt x="2627" y="2561"/>
                    <a:pt x="3763" y="1415"/>
                    <a:pt x="2918" y="711"/>
                  </a:cubicBezTo>
                  <a:cubicBezTo>
                    <a:pt x="2843" y="644"/>
                    <a:pt x="2758" y="616"/>
                    <a:pt x="2672" y="616"/>
                  </a:cubicBezTo>
                  <a:cubicBezTo>
                    <a:pt x="2446" y="616"/>
                    <a:pt x="2208" y="809"/>
                    <a:pt x="2098" y="985"/>
                  </a:cubicBezTo>
                  <a:cubicBezTo>
                    <a:pt x="2043" y="1070"/>
                    <a:pt x="1994" y="1157"/>
                    <a:pt x="1951" y="1246"/>
                  </a:cubicBezTo>
                  <a:lnTo>
                    <a:pt x="1951" y="1246"/>
                  </a:lnTo>
                  <a:cubicBezTo>
                    <a:pt x="1893" y="583"/>
                    <a:pt x="1724" y="0"/>
                    <a:pt x="1292"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2452;p70">
              <a:extLst>
                <a:ext uri="{FF2B5EF4-FFF2-40B4-BE49-F238E27FC236}">
                  <a16:creationId xmlns:a16="http://schemas.microsoft.com/office/drawing/2014/main" id="{D00CBDD4-3FF0-4ECC-92D2-268454D9845F}"/>
                </a:ext>
              </a:extLst>
            </p:cNvPr>
            <p:cNvSpPr/>
            <p:nvPr/>
          </p:nvSpPr>
          <p:spPr>
            <a:xfrm>
              <a:off x="7244347" y="4103859"/>
              <a:ext cx="229835" cy="135903"/>
            </a:xfrm>
            <a:custGeom>
              <a:avLst/>
              <a:gdLst/>
              <a:ahLst/>
              <a:cxnLst/>
              <a:rect l="l" t="t" r="r" b="b"/>
              <a:pathLst>
                <a:path w="4348" h="2571" extrusionOk="0">
                  <a:moveTo>
                    <a:pt x="2051" y="0"/>
                  </a:moveTo>
                  <a:cubicBezTo>
                    <a:pt x="1472" y="0"/>
                    <a:pt x="895" y="90"/>
                    <a:pt x="335" y="285"/>
                  </a:cubicBezTo>
                  <a:cubicBezTo>
                    <a:pt x="1" y="1471"/>
                    <a:pt x="62" y="2504"/>
                    <a:pt x="1247" y="2565"/>
                  </a:cubicBezTo>
                  <a:cubicBezTo>
                    <a:pt x="1302" y="2569"/>
                    <a:pt x="1357" y="2571"/>
                    <a:pt x="1412" y="2571"/>
                  </a:cubicBezTo>
                  <a:cubicBezTo>
                    <a:pt x="2641" y="2571"/>
                    <a:pt x="3620" y="1601"/>
                    <a:pt x="4347" y="437"/>
                  </a:cubicBezTo>
                  <a:cubicBezTo>
                    <a:pt x="3600" y="159"/>
                    <a:pt x="2824" y="0"/>
                    <a:pt x="2051"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2453;p70">
              <a:extLst>
                <a:ext uri="{FF2B5EF4-FFF2-40B4-BE49-F238E27FC236}">
                  <a16:creationId xmlns:a16="http://schemas.microsoft.com/office/drawing/2014/main" id="{B3A55E2F-1B3E-4548-B628-A02E4A0557F1}"/>
                </a:ext>
              </a:extLst>
            </p:cNvPr>
            <p:cNvSpPr/>
            <p:nvPr/>
          </p:nvSpPr>
          <p:spPr>
            <a:xfrm>
              <a:off x="7323107" y="3999462"/>
              <a:ext cx="178032" cy="20140"/>
            </a:xfrm>
            <a:custGeom>
              <a:avLst/>
              <a:gdLst/>
              <a:ahLst/>
              <a:cxnLst/>
              <a:rect l="l" t="t" r="r" b="b"/>
              <a:pathLst>
                <a:path w="3368" h="381" extrusionOk="0">
                  <a:moveTo>
                    <a:pt x="1969" y="0"/>
                  </a:moveTo>
                  <a:cubicBezTo>
                    <a:pt x="1330" y="0"/>
                    <a:pt x="680" y="122"/>
                    <a:pt x="61" y="193"/>
                  </a:cubicBezTo>
                  <a:cubicBezTo>
                    <a:pt x="0" y="224"/>
                    <a:pt x="0" y="284"/>
                    <a:pt x="31" y="284"/>
                  </a:cubicBezTo>
                  <a:cubicBezTo>
                    <a:pt x="646" y="235"/>
                    <a:pt x="1224" y="157"/>
                    <a:pt x="1802" y="157"/>
                  </a:cubicBezTo>
                  <a:cubicBezTo>
                    <a:pt x="2280" y="157"/>
                    <a:pt x="2757" y="210"/>
                    <a:pt x="3252" y="376"/>
                  </a:cubicBezTo>
                  <a:cubicBezTo>
                    <a:pt x="3259" y="379"/>
                    <a:pt x="3266" y="380"/>
                    <a:pt x="3272" y="380"/>
                  </a:cubicBezTo>
                  <a:cubicBezTo>
                    <a:pt x="3325" y="380"/>
                    <a:pt x="3367" y="281"/>
                    <a:pt x="3313" y="254"/>
                  </a:cubicBezTo>
                  <a:cubicBezTo>
                    <a:pt x="2881" y="63"/>
                    <a:pt x="2428" y="0"/>
                    <a:pt x="1969"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2454;p70">
              <a:extLst>
                <a:ext uri="{FF2B5EF4-FFF2-40B4-BE49-F238E27FC236}">
                  <a16:creationId xmlns:a16="http://schemas.microsoft.com/office/drawing/2014/main" id="{F76FF0B7-7626-4B0A-817E-61A66404414F}"/>
                </a:ext>
              </a:extLst>
            </p:cNvPr>
            <p:cNvSpPr/>
            <p:nvPr/>
          </p:nvSpPr>
          <p:spPr>
            <a:xfrm>
              <a:off x="7305399" y="4044551"/>
              <a:ext cx="178085" cy="20034"/>
            </a:xfrm>
            <a:custGeom>
              <a:avLst/>
              <a:gdLst/>
              <a:ahLst/>
              <a:cxnLst/>
              <a:rect l="l" t="t" r="r" b="b"/>
              <a:pathLst>
                <a:path w="3369" h="379" extrusionOk="0">
                  <a:moveTo>
                    <a:pt x="1993" y="1"/>
                  </a:moveTo>
                  <a:cubicBezTo>
                    <a:pt x="1346" y="1"/>
                    <a:pt x="688" y="132"/>
                    <a:pt x="62" y="222"/>
                  </a:cubicBezTo>
                  <a:cubicBezTo>
                    <a:pt x="1" y="222"/>
                    <a:pt x="1" y="282"/>
                    <a:pt x="62" y="282"/>
                  </a:cubicBezTo>
                  <a:cubicBezTo>
                    <a:pt x="679" y="248"/>
                    <a:pt x="1277" y="165"/>
                    <a:pt x="1878" y="165"/>
                  </a:cubicBezTo>
                  <a:cubicBezTo>
                    <a:pt x="2342" y="165"/>
                    <a:pt x="2807" y="215"/>
                    <a:pt x="3284" y="374"/>
                  </a:cubicBezTo>
                  <a:cubicBezTo>
                    <a:pt x="3290" y="377"/>
                    <a:pt x="3296" y="379"/>
                    <a:pt x="3302" y="379"/>
                  </a:cubicBezTo>
                  <a:cubicBezTo>
                    <a:pt x="3350" y="379"/>
                    <a:pt x="3368" y="279"/>
                    <a:pt x="3314" y="252"/>
                  </a:cubicBezTo>
                  <a:cubicBezTo>
                    <a:pt x="2889" y="65"/>
                    <a:pt x="2444" y="1"/>
                    <a:pt x="1993"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2455;p70">
              <a:extLst>
                <a:ext uri="{FF2B5EF4-FFF2-40B4-BE49-F238E27FC236}">
                  <a16:creationId xmlns:a16="http://schemas.microsoft.com/office/drawing/2014/main" id="{F35583B9-DE92-47B3-95E9-7FEF9D9D25A7}"/>
                </a:ext>
              </a:extLst>
            </p:cNvPr>
            <p:cNvSpPr/>
            <p:nvPr/>
          </p:nvSpPr>
          <p:spPr>
            <a:xfrm>
              <a:off x="6787115" y="3050481"/>
              <a:ext cx="911994" cy="426316"/>
            </a:xfrm>
            <a:custGeom>
              <a:avLst/>
              <a:gdLst/>
              <a:ahLst/>
              <a:cxnLst/>
              <a:rect l="l" t="t" r="r" b="b"/>
              <a:pathLst>
                <a:path w="17253" h="8065" extrusionOk="0">
                  <a:moveTo>
                    <a:pt x="17253" y="0"/>
                  </a:moveTo>
                  <a:lnTo>
                    <a:pt x="778" y="1337"/>
                  </a:lnTo>
                  <a:lnTo>
                    <a:pt x="596" y="4559"/>
                  </a:lnTo>
                  <a:cubicBezTo>
                    <a:pt x="596" y="4559"/>
                    <a:pt x="414" y="6869"/>
                    <a:pt x="79" y="7781"/>
                  </a:cubicBezTo>
                  <a:cubicBezTo>
                    <a:pt x="0" y="7990"/>
                    <a:pt x="769" y="8064"/>
                    <a:pt x="2026" y="8064"/>
                  </a:cubicBezTo>
                  <a:cubicBezTo>
                    <a:pt x="5103" y="8064"/>
                    <a:pt x="11101" y="7620"/>
                    <a:pt x="14711" y="7620"/>
                  </a:cubicBezTo>
                  <a:cubicBezTo>
                    <a:pt x="15853" y="7620"/>
                    <a:pt x="16757" y="7664"/>
                    <a:pt x="17253" y="7781"/>
                  </a:cubicBezTo>
                  <a:lnTo>
                    <a:pt x="17253" y="0"/>
                  </a:ln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2456;p70">
              <a:extLst>
                <a:ext uri="{FF2B5EF4-FFF2-40B4-BE49-F238E27FC236}">
                  <a16:creationId xmlns:a16="http://schemas.microsoft.com/office/drawing/2014/main" id="{BE86EAC7-423A-44C3-9541-C322274B6086}"/>
                </a:ext>
              </a:extLst>
            </p:cNvPr>
            <p:cNvSpPr/>
            <p:nvPr/>
          </p:nvSpPr>
          <p:spPr>
            <a:xfrm>
              <a:off x="6187163" y="1622120"/>
              <a:ext cx="631466" cy="905016"/>
            </a:xfrm>
            <a:custGeom>
              <a:avLst/>
              <a:gdLst/>
              <a:ahLst/>
              <a:cxnLst/>
              <a:rect l="l" t="t" r="r" b="b"/>
              <a:pathLst>
                <a:path w="11946" h="17121" extrusionOk="0">
                  <a:moveTo>
                    <a:pt x="8937" y="0"/>
                  </a:moveTo>
                  <a:lnTo>
                    <a:pt x="9393" y="2341"/>
                  </a:lnTo>
                  <a:cubicBezTo>
                    <a:pt x="9393" y="2341"/>
                    <a:pt x="4013" y="3253"/>
                    <a:pt x="1642" y="9636"/>
                  </a:cubicBezTo>
                  <a:cubicBezTo>
                    <a:pt x="1642" y="9636"/>
                    <a:pt x="2158" y="8785"/>
                    <a:pt x="2614" y="8450"/>
                  </a:cubicBezTo>
                  <a:lnTo>
                    <a:pt x="2614" y="8450"/>
                  </a:lnTo>
                  <a:cubicBezTo>
                    <a:pt x="2614" y="8451"/>
                    <a:pt x="0" y="12341"/>
                    <a:pt x="791" y="17113"/>
                  </a:cubicBezTo>
                  <a:cubicBezTo>
                    <a:pt x="791" y="17118"/>
                    <a:pt x="791" y="17121"/>
                    <a:pt x="791" y="17121"/>
                  </a:cubicBezTo>
                  <a:cubicBezTo>
                    <a:pt x="796" y="17121"/>
                    <a:pt x="877" y="16444"/>
                    <a:pt x="2310" y="16444"/>
                  </a:cubicBezTo>
                  <a:cubicBezTo>
                    <a:pt x="3314" y="16444"/>
                    <a:pt x="5806" y="15958"/>
                    <a:pt x="6931" y="15137"/>
                  </a:cubicBezTo>
                  <a:cubicBezTo>
                    <a:pt x="9149" y="13496"/>
                    <a:pt x="10548" y="10305"/>
                    <a:pt x="11004" y="8572"/>
                  </a:cubicBezTo>
                  <a:cubicBezTo>
                    <a:pt x="11946" y="4803"/>
                    <a:pt x="11672" y="2979"/>
                    <a:pt x="11672" y="2979"/>
                  </a:cubicBezTo>
                  <a:cubicBezTo>
                    <a:pt x="11672" y="2979"/>
                    <a:pt x="10396" y="274"/>
                    <a:pt x="8937"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2457;p70">
              <a:extLst>
                <a:ext uri="{FF2B5EF4-FFF2-40B4-BE49-F238E27FC236}">
                  <a16:creationId xmlns:a16="http://schemas.microsoft.com/office/drawing/2014/main" id="{FC9AFAF8-27C3-4361-8100-9528F1A08443}"/>
                </a:ext>
              </a:extLst>
            </p:cNvPr>
            <p:cNvSpPr/>
            <p:nvPr/>
          </p:nvSpPr>
          <p:spPr>
            <a:xfrm>
              <a:off x="6640219" y="1679948"/>
              <a:ext cx="229835" cy="197908"/>
            </a:xfrm>
            <a:custGeom>
              <a:avLst/>
              <a:gdLst/>
              <a:ahLst/>
              <a:cxnLst/>
              <a:rect l="l" t="t" r="r" b="b"/>
              <a:pathLst>
                <a:path w="4348" h="3744" extrusionOk="0">
                  <a:moveTo>
                    <a:pt x="1612" y="1"/>
                  </a:moveTo>
                  <a:cubicBezTo>
                    <a:pt x="1612" y="1"/>
                    <a:pt x="1" y="457"/>
                    <a:pt x="974" y="1976"/>
                  </a:cubicBezTo>
                  <a:cubicBezTo>
                    <a:pt x="1627" y="2977"/>
                    <a:pt x="2911" y="3744"/>
                    <a:pt x="3684" y="3744"/>
                  </a:cubicBezTo>
                  <a:cubicBezTo>
                    <a:pt x="4062" y="3744"/>
                    <a:pt x="4317" y="3561"/>
                    <a:pt x="4317" y="3131"/>
                  </a:cubicBezTo>
                  <a:cubicBezTo>
                    <a:pt x="4348" y="1824"/>
                    <a:pt x="1612" y="1"/>
                    <a:pt x="1612" y="1"/>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2458;p70">
              <a:extLst>
                <a:ext uri="{FF2B5EF4-FFF2-40B4-BE49-F238E27FC236}">
                  <a16:creationId xmlns:a16="http://schemas.microsoft.com/office/drawing/2014/main" id="{CB24BBC7-A62C-4D73-9AD0-C4758F779496}"/>
                </a:ext>
              </a:extLst>
            </p:cNvPr>
            <p:cNvSpPr/>
            <p:nvPr/>
          </p:nvSpPr>
          <p:spPr>
            <a:xfrm>
              <a:off x="7576937" y="1654258"/>
              <a:ext cx="618621" cy="918178"/>
            </a:xfrm>
            <a:custGeom>
              <a:avLst/>
              <a:gdLst/>
              <a:ahLst/>
              <a:cxnLst/>
              <a:rect l="l" t="t" r="r" b="b"/>
              <a:pathLst>
                <a:path w="11703" h="17370" extrusionOk="0">
                  <a:moveTo>
                    <a:pt x="3162" y="0"/>
                  </a:moveTo>
                  <a:lnTo>
                    <a:pt x="3162" y="0"/>
                  </a:lnTo>
                  <a:cubicBezTo>
                    <a:pt x="1703" y="243"/>
                    <a:pt x="305" y="2888"/>
                    <a:pt x="305" y="2888"/>
                  </a:cubicBezTo>
                  <a:cubicBezTo>
                    <a:pt x="305" y="2888"/>
                    <a:pt x="1" y="4712"/>
                    <a:pt x="821" y="8541"/>
                  </a:cubicBezTo>
                  <a:cubicBezTo>
                    <a:pt x="1217" y="10274"/>
                    <a:pt x="2524" y="13496"/>
                    <a:pt x="4682" y="15198"/>
                  </a:cubicBezTo>
                  <a:cubicBezTo>
                    <a:pt x="5776" y="16049"/>
                    <a:pt x="8268" y="16627"/>
                    <a:pt x="9271" y="16657"/>
                  </a:cubicBezTo>
                  <a:cubicBezTo>
                    <a:pt x="10679" y="16713"/>
                    <a:pt x="10757" y="17369"/>
                    <a:pt x="10785" y="17369"/>
                  </a:cubicBezTo>
                  <a:cubicBezTo>
                    <a:pt x="10787" y="17369"/>
                    <a:pt x="10789" y="17365"/>
                    <a:pt x="10791" y="17356"/>
                  </a:cubicBezTo>
                  <a:cubicBezTo>
                    <a:pt x="11703" y="12615"/>
                    <a:pt x="9211" y="8663"/>
                    <a:pt x="9211" y="8663"/>
                  </a:cubicBezTo>
                  <a:lnTo>
                    <a:pt x="9211" y="8663"/>
                  </a:lnTo>
                  <a:cubicBezTo>
                    <a:pt x="9667" y="8997"/>
                    <a:pt x="10122" y="9848"/>
                    <a:pt x="10122" y="9848"/>
                  </a:cubicBezTo>
                  <a:cubicBezTo>
                    <a:pt x="7964" y="3435"/>
                    <a:pt x="2615" y="2341"/>
                    <a:pt x="2615" y="2341"/>
                  </a:cubicBezTo>
                  <a:lnTo>
                    <a:pt x="3162" y="0"/>
                  </a:ln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2459;p70">
              <a:extLst>
                <a:ext uri="{FF2B5EF4-FFF2-40B4-BE49-F238E27FC236}">
                  <a16:creationId xmlns:a16="http://schemas.microsoft.com/office/drawing/2014/main" id="{3154C040-7185-4553-9D6A-F9CE0A4A93CC}"/>
                </a:ext>
              </a:extLst>
            </p:cNvPr>
            <p:cNvSpPr/>
            <p:nvPr/>
          </p:nvSpPr>
          <p:spPr>
            <a:xfrm>
              <a:off x="7526615" y="1710501"/>
              <a:ext cx="233535" cy="195106"/>
            </a:xfrm>
            <a:custGeom>
              <a:avLst/>
              <a:gdLst/>
              <a:ahLst/>
              <a:cxnLst/>
              <a:rect l="l" t="t" r="r" b="b"/>
              <a:pathLst>
                <a:path w="4418" h="3691" extrusionOk="0">
                  <a:moveTo>
                    <a:pt x="2807" y="0"/>
                  </a:moveTo>
                  <a:cubicBezTo>
                    <a:pt x="2807" y="0"/>
                    <a:pt x="41" y="1733"/>
                    <a:pt x="10" y="3040"/>
                  </a:cubicBezTo>
                  <a:cubicBezTo>
                    <a:pt x="0" y="3496"/>
                    <a:pt x="273" y="3691"/>
                    <a:pt x="677" y="3691"/>
                  </a:cubicBezTo>
                  <a:cubicBezTo>
                    <a:pt x="1457" y="3691"/>
                    <a:pt x="2724" y="2967"/>
                    <a:pt x="3384" y="2006"/>
                  </a:cubicBezTo>
                  <a:cubicBezTo>
                    <a:pt x="4418" y="517"/>
                    <a:pt x="2807" y="0"/>
                    <a:pt x="2807" y="0"/>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2460;p70">
              <a:extLst>
                <a:ext uri="{FF2B5EF4-FFF2-40B4-BE49-F238E27FC236}">
                  <a16:creationId xmlns:a16="http://schemas.microsoft.com/office/drawing/2014/main" id="{160DCB8A-769F-424C-AA54-D1E8B3242657}"/>
                </a:ext>
              </a:extLst>
            </p:cNvPr>
            <p:cNvSpPr/>
            <p:nvPr/>
          </p:nvSpPr>
          <p:spPr>
            <a:xfrm>
              <a:off x="6473131" y="1512120"/>
              <a:ext cx="228197" cy="145312"/>
            </a:xfrm>
            <a:custGeom>
              <a:avLst/>
              <a:gdLst/>
              <a:ahLst/>
              <a:cxnLst/>
              <a:rect l="l" t="t" r="r" b="b"/>
              <a:pathLst>
                <a:path w="4317" h="2749" extrusionOk="0">
                  <a:moveTo>
                    <a:pt x="2297" y="0"/>
                  </a:moveTo>
                  <a:cubicBezTo>
                    <a:pt x="1491" y="0"/>
                    <a:pt x="681" y="230"/>
                    <a:pt x="1" y="683"/>
                  </a:cubicBezTo>
                  <a:cubicBezTo>
                    <a:pt x="140" y="1725"/>
                    <a:pt x="983" y="2748"/>
                    <a:pt x="2572" y="2748"/>
                  </a:cubicBezTo>
                  <a:cubicBezTo>
                    <a:pt x="3070" y="2748"/>
                    <a:pt x="3641" y="2648"/>
                    <a:pt x="4287" y="2416"/>
                  </a:cubicBezTo>
                  <a:lnTo>
                    <a:pt x="4317" y="531"/>
                  </a:lnTo>
                  <a:cubicBezTo>
                    <a:pt x="3707" y="176"/>
                    <a:pt x="3003" y="0"/>
                    <a:pt x="2297"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2461;p70">
              <a:extLst>
                <a:ext uri="{FF2B5EF4-FFF2-40B4-BE49-F238E27FC236}">
                  <a16:creationId xmlns:a16="http://schemas.microsoft.com/office/drawing/2014/main" id="{55D34E10-8335-4A4C-BABD-80DCE6CA5D31}"/>
                </a:ext>
              </a:extLst>
            </p:cNvPr>
            <p:cNvSpPr/>
            <p:nvPr/>
          </p:nvSpPr>
          <p:spPr>
            <a:xfrm>
              <a:off x="6468321" y="1429448"/>
              <a:ext cx="234646" cy="118829"/>
            </a:xfrm>
            <a:custGeom>
              <a:avLst/>
              <a:gdLst/>
              <a:ahLst/>
              <a:cxnLst/>
              <a:rect l="l" t="t" r="r" b="b"/>
              <a:pathLst>
                <a:path w="4439" h="2248" extrusionOk="0">
                  <a:moveTo>
                    <a:pt x="2289" y="0"/>
                  </a:moveTo>
                  <a:cubicBezTo>
                    <a:pt x="1855" y="0"/>
                    <a:pt x="1386" y="98"/>
                    <a:pt x="913" y="363"/>
                  </a:cubicBezTo>
                  <a:cubicBezTo>
                    <a:pt x="274" y="727"/>
                    <a:pt x="1" y="1487"/>
                    <a:pt x="92" y="2247"/>
                  </a:cubicBezTo>
                  <a:cubicBezTo>
                    <a:pt x="772" y="1794"/>
                    <a:pt x="1582" y="1564"/>
                    <a:pt x="2393" y="1564"/>
                  </a:cubicBezTo>
                  <a:cubicBezTo>
                    <a:pt x="3103" y="1564"/>
                    <a:pt x="3814" y="1740"/>
                    <a:pt x="4438" y="2095"/>
                  </a:cubicBezTo>
                  <a:lnTo>
                    <a:pt x="4438" y="758"/>
                  </a:lnTo>
                  <a:cubicBezTo>
                    <a:pt x="4438" y="758"/>
                    <a:pt x="3500" y="0"/>
                    <a:pt x="2289"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2462;p70">
              <a:extLst>
                <a:ext uri="{FF2B5EF4-FFF2-40B4-BE49-F238E27FC236}">
                  <a16:creationId xmlns:a16="http://schemas.microsoft.com/office/drawing/2014/main" id="{C3837F8D-879E-48D6-9660-365A5A661D49}"/>
                </a:ext>
              </a:extLst>
            </p:cNvPr>
            <p:cNvSpPr/>
            <p:nvPr/>
          </p:nvSpPr>
          <p:spPr>
            <a:xfrm>
              <a:off x="6542218" y="1517829"/>
              <a:ext cx="141453" cy="122001"/>
            </a:xfrm>
            <a:custGeom>
              <a:avLst/>
              <a:gdLst/>
              <a:ahLst/>
              <a:cxnLst/>
              <a:rect l="l" t="t" r="r" b="b"/>
              <a:pathLst>
                <a:path w="2676" h="2308" extrusionOk="0">
                  <a:moveTo>
                    <a:pt x="1109" y="0"/>
                  </a:moveTo>
                  <a:cubicBezTo>
                    <a:pt x="740" y="0"/>
                    <a:pt x="359" y="78"/>
                    <a:pt x="31" y="150"/>
                  </a:cubicBezTo>
                  <a:cubicBezTo>
                    <a:pt x="1" y="180"/>
                    <a:pt x="1" y="210"/>
                    <a:pt x="31" y="210"/>
                  </a:cubicBezTo>
                  <a:cubicBezTo>
                    <a:pt x="366" y="210"/>
                    <a:pt x="756" y="134"/>
                    <a:pt x="1128" y="134"/>
                  </a:cubicBezTo>
                  <a:cubicBezTo>
                    <a:pt x="1534" y="134"/>
                    <a:pt x="1920" y="225"/>
                    <a:pt x="2189" y="606"/>
                  </a:cubicBezTo>
                  <a:cubicBezTo>
                    <a:pt x="2524" y="1062"/>
                    <a:pt x="2463" y="1700"/>
                    <a:pt x="2493" y="2217"/>
                  </a:cubicBezTo>
                  <a:cubicBezTo>
                    <a:pt x="2493" y="2277"/>
                    <a:pt x="2531" y="2308"/>
                    <a:pt x="2569" y="2308"/>
                  </a:cubicBezTo>
                  <a:cubicBezTo>
                    <a:pt x="2607" y="2308"/>
                    <a:pt x="2645" y="2277"/>
                    <a:pt x="2645" y="2217"/>
                  </a:cubicBezTo>
                  <a:cubicBezTo>
                    <a:pt x="2676" y="1639"/>
                    <a:pt x="2645" y="879"/>
                    <a:pt x="2220" y="423"/>
                  </a:cubicBezTo>
                  <a:cubicBezTo>
                    <a:pt x="1929" y="100"/>
                    <a:pt x="1527" y="0"/>
                    <a:pt x="1109"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2463;p70">
              <a:extLst>
                <a:ext uri="{FF2B5EF4-FFF2-40B4-BE49-F238E27FC236}">
                  <a16:creationId xmlns:a16="http://schemas.microsoft.com/office/drawing/2014/main" id="{AD4658B1-EC43-4785-8129-78109B550E2D}"/>
                </a:ext>
              </a:extLst>
            </p:cNvPr>
            <p:cNvSpPr/>
            <p:nvPr/>
          </p:nvSpPr>
          <p:spPr>
            <a:xfrm>
              <a:off x="6602108" y="1551870"/>
              <a:ext cx="81140" cy="51168"/>
            </a:xfrm>
            <a:custGeom>
              <a:avLst/>
              <a:gdLst/>
              <a:ahLst/>
              <a:cxnLst/>
              <a:rect l="l" t="t" r="r" b="b"/>
              <a:pathLst>
                <a:path w="1535" h="968" extrusionOk="0">
                  <a:moveTo>
                    <a:pt x="533" y="0"/>
                  </a:moveTo>
                  <a:cubicBezTo>
                    <a:pt x="377" y="0"/>
                    <a:pt x="215" y="53"/>
                    <a:pt x="53" y="174"/>
                  </a:cubicBezTo>
                  <a:cubicBezTo>
                    <a:pt x="1" y="227"/>
                    <a:pt x="16" y="302"/>
                    <a:pt x="80" y="302"/>
                  </a:cubicBezTo>
                  <a:cubicBezTo>
                    <a:pt x="90" y="302"/>
                    <a:pt x="102" y="300"/>
                    <a:pt x="114" y="296"/>
                  </a:cubicBezTo>
                  <a:cubicBezTo>
                    <a:pt x="255" y="225"/>
                    <a:pt x="389" y="181"/>
                    <a:pt x="520" y="181"/>
                  </a:cubicBezTo>
                  <a:cubicBezTo>
                    <a:pt x="672" y="181"/>
                    <a:pt x="818" y="240"/>
                    <a:pt x="965" y="387"/>
                  </a:cubicBezTo>
                  <a:cubicBezTo>
                    <a:pt x="1117" y="539"/>
                    <a:pt x="1239" y="752"/>
                    <a:pt x="1360" y="934"/>
                  </a:cubicBezTo>
                  <a:cubicBezTo>
                    <a:pt x="1384" y="958"/>
                    <a:pt x="1407" y="967"/>
                    <a:pt x="1428" y="967"/>
                  </a:cubicBezTo>
                  <a:cubicBezTo>
                    <a:pt x="1490" y="967"/>
                    <a:pt x="1535" y="888"/>
                    <a:pt x="1512" y="843"/>
                  </a:cubicBezTo>
                  <a:cubicBezTo>
                    <a:pt x="1334" y="397"/>
                    <a:pt x="959" y="0"/>
                    <a:pt x="53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2464;p70">
              <a:extLst>
                <a:ext uri="{FF2B5EF4-FFF2-40B4-BE49-F238E27FC236}">
                  <a16:creationId xmlns:a16="http://schemas.microsoft.com/office/drawing/2014/main" id="{50C65174-B467-4F12-A6C3-AF25087CB1AC}"/>
                </a:ext>
              </a:extLst>
            </p:cNvPr>
            <p:cNvSpPr/>
            <p:nvPr/>
          </p:nvSpPr>
          <p:spPr>
            <a:xfrm>
              <a:off x="7735990" y="1530885"/>
              <a:ext cx="229835" cy="144942"/>
            </a:xfrm>
            <a:custGeom>
              <a:avLst/>
              <a:gdLst/>
              <a:ahLst/>
              <a:cxnLst/>
              <a:rect l="l" t="t" r="r" b="b"/>
              <a:pathLst>
                <a:path w="4348" h="2742" extrusionOk="0">
                  <a:moveTo>
                    <a:pt x="1903" y="1"/>
                  </a:moveTo>
                  <a:cubicBezTo>
                    <a:pt x="1252" y="1"/>
                    <a:pt x="605" y="150"/>
                    <a:pt x="31" y="450"/>
                  </a:cubicBezTo>
                  <a:lnTo>
                    <a:pt x="1" y="2365"/>
                  </a:lnTo>
                  <a:cubicBezTo>
                    <a:pt x="692" y="2629"/>
                    <a:pt x="1300" y="2742"/>
                    <a:pt x="1825" y="2742"/>
                  </a:cubicBezTo>
                  <a:cubicBezTo>
                    <a:pt x="3357" y="2742"/>
                    <a:pt x="4189" y="1780"/>
                    <a:pt x="4347" y="784"/>
                  </a:cubicBezTo>
                  <a:cubicBezTo>
                    <a:pt x="3636" y="264"/>
                    <a:pt x="2767" y="1"/>
                    <a:pt x="1903"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2465;p70">
              <a:extLst>
                <a:ext uri="{FF2B5EF4-FFF2-40B4-BE49-F238E27FC236}">
                  <a16:creationId xmlns:a16="http://schemas.microsoft.com/office/drawing/2014/main" id="{87E604D5-D699-4E16-84E5-C5CC6FDD3649}"/>
                </a:ext>
              </a:extLst>
            </p:cNvPr>
            <p:cNvSpPr/>
            <p:nvPr/>
          </p:nvSpPr>
          <p:spPr>
            <a:xfrm>
              <a:off x="7737629" y="1462432"/>
              <a:ext cx="234593" cy="109949"/>
            </a:xfrm>
            <a:custGeom>
              <a:avLst/>
              <a:gdLst/>
              <a:ahLst/>
              <a:cxnLst/>
              <a:rect l="l" t="t" r="r" b="b"/>
              <a:pathLst>
                <a:path w="4438" h="2080" extrusionOk="0">
                  <a:moveTo>
                    <a:pt x="1440" y="1"/>
                  </a:moveTo>
                  <a:cubicBezTo>
                    <a:pt x="570" y="1"/>
                    <a:pt x="20" y="438"/>
                    <a:pt x="0" y="438"/>
                  </a:cubicBezTo>
                  <a:lnTo>
                    <a:pt x="0" y="1745"/>
                  </a:lnTo>
                  <a:cubicBezTo>
                    <a:pt x="574" y="1445"/>
                    <a:pt x="1221" y="1296"/>
                    <a:pt x="1872" y="1296"/>
                  </a:cubicBezTo>
                  <a:cubicBezTo>
                    <a:pt x="2736" y="1296"/>
                    <a:pt x="3605" y="1559"/>
                    <a:pt x="4316" y="2079"/>
                  </a:cubicBezTo>
                  <a:cubicBezTo>
                    <a:pt x="4438" y="1319"/>
                    <a:pt x="3648" y="863"/>
                    <a:pt x="3009" y="468"/>
                  </a:cubicBezTo>
                  <a:cubicBezTo>
                    <a:pt x="2420" y="117"/>
                    <a:pt x="1887" y="1"/>
                    <a:pt x="1440"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2466;p70">
              <a:extLst>
                <a:ext uri="{FF2B5EF4-FFF2-40B4-BE49-F238E27FC236}">
                  <a16:creationId xmlns:a16="http://schemas.microsoft.com/office/drawing/2014/main" id="{486AC98C-2867-4CDA-985D-84E6B004DC94}"/>
                </a:ext>
              </a:extLst>
            </p:cNvPr>
            <p:cNvSpPr/>
            <p:nvPr/>
          </p:nvSpPr>
          <p:spPr>
            <a:xfrm>
              <a:off x="7755284" y="1536964"/>
              <a:ext cx="143039" cy="119358"/>
            </a:xfrm>
            <a:custGeom>
              <a:avLst/>
              <a:gdLst/>
              <a:ahLst/>
              <a:cxnLst/>
              <a:rect l="l" t="t" r="r" b="b"/>
              <a:pathLst>
                <a:path w="2706" h="2258" extrusionOk="0">
                  <a:moveTo>
                    <a:pt x="1524" y="0"/>
                  </a:moveTo>
                  <a:cubicBezTo>
                    <a:pt x="1133" y="0"/>
                    <a:pt x="760" y="92"/>
                    <a:pt x="487" y="365"/>
                  </a:cubicBezTo>
                  <a:cubicBezTo>
                    <a:pt x="31" y="821"/>
                    <a:pt x="1" y="1581"/>
                    <a:pt x="1" y="2189"/>
                  </a:cubicBezTo>
                  <a:cubicBezTo>
                    <a:pt x="1" y="2235"/>
                    <a:pt x="39" y="2257"/>
                    <a:pt x="77" y="2257"/>
                  </a:cubicBezTo>
                  <a:cubicBezTo>
                    <a:pt x="115" y="2257"/>
                    <a:pt x="153" y="2235"/>
                    <a:pt x="153" y="2189"/>
                  </a:cubicBezTo>
                  <a:cubicBezTo>
                    <a:pt x="183" y="1642"/>
                    <a:pt x="153" y="943"/>
                    <a:pt x="517" y="517"/>
                  </a:cubicBezTo>
                  <a:cubicBezTo>
                    <a:pt x="773" y="219"/>
                    <a:pt x="1107" y="140"/>
                    <a:pt x="1463" y="140"/>
                  </a:cubicBezTo>
                  <a:cubicBezTo>
                    <a:pt x="1869" y="140"/>
                    <a:pt x="2303" y="244"/>
                    <a:pt x="2675" y="244"/>
                  </a:cubicBezTo>
                  <a:cubicBezTo>
                    <a:pt x="2706" y="244"/>
                    <a:pt x="2706" y="213"/>
                    <a:pt x="2675" y="183"/>
                  </a:cubicBezTo>
                  <a:cubicBezTo>
                    <a:pt x="2326" y="92"/>
                    <a:pt x="1916" y="0"/>
                    <a:pt x="1524"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2467;p70">
              <a:extLst>
                <a:ext uri="{FF2B5EF4-FFF2-40B4-BE49-F238E27FC236}">
                  <a16:creationId xmlns:a16="http://schemas.microsoft.com/office/drawing/2014/main" id="{222A3E7B-7062-4EFE-8A40-4FFEC2EF908D}"/>
                </a:ext>
              </a:extLst>
            </p:cNvPr>
            <p:cNvSpPr/>
            <p:nvPr/>
          </p:nvSpPr>
          <p:spPr>
            <a:xfrm>
              <a:off x="7754649" y="1571428"/>
              <a:ext cx="82409" cy="47891"/>
            </a:xfrm>
            <a:custGeom>
              <a:avLst/>
              <a:gdLst/>
              <a:ahLst/>
              <a:cxnLst/>
              <a:rect l="l" t="t" r="r" b="b"/>
              <a:pathLst>
                <a:path w="1559" h="906" extrusionOk="0">
                  <a:moveTo>
                    <a:pt x="1016" y="0"/>
                  </a:moveTo>
                  <a:cubicBezTo>
                    <a:pt x="603" y="0"/>
                    <a:pt x="238" y="366"/>
                    <a:pt x="43" y="777"/>
                  </a:cubicBezTo>
                  <a:cubicBezTo>
                    <a:pt x="0" y="842"/>
                    <a:pt x="48" y="906"/>
                    <a:pt x="102" y="906"/>
                  </a:cubicBezTo>
                  <a:cubicBezTo>
                    <a:pt x="124" y="906"/>
                    <a:pt x="147" y="895"/>
                    <a:pt x="165" y="868"/>
                  </a:cubicBezTo>
                  <a:cubicBezTo>
                    <a:pt x="317" y="686"/>
                    <a:pt x="408" y="503"/>
                    <a:pt x="590" y="351"/>
                  </a:cubicBezTo>
                  <a:cubicBezTo>
                    <a:pt x="732" y="225"/>
                    <a:pt x="874" y="173"/>
                    <a:pt x="1021" y="173"/>
                  </a:cubicBezTo>
                  <a:cubicBezTo>
                    <a:pt x="1156" y="173"/>
                    <a:pt x="1295" y="218"/>
                    <a:pt x="1441" y="291"/>
                  </a:cubicBezTo>
                  <a:cubicBezTo>
                    <a:pt x="1450" y="295"/>
                    <a:pt x="1458" y="297"/>
                    <a:pt x="1466" y="297"/>
                  </a:cubicBezTo>
                  <a:cubicBezTo>
                    <a:pt x="1517" y="297"/>
                    <a:pt x="1559" y="226"/>
                    <a:pt x="1532" y="200"/>
                  </a:cubicBezTo>
                  <a:cubicBezTo>
                    <a:pt x="1358" y="60"/>
                    <a:pt x="1183" y="0"/>
                    <a:pt x="101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2468;p70">
              <a:extLst>
                <a:ext uri="{FF2B5EF4-FFF2-40B4-BE49-F238E27FC236}">
                  <a16:creationId xmlns:a16="http://schemas.microsoft.com/office/drawing/2014/main" id="{9B4E02C8-2DF5-41D4-89B3-5C8A2CE4AEE0}"/>
                </a:ext>
              </a:extLst>
            </p:cNvPr>
            <p:cNvSpPr/>
            <p:nvPr/>
          </p:nvSpPr>
          <p:spPr>
            <a:xfrm>
              <a:off x="7102948" y="2036642"/>
              <a:ext cx="266784" cy="134317"/>
            </a:xfrm>
            <a:custGeom>
              <a:avLst/>
              <a:gdLst/>
              <a:ahLst/>
              <a:cxnLst/>
              <a:rect l="l" t="t" r="r" b="b"/>
              <a:pathLst>
                <a:path w="5047" h="2541" extrusionOk="0">
                  <a:moveTo>
                    <a:pt x="5047" y="0"/>
                  </a:moveTo>
                  <a:cubicBezTo>
                    <a:pt x="3405" y="92"/>
                    <a:pt x="1794" y="335"/>
                    <a:pt x="183" y="852"/>
                  </a:cubicBezTo>
                  <a:cubicBezTo>
                    <a:pt x="153" y="1034"/>
                    <a:pt x="92" y="1186"/>
                    <a:pt x="1" y="1338"/>
                  </a:cubicBezTo>
                  <a:cubicBezTo>
                    <a:pt x="1" y="1338"/>
                    <a:pt x="1096" y="2541"/>
                    <a:pt x="2759" y="2541"/>
                  </a:cubicBezTo>
                  <a:cubicBezTo>
                    <a:pt x="3430" y="2541"/>
                    <a:pt x="4194" y="2345"/>
                    <a:pt x="5016" y="1794"/>
                  </a:cubicBezTo>
                  <a:cubicBezTo>
                    <a:pt x="5016" y="1794"/>
                    <a:pt x="4955" y="973"/>
                    <a:pt x="5047"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2469;p70">
              <a:extLst>
                <a:ext uri="{FF2B5EF4-FFF2-40B4-BE49-F238E27FC236}">
                  <a16:creationId xmlns:a16="http://schemas.microsoft.com/office/drawing/2014/main" id="{EF70D451-F780-497F-8073-0E278B7DACD8}"/>
                </a:ext>
              </a:extLst>
            </p:cNvPr>
            <p:cNvSpPr/>
            <p:nvPr/>
          </p:nvSpPr>
          <p:spPr>
            <a:xfrm>
              <a:off x="7106173" y="1937002"/>
              <a:ext cx="286078" cy="144678"/>
            </a:xfrm>
            <a:custGeom>
              <a:avLst/>
              <a:gdLst/>
              <a:ahLst/>
              <a:cxnLst/>
              <a:rect l="l" t="t" r="r" b="b"/>
              <a:pathLst>
                <a:path w="5412" h="2737" extrusionOk="0">
                  <a:moveTo>
                    <a:pt x="5411" y="1"/>
                  </a:moveTo>
                  <a:lnTo>
                    <a:pt x="1" y="366"/>
                  </a:lnTo>
                  <a:cubicBezTo>
                    <a:pt x="1" y="366"/>
                    <a:pt x="396" y="1703"/>
                    <a:pt x="122" y="2737"/>
                  </a:cubicBezTo>
                  <a:cubicBezTo>
                    <a:pt x="1733" y="2220"/>
                    <a:pt x="3344" y="1977"/>
                    <a:pt x="5016" y="1885"/>
                  </a:cubicBezTo>
                  <a:cubicBezTo>
                    <a:pt x="5077" y="1247"/>
                    <a:pt x="5168" y="578"/>
                    <a:pt x="5411"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2470;p70">
              <a:extLst>
                <a:ext uri="{FF2B5EF4-FFF2-40B4-BE49-F238E27FC236}">
                  <a16:creationId xmlns:a16="http://schemas.microsoft.com/office/drawing/2014/main" id="{0EB456FB-0A5A-4077-9240-305E877803CE}"/>
                </a:ext>
              </a:extLst>
            </p:cNvPr>
            <p:cNvSpPr/>
            <p:nvPr/>
          </p:nvSpPr>
          <p:spPr>
            <a:xfrm>
              <a:off x="6680392" y="916555"/>
              <a:ext cx="1102290" cy="1044196"/>
            </a:xfrm>
            <a:custGeom>
              <a:avLst/>
              <a:gdLst/>
              <a:ahLst/>
              <a:cxnLst/>
              <a:rect l="l" t="t" r="r" b="b"/>
              <a:pathLst>
                <a:path w="20853" h="19754" extrusionOk="0">
                  <a:moveTo>
                    <a:pt x="7821" y="1"/>
                  </a:moveTo>
                  <a:cubicBezTo>
                    <a:pt x="3793" y="1"/>
                    <a:pt x="92" y="2084"/>
                    <a:pt x="153" y="9792"/>
                  </a:cubicBezTo>
                  <a:cubicBezTo>
                    <a:pt x="153" y="9792"/>
                    <a:pt x="1" y="13470"/>
                    <a:pt x="852" y="15324"/>
                  </a:cubicBezTo>
                  <a:cubicBezTo>
                    <a:pt x="1703" y="17178"/>
                    <a:pt x="4651" y="19245"/>
                    <a:pt x="8633" y="19671"/>
                  </a:cubicBezTo>
                  <a:cubicBezTo>
                    <a:pt x="9145" y="19726"/>
                    <a:pt x="9680" y="19753"/>
                    <a:pt x="10226" y="19753"/>
                  </a:cubicBezTo>
                  <a:cubicBezTo>
                    <a:pt x="13888" y="19753"/>
                    <a:pt x="18035" y="18510"/>
                    <a:pt x="19120" y="16023"/>
                  </a:cubicBezTo>
                  <a:cubicBezTo>
                    <a:pt x="20366" y="13166"/>
                    <a:pt x="20852" y="11190"/>
                    <a:pt x="20548" y="8272"/>
                  </a:cubicBezTo>
                  <a:cubicBezTo>
                    <a:pt x="20214" y="5324"/>
                    <a:pt x="20092" y="4017"/>
                    <a:pt x="17387" y="2680"/>
                  </a:cubicBezTo>
                  <a:cubicBezTo>
                    <a:pt x="16061" y="2016"/>
                    <a:pt x="11782" y="1"/>
                    <a:pt x="7821"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2471;p70">
              <a:extLst>
                <a:ext uri="{FF2B5EF4-FFF2-40B4-BE49-F238E27FC236}">
                  <a16:creationId xmlns:a16="http://schemas.microsoft.com/office/drawing/2014/main" id="{EB33928C-6785-411C-B9E5-D099590639EC}"/>
                </a:ext>
              </a:extLst>
            </p:cNvPr>
            <p:cNvSpPr/>
            <p:nvPr/>
          </p:nvSpPr>
          <p:spPr>
            <a:xfrm>
              <a:off x="6931050" y="1472687"/>
              <a:ext cx="62745" cy="74057"/>
            </a:xfrm>
            <a:custGeom>
              <a:avLst/>
              <a:gdLst/>
              <a:ahLst/>
              <a:cxnLst/>
              <a:rect l="l" t="t" r="r" b="b"/>
              <a:pathLst>
                <a:path w="1187" h="1401" extrusionOk="0">
                  <a:moveTo>
                    <a:pt x="609" y="1"/>
                  </a:moveTo>
                  <a:cubicBezTo>
                    <a:pt x="305" y="1"/>
                    <a:pt x="31" y="305"/>
                    <a:pt x="31" y="700"/>
                  </a:cubicBezTo>
                  <a:cubicBezTo>
                    <a:pt x="1" y="1095"/>
                    <a:pt x="274" y="1399"/>
                    <a:pt x="609" y="1399"/>
                  </a:cubicBezTo>
                  <a:cubicBezTo>
                    <a:pt x="621" y="1400"/>
                    <a:pt x="634" y="1401"/>
                    <a:pt x="647" y="1401"/>
                  </a:cubicBezTo>
                  <a:cubicBezTo>
                    <a:pt x="935" y="1401"/>
                    <a:pt x="1186" y="1079"/>
                    <a:pt x="1186" y="730"/>
                  </a:cubicBezTo>
                  <a:cubicBezTo>
                    <a:pt x="1186" y="335"/>
                    <a:pt x="943" y="1"/>
                    <a:pt x="609"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2472;p70">
              <a:extLst>
                <a:ext uri="{FF2B5EF4-FFF2-40B4-BE49-F238E27FC236}">
                  <a16:creationId xmlns:a16="http://schemas.microsoft.com/office/drawing/2014/main" id="{A8FABD3D-542E-40A9-81DD-539231A0860A}"/>
                </a:ext>
              </a:extLst>
            </p:cNvPr>
            <p:cNvSpPr/>
            <p:nvPr/>
          </p:nvSpPr>
          <p:spPr>
            <a:xfrm>
              <a:off x="7440402" y="1480722"/>
              <a:ext cx="62692" cy="73951"/>
            </a:xfrm>
            <a:custGeom>
              <a:avLst/>
              <a:gdLst/>
              <a:ahLst/>
              <a:cxnLst/>
              <a:rect l="l" t="t" r="r" b="b"/>
              <a:pathLst>
                <a:path w="1186" h="1399" extrusionOk="0">
                  <a:moveTo>
                    <a:pt x="608" y="1"/>
                  </a:moveTo>
                  <a:cubicBezTo>
                    <a:pt x="274" y="1"/>
                    <a:pt x="0" y="305"/>
                    <a:pt x="0" y="700"/>
                  </a:cubicBezTo>
                  <a:cubicBezTo>
                    <a:pt x="0" y="1095"/>
                    <a:pt x="274" y="1399"/>
                    <a:pt x="578" y="1399"/>
                  </a:cubicBezTo>
                  <a:cubicBezTo>
                    <a:pt x="912" y="1399"/>
                    <a:pt x="1185" y="1095"/>
                    <a:pt x="1185" y="700"/>
                  </a:cubicBezTo>
                  <a:cubicBezTo>
                    <a:pt x="1185" y="335"/>
                    <a:pt x="942" y="1"/>
                    <a:pt x="608"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2473;p70">
              <a:extLst>
                <a:ext uri="{FF2B5EF4-FFF2-40B4-BE49-F238E27FC236}">
                  <a16:creationId xmlns:a16="http://schemas.microsoft.com/office/drawing/2014/main" id="{FB21EFA2-14A6-4E55-B44C-ABDD91E453AD}"/>
                </a:ext>
              </a:extLst>
            </p:cNvPr>
            <p:cNvSpPr/>
            <p:nvPr/>
          </p:nvSpPr>
          <p:spPr>
            <a:xfrm>
              <a:off x="7183294" y="1441447"/>
              <a:ext cx="77176" cy="134317"/>
            </a:xfrm>
            <a:custGeom>
              <a:avLst/>
              <a:gdLst/>
              <a:ahLst/>
              <a:cxnLst/>
              <a:rect l="l" t="t" r="r" b="b"/>
              <a:pathLst>
                <a:path w="1460" h="2541" extrusionOk="0">
                  <a:moveTo>
                    <a:pt x="365" y="1"/>
                  </a:moveTo>
                  <a:cubicBezTo>
                    <a:pt x="345" y="1"/>
                    <a:pt x="325" y="14"/>
                    <a:pt x="305" y="14"/>
                  </a:cubicBezTo>
                  <a:cubicBezTo>
                    <a:pt x="213" y="318"/>
                    <a:pt x="183" y="652"/>
                    <a:pt x="122" y="956"/>
                  </a:cubicBezTo>
                  <a:cubicBezTo>
                    <a:pt x="62" y="1169"/>
                    <a:pt x="1" y="1473"/>
                    <a:pt x="92" y="1686"/>
                  </a:cubicBezTo>
                  <a:cubicBezTo>
                    <a:pt x="153" y="1838"/>
                    <a:pt x="305" y="1959"/>
                    <a:pt x="457" y="1959"/>
                  </a:cubicBezTo>
                  <a:cubicBezTo>
                    <a:pt x="517" y="1959"/>
                    <a:pt x="578" y="1929"/>
                    <a:pt x="669" y="1899"/>
                  </a:cubicBezTo>
                  <a:cubicBezTo>
                    <a:pt x="700" y="1868"/>
                    <a:pt x="730" y="1807"/>
                    <a:pt x="791" y="1807"/>
                  </a:cubicBezTo>
                  <a:cubicBezTo>
                    <a:pt x="819" y="1770"/>
                    <a:pt x="847" y="1753"/>
                    <a:pt x="873" y="1753"/>
                  </a:cubicBezTo>
                  <a:cubicBezTo>
                    <a:pt x="932" y="1753"/>
                    <a:pt x="983" y="1842"/>
                    <a:pt x="1004" y="1990"/>
                  </a:cubicBezTo>
                  <a:cubicBezTo>
                    <a:pt x="1217" y="2172"/>
                    <a:pt x="1186" y="2294"/>
                    <a:pt x="913" y="2355"/>
                  </a:cubicBezTo>
                  <a:cubicBezTo>
                    <a:pt x="800" y="2383"/>
                    <a:pt x="844" y="2540"/>
                    <a:pt x="947" y="2540"/>
                  </a:cubicBezTo>
                  <a:cubicBezTo>
                    <a:pt x="955" y="2540"/>
                    <a:pt x="964" y="2539"/>
                    <a:pt x="973" y="2537"/>
                  </a:cubicBezTo>
                  <a:cubicBezTo>
                    <a:pt x="1217" y="2446"/>
                    <a:pt x="1460" y="2203"/>
                    <a:pt x="1429" y="1929"/>
                  </a:cubicBezTo>
                  <a:cubicBezTo>
                    <a:pt x="1429" y="1704"/>
                    <a:pt x="1247" y="1531"/>
                    <a:pt x="1051" y="1531"/>
                  </a:cubicBezTo>
                  <a:cubicBezTo>
                    <a:pt x="1035" y="1531"/>
                    <a:pt x="1019" y="1532"/>
                    <a:pt x="1004" y="1534"/>
                  </a:cubicBezTo>
                  <a:cubicBezTo>
                    <a:pt x="852" y="1534"/>
                    <a:pt x="761" y="1655"/>
                    <a:pt x="639" y="1716"/>
                  </a:cubicBezTo>
                  <a:cubicBezTo>
                    <a:pt x="566" y="1745"/>
                    <a:pt x="505" y="1757"/>
                    <a:pt x="454" y="1757"/>
                  </a:cubicBezTo>
                  <a:cubicBezTo>
                    <a:pt x="123" y="1757"/>
                    <a:pt x="222" y="1224"/>
                    <a:pt x="274" y="987"/>
                  </a:cubicBezTo>
                  <a:cubicBezTo>
                    <a:pt x="335" y="713"/>
                    <a:pt x="517" y="288"/>
                    <a:pt x="396" y="14"/>
                  </a:cubicBezTo>
                  <a:cubicBezTo>
                    <a:pt x="386" y="4"/>
                    <a:pt x="376" y="1"/>
                    <a:pt x="365"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2474;p70">
              <a:extLst>
                <a:ext uri="{FF2B5EF4-FFF2-40B4-BE49-F238E27FC236}">
                  <a16:creationId xmlns:a16="http://schemas.microsoft.com/office/drawing/2014/main" id="{4E232D26-7ABC-4DA2-A520-08ACE651E4F9}"/>
                </a:ext>
              </a:extLst>
            </p:cNvPr>
            <p:cNvSpPr/>
            <p:nvPr/>
          </p:nvSpPr>
          <p:spPr>
            <a:xfrm>
              <a:off x="7168864" y="1653360"/>
              <a:ext cx="114125" cy="55662"/>
            </a:xfrm>
            <a:custGeom>
              <a:avLst/>
              <a:gdLst/>
              <a:ahLst/>
              <a:cxnLst/>
              <a:rect l="l" t="t" r="r" b="b"/>
              <a:pathLst>
                <a:path w="2159" h="1053" extrusionOk="0">
                  <a:moveTo>
                    <a:pt x="2045" y="1"/>
                  </a:moveTo>
                  <a:cubicBezTo>
                    <a:pt x="2001" y="1"/>
                    <a:pt x="1959" y="25"/>
                    <a:pt x="1945" y="78"/>
                  </a:cubicBezTo>
                  <a:cubicBezTo>
                    <a:pt x="1885" y="534"/>
                    <a:pt x="1611" y="838"/>
                    <a:pt x="1125" y="838"/>
                  </a:cubicBezTo>
                  <a:cubicBezTo>
                    <a:pt x="912" y="838"/>
                    <a:pt x="730" y="747"/>
                    <a:pt x="578" y="625"/>
                  </a:cubicBezTo>
                  <a:cubicBezTo>
                    <a:pt x="395" y="504"/>
                    <a:pt x="365" y="321"/>
                    <a:pt x="243" y="139"/>
                  </a:cubicBezTo>
                  <a:cubicBezTo>
                    <a:pt x="213" y="139"/>
                    <a:pt x="183" y="139"/>
                    <a:pt x="183" y="169"/>
                  </a:cubicBezTo>
                  <a:cubicBezTo>
                    <a:pt x="0" y="656"/>
                    <a:pt x="730" y="1020"/>
                    <a:pt x="1125" y="1051"/>
                  </a:cubicBezTo>
                  <a:cubicBezTo>
                    <a:pt x="1145" y="1052"/>
                    <a:pt x="1164" y="1052"/>
                    <a:pt x="1184" y="1052"/>
                  </a:cubicBezTo>
                  <a:cubicBezTo>
                    <a:pt x="1706" y="1052"/>
                    <a:pt x="2158" y="665"/>
                    <a:pt x="2158" y="109"/>
                  </a:cubicBezTo>
                  <a:cubicBezTo>
                    <a:pt x="2158" y="40"/>
                    <a:pt x="2101" y="1"/>
                    <a:pt x="2045"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2475;p70">
              <a:extLst>
                <a:ext uri="{FF2B5EF4-FFF2-40B4-BE49-F238E27FC236}">
                  <a16:creationId xmlns:a16="http://schemas.microsoft.com/office/drawing/2014/main" id="{16C51931-62F9-4D69-A007-3050A99F7A4C}"/>
                </a:ext>
              </a:extLst>
            </p:cNvPr>
            <p:cNvSpPr/>
            <p:nvPr/>
          </p:nvSpPr>
          <p:spPr>
            <a:xfrm>
              <a:off x="6837860" y="1294287"/>
              <a:ext cx="104504" cy="71890"/>
            </a:xfrm>
            <a:custGeom>
              <a:avLst/>
              <a:gdLst/>
              <a:ahLst/>
              <a:cxnLst/>
              <a:rect l="l" t="t" r="r" b="b"/>
              <a:pathLst>
                <a:path w="1977" h="1360" extrusionOk="0">
                  <a:moveTo>
                    <a:pt x="1808" y="1"/>
                  </a:moveTo>
                  <a:cubicBezTo>
                    <a:pt x="1139" y="1"/>
                    <a:pt x="149" y="626"/>
                    <a:pt x="1" y="1309"/>
                  </a:cubicBezTo>
                  <a:cubicBezTo>
                    <a:pt x="1" y="1344"/>
                    <a:pt x="22" y="1359"/>
                    <a:pt x="45" y="1359"/>
                  </a:cubicBezTo>
                  <a:cubicBezTo>
                    <a:pt x="61" y="1359"/>
                    <a:pt x="79" y="1352"/>
                    <a:pt x="92" y="1339"/>
                  </a:cubicBezTo>
                  <a:cubicBezTo>
                    <a:pt x="548" y="701"/>
                    <a:pt x="1095" y="336"/>
                    <a:pt x="1885" y="184"/>
                  </a:cubicBezTo>
                  <a:cubicBezTo>
                    <a:pt x="1976" y="154"/>
                    <a:pt x="1946" y="2"/>
                    <a:pt x="1855" y="2"/>
                  </a:cubicBezTo>
                  <a:cubicBezTo>
                    <a:pt x="1839" y="1"/>
                    <a:pt x="1824" y="1"/>
                    <a:pt x="1808"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2476;p70">
              <a:extLst>
                <a:ext uri="{FF2B5EF4-FFF2-40B4-BE49-F238E27FC236}">
                  <a16:creationId xmlns:a16="http://schemas.microsoft.com/office/drawing/2014/main" id="{002D39E0-8D48-4B20-8802-48A121BFA70F}"/>
                </a:ext>
              </a:extLst>
            </p:cNvPr>
            <p:cNvSpPr/>
            <p:nvPr/>
          </p:nvSpPr>
          <p:spPr>
            <a:xfrm>
              <a:off x="7456418" y="1290376"/>
              <a:ext cx="111535" cy="52067"/>
            </a:xfrm>
            <a:custGeom>
              <a:avLst/>
              <a:gdLst/>
              <a:ahLst/>
              <a:cxnLst/>
              <a:rect l="l" t="t" r="r" b="b"/>
              <a:pathLst>
                <a:path w="2110" h="985" extrusionOk="0">
                  <a:moveTo>
                    <a:pt x="247" y="1"/>
                  </a:moveTo>
                  <a:cubicBezTo>
                    <a:pt x="173" y="1"/>
                    <a:pt x="101" y="5"/>
                    <a:pt x="31" y="15"/>
                  </a:cubicBezTo>
                  <a:cubicBezTo>
                    <a:pt x="1" y="45"/>
                    <a:pt x="1" y="137"/>
                    <a:pt x="31" y="137"/>
                  </a:cubicBezTo>
                  <a:cubicBezTo>
                    <a:pt x="700" y="319"/>
                    <a:pt x="1369" y="410"/>
                    <a:pt x="1886" y="957"/>
                  </a:cubicBezTo>
                  <a:cubicBezTo>
                    <a:pt x="1905" y="977"/>
                    <a:pt x="1927" y="985"/>
                    <a:pt x="1949" y="985"/>
                  </a:cubicBezTo>
                  <a:cubicBezTo>
                    <a:pt x="2030" y="985"/>
                    <a:pt x="2109" y="870"/>
                    <a:pt x="2038" y="775"/>
                  </a:cubicBezTo>
                  <a:cubicBezTo>
                    <a:pt x="1656" y="339"/>
                    <a:pt x="884" y="1"/>
                    <a:pt x="247"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2477;p70">
              <a:extLst>
                <a:ext uri="{FF2B5EF4-FFF2-40B4-BE49-F238E27FC236}">
                  <a16:creationId xmlns:a16="http://schemas.microsoft.com/office/drawing/2014/main" id="{1AE0B181-78F0-4339-AFAB-BE15261B77E2}"/>
                </a:ext>
              </a:extLst>
            </p:cNvPr>
            <p:cNvSpPr/>
            <p:nvPr/>
          </p:nvSpPr>
          <p:spPr>
            <a:xfrm>
              <a:off x="6834635" y="1602773"/>
              <a:ext cx="207317" cy="192939"/>
            </a:xfrm>
            <a:custGeom>
              <a:avLst/>
              <a:gdLst/>
              <a:ahLst/>
              <a:cxnLst/>
              <a:rect l="l" t="t" r="r" b="b"/>
              <a:pathLst>
                <a:path w="3922" h="3650" extrusionOk="0">
                  <a:moveTo>
                    <a:pt x="1917" y="1"/>
                  </a:moveTo>
                  <a:cubicBezTo>
                    <a:pt x="880" y="1"/>
                    <a:pt x="31" y="781"/>
                    <a:pt x="1" y="1795"/>
                  </a:cubicBezTo>
                  <a:cubicBezTo>
                    <a:pt x="1" y="2798"/>
                    <a:pt x="852" y="3619"/>
                    <a:pt x="1916" y="3649"/>
                  </a:cubicBezTo>
                  <a:cubicBezTo>
                    <a:pt x="3010" y="3649"/>
                    <a:pt x="3892" y="2859"/>
                    <a:pt x="3892" y="1856"/>
                  </a:cubicBezTo>
                  <a:cubicBezTo>
                    <a:pt x="3922" y="822"/>
                    <a:pt x="3071" y="2"/>
                    <a:pt x="1977" y="2"/>
                  </a:cubicBezTo>
                  <a:cubicBezTo>
                    <a:pt x="1957" y="1"/>
                    <a:pt x="1937" y="1"/>
                    <a:pt x="1917"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2478;p70">
              <a:extLst>
                <a:ext uri="{FF2B5EF4-FFF2-40B4-BE49-F238E27FC236}">
                  <a16:creationId xmlns:a16="http://schemas.microsoft.com/office/drawing/2014/main" id="{20200D5A-23B5-4D29-BC9F-ADCADE0395A3}"/>
                </a:ext>
              </a:extLst>
            </p:cNvPr>
            <p:cNvSpPr/>
            <p:nvPr/>
          </p:nvSpPr>
          <p:spPr>
            <a:xfrm>
              <a:off x="7397004" y="1610808"/>
              <a:ext cx="207317" cy="192939"/>
            </a:xfrm>
            <a:custGeom>
              <a:avLst/>
              <a:gdLst/>
              <a:ahLst/>
              <a:cxnLst/>
              <a:rect l="l" t="t" r="r" b="b"/>
              <a:pathLst>
                <a:path w="3922" h="3650" extrusionOk="0">
                  <a:moveTo>
                    <a:pt x="1919" y="1"/>
                  </a:moveTo>
                  <a:cubicBezTo>
                    <a:pt x="881" y="1"/>
                    <a:pt x="30" y="810"/>
                    <a:pt x="0" y="1795"/>
                  </a:cubicBezTo>
                  <a:cubicBezTo>
                    <a:pt x="0" y="2798"/>
                    <a:pt x="851" y="3649"/>
                    <a:pt x="1915" y="3649"/>
                  </a:cubicBezTo>
                  <a:cubicBezTo>
                    <a:pt x="1934" y="3650"/>
                    <a:pt x="1953" y="3650"/>
                    <a:pt x="1973" y="3650"/>
                  </a:cubicBezTo>
                  <a:cubicBezTo>
                    <a:pt x="3012" y="3650"/>
                    <a:pt x="3891" y="2841"/>
                    <a:pt x="3891" y="1856"/>
                  </a:cubicBezTo>
                  <a:cubicBezTo>
                    <a:pt x="3921" y="853"/>
                    <a:pt x="3040" y="2"/>
                    <a:pt x="1976" y="2"/>
                  </a:cubicBezTo>
                  <a:cubicBezTo>
                    <a:pt x="1957" y="1"/>
                    <a:pt x="1938" y="1"/>
                    <a:pt x="1919"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2479;p70">
              <a:extLst>
                <a:ext uri="{FF2B5EF4-FFF2-40B4-BE49-F238E27FC236}">
                  <a16:creationId xmlns:a16="http://schemas.microsoft.com/office/drawing/2014/main" id="{60CDB099-9CD5-4618-AE19-D928F9EF4C27}"/>
                </a:ext>
              </a:extLst>
            </p:cNvPr>
            <p:cNvSpPr/>
            <p:nvPr/>
          </p:nvSpPr>
          <p:spPr>
            <a:xfrm>
              <a:off x="6892516" y="1654258"/>
              <a:ext cx="19294" cy="22518"/>
            </a:xfrm>
            <a:custGeom>
              <a:avLst/>
              <a:gdLst/>
              <a:ahLst/>
              <a:cxnLst/>
              <a:rect l="l" t="t" r="r" b="b"/>
              <a:pathLst>
                <a:path w="365" h="426" extrusionOk="0">
                  <a:moveTo>
                    <a:pt x="182" y="0"/>
                  </a:moveTo>
                  <a:cubicBezTo>
                    <a:pt x="91" y="0"/>
                    <a:pt x="0" y="92"/>
                    <a:pt x="0" y="213"/>
                  </a:cubicBezTo>
                  <a:cubicBezTo>
                    <a:pt x="0" y="335"/>
                    <a:pt x="91" y="426"/>
                    <a:pt x="182" y="426"/>
                  </a:cubicBezTo>
                  <a:cubicBezTo>
                    <a:pt x="274" y="426"/>
                    <a:pt x="365" y="335"/>
                    <a:pt x="365" y="213"/>
                  </a:cubicBezTo>
                  <a:cubicBezTo>
                    <a:pt x="365" y="92"/>
                    <a:pt x="274" y="0"/>
                    <a:pt x="182"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2480;p70">
              <a:extLst>
                <a:ext uri="{FF2B5EF4-FFF2-40B4-BE49-F238E27FC236}">
                  <a16:creationId xmlns:a16="http://schemas.microsoft.com/office/drawing/2014/main" id="{23266BA5-1423-4479-901B-0FED5D804B81}"/>
                </a:ext>
              </a:extLst>
            </p:cNvPr>
            <p:cNvSpPr/>
            <p:nvPr/>
          </p:nvSpPr>
          <p:spPr>
            <a:xfrm>
              <a:off x="6956740" y="1718535"/>
              <a:ext cx="19347" cy="20933"/>
            </a:xfrm>
            <a:custGeom>
              <a:avLst/>
              <a:gdLst/>
              <a:ahLst/>
              <a:cxnLst/>
              <a:rect l="l" t="t" r="r" b="b"/>
              <a:pathLst>
                <a:path w="366" h="396" extrusionOk="0">
                  <a:moveTo>
                    <a:pt x="183" y="0"/>
                  </a:moveTo>
                  <a:cubicBezTo>
                    <a:pt x="92" y="0"/>
                    <a:pt x="1" y="91"/>
                    <a:pt x="1" y="183"/>
                  </a:cubicBezTo>
                  <a:cubicBezTo>
                    <a:pt x="1" y="304"/>
                    <a:pt x="92" y="395"/>
                    <a:pt x="183" y="395"/>
                  </a:cubicBezTo>
                  <a:cubicBezTo>
                    <a:pt x="305" y="395"/>
                    <a:pt x="366" y="304"/>
                    <a:pt x="366" y="213"/>
                  </a:cubicBezTo>
                  <a:cubicBezTo>
                    <a:pt x="366" y="91"/>
                    <a:pt x="305"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2481;p70">
              <a:extLst>
                <a:ext uri="{FF2B5EF4-FFF2-40B4-BE49-F238E27FC236}">
                  <a16:creationId xmlns:a16="http://schemas.microsoft.com/office/drawing/2014/main" id="{BFC3AF5F-2777-4E00-85FF-BAAB9C532391}"/>
                </a:ext>
              </a:extLst>
            </p:cNvPr>
            <p:cNvSpPr/>
            <p:nvPr/>
          </p:nvSpPr>
          <p:spPr>
            <a:xfrm>
              <a:off x="6876447" y="1758708"/>
              <a:ext cx="19294" cy="22518"/>
            </a:xfrm>
            <a:custGeom>
              <a:avLst/>
              <a:gdLst/>
              <a:ahLst/>
              <a:cxnLst/>
              <a:rect l="l" t="t" r="r" b="b"/>
              <a:pathLst>
                <a:path w="365" h="426" extrusionOk="0">
                  <a:moveTo>
                    <a:pt x="183" y="0"/>
                  </a:moveTo>
                  <a:cubicBezTo>
                    <a:pt x="91" y="0"/>
                    <a:pt x="0" y="91"/>
                    <a:pt x="0" y="213"/>
                  </a:cubicBezTo>
                  <a:cubicBezTo>
                    <a:pt x="0" y="334"/>
                    <a:pt x="91" y="426"/>
                    <a:pt x="183" y="426"/>
                  </a:cubicBezTo>
                  <a:cubicBezTo>
                    <a:pt x="274" y="426"/>
                    <a:pt x="365" y="33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2482;p70">
              <a:extLst>
                <a:ext uri="{FF2B5EF4-FFF2-40B4-BE49-F238E27FC236}">
                  <a16:creationId xmlns:a16="http://schemas.microsoft.com/office/drawing/2014/main" id="{C4710C17-CA34-41B6-BC4B-A23B3E0EAEDE}"/>
                </a:ext>
              </a:extLst>
            </p:cNvPr>
            <p:cNvSpPr/>
            <p:nvPr/>
          </p:nvSpPr>
          <p:spPr>
            <a:xfrm>
              <a:off x="7004948" y="1641414"/>
              <a:ext cx="20933" cy="20933"/>
            </a:xfrm>
            <a:custGeom>
              <a:avLst/>
              <a:gdLst/>
              <a:ahLst/>
              <a:cxnLst/>
              <a:rect l="l" t="t" r="r" b="b"/>
              <a:pathLst>
                <a:path w="396" h="396" extrusionOk="0">
                  <a:moveTo>
                    <a:pt x="214" y="0"/>
                  </a:moveTo>
                  <a:cubicBezTo>
                    <a:pt x="92" y="0"/>
                    <a:pt x="1" y="91"/>
                    <a:pt x="1" y="183"/>
                  </a:cubicBezTo>
                  <a:cubicBezTo>
                    <a:pt x="1" y="304"/>
                    <a:pt x="92" y="395"/>
                    <a:pt x="183" y="395"/>
                  </a:cubicBezTo>
                  <a:cubicBezTo>
                    <a:pt x="305" y="395"/>
                    <a:pt x="366" y="304"/>
                    <a:pt x="366" y="213"/>
                  </a:cubicBezTo>
                  <a:cubicBezTo>
                    <a:pt x="396" y="91"/>
                    <a:pt x="305" y="0"/>
                    <a:pt x="214"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2483;p70">
              <a:extLst>
                <a:ext uri="{FF2B5EF4-FFF2-40B4-BE49-F238E27FC236}">
                  <a16:creationId xmlns:a16="http://schemas.microsoft.com/office/drawing/2014/main" id="{20A40F46-8A79-4061-862D-09EFDAB98B72}"/>
                </a:ext>
              </a:extLst>
            </p:cNvPr>
            <p:cNvSpPr/>
            <p:nvPr/>
          </p:nvSpPr>
          <p:spPr>
            <a:xfrm>
              <a:off x="7061190" y="1741000"/>
              <a:ext cx="19347" cy="22571"/>
            </a:xfrm>
            <a:custGeom>
              <a:avLst/>
              <a:gdLst/>
              <a:ahLst/>
              <a:cxnLst/>
              <a:rect l="l" t="t" r="r" b="b"/>
              <a:pathLst>
                <a:path w="366" h="427" extrusionOk="0">
                  <a:moveTo>
                    <a:pt x="183" y="1"/>
                  </a:moveTo>
                  <a:cubicBezTo>
                    <a:pt x="61" y="1"/>
                    <a:pt x="1" y="92"/>
                    <a:pt x="1" y="213"/>
                  </a:cubicBezTo>
                  <a:cubicBezTo>
                    <a:pt x="1" y="335"/>
                    <a:pt x="61"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2484;p70">
              <a:extLst>
                <a:ext uri="{FF2B5EF4-FFF2-40B4-BE49-F238E27FC236}">
                  <a16:creationId xmlns:a16="http://schemas.microsoft.com/office/drawing/2014/main" id="{136D23A1-9FBE-4F78-9A6F-930B17883C08}"/>
                </a:ext>
              </a:extLst>
            </p:cNvPr>
            <p:cNvSpPr/>
            <p:nvPr/>
          </p:nvSpPr>
          <p:spPr>
            <a:xfrm>
              <a:off x="7382521" y="1662293"/>
              <a:ext cx="19347" cy="22518"/>
            </a:xfrm>
            <a:custGeom>
              <a:avLst/>
              <a:gdLst/>
              <a:ahLst/>
              <a:cxnLst/>
              <a:rect l="l" t="t" r="r" b="b"/>
              <a:pathLst>
                <a:path w="366" h="426" extrusionOk="0">
                  <a:moveTo>
                    <a:pt x="183" y="0"/>
                  </a:moveTo>
                  <a:cubicBezTo>
                    <a:pt x="92" y="0"/>
                    <a:pt x="1" y="91"/>
                    <a:pt x="1" y="213"/>
                  </a:cubicBezTo>
                  <a:cubicBezTo>
                    <a:pt x="1" y="304"/>
                    <a:pt x="92" y="426"/>
                    <a:pt x="183" y="426"/>
                  </a:cubicBezTo>
                  <a:cubicBezTo>
                    <a:pt x="274" y="426"/>
                    <a:pt x="366" y="335"/>
                    <a:pt x="366" y="213"/>
                  </a:cubicBezTo>
                  <a:cubicBezTo>
                    <a:pt x="366"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2485;p70">
              <a:extLst>
                <a:ext uri="{FF2B5EF4-FFF2-40B4-BE49-F238E27FC236}">
                  <a16:creationId xmlns:a16="http://schemas.microsoft.com/office/drawing/2014/main" id="{2B27711A-7AD3-4479-AF2F-6E3337F3EB27}"/>
                </a:ext>
              </a:extLst>
            </p:cNvPr>
            <p:cNvSpPr/>
            <p:nvPr/>
          </p:nvSpPr>
          <p:spPr>
            <a:xfrm>
              <a:off x="7419469" y="1766743"/>
              <a:ext cx="19347" cy="22518"/>
            </a:xfrm>
            <a:custGeom>
              <a:avLst/>
              <a:gdLst/>
              <a:ahLst/>
              <a:cxnLst/>
              <a:rect l="l" t="t" r="r" b="b"/>
              <a:pathLst>
                <a:path w="366" h="426" extrusionOk="0">
                  <a:moveTo>
                    <a:pt x="183" y="0"/>
                  </a:moveTo>
                  <a:cubicBezTo>
                    <a:pt x="92" y="0"/>
                    <a:pt x="1" y="91"/>
                    <a:pt x="1" y="213"/>
                  </a:cubicBezTo>
                  <a:cubicBezTo>
                    <a:pt x="1" y="334"/>
                    <a:pt x="92" y="426"/>
                    <a:pt x="183" y="426"/>
                  </a:cubicBezTo>
                  <a:cubicBezTo>
                    <a:pt x="274" y="426"/>
                    <a:pt x="366" y="334"/>
                    <a:pt x="366" y="213"/>
                  </a:cubicBezTo>
                  <a:cubicBezTo>
                    <a:pt x="366" y="122"/>
                    <a:pt x="305"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2486;p70">
              <a:extLst>
                <a:ext uri="{FF2B5EF4-FFF2-40B4-BE49-F238E27FC236}">
                  <a16:creationId xmlns:a16="http://schemas.microsoft.com/office/drawing/2014/main" id="{ADB9809E-C1C5-479B-A71D-6E0BE82419B4}"/>
                </a:ext>
              </a:extLst>
            </p:cNvPr>
            <p:cNvSpPr/>
            <p:nvPr/>
          </p:nvSpPr>
          <p:spPr>
            <a:xfrm>
              <a:off x="7501454" y="1670328"/>
              <a:ext cx="19294" cy="20933"/>
            </a:xfrm>
            <a:custGeom>
              <a:avLst/>
              <a:gdLst/>
              <a:ahLst/>
              <a:cxnLst/>
              <a:rect l="l" t="t" r="r" b="b"/>
              <a:pathLst>
                <a:path w="365" h="396" extrusionOk="0">
                  <a:moveTo>
                    <a:pt x="182" y="0"/>
                  </a:moveTo>
                  <a:cubicBezTo>
                    <a:pt x="91" y="0"/>
                    <a:pt x="0" y="91"/>
                    <a:pt x="0" y="213"/>
                  </a:cubicBezTo>
                  <a:cubicBezTo>
                    <a:pt x="0" y="304"/>
                    <a:pt x="91" y="395"/>
                    <a:pt x="182" y="395"/>
                  </a:cubicBezTo>
                  <a:cubicBezTo>
                    <a:pt x="274" y="395"/>
                    <a:pt x="365" y="335"/>
                    <a:pt x="365" y="213"/>
                  </a:cubicBezTo>
                  <a:cubicBezTo>
                    <a:pt x="365" y="91"/>
                    <a:pt x="304" y="0"/>
                    <a:pt x="182"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2487;p70">
              <a:extLst>
                <a:ext uri="{FF2B5EF4-FFF2-40B4-BE49-F238E27FC236}">
                  <a16:creationId xmlns:a16="http://schemas.microsoft.com/office/drawing/2014/main" id="{26CEB259-552D-4732-84C3-1E0C85DD0232}"/>
                </a:ext>
              </a:extLst>
            </p:cNvPr>
            <p:cNvSpPr/>
            <p:nvPr/>
          </p:nvSpPr>
          <p:spPr>
            <a:xfrm>
              <a:off x="7557643" y="1749035"/>
              <a:ext cx="19347" cy="20933"/>
            </a:xfrm>
            <a:custGeom>
              <a:avLst/>
              <a:gdLst/>
              <a:ahLst/>
              <a:cxnLst/>
              <a:rect l="l" t="t" r="r" b="b"/>
              <a:pathLst>
                <a:path w="366" h="396" extrusionOk="0">
                  <a:moveTo>
                    <a:pt x="183" y="1"/>
                  </a:moveTo>
                  <a:cubicBezTo>
                    <a:pt x="92" y="1"/>
                    <a:pt x="1" y="92"/>
                    <a:pt x="1" y="213"/>
                  </a:cubicBezTo>
                  <a:cubicBezTo>
                    <a:pt x="1" y="305"/>
                    <a:pt x="92" y="396"/>
                    <a:pt x="183" y="396"/>
                  </a:cubicBezTo>
                  <a:cubicBezTo>
                    <a:pt x="274" y="396"/>
                    <a:pt x="366" y="335"/>
                    <a:pt x="366" y="213"/>
                  </a:cubicBezTo>
                  <a:cubicBezTo>
                    <a:pt x="366" y="92"/>
                    <a:pt x="305"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2488;p70">
              <a:extLst>
                <a:ext uri="{FF2B5EF4-FFF2-40B4-BE49-F238E27FC236}">
                  <a16:creationId xmlns:a16="http://schemas.microsoft.com/office/drawing/2014/main" id="{A81528B9-AF5C-4F59-BAA0-FBD5BAFFABE2}"/>
                </a:ext>
              </a:extLst>
            </p:cNvPr>
            <p:cNvSpPr/>
            <p:nvPr/>
          </p:nvSpPr>
          <p:spPr>
            <a:xfrm>
              <a:off x="7480522" y="1737776"/>
              <a:ext cx="19347" cy="20933"/>
            </a:xfrm>
            <a:custGeom>
              <a:avLst/>
              <a:gdLst/>
              <a:ahLst/>
              <a:cxnLst/>
              <a:rect l="l" t="t" r="r" b="b"/>
              <a:pathLst>
                <a:path w="366" h="396" extrusionOk="0">
                  <a:moveTo>
                    <a:pt x="183" y="1"/>
                  </a:moveTo>
                  <a:cubicBezTo>
                    <a:pt x="62" y="1"/>
                    <a:pt x="1" y="62"/>
                    <a:pt x="1" y="183"/>
                  </a:cubicBezTo>
                  <a:cubicBezTo>
                    <a:pt x="1" y="305"/>
                    <a:pt x="62" y="396"/>
                    <a:pt x="153" y="396"/>
                  </a:cubicBezTo>
                  <a:cubicBezTo>
                    <a:pt x="274" y="396"/>
                    <a:pt x="335" y="305"/>
                    <a:pt x="335" y="183"/>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2489;p70">
              <a:extLst>
                <a:ext uri="{FF2B5EF4-FFF2-40B4-BE49-F238E27FC236}">
                  <a16:creationId xmlns:a16="http://schemas.microsoft.com/office/drawing/2014/main" id="{FABFCD86-FD92-464B-AB84-A96AC0342328}"/>
                </a:ext>
              </a:extLst>
            </p:cNvPr>
            <p:cNvSpPr/>
            <p:nvPr/>
          </p:nvSpPr>
          <p:spPr>
            <a:xfrm>
              <a:off x="6555116" y="777007"/>
              <a:ext cx="570412" cy="678088"/>
            </a:xfrm>
            <a:custGeom>
              <a:avLst/>
              <a:gdLst/>
              <a:ahLst/>
              <a:cxnLst/>
              <a:rect l="l" t="t" r="r" b="b"/>
              <a:pathLst>
                <a:path w="10791" h="12828" extrusionOk="0">
                  <a:moveTo>
                    <a:pt x="10790" y="0"/>
                  </a:moveTo>
                  <a:lnTo>
                    <a:pt x="10790" y="0"/>
                  </a:lnTo>
                  <a:cubicBezTo>
                    <a:pt x="10000" y="31"/>
                    <a:pt x="9180" y="183"/>
                    <a:pt x="8328" y="456"/>
                  </a:cubicBezTo>
                  <a:cubicBezTo>
                    <a:pt x="6110" y="3982"/>
                    <a:pt x="3374" y="7113"/>
                    <a:pt x="0" y="9545"/>
                  </a:cubicBezTo>
                  <a:cubicBezTo>
                    <a:pt x="274" y="10426"/>
                    <a:pt x="699" y="11368"/>
                    <a:pt x="1337" y="12432"/>
                  </a:cubicBezTo>
                  <a:lnTo>
                    <a:pt x="2371" y="12827"/>
                  </a:lnTo>
                  <a:cubicBezTo>
                    <a:pt x="2371" y="12827"/>
                    <a:pt x="2553" y="12827"/>
                    <a:pt x="2888" y="12766"/>
                  </a:cubicBezTo>
                  <a:cubicBezTo>
                    <a:pt x="6839" y="9484"/>
                    <a:pt x="9240" y="4955"/>
                    <a:pt x="10790"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2490;p70">
              <a:extLst>
                <a:ext uri="{FF2B5EF4-FFF2-40B4-BE49-F238E27FC236}">
                  <a16:creationId xmlns:a16="http://schemas.microsoft.com/office/drawing/2014/main" id="{51F3F556-0D2B-40D6-92B5-4A889D085B8F}"/>
                </a:ext>
              </a:extLst>
            </p:cNvPr>
            <p:cNvSpPr/>
            <p:nvPr/>
          </p:nvSpPr>
          <p:spPr>
            <a:xfrm>
              <a:off x="6709306" y="775950"/>
              <a:ext cx="541551" cy="675921"/>
            </a:xfrm>
            <a:custGeom>
              <a:avLst/>
              <a:gdLst/>
              <a:ahLst/>
              <a:cxnLst/>
              <a:rect l="l" t="t" r="r" b="b"/>
              <a:pathLst>
                <a:path w="10245" h="12787" extrusionOk="0">
                  <a:moveTo>
                    <a:pt x="8424" y="1"/>
                  </a:moveTo>
                  <a:cubicBezTo>
                    <a:pt x="8244" y="1"/>
                    <a:pt x="8060" y="7"/>
                    <a:pt x="7873" y="20"/>
                  </a:cubicBezTo>
                  <a:cubicBezTo>
                    <a:pt x="6323" y="4975"/>
                    <a:pt x="3922" y="9504"/>
                    <a:pt x="1" y="12786"/>
                  </a:cubicBezTo>
                  <a:cubicBezTo>
                    <a:pt x="1126" y="12634"/>
                    <a:pt x="3892" y="12057"/>
                    <a:pt x="6779" y="10081"/>
                  </a:cubicBezTo>
                  <a:lnTo>
                    <a:pt x="6779" y="10081"/>
                  </a:lnTo>
                  <a:cubicBezTo>
                    <a:pt x="6779" y="10081"/>
                    <a:pt x="6658" y="11115"/>
                    <a:pt x="6050" y="11510"/>
                  </a:cubicBezTo>
                  <a:cubicBezTo>
                    <a:pt x="5928" y="11601"/>
                    <a:pt x="6141" y="11662"/>
                    <a:pt x="6566" y="11662"/>
                  </a:cubicBezTo>
                  <a:cubicBezTo>
                    <a:pt x="8481" y="8106"/>
                    <a:pt x="9636" y="4185"/>
                    <a:pt x="10244" y="172"/>
                  </a:cubicBezTo>
                  <a:cubicBezTo>
                    <a:pt x="9675" y="77"/>
                    <a:pt x="9068" y="1"/>
                    <a:pt x="8424"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2491;p70">
              <a:extLst>
                <a:ext uri="{FF2B5EF4-FFF2-40B4-BE49-F238E27FC236}">
                  <a16:creationId xmlns:a16="http://schemas.microsoft.com/office/drawing/2014/main" id="{C743589F-6759-41C5-8659-19C3C60305DB}"/>
                </a:ext>
              </a:extLst>
            </p:cNvPr>
            <p:cNvSpPr/>
            <p:nvPr/>
          </p:nvSpPr>
          <p:spPr>
            <a:xfrm>
              <a:off x="7056380" y="785042"/>
              <a:ext cx="305319" cy="607573"/>
            </a:xfrm>
            <a:custGeom>
              <a:avLst/>
              <a:gdLst/>
              <a:ahLst/>
              <a:cxnLst/>
              <a:rect l="l" t="t" r="r" b="b"/>
              <a:pathLst>
                <a:path w="5776" h="11494" extrusionOk="0">
                  <a:moveTo>
                    <a:pt x="3678" y="0"/>
                  </a:moveTo>
                  <a:cubicBezTo>
                    <a:pt x="3070" y="4013"/>
                    <a:pt x="1915" y="7934"/>
                    <a:pt x="0" y="11490"/>
                  </a:cubicBezTo>
                  <a:cubicBezTo>
                    <a:pt x="61" y="11492"/>
                    <a:pt x="126" y="11494"/>
                    <a:pt x="195" y="11494"/>
                  </a:cubicBezTo>
                  <a:cubicBezTo>
                    <a:pt x="980" y="11494"/>
                    <a:pt x="2240" y="11327"/>
                    <a:pt x="3526" y="10852"/>
                  </a:cubicBezTo>
                  <a:cubicBezTo>
                    <a:pt x="4377" y="7478"/>
                    <a:pt x="5289" y="4043"/>
                    <a:pt x="5776" y="608"/>
                  </a:cubicBezTo>
                  <a:cubicBezTo>
                    <a:pt x="5137" y="365"/>
                    <a:pt x="4438" y="152"/>
                    <a:pt x="3678"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2492;p70">
              <a:extLst>
                <a:ext uri="{FF2B5EF4-FFF2-40B4-BE49-F238E27FC236}">
                  <a16:creationId xmlns:a16="http://schemas.microsoft.com/office/drawing/2014/main" id="{D9AC4FDC-1FF5-47F2-94C5-F73A49FD32A8}"/>
                </a:ext>
              </a:extLst>
            </p:cNvPr>
            <p:cNvSpPr/>
            <p:nvPr/>
          </p:nvSpPr>
          <p:spPr>
            <a:xfrm>
              <a:off x="7242761" y="739900"/>
              <a:ext cx="621845" cy="721592"/>
            </a:xfrm>
            <a:custGeom>
              <a:avLst/>
              <a:gdLst/>
              <a:ahLst/>
              <a:cxnLst/>
              <a:rect l="l" t="t" r="r" b="b"/>
              <a:pathLst>
                <a:path w="11764" h="13651" extrusionOk="0">
                  <a:moveTo>
                    <a:pt x="3558" y="0"/>
                  </a:moveTo>
                  <a:cubicBezTo>
                    <a:pt x="3547" y="0"/>
                    <a:pt x="3537" y="1"/>
                    <a:pt x="3526" y="3"/>
                  </a:cubicBezTo>
                  <a:cubicBezTo>
                    <a:pt x="3162" y="94"/>
                    <a:pt x="3496" y="1310"/>
                    <a:pt x="3800" y="2161"/>
                  </a:cubicBezTo>
                  <a:cubicBezTo>
                    <a:pt x="3374" y="1949"/>
                    <a:pt x="2858" y="1675"/>
                    <a:pt x="2250" y="1462"/>
                  </a:cubicBezTo>
                  <a:cubicBezTo>
                    <a:pt x="1763" y="4897"/>
                    <a:pt x="851" y="8362"/>
                    <a:pt x="0" y="11706"/>
                  </a:cubicBezTo>
                  <a:cubicBezTo>
                    <a:pt x="1399" y="11189"/>
                    <a:pt x="2827" y="10338"/>
                    <a:pt x="3526" y="8940"/>
                  </a:cubicBezTo>
                  <a:lnTo>
                    <a:pt x="4438" y="7481"/>
                  </a:lnTo>
                  <a:cubicBezTo>
                    <a:pt x="4438" y="7481"/>
                    <a:pt x="7083" y="12830"/>
                    <a:pt x="10001" y="13651"/>
                  </a:cubicBezTo>
                  <a:cubicBezTo>
                    <a:pt x="10001" y="13651"/>
                    <a:pt x="10730" y="12526"/>
                    <a:pt x="11247" y="9669"/>
                  </a:cubicBezTo>
                  <a:cubicBezTo>
                    <a:pt x="11764" y="6964"/>
                    <a:pt x="9849" y="3590"/>
                    <a:pt x="5411" y="2830"/>
                  </a:cubicBezTo>
                  <a:cubicBezTo>
                    <a:pt x="5928" y="2040"/>
                    <a:pt x="6809" y="1158"/>
                    <a:pt x="5958" y="1158"/>
                  </a:cubicBezTo>
                  <a:cubicBezTo>
                    <a:pt x="5624" y="1158"/>
                    <a:pt x="5046" y="2009"/>
                    <a:pt x="4772" y="2526"/>
                  </a:cubicBezTo>
                  <a:cubicBezTo>
                    <a:pt x="4654" y="1873"/>
                    <a:pt x="4012" y="0"/>
                    <a:pt x="3558"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2493;p70">
              <a:extLst>
                <a:ext uri="{FF2B5EF4-FFF2-40B4-BE49-F238E27FC236}">
                  <a16:creationId xmlns:a16="http://schemas.microsoft.com/office/drawing/2014/main" id="{B42A6BB3-F6FF-4C01-9450-B661E85C093C}"/>
                </a:ext>
              </a:extLst>
            </p:cNvPr>
            <p:cNvSpPr/>
            <p:nvPr/>
          </p:nvSpPr>
          <p:spPr>
            <a:xfrm>
              <a:off x="6453890" y="801111"/>
              <a:ext cx="541498" cy="480445"/>
            </a:xfrm>
            <a:custGeom>
              <a:avLst/>
              <a:gdLst/>
              <a:ahLst/>
              <a:cxnLst/>
              <a:rect l="l" t="t" r="r" b="b"/>
              <a:pathLst>
                <a:path w="10244" h="9089" extrusionOk="0">
                  <a:moveTo>
                    <a:pt x="10243" y="0"/>
                  </a:moveTo>
                  <a:lnTo>
                    <a:pt x="10243" y="0"/>
                  </a:lnTo>
                  <a:cubicBezTo>
                    <a:pt x="10213" y="31"/>
                    <a:pt x="10183" y="31"/>
                    <a:pt x="10152" y="31"/>
                  </a:cubicBezTo>
                  <a:cubicBezTo>
                    <a:pt x="5745" y="1581"/>
                    <a:pt x="0" y="3192"/>
                    <a:pt x="1885" y="9089"/>
                  </a:cubicBezTo>
                  <a:cubicBezTo>
                    <a:pt x="5289" y="6657"/>
                    <a:pt x="8025" y="3526"/>
                    <a:pt x="10243"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 name="Google Shape;2494;p70">
              <a:extLst>
                <a:ext uri="{FF2B5EF4-FFF2-40B4-BE49-F238E27FC236}">
                  <a16:creationId xmlns:a16="http://schemas.microsoft.com/office/drawing/2014/main" id="{67F1E1B7-771A-45CD-8D81-C6E9B75307EF}"/>
                </a:ext>
              </a:extLst>
            </p:cNvPr>
            <p:cNvSpPr/>
            <p:nvPr/>
          </p:nvSpPr>
          <p:spPr>
            <a:xfrm>
              <a:off x="7726370" y="1911313"/>
              <a:ext cx="337458" cy="419391"/>
            </a:xfrm>
            <a:custGeom>
              <a:avLst/>
              <a:gdLst/>
              <a:ahLst/>
              <a:cxnLst/>
              <a:rect l="l" t="t" r="r" b="b"/>
              <a:pathLst>
                <a:path w="6384" h="7934" extrusionOk="0">
                  <a:moveTo>
                    <a:pt x="6384" y="1"/>
                  </a:moveTo>
                  <a:cubicBezTo>
                    <a:pt x="4854" y="861"/>
                    <a:pt x="3193" y="1402"/>
                    <a:pt x="1445" y="1402"/>
                  </a:cubicBezTo>
                  <a:cubicBezTo>
                    <a:pt x="970" y="1402"/>
                    <a:pt x="488" y="1362"/>
                    <a:pt x="0" y="1277"/>
                  </a:cubicBezTo>
                  <a:lnTo>
                    <a:pt x="0" y="1277"/>
                  </a:lnTo>
                  <a:lnTo>
                    <a:pt x="973" y="7934"/>
                  </a:lnTo>
                  <a:cubicBezTo>
                    <a:pt x="2493" y="6718"/>
                    <a:pt x="4712" y="3496"/>
                    <a:pt x="6384"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 name="Google Shape;2495;p70">
              <a:extLst>
                <a:ext uri="{FF2B5EF4-FFF2-40B4-BE49-F238E27FC236}">
                  <a16:creationId xmlns:a16="http://schemas.microsoft.com/office/drawing/2014/main" id="{557EA39B-0A50-4A88-B6BF-85ABCF36543B}"/>
                </a:ext>
              </a:extLst>
            </p:cNvPr>
            <p:cNvSpPr/>
            <p:nvPr/>
          </p:nvSpPr>
          <p:spPr>
            <a:xfrm>
              <a:off x="7723145" y="1217166"/>
              <a:ext cx="506187" cy="767633"/>
            </a:xfrm>
            <a:custGeom>
              <a:avLst/>
              <a:gdLst/>
              <a:ahLst/>
              <a:cxnLst/>
              <a:rect l="l" t="t" r="r" b="b"/>
              <a:pathLst>
                <a:path w="9576" h="14522" extrusionOk="0">
                  <a:moveTo>
                    <a:pt x="6059" y="1"/>
                  </a:moveTo>
                  <a:cubicBezTo>
                    <a:pt x="5467" y="1"/>
                    <a:pt x="5259" y="2585"/>
                    <a:pt x="5259" y="2585"/>
                  </a:cubicBezTo>
                  <a:cubicBezTo>
                    <a:pt x="5259" y="2585"/>
                    <a:pt x="5195" y="1751"/>
                    <a:pt x="4780" y="1751"/>
                  </a:cubicBezTo>
                  <a:cubicBezTo>
                    <a:pt x="4700" y="1751"/>
                    <a:pt x="4607" y="1782"/>
                    <a:pt x="4499" y="1856"/>
                  </a:cubicBezTo>
                  <a:cubicBezTo>
                    <a:pt x="3831" y="2312"/>
                    <a:pt x="5046" y="4531"/>
                    <a:pt x="5046" y="4531"/>
                  </a:cubicBezTo>
                  <a:cubicBezTo>
                    <a:pt x="5046" y="4531"/>
                    <a:pt x="5016" y="4926"/>
                    <a:pt x="4347" y="6993"/>
                  </a:cubicBezTo>
                  <a:cubicBezTo>
                    <a:pt x="3679" y="9060"/>
                    <a:pt x="1" y="13892"/>
                    <a:pt x="1" y="13892"/>
                  </a:cubicBezTo>
                  <a:lnTo>
                    <a:pt x="61" y="14409"/>
                  </a:lnTo>
                  <a:cubicBezTo>
                    <a:pt x="537" y="14485"/>
                    <a:pt x="1008" y="14522"/>
                    <a:pt x="1472" y="14522"/>
                  </a:cubicBezTo>
                  <a:cubicBezTo>
                    <a:pt x="3233" y="14522"/>
                    <a:pt x="4905" y="13998"/>
                    <a:pt x="6445" y="13133"/>
                  </a:cubicBezTo>
                  <a:cubicBezTo>
                    <a:pt x="7113" y="11765"/>
                    <a:pt x="7691" y="10336"/>
                    <a:pt x="8086" y="8999"/>
                  </a:cubicBezTo>
                  <a:cubicBezTo>
                    <a:pt x="9575" y="4196"/>
                    <a:pt x="8937" y="518"/>
                    <a:pt x="8420" y="458"/>
                  </a:cubicBezTo>
                  <a:cubicBezTo>
                    <a:pt x="8413" y="457"/>
                    <a:pt x="8405" y="456"/>
                    <a:pt x="8398" y="456"/>
                  </a:cubicBezTo>
                  <a:cubicBezTo>
                    <a:pt x="7922" y="456"/>
                    <a:pt x="7538" y="2347"/>
                    <a:pt x="7478" y="2646"/>
                  </a:cubicBezTo>
                  <a:cubicBezTo>
                    <a:pt x="7539" y="2312"/>
                    <a:pt x="7934" y="154"/>
                    <a:pt x="7356" y="32"/>
                  </a:cubicBezTo>
                  <a:cubicBezTo>
                    <a:pt x="7342" y="29"/>
                    <a:pt x="7328" y="28"/>
                    <a:pt x="7314" y="28"/>
                  </a:cubicBezTo>
                  <a:cubicBezTo>
                    <a:pt x="6754" y="28"/>
                    <a:pt x="6262" y="2312"/>
                    <a:pt x="6262" y="2312"/>
                  </a:cubicBezTo>
                  <a:cubicBezTo>
                    <a:pt x="6262" y="2312"/>
                    <a:pt x="6688" y="63"/>
                    <a:pt x="6080" y="2"/>
                  </a:cubicBezTo>
                  <a:cubicBezTo>
                    <a:pt x="6073" y="1"/>
                    <a:pt x="6066" y="1"/>
                    <a:pt x="6059"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 name="Google Shape;2496;p70">
              <a:extLst>
                <a:ext uri="{FF2B5EF4-FFF2-40B4-BE49-F238E27FC236}">
                  <a16:creationId xmlns:a16="http://schemas.microsoft.com/office/drawing/2014/main" id="{43DBAAA3-D651-47ED-860B-720D7DEDE271}"/>
                </a:ext>
              </a:extLst>
            </p:cNvPr>
            <p:cNvSpPr/>
            <p:nvPr/>
          </p:nvSpPr>
          <p:spPr>
            <a:xfrm>
              <a:off x="6780032" y="1940227"/>
              <a:ext cx="1002648" cy="560792"/>
            </a:xfrm>
            <a:custGeom>
              <a:avLst/>
              <a:gdLst/>
              <a:ahLst/>
              <a:cxnLst/>
              <a:rect l="l" t="t" r="r" b="b"/>
              <a:pathLst>
                <a:path w="18968" h="10609" extrusionOk="0">
                  <a:moveTo>
                    <a:pt x="17782" y="1"/>
                  </a:moveTo>
                  <a:cubicBezTo>
                    <a:pt x="17782" y="1"/>
                    <a:pt x="14013" y="1460"/>
                    <a:pt x="13496" y="1885"/>
                  </a:cubicBezTo>
                  <a:lnTo>
                    <a:pt x="11399" y="2220"/>
                  </a:lnTo>
                  <a:cubicBezTo>
                    <a:pt x="11399" y="2220"/>
                    <a:pt x="10362" y="2732"/>
                    <a:pt x="9084" y="2732"/>
                  </a:cubicBezTo>
                  <a:cubicBezTo>
                    <a:pt x="8274" y="2732"/>
                    <a:pt x="7367" y="2527"/>
                    <a:pt x="6566" y="1855"/>
                  </a:cubicBezTo>
                  <a:cubicBezTo>
                    <a:pt x="6566" y="1855"/>
                    <a:pt x="6287" y="1775"/>
                    <a:pt x="5819" y="1775"/>
                  </a:cubicBezTo>
                  <a:cubicBezTo>
                    <a:pt x="5132" y="1775"/>
                    <a:pt x="4039" y="1947"/>
                    <a:pt x="2827" y="2797"/>
                  </a:cubicBezTo>
                  <a:cubicBezTo>
                    <a:pt x="2523" y="3040"/>
                    <a:pt x="2189" y="3314"/>
                    <a:pt x="1855" y="3648"/>
                  </a:cubicBezTo>
                  <a:cubicBezTo>
                    <a:pt x="1459" y="4074"/>
                    <a:pt x="1064" y="4560"/>
                    <a:pt x="669" y="5077"/>
                  </a:cubicBezTo>
                  <a:cubicBezTo>
                    <a:pt x="426" y="5381"/>
                    <a:pt x="213" y="5685"/>
                    <a:pt x="0" y="6019"/>
                  </a:cubicBezTo>
                  <a:cubicBezTo>
                    <a:pt x="4773" y="9028"/>
                    <a:pt x="10609" y="10426"/>
                    <a:pt x="16475" y="10609"/>
                  </a:cubicBezTo>
                  <a:cubicBezTo>
                    <a:pt x="16444" y="10457"/>
                    <a:pt x="16444" y="10366"/>
                    <a:pt x="16444" y="10366"/>
                  </a:cubicBezTo>
                  <a:cubicBezTo>
                    <a:pt x="16444" y="10366"/>
                    <a:pt x="17265" y="9667"/>
                    <a:pt x="17995" y="8846"/>
                  </a:cubicBezTo>
                  <a:cubicBezTo>
                    <a:pt x="18268" y="8511"/>
                    <a:pt x="18542" y="8177"/>
                    <a:pt x="18724" y="7843"/>
                  </a:cubicBezTo>
                  <a:cubicBezTo>
                    <a:pt x="18967" y="7417"/>
                    <a:pt x="18937" y="6353"/>
                    <a:pt x="18785" y="5138"/>
                  </a:cubicBezTo>
                  <a:cubicBezTo>
                    <a:pt x="18663" y="4165"/>
                    <a:pt x="18451" y="3101"/>
                    <a:pt x="18268" y="2220"/>
                  </a:cubicBezTo>
                  <a:cubicBezTo>
                    <a:pt x="18025" y="973"/>
                    <a:pt x="17782" y="1"/>
                    <a:pt x="17782" y="1"/>
                  </a:cubicBezTo>
                  <a:close/>
                </a:path>
              </a:pathLst>
            </a:custGeom>
            <a:solidFill>
              <a:srgbClr val="C4BAD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 name="Google Shape;2497;p70">
              <a:extLst>
                <a:ext uri="{FF2B5EF4-FFF2-40B4-BE49-F238E27FC236}">
                  <a16:creationId xmlns:a16="http://schemas.microsoft.com/office/drawing/2014/main" id="{5535EF91-967F-4B22-9E49-E48DA04D5914}"/>
                </a:ext>
              </a:extLst>
            </p:cNvPr>
            <p:cNvSpPr/>
            <p:nvPr/>
          </p:nvSpPr>
          <p:spPr>
            <a:xfrm>
              <a:off x="6707720" y="2258386"/>
              <a:ext cx="1044144" cy="857283"/>
            </a:xfrm>
            <a:custGeom>
              <a:avLst/>
              <a:gdLst/>
              <a:ahLst/>
              <a:cxnLst/>
              <a:rect l="l" t="t" r="r" b="b"/>
              <a:pathLst>
                <a:path w="19753" h="16218" extrusionOk="0">
                  <a:moveTo>
                    <a:pt x="1368" y="0"/>
                  </a:moveTo>
                  <a:cubicBezTo>
                    <a:pt x="1064" y="486"/>
                    <a:pt x="760" y="973"/>
                    <a:pt x="487" y="1459"/>
                  </a:cubicBezTo>
                  <a:cubicBezTo>
                    <a:pt x="305" y="1763"/>
                    <a:pt x="122" y="2067"/>
                    <a:pt x="1" y="2371"/>
                  </a:cubicBezTo>
                  <a:cubicBezTo>
                    <a:pt x="1" y="2371"/>
                    <a:pt x="1368" y="4316"/>
                    <a:pt x="3678" y="4681"/>
                  </a:cubicBezTo>
                  <a:cubicBezTo>
                    <a:pt x="3678" y="4681"/>
                    <a:pt x="4165" y="5684"/>
                    <a:pt x="4043" y="6930"/>
                  </a:cubicBezTo>
                  <a:cubicBezTo>
                    <a:pt x="3952" y="7903"/>
                    <a:pt x="3861" y="9058"/>
                    <a:pt x="3770" y="10183"/>
                  </a:cubicBezTo>
                  <a:cubicBezTo>
                    <a:pt x="3678" y="11338"/>
                    <a:pt x="3587" y="12432"/>
                    <a:pt x="3526" y="13222"/>
                  </a:cubicBezTo>
                  <a:cubicBezTo>
                    <a:pt x="3466" y="13708"/>
                    <a:pt x="3466" y="14073"/>
                    <a:pt x="3435" y="14256"/>
                  </a:cubicBezTo>
                  <a:cubicBezTo>
                    <a:pt x="3407" y="15380"/>
                    <a:pt x="7536" y="16218"/>
                    <a:pt x="10730" y="16218"/>
                  </a:cubicBezTo>
                  <a:cubicBezTo>
                    <a:pt x="10990" y="16218"/>
                    <a:pt x="11245" y="16212"/>
                    <a:pt x="11490" y="16201"/>
                  </a:cubicBezTo>
                  <a:cubicBezTo>
                    <a:pt x="14736" y="16081"/>
                    <a:pt x="19497" y="14772"/>
                    <a:pt x="19722" y="14772"/>
                  </a:cubicBezTo>
                  <a:cubicBezTo>
                    <a:pt x="19724" y="14772"/>
                    <a:pt x="19726" y="14772"/>
                    <a:pt x="19727" y="14772"/>
                  </a:cubicBezTo>
                  <a:cubicBezTo>
                    <a:pt x="19728" y="14773"/>
                    <a:pt x="19728" y="14773"/>
                    <a:pt x="19729" y="14773"/>
                  </a:cubicBezTo>
                  <a:cubicBezTo>
                    <a:pt x="19753" y="14773"/>
                    <a:pt x="19602" y="13931"/>
                    <a:pt x="19393" y="12766"/>
                  </a:cubicBezTo>
                  <a:cubicBezTo>
                    <a:pt x="19241" y="11885"/>
                    <a:pt x="19059" y="10790"/>
                    <a:pt x="18846" y="9696"/>
                  </a:cubicBezTo>
                  <a:cubicBezTo>
                    <a:pt x="18633" y="8602"/>
                    <a:pt x="18420" y="7477"/>
                    <a:pt x="18238" y="6535"/>
                  </a:cubicBezTo>
                  <a:cubicBezTo>
                    <a:pt x="18056" y="5654"/>
                    <a:pt x="17934" y="4955"/>
                    <a:pt x="17843" y="4590"/>
                  </a:cubicBezTo>
                  <a:cubicBezTo>
                    <a:pt x="11977" y="4407"/>
                    <a:pt x="6141" y="3009"/>
                    <a:pt x="1368" y="0"/>
                  </a:cubicBez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 name="Google Shape;2498;p70">
              <a:extLst>
                <a:ext uri="{FF2B5EF4-FFF2-40B4-BE49-F238E27FC236}">
                  <a16:creationId xmlns:a16="http://schemas.microsoft.com/office/drawing/2014/main" id="{B93FE1A2-16C6-42C2-A285-521F4322E673}"/>
                </a:ext>
              </a:extLst>
            </p:cNvPr>
            <p:cNvSpPr/>
            <p:nvPr/>
          </p:nvSpPr>
          <p:spPr>
            <a:xfrm>
              <a:off x="6938133" y="2193739"/>
              <a:ext cx="702774" cy="614392"/>
            </a:xfrm>
            <a:custGeom>
              <a:avLst/>
              <a:gdLst/>
              <a:ahLst/>
              <a:cxnLst/>
              <a:rect l="l" t="t" r="r" b="b"/>
              <a:pathLst>
                <a:path w="13295" h="11623" extrusionOk="0">
                  <a:moveTo>
                    <a:pt x="10402" y="1"/>
                  </a:moveTo>
                  <a:cubicBezTo>
                    <a:pt x="10356" y="1"/>
                    <a:pt x="10310" y="3"/>
                    <a:pt x="10262" y="7"/>
                  </a:cubicBezTo>
                  <a:cubicBezTo>
                    <a:pt x="7222" y="281"/>
                    <a:pt x="6888" y="4962"/>
                    <a:pt x="6888" y="4962"/>
                  </a:cubicBezTo>
                  <a:cubicBezTo>
                    <a:pt x="6888" y="4962"/>
                    <a:pt x="5856" y="2217"/>
                    <a:pt x="4178" y="2217"/>
                  </a:cubicBezTo>
                  <a:cubicBezTo>
                    <a:pt x="3643" y="2217"/>
                    <a:pt x="3043" y="2495"/>
                    <a:pt x="2389" y="3229"/>
                  </a:cubicBezTo>
                  <a:cubicBezTo>
                    <a:pt x="0" y="7470"/>
                    <a:pt x="6560" y="11622"/>
                    <a:pt x="7021" y="11622"/>
                  </a:cubicBezTo>
                  <a:cubicBezTo>
                    <a:pt x="7029" y="11622"/>
                    <a:pt x="7036" y="11621"/>
                    <a:pt x="7040" y="11618"/>
                  </a:cubicBezTo>
                  <a:cubicBezTo>
                    <a:pt x="12067" y="8446"/>
                    <a:pt x="13294" y="1"/>
                    <a:pt x="10402"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 name="Google Shape;2499;p70">
              <a:extLst>
                <a:ext uri="{FF2B5EF4-FFF2-40B4-BE49-F238E27FC236}">
                  <a16:creationId xmlns:a16="http://schemas.microsoft.com/office/drawing/2014/main" id="{3CC20DD1-E4C5-4732-B2A3-490A0B1E176C}"/>
                </a:ext>
              </a:extLst>
            </p:cNvPr>
            <p:cNvSpPr/>
            <p:nvPr/>
          </p:nvSpPr>
          <p:spPr>
            <a:xfrm>
              <a:off x="6098782" y="2594148"/>
              <a:ext cx="2064712" cy="441910"/>
            </a:xfrm>
            <a:custGeom>
              <a:avLst/>
              <a:gdLst/>
              <a:ahLst/>
              <a:cxnLst/>
              <a:rect l="l" t="t" r="r" b="b"/>
              <a:pathLst>
                <a:path w="39060" h="8360" extrusionOk="0">
                  <a:moveTo>
                    <a:pt x="8511" y="1"/>
                  </a:moveTo>
                  <a:lnTo>
                    <a:pt x="1" y="8360"/>
                  </a:lnTo>
                  <a:lnTo>
                    <a:pt x="34105" y="8360"/>
                  </a:lnTo>
                  <a:lnTo>
                    <a:pt x="39059" y="609"/>
                  </a:lnTo>
                  <a:lnTo>
                    <a:pt x="8511" y="1"/>
                  </a:lnTo>
                  <a:close/>
                </a:path>
              </a:pathLst>
            </a:custGeom>
            <a:solidFill>
              <a:srgbClr val="FFCB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 name="Google Shape;2500;p70">
              <a:extLst>
                <a:ext uri="{FF2B5EF4-FFF2-40B4-BE49-F238E27FC236}">
                  <a16:creationId xmlns:a16="http://schemas.microsoft.com/office/drawing/2014/main" id="{1101E3C7-282A-40C9-9E4B-8C4E195A4FEA}"/>
                </a:ext>
              </a:extLst>
            </p:cNvPr>
            <p:cNvSpPr/>
            <p:nvPr/>
          </p:nvSpPr>
          <p:spPr>
            <a:xfrm>
              <a:off x="7874164" y="2626286"/>
              <a:ext cx="282854" cy="578500"/>
            </a:xfrm>
            <a:custGeom>
              <a:avLst/>
              <a:gdLst/>
              <a:ahLst/>
              <a:cxnLst/>
              <a:rect l="l" t="t" r="r" b="b"/>
              <a:pathLst>
                <a:path w="5351" h="10944" extrusionOk="0">
                  <a:moveTo>
                    <a:pt x="5351" y="1"/>
                  </a:moveTo>
                  <a:lnTo>
                    <a:pt x="426" y="7752"/>
                  </a:lnTo>
                  <a:lnTo>
                    <a:pt x="1" y="10943"/>
                  </a:lnTo>
                  <a:lnTo>
                    <a:pt x="5351" y="2827"/>
                  </a:lnTo>
                  <a:lnTo>
                    <a:pt x="5351" y="1"/>
                  </a:lnTo>
                  <a:close/>
                </a:path>
              </a:pathLst>
            </a:custGeom>
            <a:solidFill>
              <a:srgbClr val="FAB2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 name="Google Shape;2501;p70">
              <a:extLst>
                <a:ext uri="{FF2B5EF4-FFF2-40B4-BE49-F238E27FC236}">
                  <a16:creationId xmlns:a16="http://schemas.microsoft.com/office/drawing/2014/main" id="{720B536E-7B6F-4080-A06B-876F057BF88A}"/>
                </a:ext>
              </a:extLst>
            </p:cNvPr>
            <p:cNvSpPr/>
            <p:nvPr/>
          </p:nvSpPr>
          <p:spPr>
            <a:xfrm>
              <a:off x="6702910" y="3121154"/>
              <a:ext cx="155884" cy="1044408"/>
            </a:xfrm>
            <a:custGeom>
              <a:avLst/>
              <a:gdLst/>
              <a:ahLst/>
              <a:cxnLst/>
              <a:rect l="l" t="t" r="r" b="b"/>
              <a:pathLst>
                <a:path w="2949" h="19758" extrusionOk="0">
                  <a:moveTo>
                    <a:pt x="0" y="0"/>
                  </a:moveTo>
                  <a:lnTo>
                    <a:pt x="1034" y="19758"/>
                  </a:lnTo>
                  <a:lnTo>
                    <a:pt x="2949" y="19758"/>
                  </a:lnTo>
                  <a:lnTo>
                    <a:pt x="2371" y="0"/>
                  </a:lnTo>
                  <a:close/>
                </a:path>
              </a:pathLst>
            </a:custGeom>
            <a:solidFill>
              <a:srgbClr val="FAB2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 name="Google Shape;2502;p70">
              <a:extLst>
                <a:ext uri="{FF2B5EF4-FFF2-40B4-BE49-F238E27FC236}">
                  <a16:creationId xmlns:a16="http://schemas.microsoft.com/office/drawing/2014/main" id="{94DD2853-F959-4CE9-9612-C4C2E1504FAC}"/>
                </a:ext>
              </a:extLst>
            </p:cNvPr>
            <p:cNvSpPr/>
            <p:nvPr/>
          </p:nvSpPr>
          <p:spPr>
            <a:xfrm>
              <a:off x="6828239" y="3121154"/>
              <a:ext cx="101280" cy="1044408"/>
            </a:xfrm>
            <a:custGeom>
              <a:avLst/>
              <a:gdLst/>
              <a:ahLst/>
              <a:cxnLst/>
              <a:rect l="l" t="t" r="r" b="b"/>
              <a:pathLst>
                <a:path w="1916" h="19758" extrusionOk="0">
                  <a:moveTo>
                    <a:pt x="0" y="0"/>
                  </a:moveTo>
                  <a:lnTo>
                    <a:pt x="578" y="19758"/>
                  </a:lnTo>
                  <a:lnTo>
                    <a:pt x="1915" y="18694"/>
                  </a:lnTo>
                  <a:lnTo>
                    <a:pt x="1246" y="0"/>
                  </a:ln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 name="Google Shape;2503;p70">
              <a:extLst>
                <a:ext uri="{FF2B5EF4-FFF2-40B4-BE49-F238E27FC236}">
                  <a16:creationId xmlns:a16="http://schemas.microsoft.com/office/drawing/2014/main" id="{8EFE0854-3240-4512-9B7C-7D18271478C5}"/>
                </a:ext>
              </a:extLst>
            </p:cNvPr>
            <p:cNvSpPr/>
            <p:nvPr/>
          </p:nvSpPr>
          <p:spPr>
            <a:xfrm>
              <a:off x="7911113" y="3105085"/>
              <a:ext cx="130247" cy="1060477"/>
            </a:xfrm>
            <a:custGeom>
              <a:avLst/>
              <a:gdLst/>
              <a:ahLst/>
              <a:cxnLst/>
              <a:rect l="l" t="t" r="r" b="b"/>
              <a:pathLst>
                <a:path w="2464" h="20062" extrusionOk="0">
                  <a:moveTo>
                    <a:pt x="1" y="1"/>
                  </a:moveTo>
                  <a:lnTo>
                    <a:pt x="578" y="20062"/>
                  </a:lnTo>
                  <a:lnTo>
                    <a:pt x="2463" y="20062"/>
                  </a:lnTo>
                  <a:lnTo>
                    <a:pt x="1886" y="304"/>
                  </a:lnTo>
                  <a:lnTo>
                    <a:pt x="1" y="1"/>
                  </a:lnTo>
                  <a:close/>
                </a:path>
              </a:pathLst>
            </a:custGeom>
            <a:solidFill>
              <a:srgbClr val="FAB2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 name="Google Shape;2504;p70">
              <a:extLst>
                <a:ext uri="{FF2B5EF4-FFF2-40B4-BE49-F238E27FC236}">
                  <a16:creationId xmlns:a16="http://schemas.microsoft.com/office/drawing/2014/main" id="{2C4AED36-E7FD-4823-A097-8A37525228DF}"/>
                </a:ext>
              </a:extLst>
            </p:cNvPr>
            <p:cNvSpPr/>
            <p:nvPr/>
          </p:nvSpPr>
          <p:spPr>
            <a:xfrm>
              <a:off x="8010752" y="3015118"/>
              <a:ext cx="101280" cy="1150445"/>
            </a:xfrm>
            <a:custGeom>
              <a:avLst/>
              <a:gdLst/>
              <a:ahLst/>
              <a:cxnLst/>
              <a:rect l="l" t="t" r="r" b="b"/>
              <a:pathLst>
                <a:path w="1916" h="21764" extrusionOk="0">
                  <a:moveTo>
                    <a:pt x="1368" y="0"/>
                  </a:moveTo>
                  <a:lnTo>
                    <a:pt x="1" y="2006"/>
                  </a:lnTo>
                  <a:lnTo>
                    <a:pt x="578" y="21764"/>
                  </a:lnTo>
                  <a:lnTo>
                    <a:pt x="1915" y="20700"/>
                  </a:lnTo>
                  <a:lnTo>
                    <a:pt x="1368" y="0"/>
                  </a:ln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 name="Google Shape;2505;p70">
              <a:extLst>
                <a:ext uri="{FF2B5EF4-FFF2-40B4-BE49-F238E27FC236}">
                  <a16:creationId xmlns:a16="http://schemas.microsoft.com/office/drawing/2014/main" id="{D9BC7CB2-25E4-4BD9-9681-AD35E3016662}"/>
                </a:ext>
              </a:extLst>
            </p:cNvPr>
            <p:cNvSpPr/>
            <p:nvPr/>
          </p:nvSpPr>
          <p:spPr>
            <a:xfrm>
              <a:off x="6220887" y="3204724"/>
              <a:ext cx="1669425" cy="173539"/>
            </a:xfrm>
            <a:custGeom>
              <a:avLst/>
              <a:gdLst/>
              <a:ahLst/>
              <a:cxnLst/>
              <a:rect l="l" t="t" r="r" b="b"/>
              <a:pathLst>
                <a:path w="31582" h="3283" extrusionOk="0">
                  <a:moveTo>
                    <a:pt x="1" y="0"/>
                  </a:moveTo>
                  <a:lnTo>
                    <a:pt x="1" y="3283"/>
                  </a:lnTo>
                  <a:lnTo>
                    <a:pt x="31582" y="3283"/>
                  </a:lnTo>
                  <a:lnTo>
                    <a:pt x="31278" y="0"/>
                  </a:ln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 name="Google Shape;2506;p70">
              <a:extLst>
                <a:ext uri="{FF2B5EF4-FFF2-40B4-BE49-F238E27FC236}">
                  <a16:creationId xmlns:a16="http://schemas.microsoft.com/office/drawing/2014/main" id="{AC3FAEFD-EE69-4B91-A657-39759EAD1332}"/>
                </a:ext>
              </a:extLst>
            </p:cNvPr>
            <p:cNvSpPr/>
            <p:nvPr/>
          </p:nvSpPr>
          <p:spPr>
            <a:xfrm>
              <a:off x="7874164" y="2825512"/>
              <a:ext cx="250715" cy="552757"/>
            </a:xfrm>
            <a:custGeom>
              <a:avLst/>
              <a:gdLst/>
              <a:ahLst/>
              <a:cxnLst/>
              <a:rect l="l" t="t" r="r" b="b"/>
              <a:pathLst>
                <a:path w="4743" h="10457" extrusionOk="0">
                  <a:moveTo>
                    <a:pt x="4743" y="1"/>
                  </a:moveTo>
                  <a:lnTo>
                    <a:pt x="1" y="7174"/>
                  </a:lnTo>
                  <a:lnTo>
                    <a:pt x="305" y="10457"/>
                  </a:lnTo>
                  <a:lnTo>
                    <a:pt x="4743" y="2767"/>
                  </a:lnTo>
                  <a:lnTo>
                    <a:pt x="4743" y="1"/>
                  </a:ln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 name="Google Shape;2507;p70">
              <a:extLst>
                <a:ext uri="{FF2B5EF4-FFF2-40B4-BE49-F238E27FC236}">
                  <a16:creationId xmlns:a16="http://schemas.microsoft.com/office/drawing/2014/main" id="{6EE92121-B80B-430A-9E9F-395634980A00}"/>
                </a:ext>
              </a:extLst>
            </p:cNvPr>
            <p:cNvSpPr/>
            <p:nvPr/>
          </p:nvSpPr>
          <p:spPr>
            <a:xfrm>
              <a:off x="6286750" y="3378208"/>
              <a:ext cx="155937" cy="1044408"/>
            </a:xfrm>
            <a:custGeom>
              <a:avLst/>
              <a:gdLst/>
              <a:ahLst/>
              <a:cxnLst/>
              <a:rect l="l" t="t" r="r" b="b"/>
              <a:pathLst>
                <a:path w="2950" h="19758" extrusionOk="0">
                  <a:moveTo>
                    <a:pt x="1" y="1"/>
                  </a:moveTo>
                  <a:lnTo>
                    <a:pt x="1034" y="19758"/>
                  </a:lnTo>
                  <a:lnTo>
                    <a:pt x="2949" y="19758"/>
                  </a:lnTo>
                  <a:lnTo>
                    <a:pt x="2372" y="1"/>
                  </a:lnTo>
                  <a:close/>
                </a:path>
              </a:pathLst>
            </a:custGeom>
            <a:solidFill>
              <a:srgbClr val="FAB2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 name="Google Shape;2508;p70">
              <a:extLst>
                <a:ext uri="{FF2B5EF4-FFF2-40B4-BE49-F238E27FC236}">
                  <a16:creationId xmlns:a16="http://schemas.microsoft.com/office/drawing/2014/main" id="{138D4076-089F-428A-8538-0EAD0344E126}"/>
                </a:ext>
              </a:extLst>
            </p:cNvPr>
            <p:cNvSpPr/>
            <p:nvPr/>
          </p:nvSpPr>
          <p:spPr>
            <a:xfrm>
              <a:off x="6412079" y="3378208"/>
              <a:ext cx="101280" cy="1044408"/>
            </a:xfrm>
            <a:custGeom>
              <a:avLst/>
              <a:gdLst/>
              <a:ahLst/>
              <a:cxnLst/>
              <a:rect l="l" t="t" r="r" b="b"/>
              <a:pathLst>
                <a:path w="1916" h="19758" extrusionOk="0">
                  <a:moveTo>
                    <a:pt x="1" y="1"/>
                  </a:moveTo>
                  <a:lnTo>
                    <a:pt x="578" y="19758"/>
                  </a:lnTo>
                  <a:lnTo>
                    <a:pt x="1916" y="18724"/>
                  </a:lnTo>
                  <a:lnTo>
                    <a:pt x="1247" y="1"/>
                  </a:ln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 name="Google Shape;2509;p70">
              <a:extLst>
                <a:ext uri="{FF2B5EF4-FFF2-40B4-BE49-F238E27FC236}">
                  <a16:creationId xmlns:a16="http://schemas.microsoft.com/office/drawing/2014/main" id="{C9D82F5B-74E8-43B2-8FFB-3C64FE968511}"/>
                </a:ext>
              </a:extLst>
            </p:cNvPr>
            <p:cNvSpPr/>
            <p:nvPr/>
          </p:nvSpPr>
          <p:spPr>
            <a:xfrm>
              <a:off x="7647662" y="3378208"/>
              <a:ext cx="155884" cy="1044408"/>
            </a:xfrm>
            <a:custGeom>
              <a:avLst/>
              <a:gdLst/>
              <a:ahLst/>
              <a:cxnLst/>
              <a:rect l="l" t="t" r="r" b="b"/>
              <a:pathLst>
                <a:path w="2949" h="19758" extrusionOk="0">
                  <a:moveTo>
                    <a:pt x="0" y="1"/>
                  </a:moveTo>
                  <a:lnTo>
                    <a:pt x="1034" y="19758"/>
                  </a:lnTo>
                  <a:lnTo>
                    <a:pt x="2948" y="19758"/>
                  </a:lnTo>
                  <a:lnTo>
                    <a:pt x="2371" y="1"/>
                  </a:lnTo>
                  <a:close/>
                </a:path>
              </a:pathLst>
            </a:custGeom>
            <a:solidFill>
              <a:srgbClr val="FAB2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 name="Google Shape;2510;p70">
              <a:extLst>
                <a:ext uri="{FF2B5EF4-FFF2-40B4-BE49-F238E27FC236}">
                  <a16:creationId xmlns:a16="http://schemas.microsoft.com/office/drawing/2014/main" id="{6F8B24DE-18FB-4410-8331-0FB95B9DE735}"/>
                </a:ext>
              </a:extLst>
            </p:cNvPr>
            <p:cNvSpPr/>
            <p:nvPr/>
          </p:nvSpPr>
          <p:spPr>
            <a:xfrm>
              <a:off x="7772939" y="3378208"/>
              <a:ext cx="101280" cy="1044408"/>
            </a:xfrm>
            <a:custGeom>
              <a:avLst/>
              <a:gdLst/>
              <a:ahLst/>
              <a:cxnLst/>
              <a:rect l="l" t="t" r="r" b="b"/>
              <a:pathLst>
                <a:path w="1916" h="19758" extrusionOk="0">
                  <a:moveTo>
                    <a:pt x="1" y="1"/>
                  </a:moveTo>
                  <a:lnTo>
                    <a:pt x="578" y="19758"/>
                  </a:lnTo>
                  <a:lnTo>
                    <a:pt x="1916" y="18724"/>
                  </a:lnTo>
                  <a:lnTo>
                    <a:pt x="1247" y="1"/>
                  </a:ln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 name="Google Shape;2511;p70">
              <a:extLst>
                <a:ext uri="{FF2B5EF4-FFF2-40B4-BE49-F238E27FC236}">
                  <a16:creationId xmlns:a16="http://schemas.microsoft.com/office/drawing/2014/main" id="{BB155CD2-1EE9-48A8-ACA0-D386687B6BA2}"/>
                </a:ext>
              </a:extLst>
            </p:cNvPr>
            <p:cNvSpPr/>
            <p:nvPr/>
          </p:nvSpPr>
          <p:spPr>
            <a:xfrm>
              <a:off x="6093972" y="3035998"/>
              <a:ext cx="464375" cy="168782"/>
            </a:xfrm>
            <a:custGeom>
              <a:avLst/>
              <a:gdLst/>
              <a:ahLst/>
              <a:cxnLst/>
              <a:rect l="l" t="t" r="r" b="b"/>
              <a:pathLst>
                <a:path w="8785" h="3193" extrusionOk="0">
                  <a:moveTo>
                    <a:pt x="0" y="1"/>
                  </a:moveTo>
                  <a:lnTo>
                    <a:pt x="578" y="3192"/>
                  </a:lnTo>
                  <a:lnTo>
                    <a:pt x="8785" y="3192"/>
                  </a:lnTo>
                  <a:cubicBezTo>
                    <a:pt x="8055" y="2341"/>
                    <a:pt x="7295" y="943"/>
                    <a:pt x="6596" y="1"/>
                  </a:cubicBezTo>
                  <a:close/>
                </a:path>
              </a:pathLst>
            </a:custGeom>
            <a:solidFill>
              <a:srgbClr val="FAB2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9" name="Google Shape;2512;p70">
              <a:extLst>
                <a:ext uri="{FF2B5EF4-FFF2-40B4-BE49-F238E27FC236}">
                  <a16:creationId xmlns:a16="http://schemas.microsoft.com/office/drawing/2014/main" id="{C9C83945-0D1D-42E3-9A65-E81ED15C685F}"/>
                </a:ext>
              </a:extLst>
            </p:cNvPr>
            <p:cNvSpPr/>
            <p:nvPr/>
          </p:nvSpPr>
          <p:spPr>
            <a:xfrm>
              <a:off x="6442631" y="3035998"/>
              <a:ext cx="245852" cy="168782"/>
            </a:xfrm>
            <a:custGeom>
              <a:avLst/>
              <a:gdLst/>
              <a:ahLst/>
              <a:cxnLst/>
              <a:rect l="l" t="t" r="r" b="b"/>
              <a:pathLst>
                <a:path w="4651" h="3193" extrusionOk="0">
                  <a:moveTo>
                    <a:pt x="0" y="1"/>
                  </a:moveTo>
                  <a:cubicBezTo>
                    <a:pt x="699" y="943"/>
                    <a:pt x="1459" y="2341"/>
                    <a:pt x="2189" y="3192"/>
                  </a:cubicBezTo>
                  <a:lnTo>
                    <a:pt x="4651" y="3192"/>
                  </a:lnTo>
                  <a:cubicBezTo>
                    <a:pt x="3982" y="2280"/>
                    <a:pt x="3070" y="912"/>
                    <a:pt x="2310" y="1"/>
                  </a:cubicBezTo>
                  <a:close/>
                </a:path>
              </a:pathLst>
            </a:custGeom>
            <a:solidFill>
              <a:srgbClr val="FFBB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0" name="Google Shape;2513;p70">
              <a:extLst>
                <a:ext uri="{FF2B5EF4-FFF2-40B4-BE49-F238E27FC236}">
                  <a16:creationId xmlns:a16="http://schemas.microsoft.com/office/drawing/2014/main" id="{79634F04-E7C7-4F2D-88B8-498C514CB279}"/>
                </a:ext>
              </a:extLst>
            </p:cNvPr>
            <p:cNvSpPr/>
            <p:nvPr/>
          </p:nvSpPr>
          <p:spPr>
            <a:xfrm>
              <a:off x="6566322" y="3035998"/>
              <a:ext cx="273233" cy="168782"/>
            </a:xfrm>
            <a:custGeom>
              <a:avLst/>
              <a:gdLst/>
              <a:ahLst/>
              <a:cxnLst/>
              <a:rect l="l" t="t" r="r" b="b"/>
              <a:pathLst>
                <a:path w="5169" h="3193" extrusionOk="0">
                  <a:moveTo>
                    <a:pt x="1" y="1"/>
                  </a:moveTo>
                  <a:cubicBezTo>
                    <a:pt x="730" y="912"/>
                    <a:pt x="1642" y="2280"/>
                    <a:pt x="2311" y="3192"/>
                  </a:cubicBezTo>
                  <a:lnTo>
                    <a:pt x="5168" y="3192"/>
                  </a:lnTo>
                  <a:cubicBezTo>
                    <a:pt x="4651" y="2250"/>
                    <a:pt x="3831" y="912"/>
                    <a:pt x="3344" y="1"/>
                  </a:cubicBezTo>
                  <a:close/>
                </a:path>
              </a:pathLst>
            </a:custGeom>
            <a:solidFill>
              <a:srgbClr val="FAB2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1" name="Google Shape;2514;p70">
              <a:extLst>
                <a:ext uri="{FF2B5EF4-FFF2-40B4-BE49-F238E27FC236}">
                  <a16:creationId xmlns:a16="http://schemas.microsoft.com/office/drawing/2014/main" id="{E215384A-0EA7-40E4-A478-EFEDB9B62EFA}"/>
                </a:ext>
              </a:extLst>
            </p:cNvPr>
            <p:cNvSpPr/>
            <p:nvPr/>
          </p:nvSpPr>
          <p:spPr>
            <a:xfrm>
              <a:off x="6976034" y="3035998"/>
              <a:ext cx="920715" cy="168782"/>
            </a:xfrm>
            <a:custGeom>
              <a:avLst/>
              <a:gdLst/>
              <a:ahLst/>
              <a:cxnLst/>
              <a:rect l="l" t="t" r="r" b="b"/>
              <a:pathLst>
                <a:path w="17418" h="3193" extrusionOk="0">
                  <a:moveTo>
                    <a:pt x="1" y="1"/>
                  </a:moveTo>
                  <a:cubicBezTo>
                    <a:pt x="457" y="973"/>
                    <a:pt x="1277" y="2250"/>
                    <a:pt x="1885" y="3192"/>
                  </a:cubicBezTo>
                  <a:lnTo>
                    <a:pt x="16992" y="3192"/>
                  </a:lnTo>
                  <a:lnTo>
                    <a:pt x="17417" y="1"/>
                  </a:lnTo>
                  <a:close/>
                </a:path>
              </a:pathLst>
            </a:custGeom>
            <a:solidFill>
              <a:srgbClr val="FAB2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2" name="Google Shape;2515;p70">
              <a:extLst>
                <a:ext uri="{FF2B5EF4-FFF2-40B4-BE49-F238E27FC236}">
                  <a16:creationId xmlns:a16="http://schemas.microsoft.com/office/drawing/2014/main" id="{9187833B-646C-4006-950D-19FAF073ED04}"/>
                </a:ext>
              </a:extLst>
            </p:cNvPr>
            <p:cNvSpPr/>
            <p:nvPr/>
          </p:nvSpPr>
          <p:spPr>
            <a:xfrm>
              <a:off x="6743083" y="3035998"/>
              <a:ext cx="332648" cy="168782"/>
            </a:xfrm>
            <a:custGeom>
              <a:avLst/>
              <a:gdLst/>
              <a:ahLst/>
              <a:cxnLst/>
              <a:rect l="l" t="t" r="r" b="b"/>
              <a:pathLst>
                <a:path w="6293" h="3193" extrusionOk="0">
                  <a:moveTo>
                    <a:pt x="0" y="1"/>
                  </a:moveTo>
                  <a:cubicBezTo>
                    <a:pt x="487" y="912"/>
                    <a:pt x="1307" y="2250"/>
                    <a:pt x="1824" y="3192"/>
                  </a:cubicBezTo>
                  <a:lnTo>
                    <a:pt x="6292" y="3192"/>
                  </a:lnTo>
                  <a:cubicBezTo>
                    <a:pt x="5684" y="2250"/>
                    <a:pt x="4864" y="973"/>
                    <a:pt x="4408" y="1"/>
                  </a:cubicBezTo>
                  <a:close/>
                </a:path>
              </a:pathLst>
            </a:custGeom>
            <a:solidFill>
              <a:srgbClr val="FFBB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3" name="Google Shape;2516;p70">
              <a:extLst>
                <a:ext uri="{FF2B5EF4-FFF2-40B4-BE49-F238E27FC236}">
                  <a16:creationId xmlns:a16="http://schemas.microsoft.com/office/drawing/2014/main" id="{E7CE62AB-282A-4E2A-A3B7-974BFB825E98}"/>
                </a:ext>
              </a:extLst>
            </p:cNvPr>
            <p:cNvSpPr/>
            <p:nvPr/>
          </p:nvSpPr>
          <p:spPr>
            <a:xfrm>
              <a:off x="6662737" y="2404595"/>
              <a:ext cx="263560" cy="212127"/>
            </a:xfrm>
            <a:custGeom>
              <a:avLst/>
              <a:gdLst/>
              <a:ahLst/>
              <a:cxnLst/>
              <a:rect l="l" t="t" r="r" b="b"/>
              <a:pathLst>
                <a:path w="4986" h="4013" extrusionOk="0">
                  <a:moveTo>
                    <a:pt x="1156" y="0"/>
                  </a:moveTo>
                  <a:cubicBezTo>
                    <a:pt x="1156" y="0"/>
                    <a:pt x="548" y="1125"/>
                    <a:pt x="1" y="2492"/>
                  </a:cubicBezTo>
                  <a:cubicBezTo>
                    <a:pt x="1642" y="2766"/>
                    <a:pt x="3192" y="3526"/>
                    <a:pt x="4803" y="4012"/>
                  </a:cubicBezTo>
                  <a:cubicBezTo>
                    <a:pt x="4833" y="3100"/>
                    <a:pt x="4985" y="2037"/>
                    <a:pt x="4985" y="2037"/>
                  </a:cubicBezTo>
                  <a:cubicBezTo>
                    <a:pt x="4985" y="2037"/>
                    <a:pt x="2159" y="973"/>
                    <a:pt x="1156"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4" name="Google Shape;2517;p70">
              <a:extLst>
                <a:ext uri="{FF2B5EF4-FFF2-40B4-BE49-F238E27FC236}">
                  <a16:creationId xmlns:a16="http://schemas.microsoft.com/office/drawing/2014/main" id="{21BACBD5-E974-4FB2-AD9A-B149E6D4882B}"/>
                </a:ext>
              </a:extLst>
            </p:cNvPr>
            <p:cNvSpPr/>
            <p:nvPr/>
          </p:nvSpPr>
          <p:spPr>
            <a:xfrm>
              <a:off x="6624203" y="2695373"/>
              <a:ext cx="772866" cy="154298"/>
            </a:xfrm>
            <a:custGeom>
              <a:avLst/>
              <a:gdLst/>
              <a:ahLst/>
              <a:cxnLst/>
              <a:rect l="l" t="t" r="r" b="b"/>
              <a:pathLst>
                <a:path w="14621" h="2919" extrusionOk="0">
                  <a:moveTo>
                    <a:pt x="0" y="1"/>
                  </a:moveTo>
                  <a:cubicBezTo>
                    <a:pt x="0" y="761"/>
                    <a:pt x="152" y="1368"/>
                    <a:pt x="638" y="1764"/>
                  </a:cubicBezTo>
                  <a:cubicBezTo>
                    <a:pt x="1775" y="2638"/>
                    <a:pt x="5745" y="2918"/>
                    <a:pt x="9094" y="2918"/>
                  </a:cubicBezTo>
                  <a:cubicBezTo>
                    <a:pt x="11568" y="2918"/>
                    <a:pt x="13703" y="2765"/>
                    <a:pt x="14104" y="2584"/>
                  </a:cubicBezTo>
                  <a:cubicBezTo>
                    <a:pt x="14620" y="2341"/>
                    <a:pt x="14438" y="2128"/>
                    <a:pt x="14134" y="1976"/>
                  </a:cubicBezTo>
                  <a:lnTo>
                    <a:pt x="14134" y="1976"/>
                  </a:lnTo>
                  <a:cubicBezTo>
                    <a:pt x="12964" y="2164"/>
                    <a:pt x="11779" y="2253"/>
                    <a:pt x="10592" y="2253"/>
                  </a:cubicBezTo>
                  <a:cubicBezTo>
                    <a:pt x="6967" y="2253"/>
                    <a:pt x="3320" y="1420"/>
                    <a:pt x="0" y="1"/>
                  </a:cubicBezTo>
                  <a:close/>
                </a:path>
              </a:pathLst>
            </a:custGeom>
            <a:solidFill>
              <a:srgbClr val="F4B2A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5" name="Google Shape;2518;p70">
              <a:extLst>
                <a:ext uri="{FF2B5EF4-FFF2-40B4-BE49-F238E27FC236}">
                  <a16:creationId xmlns:a16="http://schemas.microsoft.com/office/drawing/2014/main" id="{7F15D9FB-8684-46D7-A13F-3A04F1B4FA07}"/>
                </a:ext>
              </a:extLst>
            </p:cNvPr>
            <p:cNvSpPr/>
            <p:nvPr/>
          </p:nvSpPr>
          <p:spPr>
            <a:xfrm>
              <a:off x="6895688" y="2626286"/>
              <a:ext cx="633104" cy="359977"/>
            </a:xfrm>
            <a:custGeom>
              <a:avLst/>
              <a:gdLst/>
              <a:ahLst/>
              <a:cxnLst/>
              <a:rect l="l" t="t" r="r" b="b"/>
              <a:pathLst>
                <a:path w="11977" h="6810" extrusionOk="0">
                  <a:moveTo>
                    <a:pt x="10822" y="578"/>
                  </a:moveTo>
                  <a:cubicBezTo>
                    <a:pt x="11004" y="578"/>
                    <a:pt x="11156" y="700"/>
                    <a:pt x="11156" y="852"/>
                  </a:cubicBezTo>
                  <a:cubicBezTo>
                    <a:pt x="11156" y="1004"/>
                    <a:pt x="11004" y="1125"/>
                    <a:pt x="10822" y="1125"/>
                  </a:cubicBezTo>
                  <a:cubicBezTo>
                    <a:pt x="10639" y="1125"/>
                    <a:pt x="10487" y="1004"/>
                    <a:pt x="10487" y="852"/>
                  </a:cubicBezTo>
                  <a:cubicBezTo>
                    <a:pt x="10487" y="700"/>
                    <a:pt x="10639" y="578"/>
                    <a:pt x="10822" y="578"/>
                  </a:cubicBezTo>
                  <a:close/>
                  <a:moveTo>
                    <a:pt x="10153" y="2858"/>
                  </a:moveTo>
                  <a:cubicBezTo>
                    <a:pt x="10366" y="2858"/>
                    <a:pt x="10487" y="2979"/>
                    <a:pt x="10487" y="3131"/>
                  </a:cubicBezTo>
                  <a:cubicBezTo>
                    <a:pt x="10487" y="3283"/>
                    <a:pt x="10335" y="3405"/>
                    <a:pt x="10153" y="3405"/>
                  </a:cubicBezTo>
                  <a:cubicBezTo>
                    <a:pt x="9971" y="3405"/>
                    <a:pt x="9819" y="3283"/>
                    <a:pt x="9819" y="3131"/>
                  </a:cubicBezTo>
                  <a:cubicBezTo>
                    <a:pt x="9819" y="2979"/>
                    <a:pt x="9971" y="2858"/>
                    <a:pt x="10153" y="2858"/>
                  </a:cubicBezTo>
                  <a:close/>
                  <a:moveTo>
                    <a:pt x="9180" y="5593"/>
                  </a:moveTo>
                  <a:cubicBezTo>
                    <a:pt x="9363" y="5593"/>
                    <a:pt x="9515" y="5715"/>
                    <a:pt x="9515" y="5867"/>
                  </a:cubicBezTo>
                  <a:cubicBezTo>
                    <a:pt x="9515" y="6019"/>
                    <a:pt x="9363" y="6141"/>
                    <a:pt x="9180" y="6141"/>
                  </a:cubicBezTo>
                  <a:cubicBezTo>
                    <a:pt x="8998" y="6141"/>
                    <a:pt x="8846" y="6019"/>
                    <a:pt x="8846" y="5867"/>
                  </a:cubicBezTo>
                  <a:cubicBezTo>
                    <a:pt x="8846" y="5715"/>
                    <a:pt x="8998" y="5593"/>
                    <a:pt x="9180" y="5593"/>
                  </a:cubicBezTo>
                  <a:close/>
                  <a:moveTo>
                    <a:pt x="3132" y="1"/>
                  </a:moveTo>
                  <a:lnTo>
                    <a:pt x="1" y="6809"/>
                  </a:lnTo>
                  <a:lnTo>
                    <a:pt x="9819" y="6809"/>
                  </a:lnTo>
                  <a:lnTo>
                    <a:pt x="11977" y="1"/>
                  </a:ln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6" name="Google Shape;2519;p70">
              <a:extLst>
                <a:ext uri="{FF2B5EF4-FFF2-40B4-BE49-F238E27FC236}">
                  <a16:creationId xmlns:a16="http://schemas.microsoft.com/office/drawing/2014/main" id="{7A7E9ADA-C1AB-456A-992B-185C4895589F}"/>
                </a:ext>
              </a:extLst>
            </p:cNvPr>
            <p:cNvSpPr/>
            <p:nvPr/>
          </p:nvSpPr>
          <p:spPr>
            <a:xfrm>
              <a:off x="7321468" y="2639448"/>
              <a:ext cx="110266" cy="327203"/>
            </a:xfrm>
            <a:custGeom>
              <a:avLst/>
              <a:gdLst/>
              <a:ahLst/>
              <a:cxnLst/>
              <a:rect l="l" t="t" r="r" b="b"/>
              <a:pathLst>
                <a:path w="2086" h="6190" extrusionOk="0">
                  <a:moveTo>
                    <a:pt x="1996" y="1"/>
                  </a:moveTo>
                  <a:cubicBezTo>
                    <a:pt x="1962" y="1"/>
                    <a:pt x="1928" y="17"/>
                    <a:pt x="1916" y="56"/>
                  </a:cubicBezTo>
                  <a:cubicBezTo>
                    <a:pt x="1156" y="2001"/>
                    <a:pt x="548" y="4098"/>
                    <a:pt x="1" y="6104"/>
                  </a:cubicBezTo>
                  <a:cubicBezTo>
                    <a:pt x="1" y="6157"/>
                    <a:pt x="42" y="6190"/>
                    <a:pt x="82" y="6190"/>
                  </a:cubicBezTo>
                  <a:cubicBezTo>
                    <a:pt x="111" y="6190"/>
                    <a:pt x="140" y="6173"/>
                    <a:pt x="153" y="6135"/>
                  </a:cubicBezTo>
                  <a:cubicBezTo>
                    <a:pt x="913" y="4189"/>
                    <a:pt x="1581" y="2122"/>
                    <a:pt x="2068" y="86"/>
                  </a:cubicBezTo>
                  <a:cubicBezTo>
                    <a:pt x="2085" y="33"/>
                    <a:pt x="2041" y="1"/>
                    <a:pt x="1996"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7" name="Google Shape;2520;p70">
              <a:extLst>
                <a:ext uri="{FF2B5EF4-FFF2-40B4-BE49-F238E27FC236}">
                  <a16:creationId xmlns:a16="http://schemas.microsoft.com/office/drawing/2014/main" id="{E7368917-CFD7-47EA-99A4-F0D2E6495F7B}"/>
                </a:ext>
              </a:extLst>
            </p:cNvPr>
            <p:cNvSpPr/>
            <p:nvPr/>
          </p:nvSpPr>
          <p:spPr>
            <a:xfrm>
              <a:off x="6958379" y="2876627"/>
              <a:ext cx="438685" cy="18025"/>
            </a:xfrm>
            <a:custGeom>
              <a:avLst/>
              <a:gdLst/>
              <a:ahLst/>
              <a:cxnLst/>
              <a:rect l="l" t="t" r="r" b="b"/>
              <a:pathLst>
                <a:path w="8299" h="341" extrusionOk="0">
                  <a:moveTo>
                    <a:pt x="5202" y="1"/>
                  </a:moveTo>
                  <a:cubicBezTo>
                    <a:pt x="3381" y="1"/>
                    <a:pt x="1388" y="53"/>
                    <a:pt x="92" y="128"/>
                  </a:cubicBezTo>
                  <a:cubicBezTo>
                    <a:pt x="0" y="128"/>
                    <a:pt x="31" y="250"/>
                    <a:pt x="122" y="250"/>
                  </a:cubicBezTo>
                  <a:cubicBezTo>
                    <a:pt x="1155" y="310"/>
                    <a:pt x="2652" y="341"/>
                    <a:pt x="4153" y="341"/>
                  </a:cubicBezTo>
                  <a:cubicBezTo>
                    <a:pt x="5654" y="341"/>
                    <a:pt x="7159" y="310"/>
                    <a:pt x="8207" y="250"/>
                  </a:cubicBezTo>
                  <a:cubicBezTo>
                    <a:pt x="8298" y="219"/>
                    <a:pt x="8298" y="67"/>
                    <a:pt x="8177" y="67"/>
                  </a:cubicBezTo>
                  <a:cubicBezTo>
                    <a:pt x="7387" y="21"/>
                    <a:pt x="6327" y="1"/>
                    <a:pt x="5202" y="1"/>
                  </a:cubicBezTo>
                  <a:close/>
                </a:path>
              </a:pathLst>
            </a:custGeom>
            <a:solidFill>
              <a:srgbClr val="7ACFE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8" name="Google Shape;2521;p70">
              <a:extLst>
                <a:ext uri="{FF2B5EF4-FFF2-40B4-BE49-F238E27FC236}">
                  <a16:creationId xmlns:a16="http://schemas.microsoft.com/office/drawing/2014/main" id="{F9DDA9F8-715E-4B9C-B1FF-BACD8C622F9D}"/>
                </a:ext>
              </a:extLst>
            </p:cNvPr>
            <p:cNvSpPr/>
            <p:nvPr/>
          </p:nvSpPr>
          <p:spPr>
            <a:xfrm>
              <a:off x="6974448" y="2815522"/>
              <a:ext cx="437046" cy="17920"/>
            </a:xfrm>
            <a:custGeom>
              <a:avLst/>
              <a:gdLst/>
              <a:ahLst/>
              <a:cxnLst/>
              <a:rect l="l" t="t" r="r" b="b"/>
              <a:pathLst>
                <a:path w="8268" h="339" extrusionOk="0">
                  <a:moveTo>
                    <a:pt x="5020" y="0"/>
                  </a:moveTo>
                  <a:cubicBezTo>
                    <a:pt x="3239" y="0"/>
                    <a:pt x="1332" y="44"/>
                    <a:pt x="91" y="99"/>
                  </a:cubicBezTo>
                  <a:cubicBezTo>
                    <a:pt x="0" y="99"/>
                    <a:pt x="0" y="220"/>
                    <a:pt x="91" y="250"/>
                  </a:cubicBezTo>
                  <a:cubicBezTo>
                    <a:pt x="1067" y="308"/>
                    <a:pt x="2463" y="338"/>
                    <a:pt x="3883" y="338"/>
                  </a:cubicBezTo>
                  <a:cubicBezTo>
                    <a:pt x="5470" y="338"/>
                    <a:pt x="7086" y="300"/>
                    <a:pt x="8177" y="220"/>
                  </a:cubicBezTo>
                  <a:cubicBezTo>
                    <a:pt x="8268" y="220"/>
                    <a:pt x="8268" y="68"/>
                    <a:pt x="8177" y="68"/>
                  </a:cubicBezTo>
                  <a:cubicBezTo>
                    <a:pt x="7338" y="19"/>
                    <a:pt x="6207" y="0"/>
                    <a:pt x="5020" y="0"/>
                  </a:cubicBezTo>
                  <a:close/>
                </a:path>
              </a:pathLst>
            </a:custGeom>
            <a:solidFill>
              <a:srgbClr val="7ACFE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9" name="Google Shape;2522;p70">
              <a:extLst>
                <a:ext uri="{FF2B5EF4-FFF2-40B4-BE49-F238E27FC236}">
                  <a16:creationId xmlns:a16="http://schemas.microsoft.com/office/drawing/2014/main" id="{8ED435AA-C519-4977-9C30-8DDC7D032A9C}"/>
                </a:ext>
              </a:extLst>
            </p:cNvPr>
            <p:cNvSpPr/>
            <p:nvPr/>
          </p:nvSpPr>
          <p:spPr>
            <a:xfrm>
              <a:off x="7014621" y="2764196"/>
              <a:ext cx="408132" cy="17127"/>
            </a:xfrm>
            <a:custGeom>
              <a:avLst/>
              <a:gdLst/>
              <a:ahLst/>
              <a:cxnLst/>
              <a:rect l="l" t="t" r="r" b="b"/>
              <a:pathLst>
                <a:path w="7721" h="324" extrusionOk="0">
                  <a:moveTo>
                    <a:pt x="4845" y="0"/>
                  </a:moveTo>
                  <a:cubicBezTo>
                    <a:pt x="3146" y="0"/>
                    <a:pt x="1294" y="52"/>
                    <a:pt x="91" y="127"/>
                  </a:cubicBezTo>
                  <a:cubicBezTo>
                    <a:pt x="0" y="127"/>
                    <a:pt x="31" y="249"/>
                    <a:pt x="91" y="249"/>
                  </a:cubicBezTo>
                  <a:cubicBezTo>
                    <a:pt x="903" y="300"/>
                    <a:pt x="2017" y="324"/>
                    <a:pt x="3179" y="324"/>
                  </a:cubicBezTo>
                  <a:cubicBezTo>
                    <a:pt x="4800" y="324"/>
                    <a:pt x="6514" y="277"/>
                    <a:pt x="7629" y="188"/>
                  </a:cubicBezTo>
                  <a:cubicBezTo>
                    <a:pt x="7721" y="188"/>
                    <a:pt x="7721" y="66"/>
                    <a:pt x="7629" y="66"/>
                  </a:cubicBezTo>
                  <a:cubicBezTo>
                    <a:pt x="6886" y="20"/>
                    <a:pt x="5895" y="0"/>
                    <a:pt x="4845" y="0"/>
                  </a:cubicBezTo>
                  <a:close/>
                </a:path>
              </a:pathLst>
            </a:custGeom>
            <a:solidFill>
              <a:srgbClr val="7ACFE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0" name="Google Shape;2523;p70">
              <a:extLst>
                <a:ext uri="{FF2B5EF4-FFF2-40B4-BE49-F238E27FC236}">
                  <a16:creationId xmlns:a16="http://schemas.microsoft.com/office/drawing/2014/main" id="{57B0784E-6793-4537-857E-0B42A50F2B94}"/>
                </a:ext>
              </a:extLst>
            </p:cNvPr>
            <p:cNvSpPr/>
            <p:nvPr/>
          </p:nvSpPr>
          <p:spPr>
            <a:xfrm>
              <a:off x="7024241" y="2714772"/>
              <a:ext cx="408185" cy="16862"/>
            </a:xfrm>
            <a:custGeom>
              <a:avLst/>
              <a:gdLst/>
              <a:ahLst/>
              <a:cxnLst/>
              <a:rect l="l" t="t" r="r" b="b"/>
              <a:pathLst>
                <a:path w="7722" h="319" extrusionOk="0">
                  <a:moveTo>
                    <a:pt x="5130" y="1"/>
                  </a:moveTo>
                  <a:cubicBezTo>
                    <a:pt x="3355" y="1"/>
                    <a:pt x="1345" y="60"/>
                    <a:pt x="92" y="120"/>
                  </a:cubicBezTo>
                  <a:cubicBezTo>
                    <a:pt x="1" y="120"/>
                    <a:pt x="1" y="242"/>
                    <a:pt x="92" y="242"/>
                  </a:cubicBezTo>
                  <a:cubicBezTo>
                    <a:pt x="931" y="295"/>
                    <a:pt x="2110" y="319"/>
                    <a:pt x="3333" y="319"/>
                  </a:cubicBezTo>
                  <a:cubicBezTo>
                    <a:pt x="4899" y="319"/>
                    <a:pt x="6537" y="279"/>
                    <a:pt x="7630" y="211"/>
                  </a:cubicBezTo>
                  <a:cubicBezTo>
                    <a:pt x="7721" y="181"/>
                    <a:pt x="7721" y="59"/>
                    <a:pt x="7599" y="59"/>
                  </a:cubicBezTo>
                  <a:cubicBezTo>
                    <a:pt x="6938" y="17"/>
                    <a:pt x="6067" y="1"/>
                    <a:pt x="5130" y="1"/>
                  </a:cubicBezTo>
                  <a:close/>
                </a:path>
              </a:pathLst>
            </a:custGeom>
            <a:solidFill>
              <a:srgbClr val="7ACFE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1" name="Google Shape;2524;p70">
              <a:extLst>
                <a:ext uri="{FF2B5EF4-FFF2-40B4-BE49-F238E27FC236}">
                  <a16:creationId xmlns:a16="http://schemas.microsoft.com/office/drawing/2014/main" id="{4520D5CE-35F3-4105-A581-174662FFCE51}"/>
                </a:ext>
              </a:extLst>
            </p:cNvPr>
            <p:cNvSpPr/>
            <p:nvPr/>
          </p:nvSpPr>
          <p:spPr>
            <a:xfrm>
              <a:off x="7040310" y="2664556"/>
              <a:ext cx="406546" cy="17179"/>
            </a:xfrm>
            <a:custGeom>
              <a:avLst/>
              <a:gdLst/>
              <a:ahLst/>
              <a:cxnLst/>
              <a:rect l="l" t="t" r="r" b="b"/>
              <a:pathLst>
                <a:path w="7691" h="325" extrusionOk="0">
                  <a:moveTo>
                    <a:pt x="4815" y="1"/>
                  </a:moveTo>
                  <a:cubicBezTo>
                    <a:pt x="3116" y="1"/>
                    <a:pt x="1264" y="53"/>
                    <a:pt x="61" y="128"/>
                  </a:cubicBezTo>
                  <a:cubicBezTo>
                    <a:pt x="1" y="128"/>
                    <a:pt x="1" y="249"/>
                    <a:pt x="61" y="249"/>
                  </a:cubicBezTo>
                  <a:cubicBezTo>
                    <a:pt x="873" y="300"/>
                    <a:pt x="1987" y="324"/>
                    <a:pt x="3149" y="324"/>
                  </a:cubicBezTo>
                  <a:cubicBezTo>
                    <a:pt x="4770" y="324"/>
                    <a:pt x="6484" y="277"/>
                    <a:pt x="7599" y="189"/>
                  </a:cubicBezTo>
                  <a:cubicBezTo>
                    <a:pt x="7691" y="189"/>
                    <a:pt x="7691" y="67"/>
                    <a:pt x="7599" y="67"/>
                  </a:cubicBezTo>
                  <a:cubicBezTo>
                    <a:pt x="6856" y="20"/>
                    <a:pt x="5865" y="1"/>
                    <a:pt x="4815" y="1"/>
                  </a:cubicBezTo>
                  <a:close/>
                </a:path>
              </a:pathLst>
            </a:custGeom>
            <a:solidFill>
              <a:srgbClr val="7ACFE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2" name="Google Shape;2525;p70">
              <a:extLst>
                <a:ext uri="{FF2B5EF4-FFF2-40B4-BE49-F238E27FC236}">
                  <a16:creationId xmlns:a16="http://schemas.microsoft.com/office/drawing/2014/main" id="{CCCC9578-EE4F-4B13-81B9-E01F92E64225}"/>
                </a:ext>
              </a:extLst>
            </p:cNvPr>
            <p:cNvSpPr/>
            <p:nvPr/>
          </p:nvSpPr>
          <p:spPr>
            <a:xfrm>
              <a:off x="6164645" y="2674494"/>
              <a:ext cx="807066" cy="306958"/>
            </a:xfrm>
            <a:custGeom>
              <a:avLst/>
              <a:gdLst/>
              <a:ahLst/>
              <a:cxnLst/>
              <a:rect l="l" t="t" r="r" b="b"/>
              <a:pathLst>
                <a:path w="15268" h="5807" extrusionOk="0">
                  <a:moveTo>
                    <a:pt x="4864" y="1"/>
                  </a:moveTo>
                  <a:cubicBezTo>
                    <a:pt x="4074" y="1703"/>
                    <a:pt x="1" y="4377"/>
                    <a:pt x="1" y="4377"/>
                  </a:cubicBezTo>
                  <a:lnTo>
                    <a:pt x="9545" y="5806"/>
                  </a:lnTo>
                  <a:cubicBezTo>
                    <a:pt x="10031" y="5411"/>
                    <a:pt x="14256" y="3678"/>
                    <a:pt x="14864" y="2219"/>
                  </a:cubicBezTo>
                  <a:cubicBezTo>
                    <a:pt x="15267" y="1298"/>
                    <a:pt x="14288" y="1128"/>
                    <a:pt x="13512" y="1128"/>
                  </a:cubicBezTo>
                  <a:cubicBezTo>
                    <a:pt x="13060" y="1128"/>
                    <a:pt x="12676" y="1186"/>
                    <a:pt x="12676" y="1186"/>
                  </a:cubicBezTo>
                  <a:lnTo>
                    <a:pt x="4864" y="1"/>
                  </a:ln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3" name="Google Shape;2526;p70">
              <a:extLst>
                <a:ext uri="{FF2B5EF4-FFF2-40B4-BE49-F238E27FC236}">
                  <a16:creationId xmlns:a16="http://schemas.microsoft.com/office/drawing/2014/main" id="{1F779F9D-82BB-4D4B-B2A7-3A3FC7921215}"/>
                </a:ext>
              </a:extLst>
            </p:cNvPr>
            <p:cNvSpPr/>
            <p:nvPr/>
          </p:nvSpPr>
          <p:spPr>
            <a:xfrm>
              <a:off x="6209628" y="2674494"/>
              <a:ext cx="731107" cy="266784"/>
            </a:xfrm>
            <a:custGeom>
              <a:avLst/>
              <a:gdLst/>
              <a:ahLst/>
              <a:cxnLst/>
              <a:rect l="l" t="t" r="r" b="b"/>
              <a:pathLst>
                <a:path w="13831" h="5047" extrusionOk="0">
                  <a:moveTo>
                    <a:pt x="4013" y="1"/>
                  </a:moveTo>
                  <a:lnTo>
                    <a:pt x="1" y="3678"/>
                  </a:lnTo>
                  <a:lnTo>
                    <a:pt x="9272" y="5046"/>
                  </a:lnTo>
                  <a:cubicBezTo>
                    <a:pt x="11491" y="4560"/>
                    <a:pt x="13831" y="2159"/>
                    <a:pt x="13831" y="2159"/>
                  </a:cubicBezTo>
                  <a:lnTo>
                    <a:pt x="11825" y="1642"/>
                  </a:lnTo>
                  <a:lnTo>
                    <a:pt x="4013" y="1"/>
                  </a:ln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4" name="Google Shape;2527;p70">
              <a:extLst>
                <a:ext uri="{FF2B5EF4-FFF2-40B4-BE49-F238E27FC236}">
                  <a16:creationId xmlns:a16="http://schemas.microsoft.com/office/drawing/2014/main" id="{CEE79695-F22E-4972-BE18-E6990280A449}"/>
                </a:ext>
              </a:extLst>
            </p:cNvPr>
            <p:cNvSpPr/>
            <p:nvPr/>
          </p:nvSpPr>
          <p:spPr>
            <a:xfrm>
              <a:off x="6203232" y="2647165"/>
              <a:ext cx="731107" cy="268370"/>
            </a:xfrm>
            <a:custGeom>
              <a:avLst/>
              <a:gdLst/>
              <a:ahLst/>
              <a:cxnLst/>
              <a:rect l="l" t="t" r="r" b="b"/>
              <a:pathLst>
                <a:path w="13831" h="5077" extrusionOk="0">
                  <a:moveTo>
                    <a:pt x="4013" y="1"/>
                  </a:moveTo>
                  <a:lnTo>
                    <a:pt x="0" y="3709"/>
                  </a:lnTo>
                  <a:lnTo>
                    <a:pt x="9271" y="5077"/>
                  </a:lnTo>
                  <a:cubicBezTo>
                    <a:pt x="11490" y="4560"/>
                    <a:pt x="13830" y="2189"/>
                    <a:pt x="13830" y="2189"/>
                  </a:cubicBezTo>
                  <a:lnTo>
                    <a:pt x="11824" y="1642"/>
                  </a:lnTo>
                  <a:lnTo>
                    <a:pt x="4013" y="1"/>
                  </a:ln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5" name="Google Shape;2528;p70">
              <a:extLst>
                <a:ext uri="{FF2B5EF4-FFF2-40B4-BE49-F238E27FC236}">
                  <a16:creationId xmlns:a16="http://schemas.microsoft.com/office/drawing/2014/main" id="{A4720E85-80E3-43A0-B3D0-5A722DEA9466}"/>
                </a:ext>
              </a:extLst>
            </p:cNvPr>
            <p:cNvSpPr/>
            <p:nvPr/>
          </p:nvSpPr>
          <p:spPr>
            <a:xfrm>
              <a:off x="6166284" y="2626603"/>
              <a:ext cx="790521" cy="268053"/>
            </a:xfrm>
            <a:custGeom>
              <a:avLst/>
              <a:gdLst/>
              <a:ahLst/>
              <a:cxnLst/>
              <a:rect l="l" t="t" r="r" b="b"/>
              <a:pathLst>
                <a:path w="14955" h="5071" extrusionOk="0">
                  <a:moveTo>
                    <a:pt x="6067" y="1"/>
                  </a:moveTo>
                  <a:cubicBezTo>
                    <a:pt x="5725" y="1"/>
                    <a:pt x="5464" y="26"/>
                    <a:pt x="5319" y="86"/>
                  </a:cubicBezTo>
                  <a:cubicBezTo>
                    <a:pt x="4164" y="572"/>
                    <a:pt x="0" y="3642"/>
                    <a:pt x="0" y="3642"/>
                  </a:cubicBezTo>
                  <a:lnTo>
                    <a:pt x="9696" y="5071"/>
                  </a:lnTo>
                  <a:cubicBezTo>
                    <a:pt x="10122" y="4828"/>
                    <a:pt x="14073" y="3004"/>
                    <a:pt x="14529" y="2062"/>
                  </a:cubicBezTo>
                  <a:cubicBezTo>
                    <a:pt x="14955" y="1089"/>
                    <a:pt x="13314" y="967"/>
                    <a:pt x="13314" y="967"/>
                  </a:cubicBezTo>
                  <a:cubicBezTo>
                    <a:pt x="13314" y="967"/>
                    <a:pt x="8165" y="1"/>
                    <a:pt x="6067" y="1"/>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6" name="Google Shape;2529;p70">
              <a:extLst>
                <a:ext uri="{FF2B5EF4-FFF2-40B4-BE49-F238E27FC236}">
                  <a16:creationId xmlns:a16="http://schemas.microsoft.com/office/drawing/2014/main" id="{A333123B-A5DE-4EEE-84E6-9CF6BE18CCDA}"/>
                </a:ext>
              </a:extLst>
            </p:cNvPr>
            <p:cNvSpPr/>
            <p:nvPr/>
          </p:nvSpPr>
          <p:spPr>
            <a:xfrm>
              <a:off x="6137370" y="2819116"/>
              <a:ext cx="568826" cy="162333"/>
            </a:xfrm>
            <a:custGeom>
              <a:avLst/>
              <a:gdLst/>
              <a:ahLst/>
              <a:cxnLst/>
              <a:rect l="l" t="t" r="r" b="b"/>
              <a:pathLst>
                <a:path w="10761" h="3071" extrusionOk="0">
                  <a:moveTo>
                    <a:pt x="547" y="0"/>
                  </a:moveTo>
                  <a:cubicBezTo>
                    <a:pt x="0" y="1307"/>
                    <a:pt x="517" y="1641"/>
                    <a:pt x="517" y="1641"/>
                  </a:cubicBezTo>
                  <a:lnTo>
                    <a:pt x="10061" y="3070"/>
                  </a:lnTo>
                  <a:cubicBezTo>
                    <a:pt x="10760" y="2584"/>
                    <a:pt x="10243" y="1429"/>
                    <a:pt x="10243" y="1429"/>
                  </a:cubicBezTo>
                  <a:lnTo>
                    <a:pt x="547" y="0"/>
                  </a:lnTo>
                  <a:close/>
                </a:path>
              </a:pathLst>
            </a:custGeom>
            <a:solidFill>
              <a:srgbClr val="0095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7" name="Google Shape;2530;p70">
              <a:extLst>
                <a:ext uri="{FF2B5EF4-FFF2-40B4-BE49-F238E27FC236}">
                  <a16:creationId xmlns:a16="http://schemas.microsoft.com/office/drawing/2014/main" id="{1F2E0F82-DEF4-475B-A0C0-EA9E7CF72698}"/>
                </a:ext>
              </a:extLst>
            </p:cNvPr>
            <p:cNvSpPr/>
            <p:nvPr/>
          </p:nvSpPr>
          <p:spPr>
            <a:xfrm>
              <a:off x="7867768" y="2751615"/>
              <a:ext cx="16122" cy="16122"/>
            </a:xfrm>
            <a:custGeom>
              <a:avLst/>
              <a:gdLst/>
              <a:ahLst/>
              <a:cxnLst/>
              <a:rect l="l" t="t" r="r" b="b"/>
              <a:pathLst>
                <a:path w="305" h="305" extrusionOk="0">
                  <a:moveTo>
                    <a:pt x="91" y="0"/>
                  </a:moveTo>
                  <a:lnTo>
                    <a:pt x="0" y="61"/>
                  </a:lnTo>
                  <a:lnTo>
                    <a:pt x="183" y="304"/>
                  </a:lnTo>
                  <a:lnTo>
                    <a:pt x="274" y="304"/>
                  </a:lnTo>
                  <a:cubicBezTo>
                    <a:pt x="304" y="304"/>
                    <a:pt x="304" y="274"/>
                    <a:pt x="274" y="244"/>
                  </a:cubicBezTo>
                  <a:lnTo>
                    <a:pt x="91"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8" name="Google Shape;2531;p70">
              <a:extLst>
                <a:ext uri="{FF2B5EF4-FFF2-40B4-BE49-F238E27FC236}">
                  <a16:creationId xmlns:a16="http://schemas.microsoft.com/office/drawing/2014/main" id="{59E774D6-3BA6-41C2-A7B9-3D9F606226BB}"/>
                </a:ext>
              </a:extLst>
            </p:cNvPr>
            <p:cNvSpPr/>
            <p:nvPr/>
          </p:nvSpPr>
          <p:spPr>
            <a:xfrm>
              <a:off x="7817975" y="2778943"/>
              <a:ext cx="16069" cy="16122"/>
            </a:xfrm>
            <a:custGeom>
              <a:avLst/>
              <a:gdLst/>
              <a:ahLst/>
              <a:cxnLst/>
              <a:rect l="l" t="t" r="r" b="b"/>
              <a:pathLst>
                <a:path w="304" h="305" extrusionOk="0">
                  <a:moveTo>
                    <a:pt x="91" y="0"/>
                  </a:moveTo>
                  <a:lnTo>
                    <a:pt x="0" y="61"/>
                  </a:lnTo>
                  <a:lnTo>
                    <a:pt x="213" y="304"/>
                  </a:lnTo>
                  <a:lnTo>
                    <a:pt x="274" y="304"/>
                  </a:lnTo>
                  <a:cubicBezTo>
                    <a:pt x="304" y="304"/>
                    <a:pt x="304" y="274"/>
                    <a:pt x="274" y="243"/>
                  </a:cubicBezTo>
                  <a:lnTo>
                    <a:pt x="91"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9" name="Google Shape;2532;p70">
              <a:extLst>
                <a:ext uri="{FF2B5EF4-FFF2-40B4-BE49-F238E27FC236}">
                  <a16:creationId xmlns:a16="http://schemas.microsoft.com/office/drawing/2014/main" id="{AED12D1E-5586-4B39-B7F3-FB7159F3E48F}"/>
                </a:ext>
              </a:extLst>
            </p:cNvPr>
            <p:cNvSpPr/>
            <p:nvPr/>
          </p:nvSpPr>
          <p:spPr>
            <a:xfrm>
              <a:off x="7769767" y="2806219"/>
              <a:ext cx="14484" cy="16862"/>
            </a:xfrm>
            <a:custGeom>
              <a:avLst/>
              <a:gdLst/>
              <a:ahLst/>
              <a:cxnLst/>
              <a:rect l="l" t="t" r="r" b="b"/>
              <a:pathLst>
                <a:path w="274" h="319" extrusionOk="0">
                  <a:moveTo>
                    <a:pt x="61" y="1"/>
                  </a:moveTo>
                  <a:lnTo>
                    <a:pt x="0" y="62"/>
                  </a:lnTo>
                  <a:lnTo>
                    <a:pt x="183" y="305"/>
                  </a:lnTo>
                  <a:cubicBezTo>
                    <a:pt x="203" y="305"/>
                    <a:pt x="223" y="318"/>
                    <a:pt x="234" y="318"/>
                  </a:cubicBezTo>
                  <a:cubicBezTo>
                    <a:pt x="240" y="318"/>
                    <a:pt x="243" y="315"/>
                    <a:pt x="243" y="305"/>
                  </a:cubicBezTo>
                  <a:cubicBezTo>
                    <a:pt x="274" y="305"/>
                    <a:pt x="274" y="275"/>
                    <a:pt x="274" y="244"/>
                  </a:cubicBezTo>
                  <a:lnTo>
                    <a:pt x="6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0" name="Google Shape;2533;p70">
              <a:extLst>
                <a:ext uri="{FF2B5EF4-FFF2-40B4-BE49-F238E27FC236}">
                  <a16:creationId xmlns:a16="http://schemas.microsoft.com/office/drawing/2014/main" id="{0729F13C-E2C0-40C3-BD58-42C8687F193D}"/>
                </a:ext>
              </a:extLst>
            </p:cNvPr>
            <p:cNvSpPr/>
            <p:nvPr/>
          </p:nvSpPr>
          <p:spPr>
            <a:xfrm>
              <a:off x="7719921" y="2833547"/>
              <a:ext cx="14537" cy="16862"/>
            </a:xfrm>
            <a:custGeom>
              <a:avLst/>
              <a:gdLst/>
              <a:ahLst/>
              <a:cxnLst/>
              <a:rect l="l" t="t" r="r" b="b"/>
              <a:pathLst>
                <a:path w="275" h="319" extrusionOk="0">
                  <a:moveTo>
                    <a:pt x="62" y="1"/>
                  </a:moveTo>
                  <a:lnTo>
                    <a:pt x="1" y="61"/>
                  </a:lnTo>
                  <a:lnTo>
                    <a:pt x="183" y="305"/>
                  </a:lnTo>
                  <a:cubicBezTo>
                    <a:pt x="204" y="305"/>
                    <a:pt x="224" y="318"/>
                    <a:pt x="235" y="318"/>
                  </a:cubicBezTo>
                  <a:cubicBezTo>
                    <a:pt x="241" y="318"/>
                    <a:pt x="244" y="315"/>
                    <a:pt x="244" y="305"/>
                  </a:cubicBezTo>
                  <a:cubicBezTo>
                    <a:pt x="274" y="305"/>
                    <a:pt x="274" y="274"/>
                    <a:pt x="274" y="244"/>
                  </a:cubicBezTo>
                  <a:lnTo>
                    <a:pt x="62"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1" name="Google Shape;2534;p70">
              <a:extLst>
                <a:ext uri="{FF2B5EF4-FFF2-40B4-BE49-F238E27FC236}">
                  <a16:creationId xmlns:a16="http://schemas.microsoft.com/office/drawing/2014/main" id="{F9ABD32A-8FEF-419D-B165-6B2798B22455}"/>
                </a:ext>
              </a:extLst>
            </p:cNvPr>
            <p:cNvSpPr/>
            <p:nvPr/>
          </p:nvSpPr>
          <p:spPr>
            <a:xfrm>
              <a:off x="7670128" y="2860875"/>
              <a:ext cx="16122" cy="16809"/>
            </a:xfrm>
            <a:custGeom>
              <a:avLst/>
              <a:gdLst/>
              <a:ahLst/>
              <a:cxnLst/>
              <a:rect l="l" t="t" r="r" b="b"/>
              <a:pathLst>
                <a:path w="305" h="318" extrusionOk="0">
                  <a:moveTo>
                    <a:pt x="92" y="0"/>
                  </a:moveTo>
                  <a:lnTo>
                    <a:pt x="1" y="61"/>
                  </a:lnTo>
                  <a:lnTo>
                    <a:pt x="183" y="304"/>
                  </a:lnTo>
                  <a:cubicBezTo>
                    <a:pt x="203" y="304"/>
                    <a:pt x="224" y="318"/>
                    <a:pt x="244" y="318"/>
                  </a:cubicBezTo>
                  <a:cubicBezTo>
                    <a:pt x="254" y="318"/>
                    <a:pt x="264" y="314"/>
                    <a:pt x="274" y="304"/>
                  </a:cubicBezTo>
                  <a:cubicBezTo>
                    <a:pt x="274" y="304"/>
                    <a:pt x="305" y="274"/>
                    <a:pt x="274" y="244"/>
                  </a:cubicBezTo>
                  <a:lnTo>
                    <a:pt x="92"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2" name="Google Shape;2535;p70">
              <a:extLst>
                <a:ext uri="{FF2B5EF4-FFF2-40B4-BE49-F238E27FC236}">
                  <a16:creationId xmlns:a16="http://schemas.microsoft.com/office/drawing/2014/main" id="{FB379FB2-E63F-444C-B4B1-7EC91C47FCF6}"/>
                </a:ext>
              </a:extLst>
            </p:cNvPr>
            <p:cNvSpPr/>
            <p:nvPr/>
          </p:nvSpPr>
          <p:spPr>
            <a:xfrm>
              <a:off x="7620334" y="2888203"/>
              <a:ext cx="16122" cy="16809"/>
            </a:xfrm>
            <a:custGeom>
              <a:avLst/>
              <a:gdLst/>
              <a:ahLst/>
              <a:cxnLst/>
              <a:rect l="l" t="t" r="r" b="b"/>
              <a:pathLst>
                <a:path w="305" h="318" extrusionOk="0">
                  <a:moveTo>
                    <a:pt x="92" y="0"/>
                  </a:moveTo>
                  <a:lnTo>
                    <a:pt x="0" y="61"/>
                  </a:lnTo>
                  <a:lnTo>
                    <a:pt x="183" y="304"/>
                  </a:lnTo>
                  <a:cubicBezTo>
                    <a:pt x="203" y="304"/>
                    <a:pt x="223" y="318"/>
                    <a:pt x="244" y="318"/>
                  </a:cubicBezTo>
                  <a:cubicBezTo>
                    <a:pt x="254" y="318"/>
                    <a:pt x="264" y="314"/>
                    <a:pt x="274" y="304"/>
                  </a:cubicBezTo>
                  <a:cubicBezTo>
                    <a:pt x="304" y="304"/>
                    <a:pt x="304" y="274"/>
                    <a:pt x="274" y="243"/>
                  </a:cubicBezTo>
                  <a:lnTo>
                    <a:pt x="92"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3" name="Google Shape;2536;p70">
              <a:extLst>
                <a:ext uri="{FF2B5EF4-FFF2-40B4-BE49-F238E27FC236}">
                  <a16:creationId xmlns:a16="http://schemas.microsoft.com/office/drawing/2014/main" id="{C6D88C42-663B-4918-85C0-EE037BC90A7E}"/>
                </a:ext>
              </a:extLst>
            </p:cNvPr>
            <p:cNvSpPr/>
            <p:nvPr/>
          </p:nvSpPr>
          <p:spPr>
            <a:xfrm>
              <a:off x="7570541" y="2915479"/>
              <a:ext cx="16122" cy="16862"/>
            </a:xfrm>
            <a:custGeom>
              <a:avLst/>
              <a:gdLst/>
              <a:ahLst/>
              <a:cxnLst/>
              <a:rect l="l" t="t" r="r" b="b"/>
              <a:pathLst>
                <a:path w="305" h="319" extrusionOk="0">
                  <a:moveTo>
                    <a:pt x="91" y="1"/>
                  </a:moveTo>
                  <a:lnTo>
                    <a:pt x="0" y="62"/>
                  </a:lnTo>
                  <a:lnTo>
                    <a:pt x="213" y="305"/>
                  </a:lnTo>
                  <a:cubicBezTo>
                    <a:pt x="213" y="305"/>
                    <a:pt x="226" y="318"/>
                    <a:pt x="244" y="318"/>
                  </a:cubicBezTo>
                  <a:cubicBezTo>
                    <a:pt x="253" y="318"/>
                    <a:pt x="264" y="315"/>
                    <a:pt x="274" y="305"/>
                  </a:cubicBezTo>
                  <a:cubicBezTo>
                    <a:pt x="304" y="305"/>
                    <a:pt x="304" y="274"/>
                    <a:pt x="274" y="244"/>
                  </a:cubicBezTo>
                  <a:lnTo>
                    <a:pt x="9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4" name="Google Shape;2537;p70">
              <a:extLst>
                <a:ext uri="{FF2B5EF4-FFF2-40B4-BE49-F238E27FC236}">
                  <a16:creationId xmlns:a16="http://schemas.microsoft.com/office/drawing/2014/main" id="{40370C54-0BC5-4650-850D-BF9EE25C9BF8}"/>
                </a:ext>
              </a:extLst>
            </p:cNvPr>
            <p:cNvSpPr/>
            <p:nvPr/>
          </p:nvSpPr>
          <p:spPr>
            <a:xfrm>
              <a:off x="7859734" y="2756425"/>
              <a:ext cx="9673" cy="11312"/>
            </a:xfrm>
            <a:custGeom>
              <a:avLst/>
              <a:gdLst/>
              <a:ahLst/>
              <a:cxnLst/>
              <a:rect l="l" t="t" r="r" b="b"/>
              <a:pathLst>
                <a:path w="183" h="214" extrusionOk="0">
                  <a:moveTo>
                    <a:pt x="61" y="1"/>
                  </a:moveTo>
                  <a:lnTo>
                    <a:pt x="0" y="31"/>
                  </a:lnTo>
                  <a:lnTo>
                    <a:pt x="152" y="183"/>
                  </a:lnTo>
                  <a:cubicBezTo>
                    <a:pt x="152" y="213"/>
                    <a:pt x="152" y="213"/>
                    <a:pt x="183" y="213"/>
                  </a:cubicBezTo>
                  <a:cubicBezTo>
                    <a:pt x="183" y="183"/>
                    <a:pt x="183" y="183"/>
                    <a:pt x="183"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5" name="Google Shape;2538;p70">
              <a:extLst>
                <a:ext uri="{FF2B5EF4-FFF2-40B4-BE49-F238E27FC236}">
                  <a16:creationId xmlns:a16="http://schemas.microsoft.com/office/drawing/2014/main" id="{86524FB6-F677-4789-844C-F834D227C0C2}"/>
                </a:ext>
              </a:extLst>
            </p:cNvPr>
            <p:cNvSpPr/>
            <p:nvPr/>
          </p:nvSpPr>
          <p:spPr>
            <a:xfrm>
              <a:off x="7811526" y="2783754"/>
              <a:ext cx="8088" cy="11312"/>
            </a:xfrm>
            <a:custGeom>
              <a:avLst/>
              <a:gdLst/>
              <a:ahLst/>
              <a:cxnLst/>
              <a:rect l="l" t="t" r="r" b="b"/>
              <a:pathLst>
                <a:path w="153" h="214" extrusionOk="0">
                  <a:moveTo>
                    <a:pt x="31" y="0"/>
                  </a:moveTo>
                  <a:lnTo>
                    <a:pt x="0" y="31"/>
                  </a:lnTo>
                  <a:lnTo>
                    <a:pt x="122" y="183"/>
                  </a:lnTo>
                  <a:cubicBezTo>
                    <a:pt x="122" y="213"/>
                    <a:pt x="152" y="213"/>
                    <a:pt x="152" y="213"/>
                  </a:cubicBezTo>
                  <a:cubicBezTo>
                    <a:pt x="152" y="213"/>
                    <a:pt x="152" y="183"/>
                    <a:pt x="152" y="183"/>
                  </a:cubicBezTo>
                  <a:lnTo>
                    <a:pt x="31"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6" name="Google Shape;2539;p70">
              <a:extLst>
                <a:ext uri="{FF2B5EF4-FFF2-40B4-BE49-F238E27FC236}">
                  <a16:creationId xmlns:a16="http://schemas.microsoft.com/office/drawing/2014/main" id="{F7AD1139-CF84-4646-AD85-A952B01D1665}"/>
                </a:ext>
              </a:extLst>
            </p:cNvPr>
            <p:cNvSpPr/>
            <p:nvPr/>
          </p:nvSpPr>
          <p:spPr>
            <a:xfrm>
              <a:off x="7761733" y="2812668"/>
              <a:ext cx="8088" cy="9673"/>
            </a:xfrm>
            <a:custGeom>
              <a:avLst/>
              <a:gdLst/>
              <a:ahLst/>
              <a:cxnLst/>
              <a:rect l="l" t="t" r="r" b="b"/>
              <a:pathLst>
                <a:path w="153" h="183" extrusionOk="0">
                  <a:moveTo>
                    <a:pt x="0" y="1"/>
                  </a:moveTo>
                  <a:lnTo>
                    <a:pt x="122" y="153"/>
                  </a:lnTo>
                  <a:cubicBezTo>
                    <a:pt x="122" y="183"/>
                    <a:pt x="152" y="183"/>
                    <a:pt x="152" y="183"/>
                  </a:cubicBez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7" name="Google Shape;2540;p70">
              <a:extLst>
                <a:ext uri="{FF2B5EF4-FFF2-40B4-BE49-F238E27FC236}">
                  <a16:creationId xmlns:a16="http://schemas.microsoft.com/office/drawing/2014/main" id="{79876500-2A7C-4927-891A-E59BC9B8DE48}"/>
                </a:ext>
              </a:extLst>
            </p:cNvPr>
            <p:cNvSpPr/>
            <p:nvPr/>
          </p:nvSpPr>
          <p:spPr>
            <a:xfrm>
              <a:off x="7711886" y="2839996"/>
              <a:ext cx="9726" cy="9673"/>
            </a:xfrm>
            <a:custGeom>
              <a:avLst/>
              <a:gdLst/>
              <a:ahLst/>
              <a:cxnLst/>
              <a:rect l="l" t="t" r="r" b="b"/>
              <a:pathLst>
                <a:path w="184" h="183" extrusionOk="0">
                  <a:moveTo>
                    <a:pt x="1" y="0"/>
                  </a:moveTo>
                  <a:lnTo>
                    <a:pt x="122" y="152"/>
                  </a:lnTo>
                  <a:cubicBezTo>
                    <a:pt x="153" y="183"/>
                    <a:pt x="153" y="183"/>
                    <a:pt x="153" y="183"/>
                  </a:cubicBezTo>
                  <a:cubicBezTo>
                    <a:pt x="183" y="183"/>
                    <a:pt x="183" y="152"/>
                    <a:pt x="15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8" name="Google Shape;2541;p70">
              <a:extLst>
                <a:ext uri="{FF2B5EF4-FFF2-40B4-BE49-F238E27FC236}">
                  <a16:creationId xmlns:a16="http://schemas.microsoft.com/office/drawing/2014/main" id="{57940C0B-8DFA-437E-A3CF-7DB1CE0F6671}"/>
                </a:ext>
              </a:extLst>
            </p:cNvPr>
            <p:cNvSpPr/>
            <p:nvPr/>
          </p:nvSpPr>
          <p:spPr>
            <a:xfrm>
              <a:off x="7612300" y="2894599"/>
              <a:ext cx="9673" cy="9726"/>
            </a:xfrm>
            <a:custGeom>
              <a:avLst/>
              <a:gdLst/>
              <a:ahLst/>
              <a:cxnLst/>
              <a:rect l="l" t="t" r="r" b="b"/>
              <a:pathLst>
                <a:path w="183" h="184" extrusionOk="0">
                  <a:moveTo>
                    <a:pt x="0" y="1"/>
                  </a:moveTo>
                  <a:lnTo>
                    <a:pt x="152" y="183"/>
                  </a:lnTo>
                  <a:lnTo>
                    <a:pt x="183" y="183"/>
                  </a:lnTo>
                  <a:cubicBezTo>
                    <a:pt x="183" y="183"/>
                    <a:pt x="183" y="153"/>
                    <a:pt x="183" y="153"/>
                  </a:cubicBezTo>
                  <a:lnTo>
                    <a:pt x="6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9" name="Google Shape;2542;p70">
              <a:extLst>
                <a:ext uri="{FF2B5EF4-FFF2-40B4-BE49-F238E27FC236}">
                  <a16:creationId xmlns:a16="http://schemas.microsoft.com/office/drawing/2014/main" id="{0B9BD2C2-C351-4C90-9355-BD2013D4B4A6}"/>
                </a:ext>
              </a:extLst>
            </p:cNvPr>
            <p:cNvSpPr/>
            <p:nvPr/>
          </p:nvSpPr>
          <p:spPr>
            <a:xfrm>
              <a:off x="7564092" y="2921928"/>
              <a:ext cx="8088" cy="9673"/>
            </a:xfrm>
            <a:custGeom>
              <a:avLst/>
              <a:gdLst/>
              <a:ahLst/>
              <a:cxnLst/>
              <a:rect l="l" t="t" r="r" b="b"/>
              <a:pathLst>
                <a:path w="153" h="183" extrusionOk="0">
                  <a:moveTo>
                    <a:pt x="1" y="0"/>
                  </a:moveTo>
                  <a:lnTo>
                    <a:pt x="122" y="183"/>
                  </a:lnTo>
                  <a:lnTo>
                    <a:pt x="152" y="183"/>
                  </a:lnTo>
                  <a:cubicBezTo>
                    <a:pt x="152" y="183"/>
                    <a:pt x="152" y="152"/>
                    <a:pt x="152"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0" name="Google Shape;2543;p70">
              <a:extLst>
                <a:ext uri="{FF2B5EF4-FFF2-40B4-BE49-F238E27FC236}">
                  <a16:creationId xmlns:a16="http://schemas.microsoft.com/office/drawing/2014/main" id="{0B4DEE25-22FA-4C82-B1F3-895ABEB523D4}"/>
                </a:ext>
              </a:extLst>
            </p:cNvPr>
            <p:cNvSpPr/>
            <p:nvPr/>
          </p:nvSpPr>
          <p:spPr>
            <a:xfrm>
              <a:off x="7851699" y="2761236"/>
              <a:ext cx="9673" cy="11312"/>
            </a:xfrm>
            <a:custGeom>
              <a:avLst/>
              <a:gdLst/>
              <a:ahLst/>
              <a:cxnLst/>
              <a:rect l="l" t="t" r="r" b="b"/>
              <a:pathLst>
                <a:path w="183" h="214" extrusionOk="0">
                  <a:moveTo>
                    <a:pt x="31" y="1"/>
                  </a:moveTo>
                  <a:lnTo>
                    <a:pt x="0" y="31"/>
                  </a:lnTo>
                  <a:lnTo>
                    <a:pt x="152" y="183"/>
                  </a:lnTo>
                  <a:cubicBezTo>
                    <a:pt x="152" y="214"/>
                    <a:pt x="152" y="214"/>
                    <a:pt x="183" y="214"/>
                  </a:cubicBezTo>
                  <a:cubicBezTo>
                    <a:pt x="183" y="183"/>
                    <a:pt x="183" y="183"/>
                    <a:pt x="18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1" name="Google Shape;2544;p70">
              <a:extLst>
                <a:ext uri="{FF2B5EF4-FFF2-40B4-BE49-F238E27FC236}">
                  <a16:creationId xmlns:a16="http://schemas.microsoft.com/office/drawing/2014/main" id="{B29C9558-1BC9-44CE-B493-7729D74007F0}"/>
                </a:ext>
              </a:extLst>
            </p:cNvPr>
            <p:cNvSpPr/>
            <p:nvPr/>
          </p:nvSpPr>
          <p:spPr>
            <a:xfrm>
              <a:off x="7801906" y="2788564"/>
              <a:ext cx="9673" cy="11312"/>
            </a:xfrm>
            <a:custGeom>
              <a:avLst/>
              <a:gdLst/>
              <a:ahLst/>
              <a:cxnLst/>
              <a:rect l="l" t="t" r="r" b="b"/>
              <a:pathLst>
                <a:path w="183" h="214" extrusionOk="0">
                  <a:moveTo>
                    <a:pt x="61" y="1"/>
                  </a:moveTo>
                  <a:lnTo>
                    <a:pt x="0" y="31"/>
                  </a:lnTo>
                  <a:lnTo>
                    <a:pt x="152" y="183"/>
                  </a:lnTo>
                  <a:cubicBezTo>
                    <a:pt x="152" y="213"/>
                    <a:pt x="152" y="213"/>
                    <a:pt x="182" y="213"/>
                  </a:cubicBezTo>
                  <a:cubicBezTo>
                    <a:pt x="182" y="183"/>
                    <a:pt x="182" y="183"/>
                    <a:pt x="182"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2" name="Google Shape;2545;p70">
              <a:extLst>
                <a:ext uri="{FF2B5EF4-FFF2-40B4-BE49-F238E27FC236}">
                  <a16:creationId xmlns:a16="http://schemas.microsoft.com/office/drawing/2014/main" id="{B8CAC8F3-60F9-4653-9845-F879EBFCC595}"/>
                </a:ext>
              </a:extLst>
            </p:cNvPr>
            <p:cNvSpPr/>
            <p:nvPr/>
          </p:nvSpPr>
          <p:spPr>
            <a:xfrm>
              <a:off x="7753698" y="2817478"/>
              <a:ext cx="8088" cy="9726"/>
            </a:xfrm>
            <a:custGeom>
              <a:avLst/>
              <a:gdLst/>
              <a:ahLst/>
              <a:cxnLst/>
              <a:rect l="l" t="t" r="r" b="b"/>
              <a:pathLst>
                <a:path w="153" h="184" extrusionOk="0">
                  <a:moveTo>
                    <a:pt x="0" y="1"/>
                  </a:moveTo>
                  <a:lnTo>
                    <a:pt x="122" y="153"/>
                  </a:lnTo>
                  <a:cubicBezTo>
                    <a:pt x="122" y="183"/>
                    <a:pt x="152" y="183"/>
                    <a:pt x="152" y="183"/>
                  </a:cubicBez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3" name="Google Shape;2546;p70">
              <a:extLst>
                <a:ext uri="{FF2B5EF4-FFF2-40B4-BE49-F238E27FC236}">
                  <a16:creationId xmlns:a16="http://schemas.microsoft.com/office/drawing/2014/main" id="{CD504681-E15B-44B2-9C0D-F50C9591859C}"/>
                </a:ext>
              </a:extLst>
            </p:cNvPr>
            <p:cNvSpPr/>
            <p:nvPr/>
          </p:nvSpPr>
          <p:spPr>
            <a:xfrm>
              <a:off x="7703852" y="2843220"/>
              <a:ext cx="8088" cy="11259"/>
            </a:xfrm>
            <a:custGeom>
              <a:avLst/>
              <a:gdLst/>
              <a:ahLst/>
              <a:cxnLst/>
              <a:rect l="l" t="t" r="r" b="b"/>
              <a:pathLst>
                <a:path w="153" h="213" extrusionOk="0">
                  <a:moveTo>
                    <a:pt x="31" y="0"/>
                  </a:moveTo>
                  <a:lnTo>
                    <a:pt x="1" y="30"/>
                  </a:lnTo>
                  <a:lnTo>
                    <a:pt x="123" y="182"/>
                  </a:lnTo>
                  <a:cubicBezTo>
                    <a:pt x="123" y="213"/>
                    <a:pt x="153" y="213"/>
                    <a:pt x="153" y="213"/>
                  </a:cubicBezTo>
                  <a:cubicBezTo>
                    <a:pt x="153" y="213"/>
                    <a:pt x="153" y="182"/>
                    <a:pt x="153" y="182"/>
                  </a:cubicBezTo>
                  <a:lnTo>
                    <a:pt x="31"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4" name="Google Shape;2547;p70">
              <a:extLst>
                <a:ext uri="{FF2B5EF4-FFF2-40B4-BE49-F238E27FC236}">
                  <a16:creationId xmlns:a16="http://schemas.microsoft.com/office/drawing/2014/main" id="{10452C43-DD4E-41F0-B7DC-A1A9F8F6FFD9}"/>
                </a:ext>
              </a:extLst>
            </p:cNvPr>
            <p:cNvSpPr/>
            <p:nvPr/>
          </p:nvSpPr>
          <p:spPr>
            <a:xfrm>
              <a:off x="7654058" y="2870496"/>
              <a:ext cx="9726" cy="11312"/>
            </a:xfrm>
            <a:custGeom>
              <a:avLst/>
              <a:gdLst/>
              <a:ahLst/>
              <a:cxnLst/>
              <a:rect l="l" t="t" r="r" b="b"/>
              <a:pathLst>
                <a:path w="184" h="214" extrusionOk="0">
                  <a:moveTo>
                    <a:pt x="31" y="1"/>
                  </a:moveTo>
                  <a:lnTo>
                    <a:pt x="1" y="31"/>
                  </a:lnTo>
                  <a:lnTo>
                    <a:pt x="122" y="183"/>
                  </a:lnTo>
                  <a:cubicBezTo>
                    <a:pt x="153" y="214"/>
                    <a:pt x="153" y="214"/>
                    <a:pt x="153" y="214"/>
                  </a:cubicBezTo>
                  <a:cubicBezTo>
                    <a:pt x="183" y="214"/>
                    <a:pt x="183" y="183"/>
                    <a:pt x="15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5" name="Google Shape;2548;p70">
              <a:extLst>
                <a:ext uri="{FF2B5EF4-FFF2-40B4-BE49-F238E27FC236}">
                  <a16:creationId xmlns:a16="http://schemas.microsoft.com/office/drawing/2014/main" id="{19D6EB30-84DF-479F-B641-2D8602E25268}"/>
                </a:ext>
              </a:extLst>
            </p:cNvPr>
            <p:cNvSpPr/>
            <p:nvPr/>
          </p:nvSpPr>
          <p:spPr>
            <a:xfrm>
              <a:off x="7604265" y="2899409"/>
              <a:ext cx="9673" cy="9726"/>
            </a:xfrm>
            <a:custGeom>
              <a:avLst/>
              <a:gdLst/>
              <a:ahLst/>
              <a:cxnLst/>
              <a:rect l="l" t="t" r="r" b="b"/>
              <a:pathLst>
                <a:path w="183" h="184" extrusionOk="0">
                  <a:moveTo>
                    <a:pt x="0" y="1"/>
                  </a:moveTo>
                  <a:lnTo>
                    <a:pt x="122" y="183"/>
                  </a:lnTo>
                  <a:lnTo>
                    <a:pt x="152" y="183"/>
                  </a:lnTo>
                  <a:cubicBezTo>
                    <a:pt x="183" y="183"/>
                    <a:pt x="183" y="153"/>
                    <a:pt x="18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6" name="Google Shape;2549;p70">
              <a:extLst>
                <a:ext uri="{FF2B5EF4-FFF2-40B4-BE49-F238E27FC236}">
                  <a16:creationId xmlns:a16="http://schemas.microsoft.com/office/drawing/2014/main" id="{63FF3EDE-D40D-4F8C-B765-3B111DEE481A}"/>
                </a:ext>
              </a:extLst>
            </p:cNvPr>
            <p:cNvSpPr/>
            <p:nvPr/>
          </p:nvSpPr>
          <p:spPr>
            <a:xfrm>
              <a:off x="7556057" y="2926738"/>
              <a:ext cx="8088" cy="9673"/>
            </a:xfrm>
            <a:custGeom>
              <a:avLst/>
              <a:gdLst/>
              <a:ahLst/>
              <a:cxnLst/>
              <a:rect l="l" t="t" r="r" b="b"/>
              <a:pathLst>
                <a:path w="153" h="183" extrusionOk="0">
                  <a:moveTo>
                    <a:pt x="1" y="1"/>
                  </a:moveTo>
                  <a:lnTo>
                    <a:pt x="122" y="183"/>
                  </a:lnTo>
                  <a:lnTo>
                    <a:pt x="153" y="183"/>
                  </a:lnTo>
                  <a:cubicBezTo>
                    <a:pt x="153" y="183"/>
                    <a:pt x="153" y="15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7" name="Google Shape;2550;p70">
              <a:extLst>
                <a:ext uri="{FF2B5EF4-FFF2-40B4-BE49-F238E27FC236}">
                  <a16:creationId xmlns:a16="http://schemas.microsoft.com/office/drawing/2014/main" id="{93B060EE-2B3D-4E08-AA71-09FC120F955C}"/>
                </a:ext>
              </a:extLst>
            </p:cNvPr>
            <p:cNvSpPr/>
            <p:nvPr/>
          </p:nvSpPr>
          <p:spPr>
            <a:xfrm>
              <a:off x="7843664" y="2766099"/>
              <a:ext cx="9673" cy="10361"/>
            </a:xfrm>
            <a:custGeom>
              <a:avLst/>
              <a:gdLst/>
              <a:ahLst/>
              <a:cxnLst/>
              <a:rect l="l" t="t" r="r" b="b"/>
              <a:pathLst>
                <a:path w="183" h="196" extrusionOk="0">
                  <a:moveTo>
                    <a:pt x="31" y="0"/>
                  </a:moveTo>
                  <a:lnTo>
                    <a:pt x="0" y="30"/>
                  </a:lnTo>
                  <a:lnTo>
                    <a:pt x="122" y="182"/>
                  </a:lnTo>
                  <a:cubicBezTo>
                    <a:pt x="142" y="182"/>
                    <a:pt x="149" y="196"/>
                    <a:pt x="151" y="196"/>
                  </a:cubicBezTo>
                  <a:cubicBezTo>
                    <a:pt x="152" y="196"/>
                    <a:pt x="152" y="193"/>
                    <a:pt x="152" y="182"/>
                  </a:cubicBezTo>
                  <a:cubicBezTo>
                    <a:pt x="183" y="182"/>
                    <a:pt x="183" y="182"/>
                    <a:pt x="18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8" name="Google Shape;2551;p70">
              <a:extLst>
                <a:ext uri="{FF2B5EF4-FFF2-40B4-BE49-F238E27FC236}">
                  <a16:creationId xmlns:a16="http://schemas.microsoft.com/office/drawing/2014/main" id="{3DB10B3B-CF87-473B-9382-87E3950FC6B1}"/>
                </a:ext>
              </a:extLst>
            </p:cNvPr>
            <p:cNvSpPr/>
            <p:nvPr/>
          </p:nvSpPr>
          <p:spPr>
            <a:xfrm>
              <a:off x="7793871" y="2793374"/>
              <a:ext cx="9673" cy="10413"/>
            </a:xfrm>
            <a:custGeom>
              <a:avLst/>
              <a:gdLst/>
              <a:ahLst/>
              <a:cxnLst/>
              <a:rect l="l" t="t" r="r" b="b"/>
              <a:pathLst>
                <a:path w="183" h="197" extrusionOk="0">
                  <a:moveTo>
                    <a:pt x="61" y="1"/>
                  </a:moveTo>
                  <a:lnTo>
                    <a:pt x="0" y="31"/>
                  </a:lnTo>
                  <a:lnTo>
                    <a:pt x="152" y="183"/>
                  </a:lnTo>
                  <a:cubicBezTo>
                    <a:pt x="152" y="183"/>
                    <a:pt x="152" y="197"/>
                    <a:pt x="161" y="197"/>
                  </a:cubicBezTo>
                  <a:cubicBezTo>
                    <a:pt x="166" y="197"/>
                    <a:pt x="172" y="193"/>
                    <a:pt x="182"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9" name="Google Shape;2552;p70">
              <a:extLst>
                <a:ext uri="{FF2B5EF4-FFF2-40B4-BE49-F238E27FC236}">
                  <a16:creationId xmlns:a16="http://schemas.microsoft.com/office/drawing/2014/main" id="{0F957BDE-7EEA-4A69-8628-5CD619EC70B2}"/>
                </a:ext>
              </a:extLst>
            </p:cNvPr>
            <p:cNvSpPr/>
            <p:nvPr/>
          </p:nvSpPr>
          <p:spPr>
            <a:xfrm>
              <a:off x="7745663" y="2820702"/>
              <a:ext cx="8088" cy="10889"/>
            </a:xfrm>
            <a:custGeom>
              <a:avLst/>
              <a:gdLst/>
              <a:ahLst/>
              <a:cxnLst/>
              <a:rect l="l" t="t" r="r" b="b"/>
              <a:pathLst>
                <a:path w="153" h="206" extrusionOk="0">
                  <a:moveTo>
                    <a:pt x="31" y="1"/>
                  </a:moveTo>
                  <a:lnTo>
                    <a:pt x="0" y="31"/>
                  </a:lnTo>
                  <a:lnTo>
                    <a:pt x="122" y="183"/>
                  </a:lnTo>
                  <a:cubicBezTo>
                    <a:pt x="122" y="198"/>
                    <a:pt x="129" y="206"/>
                    <a:pt x="137" y="206"/>
                  </a:cubicBezTo>
                  <a:cubicBezTo>
                    <a:pt x="145" y="206"/>
                    <a:pt x="152" y="198"/>
                    <a:pt x="152"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0" name="Google Shape;2553;p70">
              <a:extLst>
                <a:ext uri="{FF2B5EF4-FFF2-40B4-BE49-F238E27FC236}">
                  <a16:creationId xmlns:a16="http://schemas.microsoft.com/office/drawing/2014/main" id="{BAB1E884-F671-4397-BB31-AD9192042052}"/>
                </a:ext>
              </a:extLst>
            </p:cNvPr>
            <p:cNvSpPr/>
            <p:nvPr/>
          </p:nvSpPr>
          <p:spPr>
            <a:xfrm>
              <a:off x="7695817" y="2848030"/>
              <a:ext cx="8088" cy="10889"/>
            </a:xfrm>
            <a:custGeom>
              <a:avLst/>
              <a:gdLst/>
              <a:ahLst/>
              <a:cxnLst/>
              <a:rect l="l" t="t" r="r" b="b"/>
              <a:pathLst>
                <a:path w="153" h="206" extrusionOk="0">
                  <a:moveTo>
                    <a:pt x="31" y="0"/>
                  </a:moveTo>
                  <a:lnTo>
                    <a:pt x="1" y="31"/>
                  </a:lnTo>
                  <a:lnTo>
                    <a:pt x="123" y="183"/>
                  </a:lnTo>
                  <a:cubicBezTo>
                    <a:pt x="123" y="198"/>
                    <a:pt x="130" y="205"/>
                    <a:pt x="138" y="205"/>
                  </a:cubicBezTo>
                  <a:cubicBezTo>
                    <a:pt x="145" y="205"/>
                    <a:pt x="153" y="198"/>
                    <a:pt x="153" y="183"/>
                  </a:cubicBezTo>
                  <a:lnTo>
                    <a:pt x="31"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1" name="Google Shape;2554;p70">
              <a:extLst>
                <a:ext uri="{FF2B5EF4-FFF2-40B4-BE49-F238E27FC236}">
                  <a16:creationId xmlns:a16="http://schemas.microsoft.com/office/drawing/2014/main" id="{E67FEA67-6EAE-4522-8A5C-18AE8691B713}"/>
                </a:ext>
              </a:extLst>
            </p:cNvPr>
            <p:cNvSpPr/>
            <p:nvPr/>
          </p:nvSpPr>
          <p:spPr>
            <a:xfrm>
              <a:off x="7596230" y="2902634"/>
              <a:ext cx="9673" cy="11312"/>
            </a:xfrm>
            <a:custGeom>
              <a:avLst/>
              <a:gdLst/>
              <a:ahLst/>
              <a:cxnLst/>
              <a:rect l="l" t="t" r="r" b="b"/>
              <a:pathLst>
                <a:path w="183" h="214" extrusionOk="0">
                  <a:moveTo>
                    <a:pt x="31" y="1"/>
                  </a:moveTo>
                  <a:lnTo>
                    <a:pt x="0" y="31"/>
                  </a:lnTo>
                  <a:lnTo>
                    <a:pt x="122" y="183"/>
                  </a:lnTo>
                  <a:cubicBezTo>
                    <a:pt x="152" y="213"/>
                    <a:pt x="152" y="213"/>
                    <a:pt x="152" y="213"/>
                  </a:cubicBezTo>
                  <a:cubicBezTo>
                    <a:pt x="183" y="183"/>
                    <a:pt x="183" y="183"/>
                    <a:pt x="18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2" name="Google Shape;2555;p70">
              <a:extLst>
                <a:ext uri="{FF2B5EF4-FFF2-40B4-BE49-F238E27FC236}">
                  <a16:creationId xmlns:a16="http://schemas.microsoft.com/office/drawing/2014/main" id="{F2E60FF2-9151-47D7-85DD-D9953B92D3CD}"/>
                </a:ext>
              </a:extLst>
            </p:cNvPr>
            <p:cNvSpPr/>
            <p:nvPr/>
          </p:nvSpPr>
          <p:spPr>
            <a:xfrm>
              <a:off x="7546437" y="2929962"/>
              <a:ext cx="9673" cy="11312"/>
            </a:xfrm>
            <a:custGeom>
              <a:avLst/>
              <a:gdLst/>
              <a:ahLst/>
              <a:cxnLst/>
              <a:rect l="l" t="t" r="r" b="b"/>
              <a:pathLst>
                <a:path w="183" h="214" extrusionOk="0">
                  <a:moveTo>
                    <a:pt x="61" y="0"/>
                  </a:moveTo>
                  <a:lnTo>
                    <a:pt x="0" y="31"/>
                  </a:lnTo>
                  <a:lnTo>
                    <a:pt x="152" y="183"/>
                  </a:lnTo>
                  <a:cubicBezTo>
                    <a:pt x="152" y="213"/>
                    <a:pt x="152" y="213"/>
                    <a:pt x="183" y="213"/>
                  </a:cubicBezTo>
                  <a:cubicBezTo>
                    <a:pt x="183" y="183"/>
                    <a:pt x="183" y="183"/>
                    <a:pt x="183" y="183"/>
                  </a:cubicBezTo>
                  <a:lnTo>
                    <a:pt x="61"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3" name="Google Shape;2556;p70">
              <a:extLst>
                <a:ext uri="{FF2B5EF4-FFF2-40B4-BE49-F238E27FC236}">
                  <a16:creationId xmlns:a16="http://schemas.microsoft.com/office/drawing/2014/main" id="{4BB81BD5-E301-4421-9DE8-AC13E8145ED4}"/>
                </a:ext>
              </a:extLst>
            </p:cNvPr>
            <p:cNvSpPr/>
            <p:nvPr/>
          </p:nvSpPr>
          <p:spPr>
            <a:xfrm>
              <a:off x="7837216" y="2770909"/>
              <a:ext cx="8088" cy="9673"/>
            </a:xfrm>
            <a:custGeom>
              <a:avLst/>
              <a:gdLst/>
              <a:ahLst/>
              <a:cxnLst/>
              <a:rect l="l" t="t" r="r" b="b"/>
              <a:pathLst>
                <a:path w="153" h="183" extrusionOk="0">
                  <a:moveTo>
                    <a:pt x="1" y="0"/>
                  </a:moveTo>
                  <a:lnTo>
                    <a:pt x="122" y="183"/>
                  </a:lnTo>
                  <a:lnTo>
                    <a:pt x="153" y="183"/>
                  </a:lnTo>
                  <a:cubicBezTo>
                    <a:pt x="153" y="183"/>
                    <a:pt x="153" y="152"/>
                    <a:pt x="15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4" name="Google Shape;2557;p70">
              <a:extLst>
                <a:ext uri="{FF2B5EF4-FFF2-40B4-BE49-F238E27FC236}">
                  <a16:creationId xmlns:a16="http://schemas.microsoft.com/office/drawing/2014/main" id="{4116F25D-6988-436E-A2B9-A8339E8C4C54}"/>
                </a:ext>
              </a:extLst>
            </p:cNvPr>
            <p:cNvSpPr/>
            <p:nvPr/>
          </p:nvSpPr>
          <p:spPr>
            <a:xfrm>
              <a:off x="7787422" y="2798184"/>
              <a:ext cx="8088" cy="9726"/>
            </a:xfrm>
            <a:custGeom>
              <a:avLst/>
              <a:gdLst/>
              <a:ahLst/>
              <a:cxnLst/>
              <a:rect l="l" t="t" r="r" b="b"/>
              <a:pathLst>
                <a:path w="153" h="184" extrusionOk="0">
                  <a:moveTo>
                    <a:pt x="1" y="1"/>
                  </a:moveTo>
                  <a:lnTo>
                    <a:pt x="122" y="183"/>
                  </a:lnTo>
                  <a:lnTo>
                    <a:pt x="152" y="183"/>
                  </a:ln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5" name="Google Shape;2558;p70">
              <a:extLst>
                <a:ext uri="{FF2B5EF4-FFF2-40B4-BE49-F238E27FC236}">
                  <a16:creationId xmlns:a16="http://schemas.microsoft.com/office/drawing/2014/main" id="{74139971-9F4D-457A-8535-8757C9559B60}"/>
                </a:ext>
              </a:extLst>
            </p:cNvPr>
            <p:cNvSpPr/>
            <p:nvPr/>
          </p:nvSpPr>
          <p:spPr>
            <a:xfrm>
              <a:off x="7737629" y="2825512"/>
              <a:ext cx="8088" cy="9726"/>
            </a:xfrm>
            <a:custGeom>
              <a:avLst/>
              <a:gdLst/>
              <a:ahLst/>
              <a:cxnLst/>
              <a:rect l="l" t="t" r="r" b="b"/>
              <a:pathLst>
                <a:path w="153" h="184" extrusionOk="0">
                  <a:moveTo>
                    <a:pt x="0" y="1"/>
                  </a:moveTo>
                  <a:lnTo>
                    <a:pt x="122" y="183"/>
                  </a:lnTo>
                  <a:lnTo>
                    <a:pt x="152" y="183"/>
                  </a:ln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6" name="Google Shape;2559;p70">
              <a:extLst>
                <a:ext uri="{FF2B5EF4-FFF2-40B4-BE49-F238E27FC236}">
                  <a16:creationId xmlns:a16="http://schemas.microsoft.com/office/drawing/2014/main" id="{F13F02A0-125C-4457-8C52-D29E1A1CD6F4}"/>
                </a:ext>
              </a:extLst>
            </p:cNvPr>
            <p:cNvSpPr/>
            <p:nvPr/>
          </p:nvSpPr>
          <p:spPr>
            <a:xfrm>
              <a:off x="7687783" y="2852841"/>
              <a:ext cx="9726" cy="9673"/>
            </a:xfrm>
            <a:custGeom>
              <a:avLst/>
              <a:gdLst/>
              <a:ahLst/>
              <a:cxnLst/>
              <a:rect l="l" t="t" r="r" b="b"/>
              <a:pathLst>
                <a:path w="184" h="183" extrusionOk="0">
                  <a:moveTo>
                    <a:pt x="1" y="0"/>
                  </a:moveTo>
                  <a:lnTo>
                    <a:pt x="123" y="183"/>
                  </a:lnTo>
                  <a:lnTo>
                    <a:pt x="153" y="183"/>
                  </a:lnTo>
                  <a:cubicBezTo>
                    <a:pt x="183" y="183"/>
                    <a:pt x="183" y="152"/>
                    <a:pt x="15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7" name="Google Shape;2560;p70">
              <a:extLst>
                <a:ext uri="{FF2B5EF4-FFF2-40B4-BE49-F238E27FC236}">
                  <a16:creationId xmlns:a16="http://schemas.microsoft.com/office/drawing/2014/main" id="{66741A89-0094-4A2E-8FE3-18A3A7818DDA}"/>
                </a:ext>
              </a:extLst>
            </p:cNvPr>
            <p:cNvSpPr/>
            <p:nvPr/>
          </p:nvSpPr>
          <p:spPr>
            <a:xfrm>
              <a:off x="7589782" y="2907444"/>
              <a:ext cx="8088" cy="9726"/>
            </a:xfrm>
            <a:custGeom>
              <a:avLst/>
              <a:gdLst/>
              <a:ahLst/>
              <a:cxnLst/>
              <a:rect l="l" t="t" r="r" b="b"/>
              <a:pathLst>
                <a:path w="153" h="184" extrusionOk="0">
                  <a:moveTo>
                    <a:pt x="31" y="1"/>
                  </a:moveTo>
                  <a:lnTo>
                    <a:pt x="1" y="31"/>
                  </a:lnTo>
                  <a:lnTo>
                    <a:pt x="122" y="183"/>
                  </a:lnTo>
                  <a:lnTo>
                    <a:pt x="153" y="183"/>
                  </a:lnTo>
                  <a:cubicBezTo>
                    <a:pt x="153" y="183"/>
                    <a:pt x="153" y="18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8" name="Google Shape;2561;p70">
              <a:extLst>
                <a:ext uri="{FF2B5EF4-FFF2-40B4-BE49-F238E27FC236}">
                  <a16:creationId xmlns:a16="http://schemas.microsoft.com/office/drawing/2014/main" id="{44388002-FE41-4EBD-A484-737B30173CA6}"/>
                </a:ext>
              </a:extLst>
            </p:cNvPr>
            <p:cNvSpPr/>
            <p:nvPr/>
          </p:nvSpPr>
          <p:spPr>
            <a:xfrm>
              <a:off x="7829181" y="2774133"/>
              <a:ext cx="8088" cy="10361"/>
            </a:xfrm>
            <a:custGeom>
              <a:avLst/>
              <a:gdLst/>
              <a:ahLst/>
              <a:cxnLst/>
              <a:rect l="l" t="t" r="r" b="b"/>
              <a:pathLst>
                <a:path w="153" h="196" extrusionOk="0">
                  <a:moveTo>
                    <a:pt x="31" y="0"/>
                  </a:moveTo>
                  <a:lnTo>
                    <a:pt x="1" y="30"/>
                  </a:lnTo>
                  <a:lnTo>
                    <a:pt x="122" y="182"/>
                  </a:lnTo>
                  <a:cubicBezTo>
                    <a:pt x="143" y="182"/>
                    <a:pt x="149" y="196"/>
                    <a:pt x="152" y="196"/>
                  </a:cubicBezTo>
                  <a:cubicBezTo>
                    <a:pt x="153" y="196"/>
                    <a:pt x="153" y="193"/>
                    <a:pt x="153" y="182"/>
                  </a:cubicBezTo>
                  <a:lnTo>
                    <a:pt x="31"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9" name="Google Shape;2562;p70">
              <a:extLst>
                <a:ext uri="{FF2B5EF4-FFF2-40B4-BE49-F238E27FC236}">
                  <a16:creationId xmlns:a16="http://schemas.microsoft.com/office/drawing/2014/main" id="{0A849D10-15B0-49EE-9DFC-0293CDD9445A}"/>
                </a:ext>
              </a:extLst>
            </p:cNvPr>
            <p:cNvSpPr/>
            <p:nvPr/>
          </p:nvSpPr>
          <p:spPr>
            <a:xfrm>
              <a:off x="7891872" y="2740356"/>
              <a:ext cx="9673" cy="9726"/>
            </a:xfrm>
            <a:custGeom>
              <a:avLst/>
              <a:gdLst/>
              <a:ahLst/>
              <a:cxnLst/>
              <a:rect l="l" t="t" r="r" b="b"/>
              <a:pathLst>
                <a:path w="183" h="184" extrusionOk="0">
                  <a:moveTo>
                    <a:pt x="0" y="1"/>
                  </a:moveTo>
                  <a:lnTo>
                    <a:pt x="122" y="183"/>
                  </a:lnTo>
                  <a:lnTo>
                    <a:pt x="152" y="183"/>
                  </a:lnTo>
                  <a:cubicBezTo>
                    <a:pt x="183" y="183"/>
                    <a:pt x="183"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0" name="Google Shape;2563;p70">
              <a:extLst>
                <a:ext uri="{FF2B5EF4-FFF2-40B4-BE49-F238E27FC236}">
                  <a16:creationId xmlns:a16="http://schemas.microsoft.com/office/drawing/2014/main" id="{E642BD70-B614-4006-AC64-39760DB53D62}"/>
                </a:ext>
              </a:extLst>
            </p:cNvPr>
            <p:cNvSpPr/>
            <p:nvPr/>
          </p:nvSpPr>
          <p:spPr>
            <a:xfrm>
              <a:off x="7883837" y="2743581"/>
              <a:ext cx="9673" cy="10889"/>
            </a:xfrm>
            <a:custGeom>
              <a:avLst/>
              <a:gdLst/>
              <a:ahLst/>
              <a:cxnLst/>
              <a:rect l="l" t="t" r="r" b="b"/>
              <a:pathLst>
                <a:path w="183" h="206" extrusionOk="0">
                  <a:moveTo>
                    <a:pt x="61" y="1"/>
                  </a:moveTo>
                  <a:lnTo>
                    <a:pt x="0" y="31"/>
                  </a:lnTo>
                  <a:lnTo>
                    <a:pt x="152" y="183"/>
                  </a:lnTo>
                  <a:cubicBezTo>
                    <a:pt x="152" y="198"/>
                    <a:pt x="152" y="206"/>
                    <a:pt x="156" y="206"/>
                  </a:cubicBezTo>
                  <a:cubicBezTo>
                    <a:pt x="160" y="206"/>
                    <a:pt x="167" y="198"/>
                    <a:pt x="183"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1" name="Google Shape;2564;p70">
              <a:extLst>
                <a:ext uri="{FF2B5EF4-FFF2-40B4-BE49-F238E27FC236}">
                  <a16:creationId xmlns:a16="http://schemas.microsoft.com/office/drawing/2014/main" id="{2C0CC374-F6D7-4932-A479-AA4441A803F5}"/>
                </a:ext>
              </a:extLst>
            </p:cNvPr>
            <p:cNvSpPr/>
            <p:nvPr/>
          </p:nvSpPr>
          <p:spPr>
            <a:xfrm>
              <a:off x="7877388" y="2748391"/>
              <a:ext cx="8088" cy="9726"/>
            </a:xfrm>
            <a:custGeom>
              <a:avLst/>
              <a:gdLst/>
              <a:ahLst/>
              <a:cxnLst/>
              <a:rect l="l" t="t" r="r" b="b"/>
              <a:pathLst>
                <a:path w="153" h="184" extrusionOk="0">
                  <a:moveTo>
                    <a:pt x="1" y="1"/>
                  </a:moveTo>
                  <a:lnTo>
                    <a:pt x="122" y="183"/>
                  </a:lnTo>
                  <a:lnTo>
                    <a:pt x="153" y="183"/>
                  </a:lnTo>
                  <a:cubicBezTo>
                    <a:pt x="153" y="183"/>
                    <a:pt x="153" y="15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2" name="Google Shape;2565;p70">
              <a:extLst>
                <a:ext uri="{FF2B5EF4-FFF2-40B4-BE49-F238E27FC236}">
                  <a16:creationId xmlns:a16="http://schemas.microsoft.com/office/drawing/2014/main" id="{5EB561B7-B8D9-45F1-AE56-AA079F0B8275}"/>
                </a:ext>
              </a:extLst>
            </p:cNvPr>
            <p:cNvSpPr/>
            <p:nvPr/>
          </p:nvSpPr>
          <p:spPr>
            <a:xfrm>
              <a:off x="7779388" y="2801409"/>
              <a:ext cx="9673" cy="10889"/>
            </a:xfrm>
            <a:custGeom>
              <a:avLst/>
              <a:gdLst/>
              <a:ahLst/>
              <a:cxnLst/>
              <a:rect l="l" t="t" r="r" b="b"/>
              <a:pathLst>
                <a:path w="183" h="206" extrusionOk="0">
                  <a:moveTo>
                    <a:pt x="31" y="1"/>
                  </a:moveTo>
                  <a:lnTo>
                    <a:pt x="1" y="31"/>
                  </a:lnTo>
                  <a:lnTo>
                    <a:pt x="122" y="183"/>
                  </a:lnTo>
                  <a:cubicBezTo>
                    <a:pt x="137" y="198"/>
                    <a:pt x="145" y="206"/>
                    <a:pt x="153" y="206"/>
                  </a:cubicBezTo>
                  <a:cubicBezTo>
                    <a:pt x="160" y="206"/>
                    <a:pt x="168" y="198"/>
                    <a:pt x="18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3" name="Google Shape;2566;p70">
              <a:extLst>
                <a:ext uri="{FF2B5EF4-FFF2-40B4-BE49-F238E27FC236}">
                  <a16:creationId xmlns:a16="http://schemas.microsoft.com/office/drawing/2014/main" id="{68A351D2-02EE-4FE3-B5F7-1D873F3CFFDB}"/>
                </a:ext>
              </a:extLst>
            </p:cNvPr>
            <p:cNvSpPr/>
            <p:nvPr/>
          </p:nvSpPr>
          <p:spPr>
            <a:xfrm>
              <a:off x="7729594" y="2828737"/>
              <a:ext cx="9673" cy="10889"/>
            </a:xfrm>
            <a:custGeom>
              <a:avLst/>
              <a:gdLst/>
              <a:ahLst/>
              <a:cxnLst/>
              <a:rect l="l" t="t" r="r" b="b"/>
              <a:pathLst>
                <a:path w="183" h="206" extrusionOk="0">
                  <a:moveTo>
                    <a:pt x="61" y="0"/>
                  </a:moveTo>
                  <a:lnTo>
                    <a:pt x="0" y="31"/>
                  </a:lnTo>
                  <a:lnTo>
                    <a:pt x="152" y="183"/>
                  </a:lnTo>
                  <a:cubicBezTo>
                    <a:pt x="152" y="198"/>
                    <a:pt x="152" y="206"/>
                    <a:pt x="156" y="206"/>
                  </a:cubicBezTo>
                  <a:cubicBezTo>
                    <a:pt x="160" y="206"/>
                    <a:pt x="167" y="198"/>
                    <a:pt x="183" y="183"/>
                  </a:cubicBezTo>
                  <a:lnTo>
                    <a:pt x="61"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4" name="Google Shape;2567;p70">
              <a:extLst>
                <a:ext uri="{FF2B5EF4-FFF2-40B4-BE49-F238E27FC236}">
                  <a16:creationId xmlns:a16="http://schemas.microsoft.com/office/drawing/2014/main" id="{25F3E517-3586-4F5B-966F-D86F104093CA}"/>
                </a:ext>
              </a:extLst>
            </p:cNvPr>
            <p:cNvSpPr/>
            <p:nvPr/>
          </p:nvSpPr>
          <p:spPr>
            <a:xfrm>
              <a:off x="7681387" y="2856065"/>
              <a:ext cx="8088" cy="11259"/>
            </a:xfrm>
            <a:custGeom>
              <a:avLst/>
              <a:gdLst/>
              <a:ahLst/>
              <a:cxnLst/>
              <a:rect l="l" t="t" r="r" b="b"/>
              <a:pathLst>
                <a:path w="153" h="213" extrusionOk="0">
                  <a:moveTo>
                    <a:pt x="31" y="0"/>
                  </a:moveTo>
                  <a:lnTo>
                    <a:pt x="0" y="31"/>
                  </a:lnTo>
                  <a:lnTo>
                    <a:pt x="122" y="183"/>
                  </a:lnTo>
                  <a:cubicBezTo>
                    <a:pt x="122" y="213"/>
                    <a:pt x="122" y="213"/>
                    <a:pt x="152" y="213"/>
                  </a:cubicBezTo>
                  <a:cubicBezTo>
                    <a:pt x="152" y="183"/>
                    <a:pt x="152" y="183"/>
                    <a:pt x="152" y="183"/>
                  </a:cubicBezTo>
                  <a:lnTo>
                    <a:pt x="31"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5" name="Google Shape;2568;p70">
              <a:extLst>
                <a:ext uri="{FF2B5EF4-FFF2-40B4-BE49-F238E27FC236}">
                  <a16:creationId xmlns:a16="http://schemas.microsoft.com/office/drawing/2014/main" id="{53FE5A6D-5674-456B-A824-44AD8E13D551}"/>
                </a:ext>
              </a:extLst>
            </p:cNvPr>
            <p:cNvSpPr/>
            <p:nvPr/>
          </p:nvSpPr>
          <p:spPr>
            <a:xfrm>
              <a:off x="7631593" y="2883340"/>
              <a:ext cx="8088" cy="11312"/>
            </a:xfrm>
            <a:custGeom>
              <a:avLst/>
              <a:gdLst/>
              <a:ahLst/>
              <a:cxnLst/>
              <a:rect l="l" t="t" r="r" b="b"/>
              <a:pathLst>
                <a:path w="153" h="214" extrusionOk="0">
                  <a:moveTo>
                    <a:pt x="31" y="1"/>
                  </a:moveTo>
                  <a:lnTo>
                    <a:pt x="0" y="31"/>
                  </a:lnTo>
                  <a:lnTo>
                    <a:pt x="122" y="183"/>
                  </a:lnTo>
                  <a:cubicBezTo>
                    <a:pt x="122" y="214"/>
                    <a:pt x="152" y="214"/>
                    <a:pt x="152" y="214"/>
                  </a:cubicBezTo>
                  <a:cubicBezTo>
                    <a:pt x="152" y="183"/>
                    <a:pt x="152" y="183"/>
                    <a:pt x="152"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6" name="Google Shape;2569;p70">
              <a:extLst>
                <a:ext uri="{FF2B5EF4-FFF2-40B4-BE49-F238E27FC236}">
                  <a16:creationId xmlns:a16="http://schemas.microsoft.com/office/drawing/2014/main" id="{49283390-B9B5-4DF6-82EF-0986296330F8}"/>
                </a:ext>
              </a:extLst>
            </p:cNvPr>
            <p:cNvSpPr/>
            <p:nvPr/>
          </p:nvSpPr>
          <p:spPr>
            <a:xfrm>
              <a:off x="7581747" y="2910668"/>
              <a:ext cx="9726" cy="11312"/>
            </a:xfrm>
            <a:custGeom>
              <a:avLst/>
              <a:gdLst/>
              <a:ahLst/>
              <a:cxnLst/>
              <a:rect l="l" t="t" r="r" b="b"/>
              <a:pathLst>
                <a:path w="184" h="214" extrusionOk="0">
                  <a:moveTo>
                    <a:pt x="31" y="1"/>
                  </a:moveTo>
                  <a:lnTo>
                    <a:pt x="1" y="31"/>
                  </a:lnTo>
                  <a:lnTo>
                    <a:pt x="122" y="183"/>
                  </a:lnTo>
                  <a:cubicBezTo>
                    <a:pt x="153" y="213"/>
                    <a:pt x="153" y="213"/>
                    <a:pt x="153" y="213"/>
                  </a:cubicBezTo>
                  <a:cubicBezTo>
                    <a:pt x="183" y="183"/>
                    <a:pt x="183" y="183"/>
                    <a:pt x="15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7" name="Google Shape;2570;p70">
              <a:extLst>
                <a:ext uri="{FF2B5EF4-FFF2-40B4-BE49-F238E27FC236}">
                  <a16:creationId xmlns:a16="http://schemas.microsoft.com/office/drawing/2014/main" id="{2069A26D-8CC2-4D21-AC3D-74757052335B}"/>
                </a:ext>
              </a:extLst>
            </p:cNvPr>
            <p:cNvSpPr/>
            <p:nvPr/>
          </p:nvSpPr>
          <p:spPr>
            <a:xfrm>
              <a:off x="7528729" y="2733960"/>
              <a:ext cx="17761" cy="22518"/>
            </a:xfrm>
            <a:custGeom>
              <a:avLst/>
              <a:gdLst/>
              <a:ahLst/>
              <a:cxnLst/>
              <a:rect l="l" t="t" r="r" b="b"/>
              <a:pathLst>
                <a:path w="336" h="426" extrusionOk="0">
                  <a:moveTo>
                    <a:pt x="335" y="0"/>
                  </a:moveTo>
                  <a:lnTo>
                    <a:pt x="335" y="0"/>
                  </a:lnTo>
                  <a:cubicBezTo>
                    <a:pt x="183" y="31"/>
                    <a:pt x="62" y="61"/>
                    <a:pt x="31" y="152"/>
                  </a:cubicBezTo>
                  <a:cubicBezTo>
                    <a:pt x="1" y="213"/>
                    <a:pt x="62" y="334"/>
                    <a:pt x="122" y="426"/>
                  </a:cubicBezTo>
                  <a:cubicBezTo>
                    <a:pt x="244" y="304"/>
                    <a:pt x="305" y="122"/>
                    <a:pt x="335"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8" name="Google Shape;2571;p70">
              <a:extLst>
                <a:ext uri="{FF2B5EF4-FFF2-40B4-BE49-F238E27FC236}">
                  <a16:creationId xmlns:a16="http://schemas.microsoft.com/office/drawing/2014/main" id="{DC684E69-25BD-411E-910C-A898AB9980BB}"/>
                </a:ext>
              </a:extLst>
            </p:cNvPr>
            <p:cNvSpPr/>
            <p:nvPr/>
          </p:nvSpPr>
          <p:spPr>
            <a:xfrm>
              <a:off x="7556057" y="2774133"/>
              <a:ext cx="199282" cy="73951"/>
            </a:xfrm>
            <a:custGeom>
              <a:avLst/>
              <a:gdLst/>
              <a:ahLst/>
              <a:cxnLst/>
              <a:rect l="l" t="t" r="r" b="b"/>
              <a:pathLst>
                <a:path w="3770" h="1399" extrusionOk="0">
                  <a:moveTo>
                    <a:pt x="31" y="0"/>
                  </a:moveTo>
                  <a:cubicBezTo>
                    <a:pt x="31" y="30"/>
                    <a:pt x="31" y="61"/>
                    <a:pt x="1" y="122"/>
                  </a:cubicBezTo>
                  <a:lnTo>
                    <a:pt x="31" y="122"/>
                  </a:lnTo>
                  <a:lnTo>
                    <a:pt x="3405" y="1398"/>
                  </a:lnTo>
                  <a:lnTo>
                    <a:pt x="3770" y="486"/>
                  </a:lnTo>
                  <a:lnTo>
                    <a:pt x="3587" y="426"/>
                  </a:lnTo>
                  <a:cubicBezTo>
                    <a:pt x="3466" y="669"/>
                    <a:pt x="3283" y="882"/>
                    <a:pt x="2979" y="882"/>
                  </a:cubicBezTo>
                  <a:cubicBezTo>
                    <a:pt x="2007" y="821"/>
                    <a:pt x="912" y="365"/>
                    <a:pt x="31"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9" name="Google Shape;2572;p70">
              <a:extLst>
                <a:ext uri="{FF2B5EF4-FFF2-40B4-BE49-F238E27FC236}">
                  <a16:creationId xmlns:a16="http://schemas.microsoft.com/office/drawing/2014/main" id="{30879A5D-795D-412D-9E9A-0737F3BFDA01}"/>
                </a:ext>
              </a:extLst>
            </p:cNvPr>
            <p:cNvSpPr/>
            <p:nvPr/>
          </p:nvSpPr>
          <p:spPr>
            <a:xfrm>
              <a:off x="7557643" y="2730736"/>
              <a:ext cx="188076" cy="90021"/>
            </a:xfrm>
            <a:custGeom>
              <a:avLst/>
              <a:gdLst/>
              <a:ahLst/>
              <a:cxnLst/>
              <a:rect l="l" t="t" r="r" b="b"/>
              <a:pathLst>
                <a:path w="3558" h="1703" extrusionOk="0">
                  <a:moveTo>
                    <a:pt x="335" y="0"/>
                  </a:moveTo>
                  <a:cubicBezTo>
                    <a:pt x="366" y="122"/>
                    <a:pt x="335" y="213"/>
                    <a:pt x="183" y="244"/>
                  </a:cubicBezTo>
                  <a:cubicBezTo>
                    <a:pt x="183" y="244"/>
                    <a:pt x="366" y="578"/>
                    <a:pt x="31" y="639"/>
                  </a:cubicBezTo>
                  <a:cubicBezTo>
                    <a:pt x="31" y="639"/>
                    <a:pt x="31" y="730"/>
                    <a:pt x="1" y="791"/>
                  </a:cubicBezTo>
                  <a:cubicBezTo>
                    <a:pt x="882" y="1186"/>
                    <a:pt x="1977" y="1642"/>
                    <a:pt x="2949" y="1703"/>
                  </a:cubicBezTo>
                  <a:cubicBezTo>
                    <a:pt x="3253" y="1703"/>
                    <a:pt x="3436" y="1490"/>
                    <a:pt x="3557" y="1247"/>
                  </a:cubicBezTo>
                  <a:lnTo>
                    <a:pt x="366" y="31"/>
                  </a:lnTo>
                  <a:lnTo>
                    <a:pt x="366" y="0"/>
                  </a:ln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0" name="Google Shape;2573;p70">
              <a:extLst>
                <a:ext uri="{FF2B5EF4-FFF2-40B4-BE49-F238E27FC236}">
                  <a16:creationId xmlns:a16="http://schemas.microsoft.com/office/drawing/2014/main" id="{64FCC1B4-D168-47DA-AD1B-156A2B1E553E}"/>
                </a:ext>
              </a:extLst>
            </p:cNvPr>
            <p:cNvSpPr/>
            <p:nvPr/>
          </p:nvSpPr>
          <p:spPr>
            <a:xfrm>
              <a:off x="7544798" y="2767684"/>
              <a:ext cx="14537" cy="12898"/>
            </a:xfrm>
            <a:custGeom>
              <a:avLst/>
              <a:gdLst/>
              <a:ahLst/>
              <a:cxnLst/>
              <a:rect l="l" t="t" r="r" b="b"/>
              <a:pathLst>
                <a:path w="275" h="244" extrusionOk="0">
                  <a:moveTo>
                    <a:pt x="1" y="0"/>
                  </a:moveTo>
                  <a:lnTo>
                    <a:pt x="1" y="0"/>
                  </a:lnTo>
                  <a:cubicBezTo>
                    <a:pt x="92" y="92"/>
                    <a:pt x="183" y="183"/>
                    <a:pt x="214" y="244"/>
                  </a:cubicBezTo>
                  <a:cubicBezTo>
                    <a:pt x="244" y="183"/>
                    <a:pt x="244" y="152"/>
                    <a:pt x="274" y="92"/>
                  </a:cubicBezTo>
                  <a:lnTo>
                    <a:pt x="1" y="0"/>
                  </a:lnTo>
                  <a:close/>
                </a:path>
              </a:pathLst>
            </a:custGeom>
            <a:solidFill>
              <a:srgbClr val="FFD4C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1" name="Google Shape;2574;p70">
              <a:extLst>
                <a:ext uri="{FF2B5EF4-FFF2-40B4-BE49-F238E27FC236}">
                  <a16:creationId xmlns:a16="http://schemas.microsoft.com/office/drawing/2014/main" id="{83152B72-E208-4C3F-9A4B-6E10320EA051}"/>
                </a:ext>
              </a:extLst>
            </p:cNvPr>
            <p:cNvSpPr/>
            <p:nvPr/>
          </p:nvSpPr>
          <p:spPr>
            <a:xfrm>
              <a:off x="7535178" y="2730736"/>
              <a:ext cx="41812" cy="43451"/>
            </a:xfrm>
            <a:custGeom>
              <a:avLst/>
              <a:gdLst/>
              <a:ahLst/>
              <a:cxnLst/>
              <a:rect l="l" t="t" r="r" b="b"/>
              <a:pathLst>
                <a:path w="791" h="822" extrusionOk="0">
                  <a:moveTo>
                    <a:pt x="791" y="0"/>
                  </a:moveTo>
                  <a:cubicBezTo>
                    <a:pt x="699" y="0"/>
                    <a:pt x="335" y="31"/>
                    <a:pt x="213" y="61"/>
                  </a:cubicBezTo>
                  <a:cubicBezTo>
                    <a:pt x="183" y="183"/>
                    <a:pt x="122" y="365"/>
                    <a:pt x="0" y="487"/>
                  </a:cubicBezTo>
                  <a:cubicBezTo>
                    <a:pt x="61" y="547"/>
                    <a:pt x="122" y="608"/>
                    <a:pt x="183" y="699"/>
                  </a:cubicBezTo>
                  <a:lnTo>
                    <a:pt x="456" y="821"/>
                  </a:lnTo>
                  <a:cubicBezTo>
                    <a:pt x="456" y="730"/>
                    <a:pt x="456" y="639"/>
                    <a:pt x="456" y="639"/>
                  </a:cubicBezTo>
                  <a:cubicBezTo>
                    <a:pt x="791" y="578"/>
                    <a:pt x="608" y="244"/>
                    <a:pt x="608" y="244"/>
                  </a:cubicBezTo>
                  <a:cubicBezTo>
                    <a:pt x="760" y="213"/>
                    <a:pt x="791" y="122"/>
                    <a:pt x="791" y="0"/>
                  </a:cubicBezTo>
                  <a:close/>
                </a:path>
              </a:pathLst>
            </a:custGeom>
            <a:solidFill>
              <a:srgbClr val="FFE1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2" name="Google Shape;2575;p70">
              <a:extLst>
                <a:ext uri="{FF2B5EF4-FFF2-40B4-BE49-F238E27FC236}">
                  <a16:creationId xmlns:a16="http://schemas.microsoft.com/office/drawing/2014/main" id="{5FB65AE5-796B-4680-A7D0-856C48F15002}"/>
                </a:ext>
              </a:extLst>
            </p:cNvPr>
            <p:cNvSpPr/>
            <p:nvPr/>
          </p:nvSpPr>
          <p:spPr>
            <a:xfrm>
              <a:off x="7740853" y="2836771"/>
              <a:ext cx="32139" cy="19558"/>
            </a:xfrm>
            <a:custGeom>
              <a:avLst/>
              <a:gdLst/>
              <a:ahLst/>
              <a:cxnLst/>
              <a:rect l="l" t="t" r="r" b="b"/>
              <a:pathLst>
                <a:path w="608" h="370" extrusionOk="0">
                  <a:moveTo>
                    <a:pt x="608" y="0"/>
                  </a:moveTo>
                  <a:lnTo>
                    <a:pt x="608" y="0"/>
                  </a:lnTo>
                  <a:cubicBezTo>
                    <a:pt x="508" y="51"/>
                    <a:pt x="407" y="73"/>
                    <a:pt x="307" y="73"/>
                  </a:cubicBezTo>
                  <a:cubicBezTo>
                    <a:pt x="225" y="73"/>
                    <a:pt x="143" y="58"/>
                    <a:pt x="61" y="31"/>
                  </a:cubicBezTo>
                  <a:lnTo>
                    <a:pt x="0" y="183"/>
                  </a:lnTo>
                  <a:cubicBezTo>
                    <a:pt x="0" y="213"/>
                    <a:pt x="0" y="274"/>
                    <a:pt x="30" y="274"/>
                  </a:cubicBezTo>
                  <a:lnTo>
                    <a:pt x="304" y="365"/>
                  </a:lnTo>
                  <a:cubicBezTo>
                    <a:pt x="312" y="368"/>
                    <a:pt x="321" y="369"/>
                    <a:pt x="329" y="369"/>
                  </a:cubicBezTo>
                  <a:cubicBezTo>
                    <a:pt x="416" y="369"/>
                    <a:pt x="517" y="241"/>
                    <a:pt x="517" y="213"/>
                  </a:cubicBezTo>
                  <a:lnTo>
                    <a:pt x="608" y="0"/>
                  </a:lnTo>
                  <a:close/>
                </a:path>
              </a:pathLst>
            </a:custGeom>
            <a:solidFill>
              <a:srgbClr val="F95D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3" name="Google Shape;2576;p70">
              <a:extLst>
                <a:ext uri="{FF2B5EF4-FFF2-40B4-BE49-F238E27FC236}">
                  <a16:creationId xmlns:a16="http://schemas.microsoft.com/office/drawing/2014/main" id="{11E745A1-0073-4860-AB7B-EC8EDCAF714E}"/>
                </a:ext>
              </a:extLst>
            </p:cNvPr>
            <p:cNvSpPr/>
            <p:nvPr/>
          </p:nvSpPr>
          <p:spPr>
            <a:xfrm>
              <a:off x="7744025" y="2802413"/>
              <a:ext cx="37002" cy="38905"/>
            </a:xfrm>
            <a:custGeom>
              <a:avLst/>
              <a:gdLst/>
              <a:ahLst/>
              <a:cxnLst/>
              <a:rect l="l" t="t" r="r" b="b"/>
              <a:pathLst>
                <a:path w="700" h="736" extrusionOk="0">
                  <a:moveTo>
                    <a:pt x="311" y="0"/>
                  </a:moveTo>
                  <a:cubicBezTo>
                    <a:pt x="288" y="0"/>
                    <a:pt x="266" y="28"/>
                    <a:pt x="244" y="73"/>
                  </a:cubicBezTo>
                  <a:lnTo>
                    <a:pt x="122" y="407"/>
                  </a:lnTo>
                  <a:lnTo>
                    <a:pt x="92" y="468"/>
                  </a:lnTo>
                  <a:lnTo>
                    <a:pt x="1" y="681"/>
                  </a:lnTo>
                  <a:cubicBezTo>
                    <a:pt x="77" y="719"/>
                    <a:pt x="154" y="736"/>
                    <a:pt x="230" y="736"/>
                  </a:cubicBezTo>
                  <a:cubicBezTo>
                    <a:pt x="336" y="736"/>
                    <a:pt x="442" y="703"/>
                    <a:pt x="548" y="650"/>
                  </a:cubicBezTo>
                  <a:lnTo>
                    <a:pt x="548" y="620"/>
                  </a:lnTo>
                  <a:lnTo>
                    <a:pt x="639" y="377"/>
                  </a:lnTo>
                  <a:cubicBezTo>
                    <a:pt x="670" y="347"/>
                    <a:pt x="700" y="164"/>
                    <a:pt x="578" y="103"/>
                  </a:cubicBezTo>
                  <a:lnTo>
                    <a:pt x="335" y="12"/>
                  </a:lnTo>
                  <a:cubicBezTo>
                    <a:pt x="327" y="4"/>
                    <a:pt x="319" y="0"/>
                    <a:pt x="311" y="0"/>
                  </a:cubicBezTo>
                  <a:close/>
                </a:path>
              </a:pathLst>
            </a:custGeom>
            <a:solidFill>
              <a:srgbClr val="FA70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4" name="Google Shape;2577;p70">
              <a:extLst>
                <a:ext uri="{FF2B5EF4-FFF2-40B4-BE49-F238E27FC236}">
                  <a16:creationId xmlns:a16="http://schemas.microsoft.com/office/drawing/2014/main" id="{63CF8DA2-AA3E-42C8-9E14-967B323F3C4B}"/>
                </a:ext>
              </a:extLst>
            </p:cNvPr>
            <p:cNvSpPr/>
            <p:nvPr/>
          </p:nvSpPr>
          <p:spPr>
            <a:xfrm>
              <a:off x="7735990" y="2836771"/>
              <a:ext cx="12898" cy="14484"/>
            </a:xfrm>
            <a:custGeom>
              <a:avLst/>
              <a:gdLst/>
              <a:ahLst/>
              <a:cxnLst/>
              <a:rect l="l" t="t" r="r" b="b"/>
              <a:pathLst>
                <a:path w="244" h="274" extrusionOk="0">
                  <a:moveTo>
                    <a:pt x="92" y="0"/>
                  </a:moveTo>
                  <a:lnTo>
                    <a:pt x="1" y="213"/>
                  </a:lnTo>
                  <a:lnTo>
                    <a:pt x="153" y="274"/>
                  </a:lnTo>
                  <a:lnTo>
                    <a:pt x="244" y="61"/>
                  </a:lnTo>
                  <a:cubicBezTo>
                    <a:pt x="183" y="31"/>
                    <a:pt x="153" y="31"/>
                    <a:pt x="92" y="0"/>
                  </a:cubicBezTo>
                  <a:close/>
                </a:path>
              </a:pathLst>
            </a:custGeom>
            <a:solidFill>
              <a:srgbClr val="E3E5E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5" name="Google Shape;2578;p70">
              <a:extLst>
                <a:ext uri="{FF2B5EF4-FFF2-40B4-BE49-F238E27FC236}">
                  <a16:creationId xmlns:a16="http://schemas.microsoft.com/office/drawing/2014/main" id="{E32C98FD-6457-4157-8E14-997CFBBD98AF}"/>
                </a:ext>
              </a:extLst>
            </p:cNvPr>
            <p:cNvSpPr/>
            <p:nvPr/>
          </p:nvSpPr>
          <p:spPr>
            <a:xfrm>
              <a:off x="7740853" y="2799823"/>
              <a:ext cx="22518" cy="40226"/>
            </a:xfrm>
            <a:custGeom>
              <a:avLst/>
              <a:gdLst/>
              <a:ahLst/>
              <a:cxnLst/>
              <a:rect l="l" t="t" r="r" b="b"/>
              <a:pathLst>
                <a:path w="426" h="761" extrusionOk="0">
                  <a:moveTo>
                    <a:pt x="274" y="0"/>
                  </a:moveTo>
                  <a:lnTo>
                    <a:pt x="0" y="699"/>
                  </a:lnTo>
                  <a:cubicBezTo>
                    <a:pt x="61" y="730"/>
                    <a:pt x="91" y="730"/>
                    <a:pt x="152" y="760"/>
                  </a:cubicBezTo>
                  <a:lnTo>
                    <a:pt x="426" y="61"/>
                  </a:lnTo>
                  <a:lnTo>
                    <a:pt x="274" y="0"/>
                  </a:lnTo>
                  <a:close/>
                </a:path>
              </a:pathLst>
            </a:custGeom>
            <a:solidFill>
              <a:srgbClr val="F1F3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6" name="Google Shape;2579;p70">
              <a:extLst>
                <a:ext uri="{FF2B5EF4-FFF2-40B4-BE49-F238E27FC236}">
                  <a16:creationId xmlns:a16="http://schemas.microsoft.com/office/drawing/2014/main" id="{DA40AFB4-F86A-4CD1-A97B-66C08F6AABCD}"/>
                </a:ext>
              </a:extLst>
            </p:cNvPr>
            <p:cNvSpPr/>
            <p:nvPr/>
          </p:nvSpPr>
          <p:spPr>
            <a:xfrm>
              <a:off x="6624203" y="2536320"/>
              <a:ext cx="802732" cy="278202"/>
            </a:xfrm>
            <a:custGeom>
              <a:avLst/>
              <a:gdLst/>
              <a:ahLst/>
              <a:cxnLst/>
              <a:rect l="l" t="t" r="r" b="b"/>
              <a:pathLst>
                <a:path w="15186" h="5263" extrusionOk="0">
                  <a:moveTo>
                    <a:pt x="730" y="0"/>
                  </a:moveTo>
                  <a:cubicBezTo>
                    <a:pt x="365" y="973"/>
                    <a:pt x="30" y="2098"/>
                    <a:pt x="0" y="3010"/>
                  </a:cubicBezTo>
                  <a:cubicBezTo>
                    <a:pt x="3320" y="4429"/>
                    <a:pt x="6985" y="5262"/>
                    <a:pt x="10604" y="5262"/>
                  </a:cubicBezTo>
                  <a:cubicBezTo>
                    <a:pt x="11790" y="5262"/>
                    <a:pt x="12971" y="5173"/>
                    <a:pt x="14134" y="4985"/>
                  </a:cubicBezTo>
                  <a:cubicBezTo>
                    <a:pt x="13891" y="4864"/>
                    <a:pt x="13557" y="4773"/>
                    <a:pt x="13557" y="4773"/>
                  </a:cubicBezTo>
                  <a:cubicBezTo>
                    <a:pt x="13557" y="4773"/>
                    <a:pt x="14347" y="4560"/>
                    <a:pt x="14712" y="4195"/>
                  </a:cubicBezTo>
                  <a:cubicBezTo>
                    <a:pt x="15076" y="3800"/>
                    <a:pt x="13496" y="3374"/>
                    <a:pt x="13496" y="3374"/>
                  </a:cubicBezTo>
                  <a:lnTo>
                    <a:pt x="13496" y="3374"/>
                  </a:lnTo>
                  <a:cubicBezTo>
                    <a:pt x="13496" y="3374"/>
                    <a:pt x="13502" y="3375"/>
                    <a:pt x="13515" y="3375"/>
                  </a:cubicBezTo>
                  <a:cubicBezTo>
                    <a:pt x="13646" y="3375"/>
                    <a:pt x="14414" y="3349"/>
                    <a:pt x="14803" y="2766"/>
                  </a:cubicBezTo>
                  <a:cubicBezTo>
                    <a:pt x="15186" y="2230"/>
                    <a:pt x="13574" y="2187"/>
                    <a:pt x="13049" y="2187"/>
                  </a:cubicBezTo>
                  <a:cubicBezTo>
                    <a:pt x="12948" y="2187"/>
                    <a:pt x="12888" y="2189"/>
                    <a:pt x="12888" y="2189"/>
                  </a:cubicBezTo>
                  <a:cubicBezTo>
                    <a:pt x="12888" y="2189"/>
                    <a:pt x="13472" y="948"/>
                    <a:pt x="12942" y="948"/>
                  </a:cubicBezTo>
                  <a:cubicBezTo>
                    <a:pt x="12879" y="948"/>
                    <a:pt x="12801" y="965"/>
                    <a:pt x="12705" y="1004"/>
                  </a:cubicBezTo>
                  <a:cubicBezTo>
                    <a:pt x="11824" y="1399"/>
                    <a:pt x="11459" y="2007"/>
                    <a:pt x="11459" y="2007"/>
                  </a:cubicBezTo>
                  <a:cubicBezTo>
                    <a:pt x="11459" y="2007"/>
                    <a:pt x="9568" y="2200"/>
                    <a:pt x="7923" y="2200"/>
                  </a:cubicBezTo>
                  <a:cubicBezTo>
                    <a:pt x="6647" y="2200"/>
                    <a:pt x="5519" y="2084"/>
                    <a:pt x="5532" y="1672"/>
                  </a:cubicBezTo>
                  <a:cubicBezTo>
                    <a:pt x="5532" y="1642"/>
                    <a:pt x="5532" y="1581"/>
                    <a:pt x="5532" y="1520"/>
                  </a:cubicBezTo>
                  <a:cubicBezTo>
                    <a:pt x="3921" y="1064"/>
                    <a:pt x="2371" y="274"/>
                    <a:pt x="730"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7" name="Google Shape;2580;p70">
              <a:extLst>
                <a:ext uri="{FF2B5EF4-FFF2-40B4-BE49-F238E27FC236}">
                  <a16:creationId xmlns:a16="http://schemas.microsoft.com/office/drawing/2014/main" id="{BBB76CEA-B9EE-442B-B5FB-559BD2C6A29F}"/>
                </a:ext>
              </a:extLst>
            </p:cNvPr>
            <p:cNvSpPr/>
            <p:nvPr/>
          </p:nvSpPr>
          <p:spPr>
            <a:xfrm>
              <a:off x="7662093" y="2867271"/>
              <a:ext cx="9726" cy="9726"/>
            </a:xfrm>
            <a:custGeom>
              <a:avLst/>
              <a:gdLst/>
              <a:ahLst/>
              <a:cxnLst/>
              <a:rect l="l" t="t" r="r" b="b"/>
              <a:pathLst>
                <a:path w="184" h="184" extrusionOk="0">
                  <a:moveTo>
                    <a:pt x="1" y="1"/>
                  </a:moveTo>
                  <a:lnTo>
                    <a:pt x="122" y="153"/>
                  </a:lnTo>
                  <a:cubicBezTo>
                    <a:pt x="153" y="183"/>
                    <a:pt x="153" y="183"/>
                    <a:pt x="153" y="183"/>
                  </a:cubicBezTo>
                  <a:cubicBezTo>
                    <a:pt x="183" y="183"/>
                    <a:pt x="183" y="15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8" name="Google Shape;2581;p70">
              <a:extLst>
                <a:ext uri="{FF2B5EF4-FFF2-40B4-BE49-F238E27FC236}">
                  <a16:creationId xmlns:a16="http://schemas.microsoft.com/office/drawing/2014/main" id="{8981038A-FBCC-45A2-85FA-9037F26E4F63}"/>
                </a:ext>
              </a:extLst>
            </p:cNvPr>
            <p:cNvSpPr/>
            <p:nvPr/>
          </p:nvSpPr>
          <p:spPr>
            <a:xfrm>
              <a:off x="7584971" y="2778943"/>
              <a:ext cx="364787" cy="221748"/>
            </a:xfrm>
            <a:custGeom>
              <a:avLst/>
              <a:gdLst/>
              <a:ahLst/>
              <a:cxnLst/>
              <a:rect l="l" t="t" r="r" b="b"/>
              <a:pathLst>
                <a:path w="6901" h="4195" extrusionOk="0">
                  <a:moveTo>
                    <a:pt x="6505" y="0"/>
                  </a:moveTo>
                  <a:cubicBezTo>
                    <a:pt x="4682" y="1642"/>
                    <a:pt x="2341" y="2857"/>
                    <a:pt x="1" y="3891"/>
                  </a:cubicBezTo>
                  <a:lnTo>
                    <a:pt x="244" y="4195"/>
                  </a:lnTo>
                  <a:lnTo>
                    <a:pt x="6900" y="517"/>
                  </a:lnTo>
                  <a:lnTo>
                    <a:pt x="6505"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9" name="Google Shape;2582;p70">
              <a:extLst>
                <a:ext uri="{FF2B5EF4-FFF2-40B4-BE49-F238E27FC236}">
                  <a16:creationId xmlns:a16="http://schemas.microsoft.com/office/drawing/2014/main" id="{02EFE2A0-0807-40AC-A9E6-F3679B51E80D}"/>
                </a:ext>
              </a:extLst>
            </p:cNvPr>
            <p:cNvSpPr/>
            <p:nvPr/>
          </p:nvSpPr>
          <p:spPr>
            <a:xfrm>
              <a:off x="7554472" y="2737132"/>
              <a:ext cx="404908" cy="265199"/>
            </a:xfrm>
            <a:custGeom>
              <a:avLst/>
              <a:gdLst/>
              <a:ahLst/>
              <a:cxnLst/>
              <a:rect l="l" t="t" r="r" b="b"/>
              <a:pathLst>
                <a:path w="7660" h="5017" extrusionOk="0">
                  <a:moveTo>
                    <a:pt x="6505" y="1"/>
                  </a:moveTo>
                  <a:lnTo>
                    <a:pt x="6657" y="244"/>
                  </a:lnTo>
                  <a:cubicBezTo>
                    <a:pt x="6657" y="244"/>
                    <a:pt x="6657" y="244"/>
                    <a:pt x="6657" y="274"/>
                  </a:cubicBezTo>
                  <a:cubicBezTo>
                    <a:pt x="6626" y="274"/>
                    <a:pt x="6626" y="274"/>
                    <a:pt x="6626" y="244"/>
                  </a:cubicBezTo>
                  <a:lnTo>
                    <a:pt x="6505" y="92"/>
                  </a:lnTo>
                  <a:lnTo>
                    <a:pt x="6383" y="153"/>
                  </a:lnTo>
                  <a:lnTo>
                    <a:pt x="6505" y="305"/>
                  </a:lnTo>
                  <a:cubicBezTo>
                    <a:pt x="6535" y="335"/>
                    <a:pt x="6505" y="335"/>
                    <a:pt x="6505" y="335"/>
                  </a:cubicBezTo>
                  <a:lnTo>
                    <a:pt x="6474" y="335"/>
                  </a:lnTo>
                  <a:lnTo>
                    <a:pt x="6353" y="183"/>
                  </a:lnTo>
                  <a:lnTo>
                    <a:pt x="6262" y="214"/>
                  </a:lnTo>
                  <a:lnTo>
                    <a:pt x="6383" y="396"/>
                  </a:lnTo>
                  <a:cubicBezTo>
                    <a:pt x="6383" y="396"/>
                    <a:pt x="6383" y="396"/>
                    <a:pt x="6383" y="426"/>
                  </a:cubicBezTo>
                  <a:cubicBezTo>
                    <a:pt x="6353" y="426"/>
                    <a:pt x="6353" y="426"/>
                    <a:pt x="6353" y="396"/>
                  </a:cubicBezTo>
                  <a:lnTo>
                    <a:pt x="6231" y="244"/>
                  </a:lnTo>
                  <a:lnTo>
                    <a:pt x="6140" y="305"/>
                  </a:lnTo>
                  <a:lnTo>
                    <a:pt x="6322" y="548"/>
                  </a:lnTo>
                  <a:cubicBezTo>
                    <a:pt x="6322" y="548"/>
                    <a:pt x="6322" y="578"/>
                    <a:pt x="6322" y="609"/>
                  </a:cubicBezTo>
                  <a:cubicBezTo>
                    <a:pt x="6292" y="609"/>
                    <a:pt x="6262" y="609"/>
                    <a:pt x="6231" y="578"/>
                  </a:cubicBezTo>
                  <a:lnTo>
                    <a:pt x="6049" y="335"/>
                  </a:lnTo>
                  <a:lnTo>
                    <a:pt x="5927" y="396"/>
                  </a:lnTo>
                  <a:lnTo>
                    <a:pt x="6079" y="548"/>
                  </a:lnTo>
                  <a:cubicBezTo>
                    <a:pt x="6079" y="578"/>
                    <a:pt x="6079" y="578"/>
                    <a:pt x="6049" y="578"/>
                  </a:cubicBezTo>
                  <a:lnTo>
                    <a:pt x="6018" y="578"/>
                  </a:lnTo>
                  <a:lnTo>
                    <a:pt x="5897" y="426"/>
                  </a:lnTo>
                  <a:lnTo>
                    <a:pt x="5775" y="487"/>
                  </a:lnTo>
                  <a:lnTo>
                    <a:pt x="5897" y="639"/>
                  </a:lnTo>
                  <a:cubicBezTo>
                    <a:pt x="5927" y="670"/>
                    <a:pt x="5927" y="670"/>
                    <a:pt x="5897" y="670"/>
                  </a:cubicBezTo>
                  <a:lnTo>
                    <a:pt x="5867" y="670"/>
                  </a:lnTo>
                  <a:lnTo>
                    <a:pt x="5745" y="518"/>
                  </a:lnTo>
                  <a:lnTo>
                    <a:pt x="5623" y="578"/>
                  </a:lnTo>
                  <a:lnTo>
                    <a:pt x="5745" y="730"/>
                  </a:lnTo>
                  <a:cubicBezTo>
                    <a:pt x="5775" y="730"/>
                    <a:pt x="5775" y="761"/>
                    <a:pt x="5745" y="761"/>
                  </a:cubicBezTo>
                  <a:lnTo>
                    <a:pt x="5715" y="761"/>
                  </a:lnTo>
                  <a:lnTo>
                    <a:pt x="5593" y="578"/>
                  </a:lnTo>
                  <a:lnTo>
                    <a:pt x="5502" y="639"/>
                  </a:lnTo>
                  <a:lnTo>
                    <a:pt x="5623" y="822"/>
                  </a:lnTo>
                  <a:cubicBezTo>
                    <a:pt x="5623" y="822"/>
                    <a:pt x="5623" y="822"/>
                    <a:pt x="5623" y="852"/>
                  </a:cubicBezTo>
                  <a:cubicBezTo>
                    <a:pt x="5593" y="852"/>
                    <a:pt x="5593" y="852"/>
                    <a:pt x="5593" y="822"/>
                  </a:cubicBezTo>
                  <a:lnTo>
                    <a:pt x="5471" y="670"/>
                  </a:lnTo>
                  <a:lnTo>
                    <a:pt x="5350" y="730"/>
                  </a:lnTo>
                  <a:lnTo>
                    <a:pt x="5471" y="882"/>
                  </a:lnTo>
                  <a:cubicBezTo>
                    <a:pt x="5502" y="913"/>
                    <a:pt x="5502" y="913"/>
                    <a:pt x="5471" y="913"/>
                  </a:cubicBezTo>
                  <a:lnTo>
                    <a:pt x="5441" y="913"/>
                  </a:lnTo>
                  <a:lnTo>
                    <a:pt x="5319" y="730"/>
                  </a:lnTo>
                  <a:lnTo>
                    <a:pt x="5198" y="822"/>
                  </a:lnTo>
                  <a:lnTo>
                    <a:pt x="5380" y="1065"/>
                  </a:lnTo>
                  <a:cubicBezTo>
                    <a:pt x="5411" y="1065"/>
                    <a:pt x="5411" y="1095"/>
                    <a:pt x="5380" y="1126"/>
                  </a:cubicBezTo>
                  <a:cubicBezTo>
                    <a:pt x="5350" y="1126"/>
                    <a:pt x="5319" y="1126"/>
                    <a:pt x="5319" y="1095"/>
                  </a:cubicBezTo>
                  <a:lnTo>
                    <a:pt x="5137" y="852"/>
                  </a:lnTo>
                  <a:lnTo>
                    <a:pt x="5015" y="913"/>
                  </a:lnTo>
                  <a:lnTo>
                    <a:pt x="5137" y="1065"/>
                  </a:lnTo>
                  <a:cubicBezTo>
                    <a:pt x="5137" y="1095"/>
                    <a:pt x="5137" y="1095"/>
                    <a:pt x="5137" y="1095"/>
                  </a:cubicBezTo>
                  <a:lnTo>
                    <a:pt x="5107" y="1095"/>
                  </a:lnTo>
                  <a:lnTo>
                    <a:pt x="4985" y="943"/>
                  </a:lnTo>
                  <a:lnTo>
                    <a:pt x="4863" y="1004"/>
                  </a:lnTo>
                  <a:lnTo>
                    <a:pt x="4985" y="1156"/>
                  </a:lnTo>
                  <a:cubicBezTo>
                    <a:pt x="4985" y="1186"/>
                    <a:pt x="4985" y="1186"/>
                    <a:pt x="4985" y="1186"/>
                  </a:cubicBezTo>
                  <a:lnTo>
                    <a:pt x="4955" y="1186"/>
                  </a:lnTo>
                  <a:lnTo>
                    <a:pt x="4833" y="1034"/>
                  </a:lnTo>
                  <a:lnTo>
                    <a:pt x="4711" y="1095"/>
                  </a:lnTo>
                  <a:lnTo>
                    <a:pt x="4833" y="1247"/>
                  </a:lnTo>
                  <a:cubicBezTo>
                    <a:pt x="4833" y="1247"/>
                    <a:pt x="4833" y="1278"/>
                    <a:pt x="4833" y="1278"/>
                  </a:cubicBezTo>
                  <a:lnTo>
                    <a:pt x="4803" y="1278"/>
                  </a:lnTo>
                  <a:lnTo>
                    <a:pt x="4681" y="1095"/>
                  </a:lnTo>
                  <a:lnTo>
                    <a:pt x="4559" y="1156"/>
                  </a:lnTo>
                  <a:lnTo>
                    <a:pt x="4681" y="1338"/>
                  </a:lnTo>
                  <a:cubicBezTo>
                    <a:pt x="4711" y="1338"/>
                    <a:pt x="4711" y="1338"/>
                    <a:pt x="4681" y="1369"/>
                  </a:cubicBezTo>
                  <a:cubicBezTo>
                    <a:pt x="4681" y="1369"/>
                    <a:pt x="4651" y="1369"/>
                    <a:pt x="4651" y="1338"/>
                  </a:cubicBezTo>
                  <a:lnTo>
                    <a:pt x="4529" y="1186"/>
                  </a:lnTo>
                  <a:lnTo>
                    <a:pt x="4438" y="1247"/>
                  </a:lnTo>
                  <a:lnTo>
                    <a:pt x="4559" y="1399"/>
                  </a:lnTo>
                  <a:cubicBezTo>
                    <a:pt x="4559" y="1430"/>
                    <a:pt x="4559" y="1430"/>
                    <a:pt x="4559" y="1430"/>
                  </a:cubicBezTo>
                  <a:lnTo>
                    <a:pt x="4529" y="1430"/>
                  </a:lnTo>
                  <a:lnTo>
                    <a:pt x="4408" y="1247"/>
                  </a:lnTo>
                  <a:lnTo>
                    <a:pt x="4286" y="1338"/>
                  </a:lnTo>
                  <a:lnTo>
                    <a:pt x="4468" y="1582"/>
                  </a:lnTo>
                  <a:cubicBezTo>
                    <a:pt x="4499" y="1582"/>
                    <a:pt x="4468" y="1612"/>
                    <a:pt x="4468" y="1642"/>
                  </a:cubicBezTo>
                  <a:cubicBezTo>
                    <a:pt x="4438" y="1642"/>
                    <a:pt x="4408" y="1642"/>
                    <a:pt x="4377" y="1612"/>
                  </a:cubicBezTo>
                  <a:lnTo>
                    <a:pt x="4195" y="1369"/>
                  </a:lnTo>
                  <a:lnTo>
                    <a:pt x="4073" y="1430"/>
                  </a:lnTo>
                  <a:lnTo>
                    <a:pt x="4225" y="1582"/>
                  </a:lnTo>
                  <a:cubicBezTo>
                    <a:pt x="4225" y="1612"/>
                    <a:pt x="4225" y="1612"/>
                    <a:pt x="4195" y="1612"/>
                  </a:cubicBezTo>
                  <a:lnTo>
                    <a:pt x="4164" y="1612"/>
                  </a:lnTo>
                  <a:lnTo>
                    <a:pt x="4043" y="1460"/>
                  </a:lnTo>
                  <a:lnTo>
                    <a:pt x="3921" y="1521"/>
                  </a:lnTo>
                  <a:lnTo>
                    <a:pt x="4043" y="1673"/>
                  </a:lnTo>
                  <a:cubicBezTo>
                    <a:pt x="4073" y="1703"/>
                    <a:pt x="4073" y="1703"/>
                    <a:pt x="4043" y="1703"/>
                  </a:cubicBezTo>
                  <a:lnTo>
                    <a:pt x="4012" y="1703"/>
                  </a:lnTo>
                  <a:lnTo>
                    <a:pt x="3891" y="1551"/>
                  </a:lnTo>
                  <a:lnTo>
                    <a:pt x="3769" y="1612"/>
                  </a:lnTo>
                  <a:lnTo>
                    <a:pt x="3891" y="1764"/>
                  </a:lnTo>
                  <a:cubicBezTo>
                    <a:pt x="3921" y="1764"/>
                    <a:pt x="3921" y="1794"/>
                    <a:pt x="3891" y="1794"/>
                  </a:cubicBezTo>
                  <a:lnTo>
                    <a:pt x="3860" y="1794"/>
                  </a:lnTo>
                  <a:lnTo>
                    <a:pt x="3739" y="1612"/>
                  </a:lnTo>
                  <a:lnTo>
                    <a:pt x="3648" y="1673"/>
                  </a:lnTo>
                  <a:lnTo>
                    <a:pt x="3769" y="1855"/>
                  </a:lnTo>
                  <a:cubicBezTo>
                    <a:pt x="3769" y="1855"/>
                    <a:pt x="3769" y="1855"/>
                    <a:pt x="3769" y="1885"/>
                  </a:cubicBezTo>
                  <a:cubicBezTo>
                    <a:pt x="3739" y="1885"/>
                    <a:pt x="3739" y="1885"/>
                    <a:pt x="3739" y="1855"/>
                  </a:cubicBezTo>
                  <a:lnTo>
                    <a:pt x="3617" y="1703"/>
                  </a:lnTo>
                  <a:lnTo>
                    <a:pt x="3496" y="1764"/>
                  </a:lnTo>
                  <a:lnTo>
                    <a:pt x="3617" y="1916"/>
                  </a:lnTo>
                  <a:cubicBezTo>
                    <a:pt x="3648" y="1946"/>
                    <a:pt x="3648" y="1946"/>
                    <a:pt x="3617" y="1946"/>
                  </a:cubicBezTo>
                  <a:lnTo>
                    <a:pt x="3587" y="1946"/>
                  </a:lnTo>
                  <a:lnTo>
                    <a:pt x="3465" y="1764"/>
                  </a:lnTo>
                  <a:lnTo>
                    <a:pt x="3344" y="1855"/>
                  </a:lnTo>
                  <a:lnTo>
                    <a:pt x="3526" y="2098"/>
                  </a:lnTo>
                  <a:cubicBezTo>
                    <a:pt x="3556" y="2098"/>
                    <a:pt x="3556" y="2129"/>
                    <a:pt x="3526" y="2159"/>
                  </a:cubicBezTo>
                  <a:cubicBezTo>
                    <a:pt x="3496" y="2159"/>
                    <a:pt x="3465" y="2159"/>
                    <a:pt x="3465" y="2129"/>
                  </a:cubicBezTo>
                  <a:lnTo>
                    <a:pt x="3283" y="1885"/>
                  </a:lnTo>
                  <a:lnTo>
                    <a:pt x="3161" y="1946"/>
                  </a:lnTo>
                  <a:lnTo>
                    <a:pt x="3283" y="2098"/>
                  </a:lnTo>
                  <a:cubicBezTo>
                    <a:pt x="3283" y="2129"/>
                    <a:pt x="3283" y="2129"/>
                    <a:pt x="3283" y="2129"/>
                  </a:cubicBezTo>
                  <a:lnTo>
                    <a:pt x="3252" y="2129"/>
                  </a:lnTo>
                  <a:lnTo>
                    <a:pt x="3131" y="1977"/>
                  </a:lnTo>
                  <a:lnTo>
                    <a:pt x="3009" y="2037"/>
                  </a:lnTo>
                  <a:lnTo>
                    <a:pt x="3131" y="2189"/>
                  </a:lnTo>
                  <a:cubicBezTo>
                    <a:pt x="3131" y="2220"/>
                    <a:pt x="3131" y="2220"/>
                    <a:pt x="3131" y="2220"/>
                  </a:cubicBezTo>
                  <a:lnTo>
                    <a:pt x="3100" y="2220"/>
                  </a:lnTo>
                  <a:lnTo>
                    <a:pt x="2979" y="2068"/>
                  </a:lnTo>
                  <a:lnTo>
                    <a:pt x="2857" y="2129"/>
                  </a:lnTo>
                  <a:lnTo>
                    <a:pt x="2979" y="2281"/>
                  </a:lnTo>
                  <a:cubicBezTo>
                    <a:pt x="2979" y="2281"/>
                    <a:pt x="2979" y="2311"/>
                    <a:pt x="2979" y="2311"/>
                  </a:cubicBezTo>
                  <a:lnTo>
                    <a:pt x="2949" y="2311"/>
                  </a:lnTo>
                  <a:lnTo>
                    <a:pt x="2827" y="2129"/>
                  </a:lnTo>
                  <a:lnTo>
                    <a:pt x="2705" y="2189"/>
                  </a:lnTo>
                  <a:lnTo>
                    <a:pt x="2827" y="2372"/>
                  </a:lnTo>
                  <a:cubicBezTo>
                    <a:pt x="2857" y="2372"/>
                    <a:pt x="2827" y="2372"/>
                    <a:pt x="2827" y="2402"/>
                  </a:cubicBezTo>
                  <a:cubicBezTo>
                    <a:pt x="2827" y="2402"/>
                    <a:pt x="2797" y="2402"/>
                    <a:pt x="2797" y="2372"/>
                  </a:cubicBezTo>
                  <a:lnTo>
                    <a:pt x="2675" y="2220"/>
                  </a:lnTo>
                  <a:lnTo>
                    <a:pt x="2584" y="2281"/>
                  </a:lnTo>
                  <a:lnTo>
                    <a:pt x="2705" y="2433"/>
                  </a:lnTo>
                  <a:cubicBezTo>
                    <a:pt x="2705" y="2463"/>
                    <a:pt x="2705" y="2463"/>
                    <a:pt x="2705" y="2463"/>
                  </a:cubicBezTo>
                  <a:lnTo>
                    <a:pt x="2675" y="2463"/>
                  </a:lnTo>
                  <a:lnTo>
                    <a:pt x="2553" y="2281"/>
                  </a:lnTo>
                  <a:lnTo>
                    <a:pt x="2432" y="2372"/>
                  </a:lnTo>
                  <a:lnTo>
                    <a:pt x="2614" y="2615"/>
                  </a:lnTo>
                  <a:cubicBezTo>
                    <a:pt x="2614" y="2615"/>
                    <a:pt x="2614" y="2645"/>
                    <a:pt x="2614" y="2676"/>
                  </a:cubicBezTo>
                  <a:cubicBezTo>
                    <a:pt x="2584" y="2676"/>
                    <a:pt x="2553" y="2676"/>
                    <a:pt x="2523" y="2645"/>
                  </a:cubicBezTo>
                  <a:lnTo>
                    <a:pt x="2341" y="2402"/>
                  </a:lnTo>
                  <a:lnTo>
                    <a:pt x="2219" y="2463"/>
                  </a:lnTo>
                  <a:lnTo>
                    <a:pt x="2341" y="2615"/>
                  </a:lnTo>
                  <a:cubicBezTo>
                    <a:pt x="2371" y="2645"/>
                    <a:pt x="2371" y="2645"/>
                    <a:pt x="2341" y="2645"/>
                  </a:cubicBezTo>
                  <a:cubicBezTo>
                    <a:pt x="2341" y="2655"/>
                    <a:pt x="2341" y="2659"/>
                    <a:pt x="2339" y="2659"/>
                  </a:cubicBezTo>
                  <a:cubicBezTo>
                    <a:pt x="2337" y="2659"/>
                    <a:pt x="2330" y="2645"/>
                    <a:pt x="2310" y="2645"/>
                  </a:cubicBezTo>
                  <a:lnTo>
                    <a:pt x="2189" y="2493"/>
                  </a:lnTo>
                  <a:lnTo>
                    <a:pt x="2067" y="2554"/>
                  </a:lnTo>
                  <a:lnTo>
                    <a:pt x="2189" y="2706"/>
                  </a:lnTo>
                  <a:cubicBezTo>
                    <a:pt x="2219" y="2737"/>
                    <a:pt x="2219" y="2737"/>
                    <a:pt x="2189" y="2737"/>
                  </a:cubicBezTo>
                  <a:lnTo>
                    <a:pt x="2158" y="2737"/>
                  </a:lnTo>
                  <a:lnTo>
                    <a:pt x="2037" y="2585"/>
                  </a:lnTo>
                  <a:lnTo>
                    <a:pt x="1915" y="2645"/>
                  </a:lnTo>
                  <a:lnTo>
                    <a:pt x="2037" y="2797"/>
                  </a:lnTo>
                  <a:cubicBezTo>
                    <a:pt x="2067" y="2828"/>
                    <a:pt x="2037" y="2828"/>
                    <a:pt x="2037" y="2828"/>
                  </a:cubicBezTo>
                  <a:lnTo>
                    <a:pt x="2006" y="2828"/>
                  </a:lnTo>
                  <a:lnTo>
                    <a:pt x="1885" y="2645"/>
                  </a:lnTo>
                  <a:lnTo>
                    <a:pt x="1793" y="2706"/>
                  </a:lnTo>
                  <a:lnTo>
                    <a:pt x="1915" y="2889"/>
                  </a:lnTo>
                  <a:cubicBezTo>
                    <a:pt x="1915" y="2889"/>
                    <a:pt x="1915" y="2919"/>
                    <a:pt x="1915" y="2919"/>
                  </a:cubicBezTo>
                  <a:cubicBezTo>
                    <a:pt x="1885" y="2919"/>
                    <a:pt x="1885" y="2919"/>
                    <a:pt x="1885" y="2889"/>
                  </a:cubicBezTo>
                  <a:lnTo>
                    <a:pt x="1733" y="2737"/>
                  </a:lnTo>
                  <a:lnTo>
                    <a:pt x="1642" y="2797"/>
                  </a:lnTo>
                  <a:lnTo>
                    <a:pt x="1763" y="2949"/>
                  </a:lnTo>
                  <a:cubicBezTo>
                    <a:pt x="1793" y="2980"/>
                    <a:pt x="1763" y="2980"/>
                    <a:pt x="1763" y="2980"/>
                  </a:cubicBezTo>
                  <a:lnTo>
                    <a:pt x="1733" y="2980"/>
                  </a:lnTo>
                  <a:lnTo>
                    <a:pt x="1611" y="2828"/>
                  </a:lnTo>
                  <a:lnTo>
                    <a:pt x="1490" y="2889"/>
                  </a:lnTo>
                  <a:lnTo>
                    <a:pt x="1672" y="3132"/>
                  </a:lnTo>
                  <a:cubicBezTo>
                    <a:pt x="1702" y="3162"/>
                    <a:pt x="1702" y="3162"/>
                    <a:pt x="1672" y="3192"/>
                  </a:cubicBezTo>
                  <a:cubicBezTo>
                    <a:pt x="1642" y="3192"/>
                    <a:pt x="1611" y="3192"/>
                    <a:pt x="1611" y="3162"/>
                  </a:cubicBezTo>
                  <a:lnTo>
                    <a:pt x="1398" y="2919"/>
                  </a:lnTo>
                  <a:lnTo>
                    <a:pt x="1307" y="2980"/>
                  </a:lnTo>
                  <a:lnTo>
                    <a:pt x="1429" y="3162"/>
                  </a:lnTo>
                  <a:cubicBezTo>
                    <a:pt x="1414" y="3177"/>
                    <a:pt x="1406" y="3185"/>
                    <a:pt x="1402" y="3185"/>
                  </a:cubicBezTo>
                  <a:cubicBezTo>
                    <a:pt x="1398" y="3185"/>
                    <a:pt x="1398" y="3177"/>
                    <a:pt x="1398" y="3162"/>
                  </a:cubicBezTo>
                  <a:lnTo>
                    <a:pt x="1277" y="3010"/>
                  </a:lnTo>
                  <a:lnTo>
                    <a:pt x="1155" y="3071"/>
                  </a:lnTo>
                  <a:lnTo>
                    <a:pt x="1277" y="3223"/>
                  </a:lnTo>
                  <a:cubicBezTo>
                    <a:pt x="1277" y="3253"/>
                    <a:pt x="1277" y="3253"/>
                    <a:pt x="1277" y="3253"/>
                  </a:cubicBezTo>
                  <a:lnTo>
                    <a:pt x="1246" y="3253"/>
                  </a:lnTo>
                  <a:lnTo>
                    <a:pt x="1125" y="3101"/>
                  </a:lnTo>
                  <a:lnTo>
                    <a:pt x="1003" y="3162"/>
                  </a:lnTo>
                  <a:lnTo>
                    <a:pt x="1125" y="3314"/>
                  </a:lnTo>
                  <a:cubicBezTo>
                    <a:pt x="1125" y="3344"/>
                    <a:pt x="1125" y="3344"/>
                    <a:pt x="1125" y="3344"/>
                  </a:cubicBezTo>
                  <a:lnTo>
                    <a:pt x="1094" y="3344"/>
                  </a:lnTo>
                  <a:lnTo>
                    <a:pt x="973" y="3162"/>
                  </a:lnTo>
                  <a:lnTo>
                    <a:pt x="851" y="3223"/>
                  </a:lnTo>
                  <a:lnTo>
                    <a:pt x="973" y="3405"/>
                  </a:lnTo>
                  <a:cubicBezTo>
                    <a:pt x="973" y="3405"/>
                    <a:pt x="973" y="3405"/>
                    <a:pt x="973" y="3436"/>
                  </a:cubicBezTo>
                  <a:cubicBezTo>
                    <a:pt x="973" y="3436"/>
                    <a:pt x="942" y="3436"/>
                    <a:pt x="942" y="3405"/>
                  </a:cubicBezTo>
                  <a:lnTo>
                    <a:pt x="821" y="3253"/>
                  </a:lnTo>
                  <a:lnTo>
                    <a:pt x="730" y="3314"/>
                  </a:lnTo>
                  <a:lnTo>
                    <a:pt x="851" y="3466"/>
                  </a:lnTo>
                  <a:cubicBezTo>
                    <a:pt x="851" y="3496"/>
                    <a:pt x="851" y="3496"/>
                    <a:pt x="851" y="3496"/>
                  </a:cubicBezTo>
                  <a:lnTo>
                    <a:pt x="821" y="3496"/>
                  </a:lnTo>
                  <a:lnTo>
                    <a:pt x="699" y="3344"/>
                  </a:lnTo>
                  <a:lnTo>
                    <a:pt x="578" y="3405"/>
                  </a:lnTo>
                  <a:lnTo>
                    <a:pt x="760" y="3648"/>
                  </a:lnTo>
                  <a:cubicBezTo>
                    <a:pt x="760" y="3648"/>
                    <a:pt x="760" y="3679"/>
                    <a:pt x="760" y="3709"/>
                  </a:cubicBezTo>
                  <a:cubicBezTo>
                    <a:pt x="730" y="3709"/>
                    <a:pt x="699" y="3709"/>
                    <a:pt x="669" y="3679"/>
                  </a:cubicBezTo>
                  <a:lnTo>
                    <a:pt x="486" y="3436"/>
                  </a:lnTo>
                  <a:lnTo>
                    <a:pt x="365" y="3496"/>
                  </a:lnTo>
                  <a:lnTo>
                    <a:pt x="486" y="3648"/>
                  </a:lnTo>
                  <a:cubicBezTo>
                    <a:pt x="517" y="3679"/>
                    <a:pt x="517" y="3679"/>
                    <a:pt x="486" y="3679"/>
                  </a:cubicBezTo>
                  <a:lnTo>
                    <a:pt x="456" y="3679"/>
                  </a:lnTo>
                  <a:lnTo>
                    <a:pt x="334" y="3527"/>
                  </a:lnTo>
                  <a:lnTo>
                    <a:pt x="213" y="3588"/>
                  </a:lnTo>
                  <a:lnTo>
                    <a:pt x="334" y="3740"/>
                  </a:lnTo>
                  <a:cubicBezTo>
                    <a:pt x="365" y="3770"/>
                    <a:pt x="334" y="3770"/>
                    <a:pt x="334" y="3770"/>
                  </a:cubicBezTo>
                  <a:lnTo>
                    <a:pt x="304" y="3770"/>
                  </a:lnTo>
                  <a:lnTo>
                    <a:pt x="183" y="3618"/>
                  </a:lnTo>
                  <a:lnTo>
                    <a:pt x="61" y="3679"/>
                  </a:lnTo>
                  <a:lnTo>
                    <a:pt x="183" y="3831"/>
                  </a:lnTo>
                  <a:cubicBezTo>
                    <a:pt x="213" y="3831"/>
                    <a:pt x="183" y="3861"/>
                    <a:pt x="183" y="3861"/>
                  </a:cubicBezTo>
                  <a:lnTo>
                    <a:pt x="152" y="3861"/>
                  </a:lnTo>
                  <a:lnTo>
                    <a:pt x="31" y="3679"/>
                  </a:lnTo>
                  <a:lnTo>
                    <a:pt x="0" y="3709"/>
                  </a:lnTo>
                  <a:lnTo>
                    <a:pt x="942" y="5016"/>
                  </a:lnTo>
                  <a:lnTo>
                    <a:pt x="7660" y="1308"/>
                  </a:lnTo>
                  <a:lnTo>
                    <a:pt x="6626" y="31"/>
                  </a:lnTo>
                  <a:lnTo>
                    <a:pt x="6505"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0" name="Google Shape;2583;p70">
              <a:extLst>
                <a:ext uri="{FF2B5EF4-FFF2-40B4-BE49-F238E27FC236}">
                  <a16:creationId xmlns:a16="http://schemas.microsoft.com/office/drawing/2014/main" id="{15E6575C-AEDD-4809-BA6F-6CD9A84B9367}"/>
                </a:ext>
              </a:extLst>
            </p:cNvPr>
            <p:cNvSpPr/>
            <p:nvPr/>
          </p:nvSpPr>
          <p:spPr>
            <a:xfrm>
              <a:off x="7646024" y="2875306"/>
              <a:ext cx="9726" cy="11312"/>
            </a:xfrm>
            <a:custGeom>
              <a:avLst/>
              <a:gdLst/>
              <a:ahLst/>
              <a:cxnLst/>
              <a:rect l="l" t="t" r="r" b="b"/>
              <a:pathLst>
                <a:path w="184" h="214" extrusionOk="0">
                  <a:moveTo>
                    <a:pt x="31" y="1"/>
                  </a:moveTo>
                  <a:lnTo>
                    <a:pt x="1" y="31"/>
                  </a:lnTo>
                  <a:lnTo>
                    <a:pt x="122" y="183"/>
                  </a:lnTo>
                  <a:cubicBezTo>
                    <a:pt x="122" y="214"/>
                    <a:pt x="153" y="214"/>
                    <a:pt x="153" y="214"/>
                  </a:cubicBezTo>
                  <a:cubicBezTo>
                    <a:pt x="183" y="183"/>
                    <a:pt x="183" y="183"/>
                    <a:pt x="15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1" name="Google Shape;2584;p70">
              <a:extLst>
                <a:ext uri="{FF2B5EF4-FFF2-40B4-BE49-F238E27FC236}">
                  <a16:creationId xmlns:a16="http://schemas.microsoft.com/office/drawing/2014/main" id="{F47E9FA5-B788-4E1F-B2E6-02D11F8666A5}"/>
                </a:ext>
              </a:extLst>
            </p:cNvPr>
            <p:cNvSpPr/>
            <p:nvPr/>
          </p:nvSpPr>
          <p:spPr>
            <a:xfrm>
              <a:off x="7548023" y="2737132"/>
              <a:ext cx="380856" cy="245905"/>
            </a:xfrm>
            <a:custGeom>
              <a:avLst/>
              <a:gdLst/>
              <a:ahLst/>
              <a:cxnLst/>
              <a:rect l="l" t="t" r="r" b="b"/>
              <a:pathLst>
                <a:path w="7205" h="4652" extrusionOk="0">
                  <a:moveTo>
                    <a:pt x="6627" y="1"/>
                  </a:moveTo>
                  <a:lnTo>
                    <a:pt x="6536" y="62"/>
                  </a:lnTo>
                  <a:lnTo>
                    <a:pt x="6657" y="214"/>
                  </a:lnTo>
                  <a:cubicBezTo>
                    <a:pt x="6688" y="214"/>
                    <a:pt x="6688" y="244"/>
                    <a:pt x="6657" y="244"/>
                  </a:cubicBezTo>
                  <a:lnTo>
                    <a:pt x="6627" y="244"/>
                  </a:lnTo>
                  <a:lnTo>
                    <a:pt x="6505" y="62"/>
                  </a:lnTo>
                  <a:lnTo>
                    <a:pt x="6414" y="123"/>
                  </a:lnTo>
                  <a:lnTo>
                    <a:pt x="6536" y="305"/>
                  </a:lnTo>
                  <a:cubicBezTo>
                    <a:pt x="6520" y="320"/>
                    <a:pt x="6513" y="328"/>
                    <a:pt x="6509" y="328"/>
                  </a:cubicBezTo>
                  <a:cubicBezTo>
                    <a:pt x="6505" y="328"/>
                    <a:pt x="6505" y="320"/>
                    <a:pt x="6505" y="305"/>
                  </a:cubicBezTo>
                  <a:lnTo>
                    <a:pt x="6353" y="153"/>
                  </a:lnTo>
                  <a:lnTo>
                    <a:pt x="6262" y="214"/>
                  </a:lnTo>
                  <a:lnTo>
                    <a:pt x="6384" y="366"/>
                  </a:lnTo>
                  <a:cubicBezTo>
                    <a:pt x="6414" y="366"/>
                    <a:pt x="6414" y="396"/>
                    <a:pt x="6384" y="396"/>
                  </a:cubicBezTo>
                  <a:lnTo>
                    <a:pt x="6353" y="396"/>
                  </a:lnTo>
                  <a:lnTo>
                    <a:pt x="6232" y="214"/>
                  </a:lnTo>
                  <a:lnTo>
                    <a:pt x="6140" y="274"/>
                  </a:lnTo>
                  <a:lnTo>
                    <a:pt x="6323" y="518"/>
                  </a:lnTo>
                  <a:cubicBezTo>
                    <a:pt x="6353" y="548"/>
                    <a:pt x="6353" y="578"/>
                    <a:pt x="6323" y="578"/>
                  </a:cubicBezTo>
                  <a:cubicBezTo>
                    <a:pt x="6292" y="578"/>
                    <a:pt x="6262" y="578"/>
                    <a:pt x="6262" y="548"/>
                  </a:cubicBezTo>
                  <a:lnTo>
                    <a:pt x="6049" y="305"/>
                  </a:lnTo>
                  <a:lnTo>
                    <a:pt x="5958" y="366"/>
                  </a:lnTo>
                  <a:lnTo>
                    <a:pt x="6080" y="548"/>
                  </a:lnTo>
                  <a:cubicBezTo>
                    <a:pt x="6080" y="548"/>
                    <a:pt x="6080" y="578"/>
                    <a:pt x="6080" y="578"/>
                  </a:cubicBezTo>
                  <a:cubicBezTo>
                    <a:pt x="6080" y="578"/>
                    <a:pt x="6049" y="578"/>
                    <a:pt x="6049" y="548"/>
                  </a:cubicBezTo>
                  <a:lnTo>
                    <a:pt x="5928" y="396"/>
                  </a:lnTo>
                  <a:lnTo>
                    <a:pt x="5806" y="457"/>
                  </a:lnTo>
                  <a:lnTo>
                    <a:pt x="5928" y="639"/>
                  </a:lnTo>
                  <a:cubicBezTo>
                    <a:pt x="5928" y="639"/>
                    <a:pt x="5928" y="639"/>
                    <a:pt x="5928" y="670"/>
                  </a:cubicBezTo>
                  <a:cubicBezTo>
                    <a:pt x="5897" y="670"/>
                    <a:pt x="5897" y="670"/>
                    <a:pt x="5897" y="639"/>
                  </a:cubicBezTo>
                  <a:lnTo>
                    <a:pt x="5776" y="487"/>
                  </a:lnTo>
                  <a:lnTo>
                    <a:pt x="5654" y="548"/>
                  </a:lnTo>
                  <a:lnTo>
                    <a:pt x="5776" y="700"/>
                  </a:lnTo>
                  <a:cubicBezTo>
                    <a:pt x="5776" y="730"/>
                    <a:pt x="5776" y="730"/>
                    <a:pt x="5776" y="730"/>
                  </a:cubicBezTo>
                  <a:lnTo>
                    <a:pt x="5745" y="730"/>
                  </a:lnTo>
                  <a:lnTo>
                    <a:pt x="5624" y="578"/>
                  </a:lnTo>
                  <a:lnTo>
                    <a:pt x="5502" y="639"/>
                  </a:lnTo>
                  <a:lnTo>
                    <a:pt x="5624" y="791"/>
                  </a:lnTo>
                  <a:cubicBezTo>
                    <a:pt x="5624" y="791"/>
                    <a:pt x="5624" y="822"/>
                    <a:pt x="5624" y="822"/>
                  </a:cubicBezTo>
                  <a:lnTo>
                    <a:pt x="5593" y="822"/>
                  </a:lnTo>
                  <a:lnTo>
                    <a:pt x="5472" y="639"/>
                  </a:lnTo>
                  <a:lnTo>
                    <a:pt x="5381" y="700"/>
                  </a:lnTo>
                  <a:lnTo>
                    <a:pt x="5502" y="882"/>
                  </a:lnTo>
                  <a:cubicBezTo>
                    <a:pt x="5487" y="898"/>
                    <a:pt x="5479" y="905"/>
                    <a:pt x="5476" y="905"/>
                  </a:cubicBezTo>
                  <a:cubicBezTo>
                    <a:pt x="5472" y="905"/>
                    <a:pt x="5472" y="898"/>
                    <a:pt x="5472" y="882"/>
                  </a:cubicBezTo>
                  <a:lnTo>
                    <a:pt x="5350" y="730"/>
                  </a:lnTo>
                  <a:lnTo>
                    <a:pt x="5229" y="791"/>
                  </a:lnTo>
                  <a:lnTo>
                    <a:pt x="5411" y="1034"/>
                  </a:lnTo>
                  <a:cubicBezTo>
                    <a:pt x="5411" y="1065"/>
                    <a:pt x="5411" y="1095"/>
                    <a:pt x="5411" y="1095"/>
                  </a:cubicBezTo>
                  <a:cubicBezTo>
                    <a:pt x="5381" y="1095"/>
                    <a:pt x="5350" y="1095"/>
                    <a:pt x="5320" y="1065"/>
                  </a:cubicBezTo>
                  <a:lnTo>
                    <a:pt x="5137" y="822"/>
                  </a:lnTo>
                  <a:lnTo>
                    <a:pt x="5016" y="882"/>
                  </a:lnTo>
                  <a:lnTo>
                    <a:pt x="5137" y="1065"/>
                  </a:lnTo>
                  <a:cubicBezTo>
                    <a:pt x="5168" y="1065"/>
                    <a:pt x="5168" y="1095"/>
                    <a:pt x="5137" y="1095"/>
                  </a:cubicBezTo>
                  <a:cubicBezTo>
                    <a:pt x="5137" y="1095"/>
                    <a:pt x="5137" y="1095"/>
                    <a:pt x="5107" y="1065"/>
                  </a:cubicBezTo>
                  <a:lnTo>
                    <a:pt x="4985" y="913"/>
                  </a:lnTo>
                  <a:lnTo>
                    <a:pt x="4864" y="974"/>
                  </a:lnTo>
                  <a:lnTo>
                    <a:pt x="4985" y="1156"/>
                  </a:lnTo>
                  <a:cubicBezTo>
                    <a:pt x="5016" y="1156"/>
                    <a:pt x="5016" y="1156"/>
                    <a:pt x="4985" y="1186"/>
                  </a:cubicBezTo>
                  <a:cubicBezTo>
                    <a:pt x="4985" y="1186"/>
                    <a:pt x="4955" y="1186"/>
                    <a:pt x="4955" y="1156"/>
                  </a:cubicBezTo>
                  <a:lnTo>
                    <a:pt x="4833" y="1004"/>
                  </a:lnTo>
                  <a:lnTo>
                    <a:pt x="4712" y="1065"/>
                  </a:lnTo>
                  <a:lnTo>
                    <a:pt x="4833" y="1217"/>
                  </a:lnTo>
                  <a:cubicBezTo>
                    <a:pt x="4864" y="1247"/>
                    <a:pt x="4864" y="1247"/>
                    <a:pt x="4833" y="1247"/>
                  </a:cubicBezTo>
                  <a:lnTo>
                    <a:pt x="4803" y="1247"/>
                  </a:lnTo>
                  <a:lnTo>
                    <a:pt x="4681" y="1095"/>
                  </a:lnTo>
                  <a:lnTo>
                    <a:pt x="4590" y="1156"/>
                  </a:lnTo>
                  <a:lnTo>
                    <a:pt x="4712" y="1308"/>
                  </a:lnTo>
                  <a:cubicBezTo>
                    <a:pt x="4712" y="1308"/>
                    <a:pt x="4712" y="1338"/>
                    <a:pt x="4712" y="1338"/>
                  </a:cubicBezTo>
                  <a:lnTo>
                    <a:pt x="4681" y="1338"/>
                  </a:lnTo>
                  <a:lnTo>
                    <a:pt x="4530" y="1156"/>
                  </a:lnTo>
                  <a:lnTo>
                    <a:pt x="4438" y="1217"/>
                  </a:lnTo>
                  <a:lnTo>
                    <a:pt x="4560" y="1399"/>
                  </a:lnTo>
                  <a:cubicBezTo>
                    <a:pt x="4560" y="1409"/>
                    <a:pt x="4557" y="1413"/>
                    <a:pt x="4552" y="1413"/>
                  </a:cubicBezTo>
                  <a:cubicBezTo>
                    <a:pt x="4543" y="1413"/>
                    <a:pt x="4530" y="1399"/>
                    <a:pt x="4530" y="1399"/>
                  </a:cubicBezTo>
                  <a:lnTo>
                    <a:pt x="4408" y="1247"/>
                  </a:lnTo>
                  <a:lnTo>
                    <a:pt x="4286" y="1308"/>
                  </a:lnTo>
                  <a:lnTo>
                    <a:pt x="4469" y="1551"/>
                  </a:lnTo>
                  <a:cubicBezTo>
                    <a:pt x="4499" y="1582"/>
                    <a:pt x="4499" y="1612"/>
                    <a:pt x="4469" y="1612"/>
                  </a:cubicBezTo>
                  <a:cubicBezTo>
                    <a:pt x="4438" y="1612"/>
                    <a:pt x="4408" y="1612"/>
                    <a:pt x="4408" y="1582"/>
                  </a:cubicBezTo>
                  <a:lnTo>
                    <a:pt x="4195" y="1338"/>
                  </a:lnTo>
                  <a:lnTo>
                    <a:pt x="4104" y="1399"/>
                  </a:lnTo>
                  <a:lnTo>
                    <a:pt x="4226" y="1582"/>
                  </a:lnTo>
                  <a:cubicBezTo>
                    <a:pt x="4226" y="1582"/>
                    <a:pt x="4226" y="1612"/>
                    <a:pt x="4226" y="1612"/>
                  </a:cubicBezTo>
                  <a:cubicBezTo>
                    <a:pt x="4195" y="1612"/>
                    <a:pt x="4195" y="1612"/>
                    <a:pt x="4195" y="1582"/>
                  </a:cubicBezTo>
                  <a:lnTo>
                    <a:pt x="4074" y="1430"/>
                  </a:lnTo>
                  <a:lnTo>
                    <a:pt x="3952" y="1490"/>
                  </a:lnTo>
                  <a:lnTo>
                    <a:pt x="4074" y="1673"/>
                  </a:lnTo>
                  <a:cubicBezTo>
                    <a:pt x="4058" y="1688"/>
                    <a:pt x="4051" y="1695"/>
                    <a:pt x="4047" y="1695"/>
                  </a:cubicBezTo>
                  <a:cubicBezTo>
                    <a:pt x="4043" y="1695"/>
                    <a:pt x="4043" y="1688"/>
                    <a:pt x="4043" y="1673"/>
                  </a:cubicBezTo>
                  <a:lnTo>
                    <a:pt x="3922" y="1521"/>
                  </a:lnTo>
                  <a:lnTo>
                    <a:pt x="3800" y="1582"/>
                  </a:lnTo>
                  <a:lnTo>
                    <a:pt x="3922" y="1733"/>
                  </a:lnTo>
                  <a:cubicBezTo>
                    <a:pt x="3922" y="1764"/>
                    <a:pt x="3922" y="1764"/>
                    <a:pt x="3922" y="1764"/>
                  </a:cubicBezTo>
                  <a:lnTo>
                    <a:pt x="3891" y="1764"/>
                  </a:lnTo>
                  <a:lnTo>
                    <a:pt x="3770" y="1612"/>
                  </a:lnTo>
                  <a:lnTo>
                    <a:pt x="3648" y="1673"/>
                  </a:lnTo>
                  <a:lnTo>
                    <a:pt x="3770" y="1825"/>
                  </a:lnTo>
                  <a:cubicBezTo>
                    <a:pt x="3770" y="1825"/>
                    <a:pt x="3770" y="1855"/>
                    <a:pt x="3770" y="1855"/>
                  </a:cubicBezTo>
                  <a:lnTo>
                    <a:pt x="3739" y="1855"/>
                  </a:lnTo>
                  <a:lnTo>
                    <a:pt x="3618" y="1673"/>
                  </a:lnTo>
                  <a:lnTo>
                    <a:pt x="3526" y="1733"/>
                  </a:lnTo>
                  <a:lnTo>
                    <a:pt x="3648" y="1885"/>
                  </a:lnTo>
                  <a:cubicBezTo>
                    <a:pt x="3648" y="1916"/>
                    <a:pt x="3648" y="1916"/>
                    <a:pt x="3648" y="1916"/>
                  </a:cubicBezTo>
                  <a:lnTo>
                    <a:pt x="3618" y="1916"/>
                  </a:lnTo>
                  <a:lnTo>
                    <a:pt x="3496" y="1764"/>
                  </a:lnTo>
                  <a:lnTo>
                    <a:pt x="3374" y="1825"/>
                  </a:lnTo>
                  <a:lnTo>
                    <a:pt x="3557" y="2068"/>
                  </a:lnTo>
                  <a:cubicBezTo>
                    <a:pt x="3557" y="2098"/>
                    <a:pt x="3557" y="2129"/>
                    <a:pt x="3557" y="2129"/>
                  </a:cubicBezTo>
                  <a:cubicBezTo>
                    <a:pt x="3526" y="2129"/>
                    <a:pt x="3496" y="2129"/>
                    <a:pt x="3466" y="2098"/>
                  </a:cubicBezTo>
                  <a:lnTo>
                    <a:pt x="3283" y="1855"/>
                  </a:lnTo>
                  <a:lnTo>
                    <a:pt x="3162" y="1916"/>
                  </a:lnTo>
                  <a:lnTo>
                    <a:pt x="3283" y="2098"/>
                  </a:lnTo>
                  <a:cubicBezTo>
                    <a:pt x="3314" y="2098"/>
                    <a:pt x="3314" y="2098"/>
                    <a:pt x="3283" y="2129"/>
                  </a:cubicBezTo>
                  <a:cubicBezTo>
                    <a:pt x="3283" y="2129"/>
                    <a:pt x="3283" y="2129"/>
                    <a:pt x="3253" y="2098"/>
                  </a:cubicBezTo>
                  <a:lnTo>
                    <a:pt x="3131" y="1946"/>
                  </a:lnTo>
                  <a:lnTo>
                    <a:pt x="3010" y="2007"/>
                  </a:lnTo>
                  <a:lnTo>
                    <a:pt x="3131" y="2189"/>
                  </a:lnTo>
                  <a:cubicBezTo>
                    <a:pt x="3131" y="2205"/>
                    <a:pt x="3124" y="2212"/>
                    <a:pt x="3116" y="2212"/>
                  </a:cubicBezTo>
                  <a:cubicBezTo>
                    <a:pt x="3109" y="2212"/>
                    <a:pt x="3101" y="2205"/>
                    <a:pt x="3101" y="2189"/>
                  </a:cubicBezTo>
                  <a:lnTo>
                    <a:pt x="2979" y="2037"/>
                  </a:lnTo>
                  <a:lnTo>
                    <a:pt x="2858" y="2098"/>
                  </a:lnTo>
                  <a:lnTo>
                    <a:pt x="2979" y="2250"/>
                  </a:lnTo>
                  <a:cubicBezTo>
                    <a:pt x="3010" y="2281"/>
                    <a:pt x="3010" y="2281"/>
                    <a:pt x="2979" y="2281"/>
                  </a:cubicBezTo>
                  <a:lnTo>
                    <a:pt x="2949" y="2281"/>
                  </a:lnTo>
                  <a:lnTo>
                    <a:pt x="2827" y="2129"/>
                  </a:lnTo>
                  <a:lnTo>
                    <a:pt x="2736" y="2189"/>
                  </a:lnTo>
                  <a:lnTo>
                    <a:pt x="2858" y="2341"/>
                  </a:lnTo>
                  <a:cubicBezTo>
                    <a:pt x="2858" y="2341"/>
                    <a:pt x="2858" y="2372"/>
                    <a:pt x="2858" y="2372"/>
                  </a:cubicBezTo>
                  <a:lnTo>
                    <a:pt x="2827" y="2372"/>
                  </a:lnTo>
                  <a:lnTo>
                    <a:pt x="2675" y="2189"/>
                  </a:lnTo>
                  <a:lnTo>
                    <a:pt x="2584" y="2250"/>
                  </a:lnTo>
                  <a:lnTo>
                    <a:pt x="2706" y="2402"/>
                  </a:lnTo>
                  <a:cubicBezTo>
                    <a:pt x="2736" y="2433"/>
                    <a:pt x="2736" y="2433"/>
                    <a:pt x="2706" y="2433"/>
                  </a:cubicBezTo>
                  <a:lnTo>
                    <a:pt x="2675" y="2433"/>
                  </a:lnTo>
                  <a:lnTo>
                    <a:pt x="2554" y="2281"/>
                  </a:lnTo>
                  <a:lnTo>
                    <a:pt x="2432" y="2341"/>
                  </a:lnTo>
                  <a:lnTo>
                    <a:pt x="2615" y="2585"/>
                  </a:lnTo>
                  <a:cubicBezTo>
                    <a:pt x="2645" y="2615"/>
                    <a:pt x="2645" y="2645"/>
                    <a:pt x="2615" y="2645"/>
                  </a:cubicBezTo>
                  <a:cubicBezTo>
                    <a:pt x="2584" y="2645"/>
                    <a:pt x="2554" y="2645"/>
                    <a:pt x="2554" y="2615"/>
                  </a:cubicBezTo>
                  <a:lnTo>
                    <a:pt x="2341" y="2372"/>
                  </a:lnTo>
                  <a:lnTo>
                    <a:pt x="2250" y="2433"/>
                  </a:lnTo>
                  <a:lnTo>
                    <a:pt x="2371" y="2615"/>
                  </a:lnTo>
                  <a:cubicBezTo>
                    <a:pt x="2371" y="2615"/>
                    <a:pt x="2371" y="2615"/>
                    <a:pt x="2371" y="2645"/>
                  </a:cubicBezTo>
                  <a:cubicBezTo>
                    <a:pt x="2341" y="2645"/>
                    <a:pt x="2341" y="2645"/>
                    <a:pt x="2341" y="2615"/>
                  </a:cubicBezTo>
                  <a:lnTo>
                    <a:pt x="2219" y="2463"/>
                  </a:lnTo>
                  <a:lnTo>
                    <a:pt x="2098" y="2524"/>
                  </a:lnTo>
                  <a:lnTo>
                    <a:pt x="2219" y="2706"/>
                  </a:lnTo>
                  <a:cubicBezTo>
                    <a:pt x="2209" y="2716"/>
                    <a:pt x="2203" y="2720"/>
                    <a:pt x="2198" y="2720"/>
                  </a:cubicBezTo>
                  <a:cubicBezTo>
                    <a:pt x="2189" y="2720"/>
                    <a:pt x="2189" y="2706"/>
                    <a:pt x="2189" y="2706"/>
                  </a:cubicBezTo>
                  <a:lnTo>
                    <a:pt x="2067" y="2554"/>
                  </a:lnTo>
                  <a:lnTo>
                    <a:pt x="1946" y="2615"/>
                  </a:lnTo>
                  <a:lnTo>
                    <a:pt x="2067" y="2767"/>
                  </a:lnTo>
                  <a:cubicBezTo>
                    <a:pt x="2067" y="2797"/>
                    <a:pt x="2067" y="2797"/>
                    <a:pt x="2067" y="2797"/>
                  </a:cubicBezTo>
                  <a:lnTo>
                    <a:pt x="2037" y="2797"/>
                  </a:lnTo>
                  <a:lnTo>
                    <a:pt x="1915" y="2645"/>
                  </a:lnTo>
                  <a:lnTo>
                    <a:pt x="1794" y="2706"/>
                  </a:lnTo>
                  <a:lnTo>
                    <a:pt x="1915" y="2858"/>
                  </a:lnTo>
                  <a:cubicBezTo>
                    <a:pt x="1915" y="2858"/>
                    <a:pt x="1915" y="2889"/>
                    <a:pt x="1915" y="2889"/>
                  </a:cubicBezTo>
                  <a:lnTo>
                    <a:pt x="1885" y="2889"/>
                  </a:lnTo>
                  <a:lnTo>
                    <a:pt x="1764" y="2706"/>
                  </a:lnTo>
                  <a:lnTo>
                    <a:pt x="1672" y="2767"/>
                  </a:lnTo>
                  <a:lnTo>
                    <a:pt x="1794" y="2919"/>
                  </a:lnTo>
                  <a:cubicBezTo>
                    <a:pt x="1794" y="2949"/>
                    <a:pt x="1794" y="2949"/>
                    <a:pt x="1794" y="2949"/>
                  </a:cubicBezTo>
                  <a:cubicBezTo>
                    <a:pt x="1784" y="2959"/>
                    <a:pt x="1777" y="2963"/>
                    <a:pt x="1773" y="2963"/>
                  </a:cubicBezTo>
                  <a:cubicBezTo>
                    <a:pt x="1764" y="2963"/>
                    <a:pt x="1764" y="2949"/>
                    <a:pt x="1764" y="2949"/>
                  </a:cubicBezTo>
                  <a:lnTo>
                    <a:pt x="1642" y="2797"/>
                  </a:lnTo>
                  <a:lnTo>
                    <a:pt x="1520" y="2858"/>
                  </a:lnTo>
                  <a:lnTo>
                    <a:pt x="1703" y="3101"/>
                  </a:lnTo>
                  <a:cubicBezTo>
                    <a:pt x="1703" y="3132"/>
                    <a:pt x="1703" y="3162"/>
                    <a:pt x="1703" y="3162"/>
                  </a:cubicBezTo>
                  <a:cubicBezTo>
                    <a:pt x="1672" y="3162"/>
                    <a:pt x="1642" y="3162"/>
                    <a:pt x="1612" y="3132"/>
                  </a:cubicBezTo>
                  <a:lnTo>
                    <a:pt x="1429" y="2889"/>
                  </a:lnTo>
                  <a:lnTo>
                    <a:pt x="1308" y="2949"/>
                  </a:lnTo>
                  <a:lnTo>
                    <a:pt x="1429" y="3132"/>
                  </a:lnTo>
                  <a:cubicBezTo>
                    <a:pt x="1460" y="3132"/>
                    <a:pt x="1460" y="3132"/>
                    <a:pt x="1429" y="3162"/>
                  </a:cubicBezTo>
                  <a:cubicBezTo>
                    <a:pt x="1429" y="3162"/>
                    <a:pt x="1429" y="3162"/>
                    <a:pt x="1399" y="3132"/>
                  </a:cubicBezTo>
                  <a:lnTo>
                    <a:pt x="1277" y="2980"/>
                  </a:lnTo>
                  <a:lnTo>
                    <a:pt x="1156" y="3040"/>
                  </a:lnTo>
                  <a:lnTo>
                    <a:pt x="1277" y="3223"/>
                  </a:lnTo>
                  <a:cubicBezTo>
                    <a:pt x="1277" y="3238"/>
                    <a:pt x="1270" y="3246"/>
                    <a:pt x="1262" y="3246"/>
                  </a:cubicBezTo>
                  <a:cubicBezTo>
                    <a:pt x="1254" y="3246"/>
                    <a:pt x="1247" y="3238"/>
                    <a:pt x="1247" y="3223"/>
                  </a:cubicBezTo>
                  <a:lnTo>
                    <a:pt x="1125" y="3071"/>
                  </a:lnTo>
                  <a:lnTo>
                    <a:pt x="1004" y="3132"/>
                  </a:lnTo>
                  <a:lnTo>
                    <a:pt x="1125" y="3284"/>
                  </a:lnTo>
                  <a:cubicBezTo>
                    <a:pt x="1156" y="3314"/>
                    <a:pt x="1125" y="3314"/>
                    <a:pt x="1125" y="3314"/>
                  </a:cubicBezTo>
                  <a:lnTo>
                    <a:pt x="1095" y="3314"/>
                  </a:lnTo>
                  <a:lnTo>
                    <a:pt x="973" y="3162"/>
                  </a:lnTo>
                  <a:lnTo>
                    <a:pt x="882" y="3223"/>
                  </a:lnTo>
                  <a:lnTo>
                    <a:pt x="1004" y="3375"/>
                  </a:lnTo>
                  <a:cubicBezTo>
                    <a:pt x="1004" y="3375"/>
                    <a:pt x="1004" y="3405"/>
                    <a:pt x="1004" y="3405"/>
                  </a:cubicBezTo>
                  <a:lnTo>
                    <a:pt x="973" y="3405"/>
                  </a:lnTo>
                  <a:lnTo>
                    <a:pt x="821" y="3223"/>
                  </a:lnTo>
                  <a:lnTo>
                    <a:pt x="730" y="3284"/>
                  </a:lnTo>
                  <a:lnTo>
                    <a:pt x="852" y="3436"/>
                  </a:lnTo>
                  <a:cubicBezTo>
                    <a:pt x="882" y="3466"/>
                    <a:pt x="882" y="3466"/>
                    <a:pt x="852" y="3466"/>
                  </a:cubicBezTo>
                  <a:lnTo>
                    <a:pt x="821" y="3466"/>
                  </a:lnTo>
                  <a:lnTo>
                    <a:pt x="700" y="3314"/>
                  </a:lnTo>
                  <a:lnTo>
                    <a:pt x="578" y="3375"/>
                  </a:lnTo>
                  <a:lnTo>
                    <a:pt x="760" y="3618"/>
                  </a:lnTo>
                  <a:cubicBezTo>
                    <a:pt x="791" y="3648"/>
                    <a:pt x="791" y="3648"/>
                    <a:pt x="760" y="3679"/>
                  </a:cubicBezTo>
                  <a:cubicBezTo>
                    <a:pt x="730" y="3679"/>
                    <a:pt x="700" y="3679"/>
                    <a:pt x="700" y="3648"/>
                  </a:cubicBezTo>
                  <a:lnTo>
                    <a:pt x="487" y="3405"/>
                  </a:lnTo>
                  <a:lnTo>
                    <a:pt x="396" y="3466"/>
                  </a:lnTo>
                  <a:lnTo>
                    <a:pt x="517" y="3618"/>
                  </a:lnTo>
                  <a:cubicBezTo>
                    <a:pt x="517" y="3648"/>
                    <a:pt x="517" y="3648"/>
                    <a:pt x="517" y="3648"/>
                  </a:cubicBezTo>
                  <a:cubicBezTo>
                    <a:pt x="507" y="3659"/>
                    <a:pt x="500" y="3662"/>
                    <a:pt x="496" y="3662"/>
                  </a:cubicBezTo>
                  <a:cubicBezTo>
                    <a:pt x="487" y="3662"/>
                    <a:pt x="487" y="3648"/>
                    <a:pt x="487" y="3648"/>
                  </a:cubicBezTo>
                  <a:lnTo>
                    <a:pt x="365" y="3496"/>
                  </a:lnTo>
                  <a:lnTo>
                    <a:pt x="244" y="3557"/>
                  </a:lnTo>
                  <a:lnTo>
                    <a:pt x="365" y="3709"/>
                  </a:lnTo>
                  <a:cubicBezTo>
                    <a:pt x="365" y="3740"/>
                    <a:pt x="365" y="3740"/>
                    <a:pt x="365" y="3740"/>
                  </a:cubicBezTo>
                  <a:lnTo>
                    <a:pt x="335" y="3740"/>
                  </a:lnTo>
                  <a:lnTo>
                    <a:pt x="213" y="3588"/>
                  </a:lnTo>
                  <a:lnTo>
                    <a:pt x="92" y="3648"/>
                  </a:lnTo>
                  <a:lnTo>
                    <a:pt x="213" y="3800"/>
                  </a:lnTo>
                  <a:cubicBezTo>
                    <a:pt x="213" y="3800"/>
                    <a:pt x="213" y="3831"/>
                    <a:pt x="213" y="3831"/>
                  </a:cubicBezTo>
                  <a:lnTo>
                    <a:pt x="183" y="3831"/>
                  </a:lnTo>
                  <a:lnTo>
                    <a:pt x="61" y="3648"/>
                  </a:lnTo>
                  <a:lnTo>
                    <a:pt x="1" y="3679"/>
                  </a:lnTo>
                  <a:lnTo>
                    <a:pt x="760" y="4651"/>
                  </a:lnTo>
                  <a:cubicBezTo>
                    <a:pt x="3040" y="3648"/>
                    <a:pt x="5381" y="2433"/>
                    <a:pt x="7204" y="791"/>
                  </a:cubicBezTo>
                  <a:lnTo>
                    <a:pt x="6627" y="1"/>
                  </a:ln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2" name="Google Shape;2585;p70">
              <a:extLst>
                <a:ext uri="{FF2B5EF4-FFF2-40B4-BE49-F238E27FC236}">
                  <a16:creationId xmlns:a16="http://schemas.microsoft.com/office/drawing/2014/main" id="{9CBDE149-3C5F-432E-8998-F7FAC347C431}"/>
                </a:ext>
              </a:extLst>
            </p:cNvPr>
            <p:cNvSpPr/>
            <p:nvPr/>
          </p:nvSpPr>
          <p:spPr>
            <a:xfrm>
              <a:off x="7637989" y="2880169"/>
              <a:ext cx="9726" cy="9673"/>
            </a:xfrm>
            <a:custGeom>
              <a:avLst/>
              <a:gdLst/>
              <a:ahLst/>
              <a:cxnLst/>
              <a:rect l="l" t="t" r="r" b="b"/>
              <a:pathLst>
                <a:path w="184" h="183" extrusionOk="0">
                  <a:moveTo>
                    <a:pt x="1" y="0"/>
                  </a:moveTo>
                  <a:lnTo>
                    <a:pt x="153" y="183"/>
                  </a:lnTo>
                  <a:lnTo>
                    <a:pt x="183" y="183"/>
                  </a:lnTo>
                  <a:cubicBezTo>
                    <a:pt x="183" y="183"/>
                    <a:pt x="183" y="183"/>
                    <a:pt x="183" y="152"/>
                  </a:cubicBezTo>
                  <a:lnTo>
                    <a:pt x="62"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3" name="Đồng hồ đếm ngược 20s">
            <a:hlinkClick r:id="" action="ppaction://media"/>
            <a:extLst>
              <a:ext uri="{FF2B5EF4-FFF2-40B4-BE49-F238E27FC236}">
                <a16:creationId xmlns:a16="http://schemas.microsoft.com/office/drawing/2014/main" id="{62A90669-9941-4AF3-8329-34D9ABC993E9}"/>
              </a:ext>
            </a:extLst>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3818" y="5867557"/>
            <a:ext cx="1358601" cy="1018951"/>
          </a:xfrm>
          <a:prstGeom prst="rect">
            <a:avLst/>
          </a:prstGeom>
        </p:spPr>
      </p:pic>
      <p:sp>
        <p:nvSpPr>
          <p:cNvPr id="6" name="Google Shape;845;p44">
            <a:extLst>
              <a:ext uri="{FF2B5EF4-FFF2-40B4-BE49-F238E27FC236}">
                <a16:creationId xmlns:a16="http://schemas.microsoft.com/office/drawing/2014/main" id="{67DF1D94-3FD4-172C-AAC3-B3049B5D7F67}"/>
              </a:ext>
            </a:extLst>
          </p:cNvPr>
          <p:cNvSpPr txBox="1">
            <a:spLocks noGrp="1"/>
          </p:cNvSpPr>
          <p:nvPr>
            <p:ph type="title" idx="2"/>
          </p:nvPr>
        </p:nvSpPr>
        <p:spPr>
          <a:xfrm>
            <a:off x="1023258" y="2414416"/>
            <a:ext cx="8479971" cy="2832000"/>
          </a:xfrm>
          <a:prstGeom prst="rect">
            <a:avLst/>
          </a:prstGeom>
        </p:spPr>
        <p:txBody>
          <a:bodyPr spcFirstLastPara="1" wrap="square" lIns="121900" tIns="121900" rIns="121900" bIns="121900" anchor="ctr" anchorCtr="0">
            <a:noAutofit/>
          </a:bodyPr>
          <a:lstStyle/>
          <a:p>
            <a:pPr algn="l">
              <a:lnSpc>
                <a:spcPct val="100000"/>
              </a:lnSpc>
            </a:pP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Nhị</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Hà,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Hồng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Hà</a:t>
            </a:r>
            <a:r>
              <a:rPr lang="en-US" sz="4000" b="1">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sông </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Thao,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sông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Xích</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Đằng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sông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Kẻ</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Chợ</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sông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Cái</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endParaRPr sz="40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sp>
        <p:nvSpPr>
          <p:cNvPr id="2094" name="Google Shape;2094;p62"/>
          <p:cNvSpPr txBox="1">
            <a:spLocks noGrp="1"/>
          </p:cNvSpPr>
          <p:nvPr>
            <p:ph type="title"/>
          </p:nvPr>
        </p:nvSpPr>
        <p:spPr>
          <a:xfrm>
            <a:off x="961200" y="813012"/>
            <a:ext cx="11022875" cy="767200"/>
          </a:xfrm>
          <a:prstGeom prst="rect">
            <a:avLst/>
          </a:prstGeom>
        </p:spPr>
        <p:txBody>
          <a:bodyPr spcFirstLastPara="1" wrap="square" lIns="121900" tIns="121900" rIns="121900" bIns="121900" anchor="ctr" anchorCtr="0">
            <a:noAutofit/>
          </a:bodyPr>
          <a:lstStyle/>
          <a:p>
            <a:pPr>
              <a:buNone/>
            </a:pPr>
            <a:r>
              <a:rPr lang="vi-VN" sz="4800" dirty="0">
                <a:latin typeface="Cambria" panose="02040503050406030204" pitchFamily="18" charset="0"/>
                <a:ea typeface="Cambria" panose="02040503050406030204" pitchFamily="18" charset="0"/>
              </a:rPr>
              <a:t>2</a:t>
            </a:r>
            <a:r>
              <a:rPr lang="en-US" sz="4800" dirty="0">
                <a:latin typeface="Cambria" panose="02040503050406030204" pitchFamily="18" charset="0"/>
                <a:ea typeface="Cambria" panose="02040503050406030204" pitchFamily="18" charset="0"/>
              </a:rPr>
              <a:t>.</a:t>
            </a:r>
            <a:r>
              <a:rPr lang="vi-VN" sz="4800" dirty="0">
                <a:latin typeface="Cambria" panose="02040503050406030204" pitchFamily="18" charset="0"/>
                <a:ea typeface="Cambria" panose="02040503050406030204" pitchFamily="18" charset="0"/>
              </a:rPr>
              <a:t> Nêu trang phục của người việt cổ?</a:t>
            </a:r>
            <a:endParaRPr sz="4800" dirty="0">
              <a:latin typeface="Cambria" panose="02040503050406030204" pitchFamily="18" charset="0"/>
              <a:ea typeface="Cambria" panose="02040503050406030204" pitchFamily="18" charset="0"/>
            </a:endParaRPr>
          </a:p>
        </p:txBody>
      </p:sp>
      <p:sp>
        <p:nvSpPr>
          <p:cNvPr id="176" name="Google Shape;846;p44">
            <a:hlinkClick r:id="rId5" action="ppaction://hlinksldjump"/>
            <a:extLst>
              <a:ext uri="{FF2B5EF4-FFF2-40B4-BE49-F238E27FC236}">
                <a16:creationId xmlns:a16="http://schemas.microsoft.com/office/drawing/2014/main" id="{9E8B3F57-0BF7-453F-A7A4-73D1DDAA02C4}"/>
              </a:ext>
            </a:extLst>
          </p:cNvPr>
          <p:cNvSpPr/>
          <p:nvPr/>
        </p:nvSpPr>
        <p:spPr>
          <a:xfrm>
            <a:off x="729867" y="990233"/>
            <a:ext cx="462671" cy="455215"/>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74" name="Đồng hồ đếm ngược 20s">
            <a:hlinkClick r:id="" action="ppaction://media"/>
            <a:extLst>
              <a:ext uri="{FF2B5EF4-FFF2-40B4-BE49-F238E27FC236}">
                <a16:creationId xmlns:a16="http://schemas.microsoft.com/office/drawing/2014/main" id="{4A0124CE-D48C-468B-8213-A7A4CE583B9B}"/>
              </a:ext>
            </a:extLst>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3818" y="5867557"/>
            <a:ext cx="1358601" cy="1018951"/>
          </a:xfrm>
          <a:prstGeom prst="rect">
            <a:avLst/>
          </a:prstGeom>
        </p:spPr>
      </p:pic>
      <p:grpSp>
        <p:nvGrpSpPr>
          <p:cNvPr id="9" name="Google Shape;3896;p80">
            <a:extLst>
              <a:ext uri="{FF2B5EF4-FFF2-40B4-BE49-F238E27FC236}">
                <a16:creationId xmlns:a16="http://schemas.microsoft.com/office/drawing/2014/main" id="{39F1B57B-B6B3-4543-9E50-CEBEF41D9A19}"/>
              </a:ext>
            </a:extLst>
          </p:cNvPr>
          <p:cNvGrpSpPr/>
          <p:nvPr/>
        </p:nvGrpSpPr>
        <p:grpSpPr>
          <a:xfrm>
            <a:off x="10026683" y="3429001"/>
            <a:ext cx="1957391" cy="2999531"/>
            <a:chOff x="-1254075" y="6362388"/>
            <a:chExt cx="982525" cy="1754400"/>
          </a:xfrm>
        </p:grpSpPr>
        <p:sp>
          <p:nvSpPr>
            <p:cNvPr id="10" name="Google Shape;3897;p80">
              <a:extLst>
                <a:ext uri="{FF2B5EF4-FFF2-40B4-BE49-F238E27FC236}">
                  <a16:creationId xmlns:a16="http://schemas.microsoft.com/office/drawing/2014/main" id="{F2DB927D-7820-4933-A307-39AEDA08C0A2}"/>
                </a:ext>
              </a:extLst>
            </p:cNvPr>
            <p:cNvSpPr/>
            <p:nvPr/>
          </p:nvSpPr>
          <p:spPr>
            <a:xfrm>
              <a:off x="-1254075" y="6613863"/>
              <a:ext cx="982525" cy="813825"/>
            </a:xfrm>
            <a:custGeom>
              <a:avLst/>
              <a:gdLst/>
              <a:ahLst/>
              <a:cxnLst/>
              <a:rect l="l" t="t" r="r" b="b"/>
              <a:pathLst>
                <a:path w="39301" h="32553" extrusionOk="0">
                  <a:moveTo>
                    <a:pt x="17888" y="0"/>
                  </a:moveTo>
                  <a:cubicBezTo>
                    <a:pt x="12440" y="0"/>
                    <a:pt x="7022" y="908"/>
                    <a:pt x="5807" y="4301"/>
                  </a:cubicBezTo>
                  <a:cubicBezTo>
                    <a:pt x="5807" y="4301"/>
                    <a:pt x="7752" y="15760"/>
                    <a:pt x="4651" y="18678"/>
                  </a:cubicBezTo>
                  <a:cubicBezTo>
                    <a:pt x="1582" y="21596"/>
                    <a:pt x="1" y="24301"/>
                    <a:pt x="3253" y="26733"/>
                  </a:cubicBezTo>
                  <a:cubicBezTo>
                    <a:pt x="4189" y="27432"/>
                    <a:pt x="4941" y="27681"/>
                    <a:pt x="5538" y="27681"/>
                  </a:cubicBezTo>
                  <a:cubicBezTo>
                    <a:pt x="7002" y="27681"/>
                    <a:pt x="7530" y="26181"/>
                    <a:pt x="7539" y="26155"/>
                  </a:cubicBezTo>
                  <a:lnTo>
                    <a:pt x="7539" y="26155"/>
                  </a:lnTo>
                  <a:cubicBezTo>
                    <a:pt x="7522" y="26205"/>
                    <a:pt x="5653" y="31638"/>
                    <a:pt x="9754" y="31638"/>
                  </a:cubicBezTo>
                  <a:cubicBezTo>
                    <a:pt x="9863" y="31638"/>
                    <a:pt x="9975" y="31634"/>
                    <a:pt x="10092" y="31626"/>
                  </a:cubicBezTo>
                  <a:cubicBezTo>
                    <a:pt x="14652" y="31322"/>
                    <a:pt x="17266" y="27523"/>
                    <a:pt x="17266" y="27523"/>
                  </a:cubicBezTo>
                  <a:cubicBezTo>
                    <a:pt x="17266" y="27523"/>
                    <a:pt x="22172" y="32553"/>
                    <a:pt x="27034" y="32553"/>
                  </a:cubicBezTo>
                  <a:cubicBezTo>
                    <a:pt x="27570" y="32553"/>
                    <a:pt x="28105" y="32492"/>
                    <a:pt x="28634" y="32356"/>
                  </a:cubicBezTo>
                  <a:cubicBezTo>
                    <a:pt x="31126" y="31991"/>
                    <a:pt x="32068" y="29802"/>
                    <a:pt x="32798" y="27766"/>
                  </a:cubicBezTo>
                  <a:cubicBezTo>
                    <a:pt x="33057" y="27996"/>
                    <a:pt x="33448" y="28214"/>
                    <a:pt x="33885" y="28214"/>
                  </a:cubicBezTo>
                  <a:cubicBezTo>
                    <a:pt x="34832" y="28214"/>
                    <a:pt x="35988" y="27186"/>
                    <a:pt x="36445" y="23024"/>
                  </a:cubicBezTo>
                  <a:cubicBezTo>
                    <a:pt x="36445" y="23024"/>
                    <a:pt x="36597" y="23055"/>
                    <a:pt x="36818" y="23055"/>
                  </a:cubicBezTo>
                  <a:cubicBezTo>
                    <a:pt x="37610" y="23055"/>
                    <a:pt x="39301" y="22665"/>
                    <a:pt x="38208" y="19103"/>
                  </a:cubicBezTo>
                  <a:cubicBezTo>
                    <a:pt x="36780" y="14514"/>
                    <a:pt x="32828" y="16003"/>
                    <a:pt x="31704" y="11687"/>
                  </a:cubicBezTo>
                  <a:cubicBezTo>
                    <a:pt x="30579" y="7371"/>
                    <a:pt x="30457" y="1200"/>
                    <a:pt x="30457" y="1200"/>
                  </a:cubicBezTo>
                  <a:cubicBezTo>
                    <a:pt x="30457" y="1200"/>
                    <a:pt x="24153" y="0"/>
                    <a:pt x="17888"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 name="Google Shape;3898;p80">
              <a:extLst>
                <a:ext uri="{FF2B5EF4-FFF2-40B4-BE49-F238E27FC236}">
                  <a16:creationId xmlns:a16="http://schemas.microsoft.com/office/drawing/2014/main" id="{34309C7A-CA9B-4DEB-970D-E8CBCF0A2FEC}"/>
                </a:ext>
              </a:extLst>
            </p:cNvPr>
            <p:cNvSpPr/>
            <p:nvPr/>
          </p:nvSpPr>
          <p:spPr>
            <a:xfrm>
              <a:off x="-977475" y="6981763"/>
              <a:ext cx="459775" cy="501850"/>
            </a:xfrm>
            <a:custGeom>
              <a:avLst/>
              <a:gdLst/>
              <a:ahLst/>
              <a:cxnLst/>
              <a:rect l="l" t="t" r="r" b="b"/>
              <a:pathLst>
                <a:path w="18391" h="20074" extrusionOk="0">
                  <a:moveTo>
                    <a:pt x="9316" y="0"/>
                  </a:moveTo>
                  <a:cubicBezTo>
                    <a:pt x="8299" y="0"/>
                    <a:pt x="7203" y="62"/>
                    <a:pt x="6050" y="193"/>
                  </a:cubicBezTo>
                  <a:cubicBezTo>
                    <a:pt x="6050" y="193"/>
                    <a:pt x="1" y="770"/>
                    <a:pt x="335" y="4448"/>
                  </a:cubicBezTo>
                  <a:cubicBezTo>
                    <a:pt x="700" y="8126"/>
                    <a:pt x="396" y="16454"/>
                    <a:pt x="2341" y="19494"/>
                  </a:cubicBezTo>
                  <a:cubicBezTo>
                    <a:pt x="2617" y="19912"/>
                    <a:pt x="3923" y="20074"/>
                    <a:pt x="5635" y="20074"/>
                  </a:cubicBezTo>
                  <a:cubicBezTo>
                    <a:pt x="9023" y="20074"/>
                    <a:pt x="13999" y="19441"/>
                    <a:pt x="15716" y="18916"/>
                  </a:cubicBezTo>
                  <a:cubicBezTo>
                    <a:pt x="18330" y="18126"/>
                    <a:pt x="18390" y="15694"/>
                    <a:pt x="18117" y="13232"/>
                  </a:cubicBezTo>
                  <a:cubicBezTo>
                    <a:pt x="17813" y="10740"/>
                    <a:pt x="17023" y="4843"/>
                    <a:pt x="16141" y="2168"/>
                  </a:cubicBezTo>
                  <a:cubicBezTo>
                    <a:pt x="15687" y="831"/>
                    <a:pt x="13039" y="0"/>
                    <a:pt x="9316"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 name="Google Shape;3899;p80">
              <a:extLst>
                <a:ext uri="{FF2B5EF4-FFF2-40B4-BE49-F238E27FC236}">
                  <a16:creationId xmlns:a16="http://schemas.microsoft.com/office/drawing/2014/main" id="{0E31EBEA-FE59-475A-9ED8-932FF4BA881C}"/>
                </a:ext>
              </a:extLst>
            </p:cNvPr>
            <p:cNvSpPr/>
            <p:nvPr/>
          </p:nvSpPr>
          <p:spPr>
            <a:xfrm>
              <a:off x="-961500" y="6980638"/>
              <a:ext cx="460525" cy="502050"/>
            </a:xfrm>
            <a:custGeom>
              <a:avLst/>
              <a:gdLst/>
              <a:ahLst/>
              <a:cxnLst/>
              <a:rect l="l" t="t" r="r" b="b"/>
              <a:pathLst>
                <a:path w="18421" h="20082" extrusionOk="0">
                  <a:moveTo>
                    <a:pt x="9244" y="0"/>
                  </a:moveTo>
                  <a:cubicBezTo>
                    <a:pt x="8257" y="0"/>
                    <a:pt x="7195" y="57"/>
                    <a:pt x="6079" y="177"/>
                  </a:cubicBezTo>
                  <a:cubicBezTo>
                    <a:pt x="6079" y="177"/>
                    <a:pt x="0" y="785"/>
                    <a:pt x="365" y="4463"/>
                  </a:cubicBezTo>
                  <a:cubicBezTo>
                    <a:pt x="730" y="8140"/>
                    <a:pt x="395" y="16438"/>
                    <a:pt x="2371" y="19508"/>
                  </a:cubicBezTo>
                  <a:cubicBezTo>
                    <a:pt x="2644" y="19922"/>
                    <a:pt x="3922" y="20081"/>
                    <a:pt x="5605" y="20081"/>
                  </a:cubicBezTo>
                  <a:cubicBezTo>
                    <a:pt x="8987" y="20081"/>
                    <a:pt x="14000" y="19438"/>
                    <a:pt x="15745" y="18931"/>
                  </a:cubicBezTo>
                  <a:cubicBezTo>
                    <a:pt x="18359" y="18141"/>
                    <a:pt x="18420" y="15709"/>
                    <a:pt x="18147" y="13217"/>
                  </a:cubicBezTo>
                  <a:cubicBezTo>
                    <a:pt x="17843" y="10755"/>
                    <a:pt x="17052" y="4858"/>
                    <a:pt x="16171" y="2183"/>
                  </a:cubicBezTo>
                  <a:cubicBezTo>
                    <a:pt x="15713" y="834"/>
                    <a:pt x="13021" y="0"/>
                    <a:pt x="9244"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 name="Google Shape;3900;p80">
              <a:extLst>
                <a:ext uri="{FF2B5EF4-FFF2-40B4-BE49-F238E27FC236}">
                  <a16:creationId xmlns:a16="http://schemas.microsoft.com/office/drawing/2014/main" id="{2E3C710A-68A4-45B3-A8ED-6C770CA519A5}"/>
                </a:ext>
              </a:extLst>
            </p:cNvPr>
            <p:cNvSpPr/>
            <p:nvPr/>
          </p:nvSpPr>
          <p:spPr>
            <a:xfrm>
              <a:off x="-701875" y="8078438"/>
              <a:ext cx="214575" cy="38350"/>
            </a:xfrm>
            <a:custGeom>
              <a:avLst/>
              <a:gdLst/>
              <a:ahLst/>
              <a:cxnLst/>
              <a:rect l="l" t="t" r="r" b="b"/>
              <a:pathLst>
                <a:path w="8583" h="1534" extrusionOk="0">
                  <a:moveTo>
                    <a:pt x="2204" y="1"/>
                  </a:moveTo>
                  <a:cubicBezTo>
                    <a:pt x="943" y="1"/>
                    <a:pt x="0" y="55"/>
                    <a:pt x="11" y="217"/>
                  </a:cubicBezTo>
                  <a:cubicBezTo>
                    <a:pt x="71" y="703"/>
                    <a:pt x="132" y="1007"/>
                    <a:pt x="132" y="1007"/>
                  </a:cubicBezTo>
                  <a:cubicBezTo>
                    <a:pt x="132" y="1007"/>
                    <a:pt x="922" y="1190"/>
                    <a:pt x="2625" y="1433"/>
                  </a:cubicBezTo>
                  <a:cubicBezTo>
                    <a:pt x="3123" y="1504"/>
                    <a:pt x="3653" y="1533"/>
                    <a:pt x="4181" y="1533"/>
                  </a:cubicBezTo>
                  <a:cubicBezTo>
                    <a:pt x="5454" y="1533"/>
                    <a:pt x="6714" y="1361"/>
                    <a:pt x="7488" y="1190"/>
                  </a:cubicBezTo>
                  <a:cubicBezTo>
                    <a:pt x="8582" y="916"/>
                    <a:pt x="8521" y="217"/>
                    <a:pt x="8521" y="217"/>
                  </a:cubicBezTo>
                  <a:cubicBezTo>
                    <a:pt x="8521" y="217"/>
                    <a:pt x="4725" y="1"/>
                    <a:pt x="2204"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 name="Google Shape;3901;p80">
              <a:extLst>
                <a:ext uri="{FF2B5EF4-FFF2-40B4-BE49-F238E27FC236}">
                  <a16:creationId xmlns:a16="http://schemas.microsoft.com/office/drawing/2014/main" id="{49FAE781-4FB7-42F3-89B1-C1BE437F878A}"/>
                </a:ext>
              </a:extLst>
            </p:cNvPr>
            <p:cNvSpPr/>
            <p:nvPr/>
          </p:nvSpPr>
          <p:spPr>
            <a:xfrm>
              <a:off x="-567125" y="8051163"/>
              <a:ext cx="80575" cy="56275"/>
            </a:xfrm>
            <a:custGeom>
              <a:avLst/>
              <a:gdLst/>
              <a:ahLst/>
              <a:cxnLst/>
              <a:rect l="l" t="t" r="r" b="b"/>
              <a:pathLst>
                <a:path w="3223" h="2251" extrusionOk="0">
                  <a:moveTo>
                    <a:pt x="1186" y="1"/>
                  </a:moveTo>
                  <a:cubicBezTo>
                    <a:pt x="609" y="670"/>
                    <a:pt x="244" y="1429"/>
                    <a:pt x="1" y="2250"/>
                  </a:cubicBezTo>
                  <a:cubicBezTo>
                    <a:pt x="1794" y="2159"/>
                    <a:pt x="3223" y="1825"/>
                    <a:pt x="3131" y="1308"/>
                  </a:cubicBezTo>
                  <a:cubicBezTo>
                    <a:pt x="3010" y="761"/>
                    <a:pt x="2068" y="305"/>
                    <a:pt x="1186"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 name="Google Shape;3902;p80">
              <a:extLst>
                <a:ext uri="{FF2B5EF4-FFF2-40B4-BE49-F238E27FC236}">
                  <a16:creationId xmlns:a16="http://schemas.microsoft.com/office/drawing/2014/main" id="{6DBFF3F8-63DD-4856-860B-77F87E03EBE5}"/>
                </a:ext>
              </a:extLst>
            </p:cNvPr>
            <p:cNvSpPr/>
            <p:nvPr/>
          </p:nvSpPr>
          <p:spPr>
            <a:xfrm>
              <a:off x="-706950" y="8032938"/>
              <a:ext cx="169500" cy="75125"/>
            </a:xfrm>
            <a:custGeom>
              <a:avLst/>
              <a:gdLst/>
              <a:ahLst/>
              <a:cxnLst/>
              <a:rect l="l" t="t" r="r" b="b"/>
              <a:pathLst>
                <a:path w="6780" h="3005" extrusionOk="0">
                  <a:moveTo>
                    <a:pt x="274" y="0"/>
                  </a:moveTo>
                  <a:cubicBezTo>
                    <a:pt x="1" y="1034"/>
                    <a:pt x="274" y="2523"/>
                    <a:pt x="274" y="2523"/>
                  </a:cubicBezTo>
                  <a:cubicBezTo>
                    <a:pt x="1361" y="2844"/>
                    <a:pt x="2989" y="3005"/>
                    <a:pt x="4540" y="3005"/>
                  </a:cubicBezTo>
                  <a:cubicBezTo>
                    <a:pt x="4898" y="3005"/>
                    <a:pt x="5252" y="2996"/>
                    <a:pt x="5594" y="2979"/>
                  </a:cubicBezTo>
                  <a:cubicBezTo>
                    <a:pt x="5837" y="2158"/>
                    <a:pt x="6232" y="1399"/>
                    <a:pt x="6779" y="730"/>
                  </a:cubicBezTo>
                  <a:cubicBezTo>
                    <a:pt x="5989" y="426"/>
                    <a:pt x="5229" y="274"/>
                    <a:pt x="5229" y="274"/>
                  </a:cubicBezTo>
                  <a:cubicBezTo>
                    <a:pt x="4499" y="468"/>
                    <a:pt x="3807" y="540"/>
                    <a:pt x="3183" y="540"/>
                  </a:cubicBezTo>
                  <a:cubicBezTo>
                    <a:pt x="1468" y="540"/>
                    <a:pt x="274" y="0"/>
                    <a:pt x="274"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 name="Google Shape;3903;p80">
              <a:extLst>
                <a:ext uri="{FF2B5EF4-FFF2-40B4-BE49-F238E27FC236}">
                  <a16:creationId xmlns:a16="http://schemas.microsoft.com/office/drawing/2014/main" id="{B397DC2D-E203-4305-B995-88574D2AF855}"/>
                </a:ext>
              </a:extLst>
            </p:cNvPr>
            <p:cNvSpPr/>
            <p:nvPr/>
          </p:nvSpPr>
          <p:spPr>
            <a:xfrm>
              <a:off x="-573900" y="8004038"/>
              <a:ext cx="43500" cy="46975"/>
            </a:xfrm>
            <a:custGeom>
              <a:avLst/>
              <a:gdLst/>
              <a:ahLst/>
              <a:cxnLst/>
              <a:rect l="l" t="t" r="r" b="b"/>
              <a:pathLst>
                <a:path w="1740" h="1879" extrusionOk="0">
                  <a:moveTo>
                    <a:pt x="673" y="183"/>
                  </a:moveTo>
                  <a:cubicBezTo>
                    <a:pt x="900" y="183"/>
                    <a:pt x="600" y="953"/>
                    <a:pt x="545" y="1035"/>
                  </a:cubicBezTo>
                  <a:cubicBezTo>
                    <a:pt x="481" y="1162"/>
                    <a:pt x="418" y="1281"/>
                    <a:pt x="350" y="1397"/>
                  </a:cubicBezTo>
                  <a:lnTo>
                    <a:pt x="350" y="1397"/>
                  </a:lnTo>
                  <a:cubicBezTo>
                    <a:pt x="346" y="1401"/>
                    <a:pt x="343" y="1406"/>
                    <a:pt x="340" y="1411"/>
                  </a:cubicBezTo>
                  <a:lnTo>
                    <a:pt x="340" y="1411"/>
                  </a:lnTo>
                  <a:cubicBezTo>
                    <a:pt x="340" y="1285"/>
                    <a:pt x="347" y="1160"/>
                    <a:pt x="363" y="1035"/>
                  </a:cubicBezTo>
                  <a:cubicBezTo>
                    <a:pt x="363" y="822"/>
                    <a:pt x="363" y="336"/>
                    <a:pt x="576" y="214"/>
                  </a:cubicBezTo>
                  <a:cubicBezTo>
                    <a:pt x="616" y="193"/>
                    <a:pt x="648" y="183"/>
                    <a:pt x="673" y="183"/>
                  </a:cubicBezTo>
                  <a:close/>
                  <a:moveTo>
                    <a:pt x="1181" y="901"/>
                  </a:moveTo>
                  <a:cubicBezTo>
                    <a:pt x="1296" y="901"/>
                    <a:pt x="1354" y="1055"/>
                    <a:pt x="1275" y="1187"/>
                  </a:cubicBezTo>
                  <a:cubicBezTo>
                    <a:pt x="1080" y="1454"/>
                    <a:pt x="749" y="1566"/>
                    <a:pt x="437" y="1647"/>
                  </a:cubicBezTo>
                  <a:lnTo>
                    <a:pt x="437" y="1647"/>
                  </a:lnTo>
                  <a:cubicBezTo>
                    <a:pt x="474" y="1585"/>
                    <a:pt x="517" y="1512"/>
                    <a:pt x="562" y="1432"/>
                  </a:cubicBezTo>
                  <a:lnTo>
                    <a:pt x="562" y="1432"/>
                  </a:lnTo>
                  <a:cubicBezTo>
                    <a:pt x="632" y="1331"/>
                    <a:pt x="707" y="1238"/>
                    <a:pt x="788" y="1156"/>
                  </a:cubicBezTo>
                  <a:cubicBezTo>
                    <a:pt x="880" y="1065"/>
                    <a:pt x="1001" y="944"/>
                    <a:pt x="1123" y="913"/>
                  </a:cubicBezTo>
                  <a:cubicBezTo>
                    <a:pt x="1143" y="905"/>
                    <a:pt x="1163" y="901"/>
                    <a:pt x="1181" y="901"/>
                  </a:cubicBezTo>
                  <a:close/>
                  <a:moveTo>
                    <a:pt x="616" y="1"/>
                  </a:moveTo>
                  <a:cubicBezTo>
                    <a:pt x="1" y="1"/>
                    <a:pt x="120" y="1373"/>
                    <a:pt x="120" y="1764"/>
                  </a:cubicBezTo>
                  <a:cubicBezTo>
                    <a:pt x="120" y="1840"/>
                    <a:pt x="180" y="1878"/>
                    <a:pt x="241" y="1878"/>
                  </a:cubicBezTo>
                  <a:cubicBezTo>
                    <a:pt x="287" y="1878"/>
                    <a:pt x="333" y="1857"/>
                    <a:pt x="353" y="1813"/>
                  </a:cubicBezTo>
                  <a:lnTo>
                    <a:pt x="353" y="1813"/>
                  </a:lnTo>
                  <a:cubicBezTo>
                    <a:pt x="830" y="1749"/>
                    <a:pt x="1740" y="1469"/>
                    <a:pt x="1487" y="852"/>
                  </a:cubicBezTo>
                  <a:cubicBezTo>
                    <a:pt x="1452" y="746"/>
                    <a:pt x="1333" y="701"/>
                    <a:pt x="1210" y="701"/>
                  </a:cubicBezTo>
                  <a:cubicBezTo>
                    <a:pt x="1123" y="701"/>
                    <a:pt x="1034" y="723"/>
                    <a:pt x="971" y="761"/>
                  </a:cubicBezTo>
                  <a:cubicBezTo>
                    <a:pt x="930" y="785"/>
                    <a:pt x="892" y="810"/>
                    <a:pt x="854" y="838"/>
                  </a:cubicBezTo>
                  <a:lnTo>
                    <a:pt x="854" y="838"/>
                  </a:lnTo>
                  <a:cubicBezTo>
                    <a:pt x="1023" y="414"/>
                    <a:pt x="1067" y="17"/>
                    <a:pt x="636" y="1"/>
                  </a:cubicBezTo>
                  <a:cubicBezTo>
                    <a:pt x="630" y="1"/>
                    <a:pt x="623" y="1"/>
                    <a:pt x="616"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 name="Google Shape;3904;p80">
              <a:extLst>
                <a:ext uri="{FF2B5EF4-FFF2-40B4-BE49-F238E27FC236}">
                  <a16:creationId xmlns:a16="http://schemas.microsoft.com/office/drawing/2014/main" id="{54AFC079-B72F-46AB-BC13-DFD5A05307EA}"/>
                </a:ext>
              </a:extLst>
            </p:cNvPr>
            <p:cNvSpPr/>
            <p:nvPr/>
          </p:nvSpPr>
          <p:spPr>
            <a:xfrm>
              <a:off x="-997975" y="8078438"/>
              <a:ext cx="215325" cy="38350"/>
            </a:xfrm>
            <a:custGeom>
              <a:avLst/>
              <a:gdLst/>
              <a:ahLst/>
              <a:cxnLst/>
              <a:rect l="l" t="t" r="r" b="b"/>
              <a:pathLst>
                <a:path w="8613" h="1534" extrusionOk="0">
                  <a:moveTo>
                    <a:pt x="6409" y="1"/>
                  </a:moveTo>
                  <a:cubicBezTo>
                    <a:pt x="3888" y="1"/>
                    <a:pt x="91" y="217"/>
                    <a:pt x="91" y="217"/>
                  </a:cubicBezTo>
                  <a:cubicBezTo>
                    <a:pt x="91" y="217"/>
                    <a:pt x="0" y="916"/>
                    <a:pt x="1095" y="1190"/>
                  </a:cubicBezTo>
                  <a:cubicBezTo>
                    <a:pt x="1868" y="1361"/>
                    <a:pt x="3128" y="1533"/>
                    <a:pt x="4402" y="1533"/>
                  </a:cubicBezTo>
                  <a:cubicBezTo>
                    <a:pt x="4929" y="1533"/>
                    <a:pt x="5459" y="1504"/>
                    <a:pt x="5958" y="1433"/>
                  </a:cubicBezTo>
                  <a:cubicBezTo>
                    <a:pt x="7690" y="1190"/>
                    <a:pt x="8481" y="1007"/>
                    <a:pt x="8481" y="1007"/>
                  </a:cubicBezTo>
                  <a:cubicBezTo>
                    <a:pt x="8481" y="1007"/>
                    <a:pt x="8541" y="703"/>
                    <a:pt x="8602" y="217"/>
                  </a:cubicBezTo>
                  <a:cubicBezTo>
                    <a:pt x="8612" y="55"/>
                    <a:pt x="7670" y="1"/>
                    <a:pt x="6409"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 name="Google Shape;3905;p80">
              <a:extLst>
                <a:ext uri="{FF2B5EF4-FFF2-40B4-BE49-F238E27FC236}">
                  <a16:creationId xmlns:a16="http://schemas.microsoft.com/office/drawing/2014/main" id="{2632B323-BF15-4579-AC09-7E7D9FC98B7E}"/>
                </a:ext>
              </a:extLst>
            </p:cNvPr>
            <p:cNvSpPr/>
            <p:nvPr/>
          </p:nvSpPr>
          <p:spPr>
            <a:xfrm>
              <a:off x="-998750" y="8051163"/>
              <a:ext cx="80575" cy="56275"/>
            </a:xfrm>
            <a:custGeom>
              <a:avLst/>
              <a:gdLst/>
              <a:ahLst/>
              <a:cxnLst/>
              <a:rect l="l" t="t" r="r" b="b"/>
              <a:pathLst>
                <a:path w="3223" h="2251" extrusionOk="0">
                  <a:moveTo>
                    <a:pt x="2037" y="1"/>
                  </a:moveTo>
                  <a:cubicBezTo>
                    <a:pt x="1186" y="305"/>
                    <a:pt x="244" y="761"/>
                    <a:pt x="122" y="1308"/>
                  </a:cubicBezTo>
                  <a:cubicBezTo>
                    <a:pt x="1" y="1825"/>
                    <a:pt x="1429" y="2159"/>
                    <a:pt x="3223" y="2250"/>
                  </a:cubicBezTo>
                  <a:cubicBezTo>
                    <a:pt x="3010" y="1429"/>
                    <a:pt x="2615" y="670"/>
                    <a:pt x="2037"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3906;p80">
              <a:extLst>
                <a:ext uri="{FF2B5EF4-FFF2-40B4-BE49-F238E27FC236}">
                  <a16:creationId xmlns:a16="http://schemas.microsoft.com/office/drawing/2014/main" id="{270CA73A-7830-40EC-B6CE-1FAD5A35F031}"/>
                </a:ext>
              </a:extLst>
            </p:cNvPr>
            <p:cNvSpPr/>
            <p:nvPr/>
          </p:nvSpPr>
          <p:spPr>
            <a:xfrm>
              <a:off x="-947825" y="8032938"/>
              <a:ext cx="169475" cy="75125"/>
            </a:xfrm>
            <a:custGeom>
              <a:avLst/>
              <a:gdLst/>
              <a:ahLst/>
              <a:cxnLst/>
              <a:rect l="l" t="t" r="r" b="b"/>
              <a:pathLst>
                <a:path w="6779" h="3005" extrusionOk="0">
                  <a:moveTo>
                    <a:pt x="6505" y="0"/>
                  </a:moveTo>
                  <a:cubicBezTo>
                    <a:pt x="6505" y="0"/>
                    <a:pt x="5328" y="540"/>
                    <a:pt x="3622" y="540"/>
                  </a:cubicBezTo>
                  <a:cubicBezTo>
                    <a:pt x="3001" y="540"/>
                    <a:pt x="2310" y="468"/>
                    <a:pt x="1581" y="274"/>
                  </a:cubicBezTo>
                  <a:cubicBezTo>
                    <a:pt x="1581" y="274"/>
                    <a:pt x="821" y="426"/>
                    <a:pt x="0" y="730"/>
                  </a:cubicBezTo>
                  <a:cubicBezTo>
                    <a:pt x="578" y="1399"/>
                    <a:pt x="973" y="2158"/>
                    <a:pt x="1186" y="2979"/>
                  </a:cubicBezTo>
                  <a:cubicBezTo>
                    <a:pt x="1528" y="2996"/>
                    <a:pt x="1883" y="3005"/>
                    <a:pt x="2242" y="3005"/>
                  </a:cubicBezTo>
                  <a:cubicBezTo>
                    <a:pt x="3799" y="3005"/>
                    <a:pt x="5443" y="2844"/>
                    <a:pt x="6505" y="2523"/>
                  </a:cubicBezTo>
                  <a:cubicBezTo>
                    <a:pt x="6505" y="2523"/>
                    <a:pt x="6779" y="1034"/>
                    <a:pt x="6505"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 name="Google Shape;3907;p80">
              <a:extLst>
                <a:ext uri="{FF2B5EF4-FFF2-40B4-BE49-F238E27FC236}">
                  <a16:creationId xmlns:a16="http://schemas.microsoft.com/office/drawing/2014/main" id="{788E47DF-C833-4968-94FE-657DE6275089}"/>
                </a:ext>
              </a:extLst>
            </p:cNvPr>
            <p:cNvSpPr/>
            <p:nvPr/>
          </p:nvSpPr>
          <p:spPr>
            <a:xfrm>
              <a:off x="-954125" y="8004038"/>
              <a:ext cx="43500" cy="46975"/>
            </a:xfrm>
            <a:custGeom>
              <a:avLst/>
              <a:gdLst/>
              <a:ahLst/>
              <a:cxnLst/>
              <a:rect l="l" t="t" r="r" b="b"/>
              <a:pathLst>
                <a:path w="1740" h="1879" extrusionOk="0">
                  <a:moveTo>
                    <a:pt x="1059" y="183"/>
                  </a:moveTo>
                  <a:cubicBezTo>
                    <a:pt x="1087" y="183"/>
                    <a:pt x="1121" y="193"/>
                    <a:pt x="1164" y="214"/>
                  </a:cubicBezTo>
                  <a:cubicBezTo>
                    <a:pt x="1377" y="336"/>
                    <a:pt x="1377" y="822"/>
                    <a:pt x="1377" y="1035"/>
                  </a:cubicBezTo>
                  <a:cubicBezTo>
                    <a:pt x="1392" y="1157"/>
                    <a:pt x="1392" y="1279"/>
                    <a:pt x="1388" y="1402"/>
                  </a:cubicBezTo>
                  <a:lnTo>
                    <a:pt x="1388" y="1402"/>
                  </a:lnTo>
                  <a:cubicBezTo>
                    <a:pt x="1362" y="1364"/>
                    <a:pt x="1334" y="1327"/>
                    <a:pt x="1307" y="1290"/>
                  </a:cubicBezTo>
                  <a:lnTo>
                    <a:pt x="1307" y="1290"/>
                  </a:lnTo>
                  <a:cubicBezTo>
                    <a:pt x="1257" y="1208"/>
                    <a:pt x="1209" y="1123"/>
                    <a:pt x="1164" y="1035"/>
                  </a:cubicBezTo>
                  <a:cubicBezTo>
                    <a:pt x="1137" y="953"/>
                    <a:pt x="815" y="183"/>
                    <a:pt x="1059" y="183"/>
                  </a:cubicBezTo>
                  <a:close/>
                  <a:moveTo>
                    <a:pt x="550" y="901"/>
                  </a:moveTo>
                  <a:cubicBezTo>
                    <a:pt x="570" y="901"/>
                    <a:pt x="592" y="905"/>
                    <a:pt x="617" y="913"/>
                  </a:cubicBezTo>
                  <a:cubicBezTo>
                    <a:pt x="739" y="944"/>
                    <a:pt x="860" y="1065"/>
                    <a:pt x="921" y="1156"/>
                  </a:cubicBezTo>
                  <a:cubicBezTo>
                    <a:pt x="1084" y="1296"/>
                    <a:pt x="1194" y="1471"/>
                    <a:pt x="1304" y="1655"/>
                  </a:cubicBezTo>
                  <a:lnTo>
                    <a:pt x="1304" y="1655"/>
                  </a:lnTo>
                  <a:cubicBezTo>
                    <a:pt x="984" y="1574"/>
                    <a:pt x="641" y="1464"/>
                    <a:pt x="465" y="1187"/>
                  </a:cubicBezTo>
                  <a:cubicBezTo>
                    <a:pt x="386" y="1055"/>
                    <a:pt x="421" y="901"/>
                    <a:pt x="550" y="901"/>
                  </a:cubicBezTo>
                  <a:close/>
                  <a:moveTo>
                    <a:pt x="1094" y="1"/>
                  </a:moveTo>
                  <a:cubicBezTo>
                    <a:pt x="1087" y="1"/>
                    <a:pt x="1080" y="1"/>
                    <a:pt x="1073" y="1"/>
                  </a:cubicBezTo>
                  <a:cubicBezTo>
                    <a:pt x="656" y="17"/>
                    <a:pt x="710" y="417"/>
                    <a:pt x="884" y="843"/>
                  </a:cubicBezTo>
                  <a:lnTo>
                    <a:pt x="884" y="843"/>
                  </a:lnTo>
                  <a:cubicBezTo>
                    <a:pt x="847" y="814"/>
                    <a:pt x="808" y="786"/>
                    <a:pt x="769" y="761"/>
                  </a:cubicBezTo>
                  <a:cubicBezTo>
                    <a:pt x="706" y="723"/>
                    <a:pt x="617" y="701"/>
                    <a:pt x="530" y="701"/>
                  </a:cubicBezTo>
                  <a:cubicBezTo>
                    <a:pt x="407" y="701"/>
                    <a:pt x="288" y="746"/>
                    <a:pt x="252" y="852"/>
                  </a:cubicBezTo>
                  <a:cubicBezTo>
                    <a:pt x="1" y="1468"/>
                    <a:pt x="908" y="1749"/>
                    <a:pt x="1386" y="1813"/>
                  </a:cubicBezTo>
                  <a:lnTo>
                    <a:pt x="1386" y="1813"/>
                  </a:lnTo>
                  <a:cubicBezTo>
                    <a:pt x="1403" y="1857"/>
                    <a:pt x="1444" y="1878"/>
                    <a:pt x="1487" y="1878"/>
                  </a:cubicBezTo>
                  <a:cubicBezTo>
                    <a:pt x="1544" y="1878"/>
                    <a:pt x="1605" y="1840"/>
                    <a:pt x="1620" y="1764"/>
                  </a:cubicBezTo>
                  <a:cubicBezTo>
                    <a:pt x="1620" y="1373"/>
                    <a:pt x="1739" y="1"/>
                    <a:pt x="1094"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 name="Google Shape;3908;p80">
              <a:extLst>
                <a:ext uri="{FF2B5EF4-FFF2-40B4-BE49-F238E27FC236}">
                  <a16:creationId xmlns:a16="http://schemas.microsoft.com/office/drawing/2014/main" id="{B68DE83B-20B3-41CC-BDAE-B9A1033564C4}"/>
                </a:ext>
              </a:extLst>
            </p:cNvPr>
            <p:cNvSpPr/>
            <p:nvPr/>
          </p:nvSpPr>
          <p:spPr>
            <a:xfrm>
              <a:off x="-920475" y="7539013"/>
              <a:ext cx="347300" cy="517525"/>
            </a:xfrm>
            <a:custGeom>
              <a:avLst/>
              <a:gdLst/>
              <a:ahLst/>
              <a:cxnLst/>
              <a:rect l="l" t="t" r="r" b="b"/>
              <a:pathLst>
                <a:path w="13892" h="20701" extrusionOk="0">
                  <a:moveTo>
                    <a:pt x="13466" y="0"/>
                  </a:moveTo>
                  <a:lnTo>
                    <a:pt x="13466" y="0"/>
                  </a:lnTo>
                  <a:cubicBezTo>
                    <a:pt x="9180" y="2006"/>
                    <a:pt x="4651" y="3222"/>
                    <a:pt x="31" y="3435"/>
                  </a:cubicBezTo>
                  <a:cubicBezTo>
                    <a:pt x="1" y="6718"/>
                    <a:pt x="761" y="18572"/>
                    <a:pt x="973" y="20001"/>
                  </a:cubicBezTo>
                  <a:cubicBezTo>
                    <a:pt x="973" y="20001"/>
                    <a:pt x="2065" y="20395"/>
                    <a:pt x="3280" y="20395"/>
                  </a:cubicBezTo>
                  <a:cubicBezTo>
                    <a:pt x="4030" y="20395"/>
                    <a:pt x="4826" y="20245"/>
                    <a:pt x="5441" y="19757"/>
                  </a:cubicBezTo>
                  <a:cubicBezTo>
                    <a:pt x="5441" y="19757"/>
                    <a:pt x="6080" y="5958"/>
                    <a:pt x="5958" y="5228"/>
                  </a:cubicBezTo>
                  <a:lnTo>
                    <a:pt x="5958" y="5228"/>
                  </a:lnTo>
                  <a:cubicBezTo>
                    <a:pt x="5958" y="5228"/>
                    <a:pt x="6282" y="5267"/>
                    <a:pt x="6723" y="5267"/>
                  </a:cubicBezTo>
                  <a:cubicBezTo>
                    <a:pt x="7238" y="5267"/>
                    <a:pt x="7913" y="5214"/>
                    <a:pt x="8420" y="4985"/>
                  </a:cubicBezTo>
                  <a:cubicBezTo>
                    <a:pt x="8420" y="4985"/>
                    <a:pt x="8511" y="19180"/>
                    <a:pt x="8785" y="20092"/>
                  </a:cubicBezTo>
                  <a:cubicBezTo>
                    <a:pt x="8785" y="20092"/>
                    <a:pt x="9990" y="20700"/>
                    <a:pt x="11190" y="20700"/>
                  </a:cubicBezTo>
                  <a:cubicBezTo>
                    <a:pt x="11828" y="20700"/>
                    <a:pt x="12465" y="20528"/>
                    <a:pt x="12919" y="20001"/>
                  </a:cubicBezTo>
                  <a:cubicBezTo>
                    <a:pt x="12919" y="20001"/>
                    <a:pt x="13891" y="3648"/>
                    <a:pt x="13466" y="0"/>
                  </a:cubicBezTo>
                  <a:close/>
                </a:path>
              </a:pathLst>
            </a:custGeom>
            <a:solidFill>
              <a:srgbClr val="C4BAD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 name="Google Shape;3909;p80">
              <a:extLst>
                <a:ext uri="{FF2B5EF4-FFF2-40B4-BE49-F238E27FC236}">
                  <a16:creationId xmlns:a16="http://schemas.microsoft.com/office/drawing/2014/main" id="{1F553415-AF5A-4DA2-9159-C40BF2F5D845}"/>
                </a:ext>
              </a:extLst>
            </p:cNvPr>
            <p:cNvSpPr/>
            <p:nvPr/>
          </p:nvSpPr>
          <p:spPr>
            <a:xfrm>
              <a:off x="-919700" y="7468638"/>
              <a:ext cx="336650" cy="156250"/>
            </a:xfrm>
            <a:custGeom>
              <a:avLst/>
              <a:gdLst/>
              <a:ahLst/>
              <a:cxnLst/>
              <a:rect l="l" t="t" r="r" b="b"/>
              <a:pathLst>
                <a:path w="13466" h="6250" extrusionOk="0">
                  <a:moveTo>
                    <a:pt x="8711" y="0"/>
                  </a:moveTo>
                  <a:cubicBezTo>
                    <a:pt x="4932" y="0"/>
                    <a:pt x="213" y="323"/>
                    <a:pt x="213" y="323"/>
                  </a:cubicBezTo>
                  <a:cubicBezTo>
                    <a:pt x="213" y="323"/>
                    <a:pt x="61" y="3636"/>
                    <a:pt x="0" y="6250"/>
                  </a:cubicBezTo>
                  <a:cubicBezTo>
                    <a:pt x="4620" y="6037"/>
                    <a:pt x="9149" y="4821"/>
                    <a:pt x="13435" y="2815"/>
                  </a:cubicBezTo>
                  <a:cubicBezTo>
                    <a:pt x="13344" y="1843"/>
                    <a:pt x="13465" y="779"/>
                    <a:pt x="13313" y="536"/>
                  </a:cubicBezTo>
                  <a:cubicBezTo>
                    <a:pt x="13068" y="126"/>
                    <a:pt x="11073" y="0"/>
                    <a:pt x="8711" y="0"/>
                  </a:cubicBez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 name="Google Shape;3910;p80">
              <a:extLst>
                <a:ext uri="{FF2B5EF4-FFF2-40B4-BE49-F238E27FC236}">
                  <a16:creationId xmlns:a16="http://schemas.microsoft.com/office/drawing/2014/main" id="{4EFB5C39-D827-472D-B5C1-5A549092405D}"/>
                </a:ext>
              </a:extLst>
            </p:cNvPr>
            <p:cNvSpPr/>
            <p:nvPr/>
          </p:nvSpPr>
          <p:spPr>
            <a:xfrm>
              <a:off x="-620325" y="7520763"/>
              <a:ext cx="39550" cy="75250"/>
            </a:xfrm>
            <a:custGeom>
              <a:avLst/>
              <a:gdLst/>
              <a:ahLst/>
              <a:cxnLst/>
              <a:rect l="l" t="t" r="r" b="b"/>
              <a:pathLst>
                <a:path w="1582" h="3010" extrusionOk="0">
                  <a:moveTo>
                    <a:pt x="1" y="1"/>
                  </a:moveTo>
                  <a:cubicBezTo>
                    <a:pt x="335" y="973"/>
                    <a:pt x="882" y="2220"/>
                    <a:pt x="1582" y="3010"/>
                  </a:cubicBezTo>
                  <a:lnTo>
                    <a:pt x="1" y="1"/>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 name="Google Shape;3911;p80">
              <a:extLst>
                <a:ext uri="{FF2B5EF4-FFF2-40B4-BE49-F238E27FC236}">
                  <a16:creationId xmlns:a16="http://schemas.microsoft.com/office/drawing/2014/main" id="{C7A94F0A-ABC0-455C-9349-AF1EF3498BE9}"/>
                </a:ext>
              </a:extLst>
            </p:cNvPr>
            <p:cNvSpPr/>
            <p:nvPr/>
          </p:nvSpPr>
          <p:spPr>
            <a:xfrm>
              <a:off x="-622325" y="7519213"/>
              <a:ext cx="44825" cy="80100"/>
            </a:xfrm>
            <a:custGeom>
              <a:avLst/>
              <a:gdLst/>
              <a:ahLst/>
              <a:cxnLst/>
              <a:rect l="l" t="t" r="r" b="b"/>
              <a:pathLst>
                <a:path w="1793" h="3204" extrusionOk="0">
                  <a:moveTo>
                    <a:pt x="64" y="1"/>
                  </a:moveTo>
                  <a:cubicBezTo>
                    <a:pt x="32" y="1"/>
                    <a:pt x="1" y="34"/>
                    <a:pt x="20" y="93"/>
                  </a:cubicBezTo>
                  <a:cubicBezTo>
                    <a:pt x="111" y="640"/>
                    <a:pt x="385" y="1157"/>
                    <a:pt x="598" y="1643"/>
                  </a:cubicBezTo>
                  <a:cubicBezTo>
                    <a:pt x="871" y="2190"/>
                    <a:pt x="1175" y="2738"/>
                    <a:pt x="1570" y="3163"/>
                  </a:cubicBezTo>
                  <a:cubicBezTo>
                    <a:pt x="1599" y="3191"/>
                    <a:pt x="1627" y="3203"/>
                    <a:pt x="1652" y="3203"/>
                  </a:cubicBezTo>
                  <a:cubicBezTo>
                    <a:pt x="1737" y="3203"/>
                    <a:pt x="1792" y="3074"/>
                    <a:pt x="1722" y="2981"/>
                  </a:cubicBezTo>
                  <a:cubicBezTo>
                    <a:pt x="1388" y="2525"/>
                    <a:pt x="1054" y="2038"/>
                    <a:pt x="780" y="1491"/>
                  </a:cubicBezTo>
                  <a:cubicBezTo>
                    <a:pt x="537" y="1035"/>
                    <a:pt x="385" y="488"/>
                    <a:pt x="111" y="32"/>
                  </a:cubicBezTo>
                  <a:cubicBezTo>
                    <a:pt x="101" y="11"/>
                    <a:pt x="82" y="1"/>
                    <a:pt x="64"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3912;p80">
              <a:extLst>
                <a:ext uri="{FF2B5EF4-FFF2-40B4-BE49-F238E27FC236}">
                  <a16:creationId xmlns:a16="http://schemas.microsoft.com/office/drawing/2014/main" id="{10326EAE-2A12-4F66-A694-BA4890818B51}"/>
                </a:ext>
              </a:extLst>
            </p:cNvPr>
            <p:cNvSpPr/>
            <p:nvPr/>
          </p:nvSpPr>
          <p:spPr>
            <a:xfrm>
              <a:off x="-914400" y="7532938"/>
              <a:ext cx="28150" cy="57000"/>
            </a:xfrm>
            <a:custGeom>
              <a:avLst/>
              <a:gdLst/>
              <a:ahLst/>
              <a:cxnLst/>
              <a:rect l="l" t="t" r="r" b="b"/>
              <a:pathLst>
                <a:path w="1126" h="2280" extrusionOk="0">
                  <a:moveTo>
                    <a:pt x="1125" y="0"/>
                  </a:moveTo>
                  <a:lnTo>
                    <a:pt x="1" y="2280"/>
                  </a:lnTo>
                  <a:cubicBezTo>
                    <a:pt x="670" y="1793"/>
                    <a:pt x="821" y="851"/>
                    <a:pt x="1125"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3913;p80">
              <a:extLst>
                <a:ext uri="{FF2B5EF4-FFF2-40B4-BE49-F238E27FC236}">
                  <a16:creationId xmlns:a16="http://schemas.microsoft.com/office/drawing/2014/main" id="{91B8A4E3-9FAE-4C35-A74A-FFF0FE9CD1F9}"/>
                </a:ext>
              </a:extLst>
            </p:cNvPr>
            <p:cNvSpPr/>
            <p:nvPr/>
          </p:nvSpPr>
          <p:spPr>
            <a:xfrm>
              <a:off x="-917950" y="7530413"/>
              <a:ext cx="33975" cy="62700"/>
            </a:xfrm>
            <a:custGeom>
              <a:avLst/>
              <a:gdLst/>
              <a:ahLst/>
              <a:cxnLst/>
              <a:rect l="l" t="t" r="r" b="b"/>
              <a:pathLst>
                <a:path w="1359" h="2508" extrusionOk="0">
                  <a:moveTo>
                    <a:pt x="1276" y="0"/>
                  </a:moveTo>
                  <a:cubicBezTo>
                    <a:pt x="1247" y="0"/>
                    <a:pt x="1219" y="15"/>
                    <a:pt x="1207" y="40"/>
                  </a:cubicBezTo>
                  <a:cubicBezTo>
                    <a:pt x="994" y="375"/>
                    <a:pt x="903" y="861"/>
                    <a:pt x="751" y="1226"/>
                  </a:cubicBezTo>
                  <a:cubicBezTo>
                    <a:pt x="599" y="1682"/>
                    <a:pt x="356" y="1986"/>
                    <a:pt x="82" y="2320"/>
                  </a:cubicBezTo>
                  <a:cubicBezTo>
                    <a:pt x="1" y="2401"/>
                    <a:pt x="65" y="2507"/>
                    <a:pt x="144" y="2507"/>
                  </a:cubicBezTo>
                  <a:cubicBezTo>
                    <a:pt x="154" y="2507"/>
                    <a:pt x="163" y="2506"/>
                    <a:pt x="173" y="2502"/>
                  </a:cubicBezTo>
                  <a:cubicBezTo>
                    <a:pt x="842" y="2138"/>
                    <a:pt x="1267" y="922"/>
                    <a:pt x="1359" y="101"/>
                  </a:cubicBezTo>
                  <a:cubicBezTo>
                    <a:pt x="1359" y="30"/>
                    <a:pt x="1317" y="0"/>
                    <a:pt x="1276"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3914;p80">
              <a:extLst>
                <a:ext uri="{FF2B5EF4-FFF2-40B4-BE49-F238E27FC236}">
                  <a16:creationId xmlns:a16="http://schemas.microsoft.com/office/drawing/2014/main" id="{19037CB4-D930-4587-A089-3FD5E52FC304}"/>
                </a:ext>
              </a:extLst>
            </p:cNvPr>
            <p:cNvSpPr/>
            <p:nvPr/>
          </p:nvSpPr>
          <p:spPr>
            <a:xfrm>
              <a:off x="-821675" y="7662863"/>
              <a:ext cx="147425" cy="7075"/>
            </a:xfrm>
            <a:custGeom>
              <a:avLst/>
              <a:gdLst/>
              <a:ahLst/>
              <a:cxnLst/>
              <a:rect l="l" t="t" r="r" b="b"/>
              <a:pathLst>
                <a:path w="5897" h="283" extrusionOk="0">
                  <a:moveTo>
                    <a:pt x="0" y="1"/>
                  </a:moveTo>
                  <a:lnTo>
                    <a:pt x="1569" y="73"/>
                  </a:lnTo>
                  <a:lnTo>
                    <a:pt x="1569" y="73"/>
                  </a:lnTo>
                  <a:cubicBezTo>
                    <a:pt x="1037" y="38"/>
                    <a:pt x="513" y="9"/>
                    <a:pt x="0" y="1"/>
                  </a:cubicBezTo>
                  <a:close/>
                  <a:moveTo>
                    <a:pt x="1569" y="73"/>
                  </a:moveTo>
                  <a:cubicBezTo>
                    <a:pt x="2812" y="158"/>
                    <a:pt x="4094" y="282"/>
                    <a:pt x="5359" y="282"/>
                  </a:cubicBezTo>
                  <a:cubicBezTo>
                    <a:pt x="5539" y="282"/>
                    <a:pt x="5718" y="280"/>
                    <a:pt x="5897" y="274"/>
                  </a:cubicBezTo>
                  <a:lnTo>
                    <a:pt x="1569" y="73"/>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3915;p80">
              <a:extLst>
                <a:ext uri="{FF2B5EF4-FFF2-40B4-BE49-F238E27FC236}">
                  <a16:creationId xmlns:a16="http://schemas.microsoft.com/office/drawing/2014/main" id="{CCC56E47-C77B-4D0B-AF9C-2FF335B24042}"/>
                </a:ext>
              </a:extLst>
            </p:cNvPr>
            <p:cNvSpPr/>
            <p:nvPr/>
          </p:nvSpPr>
          <p:spPr>
            <a:xfrm>
              <a:off x="-825475" y="7659063"/>
              <a:ext cx="156550" cy="17350"/>
            </a:xfrm>
            <a:custGeom>
              <a:avLst/>
              <a:gdLst/>
              <a:ahLst/>
              <a:cxnLst/>
              <a:rect l="l" t="t" r="r" b="b"/>
              <a:pathLst>
                <a:path w="6262" h="694" extrusionOk="0">
                  <a:moveTo>
                    <a:pt x="152" y="1"/>
                  </a:moveTo>
                  <a:cubicBezTo>
                    <a:pt x="0" y="1"/>
                    <a:pt x="0" y="305"/>
                    <a:pt x="152" y="305"/>
                  </a:cubicBezTo>
                  <a:cubicBezTo>
                    <a:pt x="1615" y="396"/>
                    <a:pt x="3146" y="694"/>
                    <a:pt x="4630" y="694"/>
                  </a:cubicBezTo>
                  <a:cubicBezTo>
                    <a:pt x="5119" y="694"/>
                    <a:pt x="5604" y="661"/>
                    <a:pt x="6079" y="578"/>
                  </a:cubicBezTo>
                  <a:cubicBezTo>
                    <a:pt x="6262" y="548"/>
                    <a:pt x="6201" y="274"/>
                    <a:pt x="6049" y="244"/>
                  </a:cubicBezTo>
                  <a:cubicBezTo>
                    <a:pt x="4104" y="31"/>
                    <a:pt x="2097" y="1"/>
                    <a:pt x="152"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3916;p80">
              <a:extLst>
                <a:ext uri="{FF2B5EF4-FFF2-40B4-BE49-F238E27FC236}">
                  <a16:creationId xmlns:a16="http://schemas.microsoft.com/office/drawing/2014/main" id="{F6F84A4A-126E-4FA1-8E4D-159A26BA2FFC}"/>
                </a:ext>
              </a:extLst>
            </p:cNvPr>
            <p:cNvSpPr/>
            <p:nvPr/>
          </p:nvSpPr>
          <p:spPr>
            <a:xfrm>
              <a:off x="-762425" y="7505563"/>
              <a:ext cx="3075" cy="161900"/>
            </a:xfrm>
            <a:custGeom>
              <a:avLst/>
              <a:gdLst/>
              <a:ahLst/>
              <a:cxnLst/>
              <a:rect l="l" t="t" r="r" b="b"/>
              <a:pathLst>
                <a:path w="123" h="6476" extrusionOk="0">
                  <a:moveTo>
                    <a:pt x="31" y="1"/>
                  </a:moveTo>
                  <a:cubicBezTo>
                    <a:pt x="1" y="2189"/>
                    <a:pt x="31" y="4317"/>
                    <a:pt x="123" y="6475"/>
                  </a:cubicBezTo>
                  <a:lnTo>
                    <a:pt x="31" y="1"/>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3917;p80">
              <a:extLst>
                <a:ext uri="{FF2B5EF4-FFF2-40B4-BE49-F238E27FC236}">
                  <a16:creationId xmlns:a16="http://schemas.microsoft.com/office/drawing/2014/main" id="{A4F65574-71A9-452C-A530-6B00DC4B6747}"/>
                </a:ext>
              </a:extLst>
            </p:cNvPr>
            <p:cNvSpPr/>
            <p:nvPr/>
          </p:nvSpPr>
          <p:spPr>
            <a:xfrm>
              <a:off x="-767725" y="7501588"/>
              <a:ext cx="11425" cy="168725"/>
            </a:xfrm>
            <a:custGeom>
              <a:avLst/>
              <a:gdLst/>
              <a:ahLst/>
              <a:cxnLst/>
              <a:rect l="l" t="t" r="r" b="b"/>
              <a:pathLst>
                <a:path w="457" h="6749" extrusionOk="0">
                  <a:moveTo>
                    <a:pt x="243" y="0"/>
                  </a:moveTo>
                  <a:cubicBezTo>
                    <a:pt x="183" y="0"/>
                    <a:pt x="122" y="53"/>
                    <a:pt x="122" y="160"/>
                  </a:cubicBezTo>
                  <a:cubicBezTo>
                    <a:pt x="0" y="2288"/>
                    <a:pt x="31" y="4506"/>
                    <a:pt x="243" y="6634"/>
                  </a:cubicBezTo>
                  <a:cubicBezTo>
                    <a:pt x="259" y="6710"/>
                    <a:pt x="304" y="6748"/>
                    <a:pt x="346" y="6748"/>
                  </a:cubicBezTo>
                  <a:cubicBezTo>
                    <a:pt x="388" y="6748"/>
                    <a:pt x="426" y="6710"/>
                    <a:pt x="426" y="6634"/>
                  </a:cubicBezTo>
                  <a:cubicBezTo>
                    <a:pt x="456" y="4476"/>
                    <a:pt x="456" y="2288"/>
                    <a:pt x="365" y="160"/>
                  </a:cubicBezTo>
                  <a:cubicBezTo>
                    <a:pt x="365" y="53"/>
                    <a:pt x="304" y="0"/>
                    <a:pt x="243"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3918;p80">
              <a:extLst>
                <a:ext uri="{FF2B5EF4-FFF2-40B4-BE49-F238E27FC236}">
                  <a16:creationId xmlns:a16="http://schemas.microsoft.com/office/drawing/2014/main" id="{5A0B8355-2DB4-4161-94F2-0528C426F321}"/>
                </a:ext>
              </a:extLst>
            </p:cNvPr>
            <p:cNvSpPr/>
            <p:nvPr/>
          </p:nvSpPr>
          <p:spPr>
            <a:xfrm>
              <a:off x="-753875" y="7511638"/>
              <a:ext cx="51525" cy="158925"/>
            </a:xfrm>
            <a:custGeom>
              <a:avLst/>
              <a:gdLst/>
              <a:ahLst/>
              <a:cxnLst/>
              <a:rect l="l" t="t" r="r" b="b"/>
              <a:pathLst>
                <a:path w="2061" h="6357" extrusionOk="0">
                  <a:moveTo>
                    <a:pt x="1046" y="1"/>
                  </a:moveTo>
                  <a:cubicBezTo>
                    <a:pt x="974" y="1"/>
                    <a:pt x="905" y="62"/>
                    <a:pt x="905" y="183"/>
                  </a:cubicBezTo>
                  <a:cubicBezTo>
                    <a:pt x="905" y="1703"/>
                    <a:pt x="1787" y="5472"/>
                    <a:pt x="115" y="6110"/>
                  </a:cubicBezTo>
                  <a:cubicBezTo>
                    <a:pt x="0" y="6139"/>
                    <a:pt x="48" y="6356"/>
                    <a:pt x="155" y="6356"/>
                  </a:cubicBezTo>
                  <a:cubicBezTo>
                    <a:pt x="162" y="6356"/>
                    <a:pt x="169" y="6355"/>
                    <a:pt x="176" y="6354"/>
                  </a:cubicBezTo>
                  <a:cubicBezTo>
                    <a:pt x="2060" y="5837"/>
                    <a:pt x="1331" y="1764"/>
                    <a:pt x="1209" y="183"/>
                  </a:cubicBezTo>
                  <a:cubicBezTo>
                    <a:pt x="1194" y="62"/>
                    <a:pt x="1118" y="1"/>
                    <a:pt x="1046"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3919;p80">
              <a:extLst>
                <a:ext uri="{FF2B5EF4-FFF2-40B4-BE49-F238E27FC236}">
                  <a16:creationId xmlns:a16="http://schemas.microsoft.com/office/drawing/2014/main" id="{7610E4E6-E278-45D2-9B92-51EFEFA4F58B}"/>
                </a:ext>
              </a:extLst>
            </p:cNvPr>
            <p:cNvSpPr/>
            <p:nvPr/>
          </p:nvSpPr>
          <p:spPr>
            <a:xfrm>
              <a:off x="-939475" y="7295838"/>
              <a:ext cx="384525" cy="217250"/>
            </a:xfrm>
            <a:custGeom>
              <a:avLst/>
              <a:gdLst/>
              <a:ahLst/>
              <a:cxnLst/>
              <a:rect l="l" t="t" r="r" b="b"/>
              <a:pathLst>
                <a:path w="15381" h="8690" extrusionOk="0">
                  <a:moveTo>
                    <a:pt x="183" y="1"/>
                  </a:moveTo>
                  <a:lnTo>
                    <a:pt x="1" y="7903"/>
                  </a:lnTo>
                  <a:cubicBezTo>
                    <a:pt x="1" y="7903"/>
                    <a:pt x="3551" y="8690"/>
                    <a:pt x="7916" y="8690"/>
                  </a:cubicBezTo>
                  <a:cubicBezTo>
                    <a:pt x="10309" y="8690"/>
                    <a:pt x="12948" y="8453"/>
                    <a:pt x="15381" y="7721"/>
                  </a:cubicBezTo>
                  <a:lnTo>
                    <a:pt x="15351" y="7204"/>
                  </a:lnTo>
                  <a:cubicBezTo>
                    <a:pt x="9879" y="6232"/>
                    <a:pt x="4621" y="3557"/>
                    <a:pt x="183" y="1"/>
                  </a:cubicBezTo>
                  <a:close/>
                </a:path>
              </a:pathLst>
            </a:custGeom>
            <a:solidFill>
              <a:srgbClr val="FCB3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3920;p80">
              <a:extLst>
                <a:ext uri="{FF2B5EF4-FFF2-40B4-BE49-F238E27FC236}">
                  <a16:creationId xmlns:a16="http://schemas.microsoft.com/office/drawing/2014/main" id="{A5432338-9ED8-4195-B9D8-D54DC1859EC5}"/>
                </a:ext>
              </a:extLst>
            </p:cNvPr>
            <p:cNvSpPr/>
            <p:nvPr/>
          </p:nvSpPr>
          <p:spPr>
            <a:xfrm>
              <a:off x="-1016975" y="7029138"/>
              <a:ext cx="538775" cy="446825"/>
            </a:xfrm>
            <a:custGeom>
              <a:avLst/>
              <a:gdLst/>
              <a:ahLst/>
              <a:cxnLst/>
              <a:rect l="l" t="t" r="r" b="b"/>
              <a:pathLst>
                <a:path w="21551" h="17873" extrusionOk="0">
                  <a:moveTo>
                    <a:pt x="11165" y="1"/>
                  </a:moveTo>
                  <a:cubicBezTo>
                    <a:pt x="7989" y="1"/>
                    <a:pt x="6566" y="851"/>
                    <a:pt x="6566" y="851"/>
                  </a:cubicBezTo>
                  <a:cubicBezTo>
                    <a:pt x="6566" y="851"/>
                    <a:pt x="3131" y="1246"/>
                    <a:pt x="1581" y="3799"/>
                  </a:cubicBezTo>
                  <a:cubicBezTo>
                    <a:pt x="0" y="6352"/>
                    <a:pt x="61" y="8389"/>
                    <a:pt x="61" y="8389"/>
                  </a:cubicBezTo>
                  <a:cubicBezTo>
                    <a:pt x="61" y="8389"/>
                    <a:pt x="1034" y="9149"/>
                    <a:pt x="3070" y="9301"/>
                  </a:cubicBezTo>
                  <a:cubicBezTo>
                    <a:pt x="3162" y="9301"/>
                    <a:pt x="3253" y="9301"/>
                    <a:pt x="3314" y="9331"/>
                  </a:cubicBezTo>
                  <a:lnTo>
                    <a:pt x="3283" y="10669"/>
                  </a:lnTo>
                  <a:cubicBezTo>
                    <a:pt x="7721" y="14225"/>
                    <a:pt x="12979" y="16869"/>
                    <a:pt x="18451" y="17872"/>
                  </a:cubicBezTo>
                  <a:lnTo>
                    <a:pt x="17964" y="9210"/>
                  </a:lnTo>
                  <a:cubicBezTo>
                    <a:pt x="17964" y="9210"/>
                    <a:pt x="19940" y="8815"/>
                    <a:pt x="21551" y="6808"/>
                  </a:cubicBezTo>
                  <a:cubicBezTo>
                    <a:pt x="21551" y="6808"/>
                    <a:pt x="19636" y="1003"/>
                    <a:pt x="14286" y="243"/>
                  </a:cubicBezTo>
                  <a:cubicBezTo>
                    <a:pt x="13101" y="69"/>
                    <a:pt x="12063" y="1"/>
                    <a:pt x="11165" y="1"/>
                  </a:cubicBezTo>
                  <a:close/>
                </a:path>
              </a:pathLst>
            </a:custGeom>
            <a:solidFill>
              <a:srgbClr val="FFBD4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3921;p80">
              <a:extLst>
                <a:ext uri="{FF2B5EF4-FFF2-40B4-BE49-F238E27FC236}">
                  <a16:creationId xmlns:a16="http://schemas.microsoft.com/office/drawing/2014/main" id="{B94E0FFF-DF62-4147-8DD4-C97934574419}"/>
                </a:ext>
              </a:extLst>
            </p:cNvPr>
            <p:cNvSpPr/>
            <p:nvPr/>
          </p:nvSpPr>
          <p:spPr>
            <a:xfrm>
              <a:off x="-927000" y="7136863"/>
              <a:ext cx="333125" cy="290575"/>
            </a:xfrm>
            <a:custGeom>
              <a:avLst/>
              <a:gdLst/>
              <a:ahLst/>
              <a:cxnLst/>
              <a:rect l="l" t="t" r="r" b="b"/>
              <a:pathLst>
                <a:path w="13325" h="11623" extrusionOk="0">
                  <a:moveTo>
                    <a:pt x="10432" y="1"/>
                  </a:moveTo>
                  <a:cubicBezTo>
                    <a:pt x="10386" y="1"/>
                    <a:pt x="10340" y="3"/>
                    <a:pt x="10292" y="7"/>
                  </a:cubicBezTo>
                  <a:cubicBezTo>
                    <a:pt x="7253" y="281"/>
                    <a:pt x="6918" y="4961"/>
                    <a:pt x="6918" y="4961"/>
                  </a:cubicBezTo>
                  <a:cubicBezTo>
                    <a:pt x="6918" y="4961"/>
                    <a:pt x="5887" y="2216"/>
                    <a:pt x="4208" y="2216"/>
                  </a:cubicBezTo>
                  <a:cubicBezTo>
                    <a:pt x="3673" y="2216"/>
                    <a:pt x="3073" y="2495"/>
                    <a:pt x="2420" y="3229"/>
                  </a:cubicBezTo>
                  <a:cubicBezTo>
                    <a:pt x="1" y="7469"/>
                    <a:pt x="6589" y="11622"/>
                    <a:pt x="7052" y="11622"/>
                  </a:cubicBezTo>
                  <a:cubicBezTo>
                    <a:pt x="7060" y="11622"/>
                    <a:pt x="7066" y="11621"/>
                    <a:pt x="7070" y="11618"/>
                  </a:cubicBezTo>
                  <a:cubicBezTo>
                    <a:pt x="12098" y="8446"/>
                    <a:pt x="13325" y="1"/>
                    <a:pt x="10432" y="1"/>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3922;p80">
              <a:extLst>
                <a:ext uri="{FF2B5EF4-FFF2-40B4-BE49-F238E27FC236}">
                  <a16:creationId xmlns:a16="http://schemas.microsoft.com/office/drawing/2014/main" id="{AE277B5B-FF46-4793-946A-9D5859162540}"/>
                </a:ext>
              </a:extLst>
            </p:cNvPr>
            <p:cNvSpPr/>
            <p:nvPr/>
          </p:nvSpPr>
          <p:spPr>
            <a:xfrm>
              <a:off x="-683375" y="7017013"/>
              <a:ext cx="124625" cy="405000"/>
            </a:xfrm>
            <a:custGeom>
              <a:avLst/>
              <a:gdLst/>
              <a:ahLst/>
              <a:cxnLst/>
              <a:rect l="l" t="t" r="r" b="b"/>
              <a:pathLst>
                <a:path w="4985" h="16200" extrusionOk="0">
                  <a:moveTo>
                    <a:pt x="1112" y="1"/>
                  </a:moveTo>
                  <a:cubicBezTo>
                    <a:pt x="986" y="1"/>
                    <a:pt x="868" y="10"/>
                    <a:pt x="760" y="29"/>
                  </a:cubicBezTo>
                  <a:cubicBezTo>
                    <a:pt x="486" y="1366"/>
                    <a:pt x="0" y="4315"/>
                    <a:pt x="274" y="6685"/>
                  </a:cubicBezTo>
                  <a:cubicBezTo>
                    <a:pt x="821" y="11701"/>
                    <a:pt x="2523" y="13555"/>
                    <a:pt x="4894" y="16199"/>
                  </a:cubicBezTo>
                  <a:cubicBezTo>
                    <a:pt x="4985" y="14832"/>
                    <a:pt x="4559" y="12278"/>
                    <a:pt x="4559" y="12278"/>
                  </a:cubicBezTo>
                  <a:cubicBezTo>
                    <a:pt x="4559" y="12278"/>
                    <a:pt x="3465" y="7871"/>
                    <a:pt x="3252" y="5956"/>
                  </a:cubicBezTo>
                  <a:cubicBezTo>
                    <a:pt x="3009" y="4011"/>
                    <a:pt x="3678" y="819"/>
                    <a:pt x="3678" y="819"/>
                  </a:cubicBezTo>
                  <a:cubicBezTo>
                    <a:pt x="2727" y="280"/>
                    <a:pt x="1799" y="1"/>
                    <a:pt x="1112" y="1"/>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3923;p80">
              <a:extLst>
                <a:ext uri="{FF2B5EF4-FFF2-40B4-BE49-F238E27FC236}">
                  <a16:creationId xmlns:a16="http://schemas.microsoft.com/office/drawing/2014/main" id="{3053FAE9-64AF-4521-8124-8DC3B7C97752}"/>
                </a:ext>
              </a:extLst>
            </p:cNvPr>
            <p:cNvSpPr/>
            <p:nvPr/>
          </p:nvSpPr>
          <p:spPr>
            <a:xfrm>
              <a:off x="-710750" y="7017713"/>
              <a:ext cx="149725" cy="423300"/>
            </a:xfrm>
            <a:custGeom>
              <a:avLst/>
              <a:gdLst/>
              <a:ahLst/>
              <a:cxnLst/>
              <a:rect l="l" t="t" r="r" b="b"/>
              <a:pathLst>
                <a:path w="5989" h="16932" extrusionOk="0">
                  <a:moveTo>
                    <a:pt x="1855" y="1"/>
                  </a:moveTo>
                  <a:cubicBezTo>
                    <a:pt x="1490" y="92"/>
                    <a:pt x="1217" y="244"/>
                    <a:pt x="1126" y="548"/>
                  </a:cubicBezTo>
                  <a:cubicBezTo>
                    <a:pt x="882" y="1399"/>
                    <a:pt x="1" y="4743"/>
                    <a:pt x="1095" y="9363"/>
                  </a:cubicBezTo>
                  <a:cubicBezTo>
                    <a:pt x="2159" y="13983"/>
                    <a:pt x="5837" y="16931"/>
                    <a:pt x="5837" y="16931"/>
                  </a:cubicBezTo>
                  <a:cubicBezTo>
                    <a:pt x="5928" y="16779"/>
                    <a:pt x="5989" y="16536"/>
                    <a:pt x="5989" y="16202"/>
                  </a:cubicBezTo>
                  <a:cubicBezTo>
                    <a:pt x="3618" y="13527"/>
                    <a:pt x="1916" y="11673"/>
                    <a:pt x="1369" y="6688"/>
                  </a:cubicBezTo>
                  <a:cubicBezTo>
                    <a:pt x="1095" y="4287"/>
                    <a:pt x="1581" y="1338"/>
                    <a:pt x="1855"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3924;p80">
              <a:extLst>
                <a:ext uri="{FF2B5EF4-FFF2-40B4-BE49-F238E27FC236}">
                  <a16:creationId xmlns:a16="http://schemas.microsoft.com/office/drawing/2014/main" id="{F56DE168-3319-4FE3-9129-56FCFE3B6A5C}"/>
                </a:ext>
              </a:extLst>
            </p:cNvPr>
            <p:cNvSpPr/>
            <p:nvPr/>
          </p:nvSpPr>
          <p:spPr>
            <a:xfrm>
              <a:off x="-567875" y="7216813"/>
              <a:ext cx="117050" cy="129975"/>
            </a:xfrm>
            <a:custGeom>
              <a:avLst/>
              <a:gdLst/>
              <a:ahLst/>
              <a:cxnLst/>
              <a:rect l="l" t="t" r="r" b="b"/>
              <a:pathLst>
                <a:path w="4682" h="5199" extrusionOk="0">
                  <a:moveTo>
                    <a:pt x="2918" y="1"/>
                  </a:moveTo>
                  <a:cubicBezTo>
                    <a:pt x="2189" y="852"/>
                    <a:pt x="0" y="1703"/>
                    <a:pt x="0" y="1703"/>
                  </a:cubicBezTo>
                  <a:lnTo>
                    <a:pt x="61" y="2858"/>
                  </a:lnTo>
                  <a:cubicBezTo>
                    <a:pt x="61" y="2858"/>
                    <a:pt x="1785" y="4612"/>
                    <a:pt x="2970" y="5180"/>
                  </a:cubicBezTo>
                  <a:lnTo>
                    <a:pt x="2970" y="5180"/>
                  </a:lnTo>
                  <a:cubicBezTo>
                    <a:pt x="2912" y="5117"/>
                    <a:pt x="2962" y="4842"/>
                    <a:pt x="4681" y="3648"/>
                  </a:cubicBezTo>
                  <a:cubicBezTo>
                    <a:pt x="3861" y="1824"/>
                    <a:pt x="2918" y="1"/>
                    <a:pt x="2918" y="1"/>
                  </a:cubicBezTo>
                  <a:close/>
                  <a:moveTo>
                    <a:pt x="2970" y="5180"/>
                  </a:moveTo>
                  <a:cubicBezTo>
                    <a:pt x="2986" y="5197"/>
                    <a:pt x="3009" y="5198"/>
                    <a:pt x="3009" y="5198"/>
                  </a:cubicBezTo>
                  <a:cubicBezTo>
                    <a:pt x="2996" y="5192"/>
                    <a:pt x="2983" y="5186"/>
                    <a:pt x="2970" y="518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3925;p80">
              <a:extLst>
                <a:ext uri="{FF2B5EF4-FFF2-40B4-BE49-F238E27FC236}">
                  <a16:creationId xmlns:a16="http://schemas.microsoft.com/office/drawing/2014/main" id="{B82C910F-0DF5-434E-9AA4-EBCF27AF6E2B}"/>
                </a:ext>
              </a:extLst>
            </p:cNvPr>
            <p:cNvSpPr/>
            <p:nvPr/>
          </p:nvSpPr>
          <p:spPr>
            <a:xfrm>
              <a:off x="-728975" y="7189338"/>
              <a:ext cx="313400" cy="279850"/>
            </a:xfrm>
            <a:custGeom>
              <a:avLst/>
              <a:gdLst/>
              <a:ahLst/>
              <a:cxnLst/>
              <a:rect l="l" t="t" r="r" b="b"/>
              <a:pathLst>
                <a:path w="12536" h="11194" extrusionOk="0">
                  <a:moveTo>
                    <a:pt x="2069" y="0"/>
                  </a:moveTo>
                  <a:cubicBezTo>
                    <a:pt x="1989" y="0"/>
                    <a:pt x="1917" y="20"/>
                    <a:pt x="1855" y="66"/>
                  </a:cubicBezTo>
                  <a:cubicBezTo>
                    <a:pt x="1459" y="370"/>
                    <a:pt x="2128" y="1282"/>
                    <a:pt x="2128" y="1282"/>
                  </a:cubicBezTo>
                  <a:cubicBezTo>
                    <a:pt x="2128" y="1282"/>
                    <a:pt x="1523" y="630"/>
                    <a:pt x="1168" y="630"/>
                  </a:cubicBezTo>
                  <a:cubicBezTo>
                    <a:pt x="1117" y="630"/>
                    <a:pt x="1072" y="644"/>
                    <a:pt x="1034" y="674"/>
                  </a:cubicBezTo>
                  <a:cubicBezTo>
                    <a:pt x="760" y="917"/>
                    <a:pt x="1307" y="1829"/>
                    <a:pt x="1307" y="1829"/>
                  </a:cubicBezTo>
                  <a:cubicBezTo>
                    <a:pt x="1307" y="1829"/>
                    <a:pt x="801" y="1210"/>
                    <a:pt x="466" y="1210"/>
                  </a:cubicBezTo>
                  <a:cubicBezTo>
                    <a:pt x="374" y="1210"/>
                    <a:pt x="296" y="1256"/>
                    <a:pt x="244" y="1373"/>
                  </a:cubicBezTo>
                  <a:cubicBezTo>
                    <a:pt x="0" y="1920"/>
                    <a:pt x="1551" y="3926"/>
                    <a:pt x="1551" y="3926"/>
                  </a:cubicBezTo>
                  <a:cubicBezTo>
                    <a:pt x="2037" y="4747"/>
                    <a:pt x="2766" y="5476"/>
                    <a:pt x="2766" y="5476"/>
                  </a:cubicBezTo>
                  <a:cubicBezTo>
                    <a:pt x="5411" y="8820"/>
                    <a:pt x="8146" y="10856"/>
                    <a:pt x="9757" y="11160"/>
                  </a:cubicBezTo>
                  <a:cubicBezTo>
                    <a:pt x="9876" y="11183"/>
                    <a:pt x="9991" y="11193"/>
                    <a:pt x="10105" y="11193"/>
                  </a:cubicBezTo>
                  <a:cubicBezTo>
                    <a:pt x="11535" y="11193"/>
                    <a:pt x="12536" y="9488"/>
                    <a:pt x="12311" y="7939"/>
                  </a:cubicBezTo>
                  <a:cubicBezTo>
                    <a:pt x="12189" y="7270"/>
                    <a:pt x="11703" y="5993"/>
                    <a:pt x="11125" y="4747"/>
                  </a:cubicBezTo>
                  <a:cubicBezTo>
                    <a:pt x="9423" y="5932"/>
                    <a:pt x="9362" y="6206"/>
                    <a:pt x="9423" y="6297"/>
                  </a:cubicBezTo>
                  <a:cubicBezTo>
                    <a:pt x="8177" y="5659"/>
                    <a:pt x="4377" y="1890"/>
                    <a:pt x="4377" y="1890"/>
                  </a:cubicBezTo>
                  <a:cubicBezTo>
                    <a:pt x="4377" y="1890"/>
                    <a:pt x="4499" y="1525"/>
                    <a:pt x="4377" y="917"/>
                  </a:cubicBezTo>
                  <a:cubicBezTo>
                    <a:pt x="4346" y="708"/>
                    <a:pt x="4279" y="632"/>
                    <a:pt x="4194" y="632"/>
                  </a:cubicBezTo>
                  <a:cubicBezTo>
                    <a:pt x="4032" y="632"/>
                    <a:pt x="3807" y="910"/>
                    <a:pt x="3648" y="1069"/>
                  </a:cubicBezTo>
                  <a:cubicBezTo>
                    <a:pt x="3359" y="807"/>
                    <a:pt x="2572" y="0"/>
                    <a:pt x="2069"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3926;p80">
              <a:extLst>
                <a:ext uri="{FF2B5EF4-FFF2-40B4-BE49-F238E27FC236}">
                  <a16:creationId xmlns:a16="http://schemas.microsoft.com/office/drawing/2014/main" id="{183C2E69-04A8-4191-8A22-184C0ED0777C}"/>
                </a:ext>
              </a:extLst>
            </p:cNvPr>
            <p:cNvSpPr/>
            <p:nvPr/>
          </p:nvSpPr>
          <p:spPr>
            <a:xfrm>
              <a:off x="-1115000" y="6757763"/>
              <a:ext cx="107925" cy="68575"/>
            </a:xfrm>
            <a:custGeom>
              <a:avLst/>
              <a:gdLst/>
              <a:ahLst/>
              <a:cxnLst/>
              <a:rect l="l" t="t" r="r" b="b"/>
              <a:pathLst>
                <a:path w="4317" h="2743" extrusionOk="0">
                  <a:moveTo>
                    <a:pt x="2360" y="1"/>
                  </a:moveTo>
                  <a:cubicBezTo>
                    <a:pt x="1524" y="1"/>
                    <a:pt x="688" y="247"/>
                    <a:pt x="0" y="733"/>
                  </a:cubicBezTo>
                  <a:cubicBezTo>
                    <a:pt x="139" y="1746"/>
                    <a:pt x="975" y="2742"/>
                    <a:pt x="2562" y="2742"/>
                  </a:cubicBezTo>
                  <a:cubicBezTo>
                    <a:pt x="3069" y="2742"/>
                    <a:pt x="3654" y="2640"/>
                    <a:pt x="4317" y="2405"/>
                  </a:cubicBezTo>
                  <a:lnTo>
                    <a:pt x="4317" y="490"/>
                  </a:lnTo>
                  <a:cubicBezTo>
                    <a:pt x="3717" y="163"/>
                    <a:pt x="3038" y="1"/>
                    <a:pt x="236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3927;p80">
              <a:extLst>
                <a:ext uri="{FF2B5EF4-FFF2-40B4-BE49-F238E27FC236}">
                  <a16:creationId xmlns:a16="http://schemas.microsoft.com/office/drawing/2014/main" id="{8946DC51-F859-49C7-B7E8-AB6E095770F6}"/>
                </a:ext>
              </a:extLst>
            </p:cNvPr>
            <p:cNvSpPr/>
            <p:nvPr/>
          </p:nvSpPr>
          <p:spPr>
            <a:xfrm>
              <a:off x="-1118050" y="6719013"/>
              <a:ext cx="110975" cy="57100"/>
            </a:xfrm>
            <a:custGeom>
              <a:avLst/>
              <a:gdLst/>
              <a:ahLst/>
              <a:cxnLst/>
              <a:rect l="l" t="t" r="r" b="b"/>
              <a:pathLst>
                <a:path w="4439" h="2284" extrusionOk="0">
                  <a:moveTo>
                    <a:pt x="2298" y="1"/>
                  </a:moveTo>
                  <a:cubicBezTo>
                    <a:pt x="1859" y="1"/>
                    <a:pt x="1386" y="99"/>
                    <a:pt x="913" y="368"/>
                  </a:cubicBezTo>
                  <a:cubicBezTo>
                    <a:pt x="274" y="763"/>
                    <a:pt x="1" y="1523"/>
                    <a:pt x="122" y="2283"/>
                  </a:cubicBezTo>
                  <a:cubicBezTo>
                    <a:pt x="810" y="1797"/>
                    <a:pt x="1646" y="1551"/>
                    <a:pt x="2482" y="1551"/>
                  </a:cubicBezTo>
                  <a:cubicBezTo>
                    <a:pt x="3160" y="1551"/>
                    <a:pt x="3839" y="1713"/>
                    <a:pt x="4439" y="2040"/>
                  </a:cubicBezTo>
                  <a:lnTo>
                    <a:pt x="4439" y="733"/>
                  </a:lnTo>
                  <a:cubicBezTo>
                    <a:pt x="4439" y="733"/>
                    <a:pt x="3495" y="1"/>
                    <a:pt x="2298"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3928;p80">
              <a:extLst>
                <a:ext uri="{FF2B5EF4-FFF2-40B4-BE49-F238E27FC236}">
                  <a16:creationId xmlns:a16="http://schemas.microsoft.com/office/drawing/2014/main" id="{E2D106EB-F852-4B5E-A71E-E701956EFDB7}"/>
                </a:ext>
              </a:extLst>
            </p:cNvPr>
            <p:cNvSpPr/>
            <p:nvPr/>
          </p:nvSpPr>
          <p:spPr>
            <a:xfrm>
              <a:off x="-1083100" y="6760788"/>
              <a:ext cx="66900" cy="57100"/>
            </a:xfrm>
            <a:custGeom>
              <a:avLst/>
              <a:gdLst/>
              <a:ahLst/>
              <a:cxnLst/>
              <a:rect l="l" t="t" r="r" b="b"/>
              <a:pathLst>
                <a:path w="2676" h="2284" extrusionOk="0">
                  <a:moveTo>
                    <a:pt x="1146" y="0"/>
                  </a:moveTo>
                  <a:cubicBezTo>
                    <a:pt x="766" y="0"/>
                    <a:pt x="373" y="82"/>
                    <a:pt x="31" y="156"/>
                  </a:cubicBezTo>
                  <a:cubicBezTo>
                    <a:pt x="1" y="187"/>
                    <a:pt x="1" y="217"/>
                    <a:pt x="31" y="217"/>
                  </a:cubicBezTo>
                  <a:cubicBezTo>
                    <a:pt x="388" y="217"/>
                    <a:pt x="796" y="137"/>
                    <a:pt x="1179" y="137"/>
                  </a:cubicBezTo>
                  <a:cubicBezTo>
                    <a:pt x="1580" y="137"/>
                    <a:pt x="1956" y="224"/>
                    <a:pt x="2220" y="582"/>
                  </a:cubicBezTo>
                  <a:cubicBezTo>
                    <a:pt x="2554" y="1038"/>
                    <a:pt x="2493" y="1676"/>
                    <a:pt x="2524" y="2193"/>
                  </a:cubicBezTo>
                  <a:cubicBezTo>
                    <a:pt x="2524" y="2253"/>
                    <a:pt x="2562" y="2284"/>
                    <a:pt x="2600" y="2284"/>
                  </a:cubicBezTo>
                  <a:cubicBezTo>
                    <a:pt x="2638" y="2284"/>
                    <a:pt x="2676" y="2253"/>
                    <a:pt x="2676" y="2193"/>
                  </a:cubicBezTo>
                  <a:cubicBezTo>
                    <a:pt x="2676" y="1585"/>
                    <a:pt x="2676" y="855"/>
                    <a:pt x="2220" y="369"/>
                  </a:cubicBezTo>
                  <a:cubicBezTo>
                    <a:pt x="1925" y="89"/>
                    <a:pt x="1542" y="0"/>
                    <a:pt x="114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3929;p80">
              <a:extLst>
                <a:ext uri="{FF2B5EF4-FFF2-40B4-BE49-F238E27FC236}">
                  <a16:creationId xmlns:a16="http://schemas.microsoft.com/office/drawing/2014/main" id="{8FB447BC-1017-430E-B6FB-339963D0D6AB}"/>
                </a:ext>
              </a:extLst>
            </p:cNvPr>
            <p:cNvSpPr/>
            <p:nvPr/>
          </p:nvSpPr>
          <p:spPr>
            <a:xfrm>
              <a:off x="-1054700" y="6776563"/>
              <a:ext cx="39100" cy="23575"/>
            </a:xfrm>
            <a:custGeom>
              <a:avLst/>
              <a:gdLst/>
              <a:ahLst/>
              <a:cxnLst/>
              <a:rect l="l" t="t" r="r" b="b"/>
              <a:pathLst>
                <a:path w="1564" h="943" extrusionOk="0">
                  <a:moveTo>
                    <a:pt x="552" y="1"/>
                  </a:moveTo>
                  <a:cubicBezTo>
                    <a:pt x="390" y="1"/>
                    <a:pt x="220" y="58"/>
                    <a:pt x="50" y="194"/>
                  </a:cubicBezTo>
                  <a:cubicBezTo>
                    <a:pt x="1" y="243"/>
                    <a:pt x="32" y="293"/>
                    <a:pt x="78" y="293"/>
                  </a:cubicBezTo>
                  <a:cubicBezTo>
                    <a:pt x="89" y="293"/>
                    <a:pt x="100" y="291"/>
                    <a:pt x="111" y="285"/>
                  </a:cubicBezTo>
                  <a:cubicBezTo>
                    <a:pt x="264" y="229"/>
                    <a:pt x="404" y="193"/>
                    <a:pt x="535" y="193"/>
                  </a:cubicBezTo>
                  <a:cubicBezTo>
                    <a:pt x="689" y="193"/>
                    <a:pt x="830" y="244"/>
                    <a:pt x="962" y="376"/>
                  </a:cubicBezTo>
                  <a:cubicBezTo>
                    <a:pt x="1145" y="528"/>
                    <a:pt x="1266" y="741"/>
                    <a:pt x="1388" y="923"/>
                  </a:cubicBezTo>
                  <a:cubicBezTo>
                    <a:pt x="1402" y="937"/>
                    <a:pt x="1418" y="943"/>
                    <a:pt x="1436" y="943"/>
                  </a:cubicBezTo>
                  <a:cubicBezTo>
                    <a:pt x="1496" y="943"/>
                    <a:pt x="1563" y="872"/>
                    <a:pt x="1540" y="802"/>
                  </a:cubicBezTo>
                  <a:cubicBezTo>
                    <a:pt x="1343" y="385"/>
                    <a:pt x="971" y="1"/>
                    <a:pt x="552"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3930;p80">
              <a:extLst>
                <a:ext uri="{FF2B5EF4-FFF2-40B4-BE49-F238E27FC236}">
                  <a16:creationId xmlns:a16="http://schemas.microsoft.com/office/drawing/2014/main" id="{FB193998-42FD-4C87-89CF-5C09E8347F90}"/>
                </a:ext>
              </a:extLst>
            </p:cNvPr>
            <p:cNvSpPr/>
            <p:nvPr/>
          </p:nvSpPr>
          <p:spPr>
            <a:xfrm>
              <a:off x="-517725" y="6757763"/>
              <a:ext cx="107925" cy="68575"/>
            </a:xfrm>
            <a:custGeom>
              <a:avLst/>
              <a:gdLst/>
              <a:ahLst/>
              <a:cxnLst/>
              <a:rect l="l" t="t" r="r" b="b"/>
              <a:pathLst>
                <a:path w="4317" h="2743" extrusionOk="0">
                  <a:moveTo>
                    <a:pt x="1970" y="1"/>
                  </a:moveTo>
                  <a:cubicBezTo>
                    <a:pt x="1294" y="1"/>
                    <a:pt x="613" y="163"/>
                    <a:pt x="0" y="490"/>
                  </a:cubicBezTo>
                  <a:lnTo>
                    <a:pt x="0" y="2405"/>
                  </a:lnTo>
                  <a:cubicBezTo>
                    <a:pt x="663" y="2640"/>
                    <a:pt x="1248" y="2742"/>
                    <a:pt x="1755" y="2742"/>
                  </a:cubicBezTo>
                  <a:cubicBezTo>
                    <a:pt x="3342" y="2742"/>
                    <a:pt x="4178" y="1746"/>
                    <a:pt x="4317" y="733"/>
                  </a:cubicBezTo>
                  <a:cubicBezTo>
                    <a:pt x="3629" y="247"/>
                    <a:pt x="2802" y="1"/>
                    <a:pt x="197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3931;p80">
              <a:extLst>
                <a:ext uri="{FF2B5EF4-FFF2-40B4-BE49-F238E27FC236}">
                  <a16:creationId xmlns:a16="http://schemas.microsoft.com/office/drawing/2014/main" id="{55D9BC2B-D407-4A40-8C20-0E002922859A}"/>
                </a:ext>
              </a:extLst>
            </p:cNvPr>
            <p:cNvSpPr/>
            <p:nvPr/>
          </p:nvSpPr>
          <p:spPr>
            <a:xfrm>
              <a:off x="-517725" y="6725613"/>
              <a:ext cx="110975" cy="50500"/>
            </a:xfrm>
            <a:custGeom>
              <a:avLst/>
              <a:gdLst/>
              <a:ahLst/>
              <a:cxnLst/>
              <a:rect l="l" t="t" r="r" b="b"/>
              <a:pathLst>
                <a:path w="4439" h="2020" extrusionOk="0">
                  <a:moveTo>
                    <a:pt x="1472" y="0"/>
                  </a:moveTo>
                  <a:cubicBezTo>
                    <a:pt x="565" y="0"/>
                    <a:pt x="0" y="469"/>
                    <a:pt x="0" y="469"/>
                  </a:cubicBezTo>
                  <a:lnTo>
                    <a:pt x="0" y="1776"/>
                  </a:lnTo>
                  <a:cubicBezTo>
                    <a:pt x="613" y="1449"/>
                    <a:pt x="1294" y="1287"/>
                    <a:pt x="1972" y="1287"/>
                  </a:cubicBezTo>
                  <a:cubicBezTo>
                    <a:pt x="2808" y="1287"/>
                    <a:pt x="3642" y="1533"/>
                    <a:pt x="4347" y="2019"/>
                  </a:cubicBezTo>
                  <a:cubicBezTo>
                    <a:pt x="4438" y="1259"/>
                    <a:pt x="3648" y="803"/>
                    <a:pt x="3010" y="439"/>
                  </a:cubicBezTo>
                  <a:cubicBezTo>
                    <a:pt x="2434" y="111"/>
                    <a:pt x="1913" y="0"/>
                    <a:pt x="1472"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3932;p80">
              <a:extLst>
                <a:ext uri="{FF2B5EF4-FFF2-40B4-BE49-F238E27FC236}">
                  <a16:creationId xmlns:a16="http://schemas.microsoft.com/office/drawing/2014/main" id="{764DE890-62DF-4514-A04D-475DDC77D675}"/>
                </a:ext>
              </a:extLst>
            </p:cNvPr>
            <p:cNvSpPr/>
            <p:nvPr/>
          </p:nvSpPr>
          <p:spPr>
            <a:xfrm>
              <a:off x="-508600" y="6760788"/>
              <a:ext cx="66875" cy="57100"/>
            </a:xfrm>
            <a:custGeom>
              <a:avLst/>
              <a:gdLst/>
              <a:ahLst/>
              <a:cxnLst/>
              <a:rect l="l" t="t" r="r" b="b"/>
              <a:pathLst>
                <a:path w="2675" h="2284" extrusionOk="0">
                  <a:moveTo>
                    <a:pt x="1542" y="0"/>
                  </a:moveTo>
                  <a:cubicBezTo>
                    <a:pt x="1142" y="0"/>
                    <a:pt x="751" y="89"/>
                    <a:pt x="456" y="369"/>
                  </a:cubicBezTo>
                  <a:cubicBezTo>
                    <a:pt x="0" y="855"/>
                    <a:pt x="0" y="1585"/>
                    <a:pt x="0" y="2193"/>
                  </a:cubicBezTo>
                  <a:cubicBezTo>
                    <a:pt x="15" y="2253"/>
                    <a:pt x="61" y="2284"/>
                    <a:pt x="103" y="2284"/>
                  </a:cubicBezTo>
                  <a:cubicBezTo>
                    <a:pt x="145" y="2284"/>
                    <a:pt x="182" y="2253"/>
                    <a:pt x="182" y="2193"/>
                  </a:cubicBezTo>
                  <a:cubicBezTo>
                    <a:pt x="182" y="1676"/>
                    <a:pt x="152" y="1038"/>
                    <a:pt x="456" y="582"/>
                  </a:cubicBezTo>
                  <a:cubicBezTo>
                    <a:pt x="714" y="217"/>
                    <a:pt x="1087" y="126"/>
                    <a:pt x="1482" y="126"/>
                  </a:cubicBezTo>
                  <a:cubicBezTo>
                    <a:pt x="1877" y="126"/>
                    <a:pt x="2295" y="217"/>
                    <a:pt x="2645" y="217"/>
                  </a:cubicBezTo>
                  <a:cubicBezTo>
                    <a:pt x="2675" y="217"/>
                    <a:pt x="2675" y="187"/>
                    <a:pt x="2645" y="156"/>
                  </a:cubicBezTo>
                  <a:cubicBezTo>
                    <a:pt x="2318" y="82"/>
                    <a:pt x="1925" y="0"/>
                    <a:pt x="1542"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3933;p80">
              <a:extLst>
                <a:ext uri="{FF2B5EF4-FFF2-40B4-BE49-F238E27FC236}">
                  <a16:creationId xmlns:a16="http://schemas.microsoft.com/office/drawing/2014/main" id="{99A0765D-03B4-410F-81C5-693845C1243C}"/>
                </a:ext>
              </a:extLst>
            </p:cNvPr>
            <p:cNvSpPr/>
            <p:nvPr/>
          </p:nvSpPr>
          <p:spPr>
            <a:xfrm>
              <a:off x="-508450" y="6776888"/>
              <a:ext cx="38350" cy="23250"/>
            </a:xfrm>
            <a:custGeom>
              <a:avLst/>
              <a:gdLst/>
              <a:ahLst/>
              <a:cxnLst/>
              <a:rect l="l" t="t" r="r" b="b"/>
              <a:pathLst>
                <a:path w="1534" h="930" extrusionOk="0">
                  <a:moveTo>
                    <a:pt x="1000" y="1"/>
                  </a:moveTo>
                  <a:cubicBezTo>
                    <a:pt x="583" y="1"/>
                    <a:pt x="200" y="371"/>
                    <a:pt x="25" y="789"/>
                  </a:cubicBezTo>
                  <a:cubicBezTo>
                    <a:pt x="1" y="859"/>
                    <a:pt x="50" y="930"/>
                    <a:pt x="102" y="930"/>
                  </a:cubicBezTo>
                  <a:cubicBezTo>
                    <a:pt x="117" y="930"/>
                    <a:pt x="132" y="924"/>
                    <a:pt x="146" y="910"/>
                  </a:cubicBezTo>
                  <a:cubicBezTo>
                    <a:pt x="298" y="728"/>
                    <a:pt x="389" y="515"/>
                    <a:pt x="572" y="363"/>
                  </a:cubicBezTo>
                  <a:cubicBezTo>
                    <a:pt x="720" y="231"/>
                    <a:pt x="868" y="180"/>
                    <a:pt x="1022" y="180"/>
                  </a:cubicBezTo>
                  <a:cubicBezTo>
                    <a:pt x="1151" y="180"/>
                    <a:pt x="1284" y="216"/>
                    <a:pt x="1423" y="272"/>
                  </a:cubicBezTo>
                  <a:cubicBezTo>
                    <a:pt x="1434" y="278"/>
                    <a:pt x="1445" y="280"/>
                    <a:pt x="1455" y="280"/>
                  </a:cubicBezTo>
                  <a:cubicBezTo>
                    <a:pt x="1502" y="280"/>
                    <a:pt x="1533" y="230"/>
                    <a:pt x="1484" y="181"/>
                  </a:cubicBezTo>
                  <a:cubicBezTo>
                    <a:pt x="1324" y="55"/>
                    <a:pt x="1160" y="1"/>
                    <a:pt x="1000"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3934;p80">
              <a:extLst>
                <a:ext uri="{FF2B5EF4-FFF2-40B4-BE49-F238E27FC236}">
                  <a16:creationId xmlns:a16="http://schemas.microsoft.com/office/drawing/2014/main" id="{96AEFB70-0F7A-45A3-8AB3-968E320BBA1A}"/>
                </a:ext>
              </a:extLst>
            </p:cNvPr>
            <p:cNvSpPr/>
            <p:nvPr/>
          </p:nvSpPr>
          <p:spPr>
            <a:xfrm>
              <a:off x="-813325" y="7000238"/>
              <a:ext cx="126175" cy="64675"/>
            </a:xfrm>
            <a:custGeom>
              <a:avLst/>
              <a:gdLst/>
              <a:ahLst/>
              <a:cxnLst/>
              <a:rect l="l" t="t" r="r" b="b"/>
              <a:pathLst>
                <a:path w="5047" h="2587" extrusionOk="0">
                  <a:moveTo>
                    <a:pt x="5046" y="1"/>
                  </a:moveTo>
                  <a:lnTo>
                    <a:pt x="5046" y="1"/>
                  </a:lnTo>
                  <a:cubicBezTo>
                    <a:pt x="3374" y="122"/>
                    <a:pt x="1763" y="396"/>
                    <a:pt x="183" y="943"/>
                  </a:cubicBezTo>
                  <a:cubicBezTo>
                    <a:pt x="122" y="1095"/>
                    <a:pt x="92" y="1277"/>
                    <a:pt x="0" y="1429"/>
                  </a:cubicBezTo>
                  <a:cubicBezTo>
                    <a:pt x="0" y="1429"/>
                    <a:pt x="1083" y="2587"/>
                    <a:pt x="2708" y="2587"/>
                  </a:cubicBezTo>
                  <a:cubicBezTo>
                    <a:pt x="3394" y="2587"/>
                    <a:pt x="4177" y="2381"/>
                    <a:pt x="5016" y="1794"/>
                  </a:cubicBezTo>
                  <a:cubicBezTo>
                    <a:pt x="5016" y="1794"/>
                    <a:pt x="4955" y="973"/>
                    <a:pt x="5046"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3935;p80">
              <a:extLst>
                <a:ext uri="{FF2B5EF4-FFF2-40B4-BE49-F238E27FC236}">
                  <a16:creationId xmlns:a16="http://schemas.microsoft.com/office/drawing/2014/main" id="{FD15E9EB-8255-4584-B6F7-C58C84762F11}"/>
                </a:ext>
              </a:extLst>
            </p:cNvPr>
            <p:cNvSpPr/>
            <p:nvPr/>
          </p:nvSpPr>
          <p:spPr>
            <a:xfrm>
              <a:off x="-813325" y="6953138"/>
              <a:ext cx="135275" cy="70675"/>
            </a:xfrm>
            <a:custGeom>
              <a:avLst/>
              <a:gdLst/>
              <a:ahLst/>
              <a:cxnLst/>
              <a:rect l="l" t="t" r="r" b="b"/>
              <a:pathLst>
                <a:path w="5411" h="2827" extrusionOk="0">
                  <a:moveTo>
                    <a:pt x="5411" y="0"/>
                  </a:moveTo>
                  <a:lnTo>
                    <a:pt x="0" y="426"/>
                  </a:lnTo>
                  <a:cubicBezTo>
                    <a:pt x="0" y="426"/>
                    <a:pt x="426" y="1763"/>
                    <a:pt x="183" y="2827"/>
                  </a:cubicBezTo>
                  <a:cubicBezTo>
                    <a:pt x="1763" y="2280"/>
                    <a:pt x="3374" y="2006"/>
                    <a:pt x="5046" y="1885"/>
                  </a:cubicBezTo>
                  <a:cubicBezTo>
                    <a:pt x="5077" y="1277"/>
                    <a:pt x="5198" y="578"/>
                    <a:pt x="5411"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3936;p80">
              <a:extLst>
                <a:ext uri="{FF2B5EF4-FFF2-40B4-BE49-F238E27FC236}">
                  <a16:creationId xmlns:a16="http://schemas.microsoft.com/office/drawing/2014/main" id="{9FD59722-E5B6-4454-9743-BE7AD8485751}"/>
                </a:ext>
              </a:extLst>
            </p:cNvPr>
            <p:cNvSpPr/>
            <p:nvPr/>
          </p:nvSpPr>
          <p:spPr>
            <a:xfrm>
              <a:off x="-1019000" y="6472613"/>
              <a:ext cx="522575" cy="492675"/>
            </a:xfrm>
            <a:custGeom>
              <a:avLst/>
              <a:gdLst/>
              <a:ahLst/>
              <a:cxnLst/>
              <a:rect l="l" t="t" r="r" b="b"/>
              <a:pathLst>
                <a:path w="20903" h="19707" extrusionOk="0">
                  <a:moveTo>
                    <a:pt x="7888" y="0"/>
                  </a:moveTo>
                  <a:cubicBezTo>
                    <a:pt x="3785" y="0"/>
                    <a:pt x="1" y="2090"/>
                    <a:pt x="203" y="9920"/>
                  </a:cubicBezTo>
                  <a:cubicBezTo>
                    <a:pt x="203" y="9920"/>
                    <a:pt x="81" y="13598"/>
                    <a:pt x="963" y="15422"/>
                  </a:cubicBezTo>
                  <a:cubicBezTo>
                    <a:pt x="1844" y="17246"/>
                    <a:pt x="4823" y="19282"/>
                    <a:pt x="8805" y="19647"/>
                  </a:cubicBezTo>
                  <a:cubicBezTo>
                    <a:pt x="9238" y="19687"/>
                    <a:pt x="9687" y="19707"/>
                    <a:pt x="10144" y="19707"/>
                  </a:cubicBezTo>
                  <a:cubicBezTo>
                    <a:pt x="13866" y="19707"/>
                    <a:pt x="18175" y="18392"/>
                    <a:pt x="19231" y="15847"/>
                  </a:cubicBezTo>
                  <a:cubicBezTo>
                    <a:pt x="20447" y="12960"/>
                    <a:pt x="20902" y="10984"/>
                    <a:pt x="20538" y="8066"/>
                  </a:cubicBezTo>
                  <a:cubicBezTo>
                    <a:pt x="20173" y="5148"/>
                    <a:pt x="20021" y="3841"/>
                    <a:pt x="17316" y="2534"/>
                  </a:cubicBezTo>
                  <a:cubicBezTo>
                    <a:pt x="15996" y="1896"/>
                    <a:pt x="11797" y="0"/>
                    <a:pt x="7888"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3937;p80">
              <a:extLst>
                <a:ext uri="{FF2B5EF4-FFF2-40B4-BE49-F238E27FC236}">
                  <a16:creationId xmlns:a16="http://schemas.microsoft.com/office/drawing/2014/main" id="{62AA5B19-CCB6-4B8F-B7EB-9DE19AABE6DC}"/>
                </a:ext>
              </a:extLst>
            </p:cNvPr>
            <p:cNvSpPr/>
            <p:nvPr/>
          </p:nvSpPr>
          <p:spPr>
            <a:xfrm>
              <a:off x="-898425" y="6736563"/>
              <a:ext cx="28900" cy="34975"/>
            </a:xfrm>
            <a:custGeom>
              <a:avLst/>
              <a:gdLst/>
              <a:ahLst/>
              <a:cxnLst/>
              <a:rect l="l" t="t" r="r" b="b"/>
              <a:pathLst>
                <a:path w="1156" h="1399" extrusionOk="0">
                  <a:moveTo>
                    <a:pt x="578" y="1"/>
                  </a:moveTo>
                  <a:cubicBezTo>
                    <a:pt x="243" y="1"/>
                    <a:pt x="0" y="304"/>
                    <a:pt x="0" y="700"/>
                  </a:cubicBezTo>
                  <a:cubicBezTo>
                    <a:pt x="0" y="1095"/>
                    <a:pt x="243" y="1399"/>
                    <a:pt x="578" y="1399"/>
                  </a:cubicBezTo>
                  <a:cubicBezTo>
                    <a:pt x="912" y="1399"/>
                    <a:pt x="1155" y="1095"/>
                    <a:pt x="1155" y="700"/>
                  </a:cubicBezTo>
                  <a:cubicBezTo>
                    <a:pt x="1155" y="304"/>
                    <a:pt x="912" y="1"/>
                    <a:pt x="578"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3938;p80">
              <a:extLst>
                <a:ext uri="{FF2B5EF4-FFF2-40B4-BE49-F238E27FC236}">
                  <a16:creationId xmlns:a16="http://schemas.microsoft.com/office/drawing/2014/main" id="{12D5AE06-B423-434F-838D-07FE71A14316}"/>
                </a:ext>
              </a:extLst>
            </p:cNvPr>
            <p:cNvSpPr/>
            <p:nvPr/>
          </p:nvSpPr>
          <p:spPr>
            <a:xfrm>
              <a:off x="-658300" y="6736563"/>
              <a:ext cx="29650" cy="35750"/>
            </a:xfrm>
            <a:custGeom>
              <a:avLst/>
              <a:gdLst/>
              <a:ahLst/>
              <a:cxnLst/>
              <a:rect l="l" t="t" r="r" b="b"/>
              <a:pathLst>
                <a:path w="1186" h="1430" extrusionOk="0">
                  <a:moveTo>
                    <a:pt x="608" y="1"/>
                  </a:moveTo>
                  <a:cubicBezTo>
                    <a:pt x="274" y="1"/>
                    <a:pt x="0" y="335"/>
                    <a:pt x="0" y="700"/>
                  </a:cubicBezTo>
                  <a:cubicBezTo>
                    <a:pt x="0" y="1095"/>
                    <a:pt x="274" y="1429"/>
                    <a:pt x="608" y="1429"/>
                  </a:cubicBezTo>
                  <a:cubicBezTo>
                    <a:pt x="912" y="1429"/>
                    <a:pt x="1186" y="1095"/>
                    <a:pt x="1186" y="700"/>
                  </a:cubicBezTo>
                  <a:cubicBezTo>
                    <a:pt x="1186" y="335"/>
                    <a:pt x="912" y="1"/>
                    <a:pt x="608"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3939;p80">
              <a:extLst>
                <a:ext uri="{FF2B5EF4-FFF2-40B4-BE49-F238E27FC236}">
                  <a16:creationId xmlns:a16="http://schemas.microsoft.com/office/drawing/2014/main" id="{4906B13E-2178-4162-A8F0-D32B191C7D93}"/>
                </a:ext>
              </a:extLst>
            </p:cNvPr>
            <p:cNvSpPr/>
            <p:nvPr/>
          </p:nvSpPr>
          <p:spPr>
            <a:xfrm>
              <a:off x="-779900" y="6720038"/>
              <a:ext cx="36500" cy="63000"/>
            </a:xfrm>
            <a:custGeom>
              <a:avLst/>
              <a:gdLst/>
              <a:ahLst/>
              <a:cxnLst/>
              <a:rect l="l" t="t" r="r" b="b"/>
              <a:pathLst>
                <a:path w="1460" h="2520" extrusionOk="0">
                  <a:moveTo>
                    <a:pt x="324" y="0"/>
                  </a:moveTo>
                  <a:cubicBezTo>
                    <a:pt x="312" y="0"/>
                    <a:pt x="305" y="8"/>
                    <a:pt x="305" y="23"/>
                  </a:cubicBezTo>
                  <a:cubicBezTo>
                    <a:pt x="214" y="327"/>
                    <a:pt x="153" y="692"/>
                    <a:pt x="92" y="1026"/>
                  </a:cubicBezTo>
                  <a:cubicBezTo>
                    <a:pt x="62" y="1239"/>
                    <a:pt x="1" y="1482"/>
                    <a:pt x="122" y="1695"/>
                  </a:cubicBezTo>
                  <a:cubicBezTo>
                    <a:pt x="177" y="1831"/>
                    <a:pt x="304" y="1943"/>
                    <a:pt x="440" y="1943"/>
                  </a:cubicBezTo>
                  <a:cubicBezTo>
                    <a:pt x="455" y="1943"/>
                    <a:pt x="471" y="1941"/>
                    <a:pt x="487" y="1938"/>
                  </a:cubicBezTo>
                  <a:cubicBezTo>
                    <a:pt x="578" y="1938"/>
                    <a:pt x="670" y="1877"/>
                    <a:pt x="730" y="1847"/>
                  </a:cubicBezTo>
                  <a:cubicBezTo>
                    <a:pt x="761" y="1817"/>
                    <a:pt x="822" y="1756"/>
                    <a:pt x="852" y="1756"/>
                  </a:cubicBezTo>
                  <a:cubicBezTo>
                    <a:pt x="903" y="1715"/>
                    <a:pt x="943" y="1695"/>
                    <a:pt x="975" y="1695"/>
                  </a:cubicBezTo>
                  <a:cubicBezTo>
                    <a:pt x="1038" y="1695"/>
                    <a:pt x="1065" y="1776"/>
                    <a:pt x="1065" y="1938"/>
                  </a:cubicBezTo>
                  <a:cubicBezTo>
                    <a:pt x="1217" y="2151"/>
                    <a:pt x="1186" y="2272"/>
                    <a:pt x="943" y="2333"/>
                  </a:cubicBezTo>
                  <a:cubicBezTo>
                    <a:pt x="831" y="2361"/>
                    <a:pt x="848" y="2519"/>
                    <a:pt x="947" y="2519"/>
                  </a:cubicBezTo>
                  <a:cubicBezTo>
                    <a:pt x="955" y="2519"/>
                    <a:pt x="964" y="2518"/>
                    <a:pt x="974" y="2516"/>
                  </a:cubicBezTo>
                  <a:cubicBezTo>
                    <a:pt x="1217" y="2424"/>
                    <a:pt x="1460" y="2181"/>
                    <a:pt x="1460" y="1908"/>
                  </a:cubicBezTo>
                  <a:cubicBezTo>
                    <a:pt x="1429" y="1695"/>
                    <a:pt x="1217" y="1513"/>
                    <a:pt x="1004" y="1513"/>
                  </a:cubicBezTo>
                  <a:cubicBezTo>
                    <a:pt x="852" y="1513"/>
                    <a:pt x="791" y="1634"/>
                    <a:pt x="639" y="1695"/>
                  </a:cubicBezTo>
                  <a:cubicBezTo>
                    <a:pt x="563" y="1724"/>
                    <a:pt x="500" y="1738"/>
                    <a:pt x="448" y="1738"/>
                  </a:cubicBezTo>
                  <a:cubicBezTo>
                    <a:pt x="125" y="1738"/>
                    <a:pt x="222" y="1231"/>
                    <a:pt x="274" y="996"/>
                  </a:cubicBezTo>
                  <a:cubicBezTo>
                    <a:pt x="305" y="722"/>
                    <a:pt x="518" y="297"/>
                    <a:pt x="366" y="23"/>
                  </a:cubicBezTo>
                  <a:cubicBezTo>
                    <a:pt x="350" y="8"/>
                    <a:pt x="335" y="0"/>
                    <a:pt x="324"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3940;p80">
              <a:extLst>
                <a:ext uri="{FF2B5EF4-FFF2-40B4-BE49-F238E27FC236}">
                  <a16:creationId xmlns:a16="http://schemas.microsoft.com/office/drawing/2014/main" id="{95CB593F-A86C-45D7-9F3F-A8A92ADFBCFA}"/>
                </a:ext>
              </a:extLst>
            </p:cNvPr>
            <p:cNvSpPr/>
            <p:nvPr/>
          </p:nvSpPr>
          <p:spPr>
            <a:xfrm>
              <a:off x="-785200" y="6820163"/>
              <a:ext cx="53975" cy="25900"/>
            </a:xfrm>
            <a:custGeom>
              <a:avLst/>
              <a:gdLst/>
              <a:ahLst/>
              <a:cxnLst/>
              <a:rect l="l" t="t" r="r" b="b"/>
              <a:pathLst>
                <a:path w="2159" h="1036" extrusionOk="0">
                  <a:moveTo>
                    <a:pt x="2048" y="0"/>
                  </a:moveTo>
                  <a:cubicBezTo>
                    <a:pt x="1991" y="0"/>
                    <a:pt x="1930" y="30"/>
                    <a:pt x="1915" y="91"/>
                  </a:cubicBezTo>
                  <a:cubicBezTo>
                    <a:pt x="1857" y="526"/>
                    <a:pt x="1578" y="823"/>
                    <a:pt x="1156" y="823"/>
                  </a:cubicBezTo>
                  <a:cubicBezTo>
                    <a:pt x="1136" y="823"/>
                    <a:pt x="1115" y="822"/>
                    <a:pt x="1094" y="821"/>
                  </a:cubicBezTo>
                  <a:cubicBezTo>
                    <a:pt x="882" y="821"/>
                    <a:pt x="669" y="760"/>
                    <a:pt x="517" y="608"/>
                  </a:cubicBezTo>
                  <a:cubicBezTo>
                    <a:pt x="365" y="486"/>
                    <a:pt x="334" y="304"/>
                    <a:pt x="213" y="152"/>
                  </a:cubicBezTo>
                  <a:cubicBezTo>
                    <a:pt x="213" y="152"/>
                    <a:pt x="182" y="152"/>
                    <a:pt x="152" y="182"/>
                  </a:cubicBezTo>
                  <a:cubicBezTo>
                    <a:pt x="0" y="669"/>
                    <a:pt x="730" y="1033"/>
                    <a:pt x="1125" y="1033"/>
                  </a:cubicBezTo>
                  <a:cubicBezTo>
                    <a:pt x="1144" y="1035"/>
                    <a:pt x="1164" y="1035"/>
                    <a:pt x="1184" y="1035"/>
                  </a:cubicBezTo>
                  <a:cubicBezTo>
                    <a:pt x="1706" y="1035"/>
                    <a:pt x="2158" y="648"/>
                    <a:pt x="2158" y="91"/>
                  </a:cubicBezTo>
                  <a:cubicBezTo>
                    <a:pt x="2158" y="30"/>
                    <a:pt x="2105" y="0"/>
                    <a:pt x="2048"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3941;p80">
              <a:extLst>
                <a:ext uri="{FF2B5EF4-FFF2-40B4-BE49-F238E27FC236}">
                  <a16:creationId xmlns:a16="http://schemas.microsoft.com/office/drawing/2014/main" id="{7B1E8EED-89F4-4BC8-A3B9-9A00830553C6}"/>
                </a:ext>
              </a:extLst>
            </p:cNvPr>
            <p:cNvSpPr/>
            <p:nvPr/>
          </p:nvSpPr>
          <p:spPr>
            <a:xfrm>
              <a:off x="-944500" y="6652888"/>
              <a:ext cx="49125" cy="34375"/>
            </a:xfrm>
            <a:custGeom>
              <a:avLst/>
              <a:gdLst/>
              <a:ahLst/>
              <a:cxnLst/>
              <a:rect l="l" t="t" r="r" b="b"/>
              <a:pathLst>
                <a:path w="1965" h="1375" extrusionOk="0">
                  <a:moveTo>
                    <a:pt x="1756" y="0"/>
                  </a:moveTo>
                  <a:cubicBezTo>
                    <a:pt x="1088" y="0"/>
                    <a:pt x="136" y="642"/>
                    <a:pt x="19" y="1311"/>
                  </a:cubicBezTo>
                  <a:cubicBezTo>
                    <a:pt x="1" y="1349"/>
                    <a:pt x="28" y="1375"/>
                    <a:pt x="52" y="1375"/>
                  </a:cubicBezTo>
                  <a:cubicBezTo>
                    <a:pt x="67" y="1375"/>
                    <a:pt x="80" y="1365"/>
                    <a:pt x="80" y="1341"/>
                  </a:cubicBezTo>
                  <a:cubicBezTo>
                    <a:pt x="567" y="703"/>
                    <a:pt x="1083" y="308"/>
                    <a:pt x="1874" y="156"/>
                  </a:cubicBezTo>
                  <a:cubicBezTo>
                    <a:pt x="1965" y="126"/>
                    <a:pt x="1934" y="4"/>
                    <a:pt x="1843" y="4"/>
                  </a:cubicBezTo>
                  <a:cubicBezTo>
                    <a:pt x="1815" y="1"/>
                    <a:pt x="1786" y="0"/>
                    <a:pt x="175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3942;p80">
              <a:extLst>
                <a:ext uri="{FF2B5EF4-FFF2-40B4-BE49-F238E27FC236}">
                  <a16:creationId xmlns:a16="http://schemas.microsoft.com/office/drawing/2014/main" id="{C26A5A8E-F986-4653-9688-C8B81365371F}"/>
                </a:ext>
              </a:extLst>
            </p:cNvPr>
            <p:cNvSpPr/>
            <p:nvPr/>
          </p:nvSpPr>
          <p:spPr>
            <a:xfrm>
              <a:off x="-652225" y="6647038"/>
              <a:ext cx="52625" cy="23800"/>
            </a:xfrm>
            <a:custGeom>
              <a:avLst/>
              <a:gdLst/>
              <a:ahLst/>
              <a:cxnLst/>
              <a:rect l="l" t="t" r="r" b="b"/>
              <a:pathLst>
                <a:path w="2105" h="952" extrusionOk="0">
                  <a:moveTo>
                    <a:pt x="322" y="0"/>
                  </a:moveTo>
                  <a:cubicBezTo>
                    <a:pt x="222" y="0"/>
                    <a:pt x="124" y="8"/>
                    <a:pt x="31" y="25"/>
                  </a:cubicBezTo>
                  <a:cubicBezTo>
                    <a:pt x="0" y="25"/>
                    <a:pt x="0" y="116"/>
                    <a:pt x="31" y="116"/>
                  </a:cubicBezTo>
                  <a:cubicBezTo>
                    <a:pt x="699" y="299"/>
                    <a:pt x="1368" y="390"/>
                    <a:pt x="1885" y="907"/>
                  </a:cubicBezTo>
                  <a:cubicBezTo>
                    <a:pt x="1909" y="938"/>
                    <a:pt x="1936" y="951"/>
                    <a:pt x="1963" y="951"/>
                  </a:cubicBezTo>
                  <a:cubicBezTo>
                    <a:pt x="2039" y="951"/>
                    <a:pt x="2104" y="845"/>
                    <a:pt x="2037" y="755"/>
                  </a:cubicBezTo>
                  <a:cubicBezTo>
                    <a:pt x="1671" y="310"/>
                    <a:pt x="944" y="0"/>
                    <a:pt x="322"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3943;p80">
              <a:extLst>
                <a:ext uri="{FF2B5EF4-FFF2-40B4-BE49-F238E27FC236}">
                  <a16:creationId xmlns:a16="http://schemas.microsoft.com/office/drawing/2014/main" id="{BCBE5C07-2761-4A57-8B2D-5E1CA13627AB}"/>
                </a:ext>
              </a:extLst>
            </p:cNvPr>
            <p:cNvSpPr/>
            <p:nvPr/>
          </p:nvSpPr>
          <p:spPr>
            <a:xfrm>
              <a:off x="-943275" y="6798113"/>
              <a:ext cx="97300" cy="91200"/>
            </a:xfrm>
            <a:custGeom>
              <a:avLst/>
              <a:gdLst/>
              <a:ahLst/>
              <a:cxnLst/>
              <a:rect l="l" t="t" r="r" b="b"/>
              <a:pathLst>
                <a:path w="3892" h="3648" extrusionOk="0">
                  <a:moveTo>
                    <a:pt x="1946" y="1"/>
                  </a:moveTo>
                  <a:cubicBezTo>
                    <a:pt x="882" y="1"/>
                    <a:pt x="1" y="821"/>
                    <a:pt x="1" y="1824"/>
                  </a:cubicBezTo>
                  <a:cubicBezTo>
                    <a:pt x="1" y="2827"/>
                    <a:pt x="882" y="3648"/>
                    <a:pt x="1946" y="3648"/>
                  </a:cubicBezTo>
                  <a:cubicBezTo>
                    <a:pt x="3010" y="3648"/>
                    <a:pt x="3891" y="2827"/>
                    <a:pt x="3891" y="1824"/>
                  </a:cubicBezTo>
                  <a:cubicBezTo>
                    <a:pt x="3891" y="821"/>
                    <a:pt x="3040" y="1"/>
                    <a:pt x="1946"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3944;p80">
              <a:extLst>
                <a:ext uri="{FF2B5EF4-FFF2-40B4-BE49-F238E27FC236}">
                  <a16:creationId xmlns:a16="http://schemas.microsoft.com/office/drawing/2014/main" id="{2208BD1B-7904-41D2-8E05-8895EF250C19}"/>
                </a:ext>
              </a:extLst>
            </p:cNvPr>
            <p:cNvSpPr/>
            <p:nvPr/>
          </p:nvSpPr>
          <p:spPr>
            <a:xfrm>
              <a:off x="-677300" y="6798113"/>
              <a:ext cx="97275" cy="91200"/>
            </a:xfrm>
            <a:custGeom>
              <a:avLst/>
              <a:gdLst/>
              <a:ahLst/>
              <a:cxnLst/>
              <a:rect l="l" t="t" r="r" b="b"/>
              <a:pathLst>
                <a:path w="3891" h="3648" extrusionOk="0">
                  <a:moveTo>
                    <a:pt x="1946" y="1"/>
                  </a:moveTo>
                  <a:cubicBezTo>
                    <a:pt x="882" y="1"/>
                    <a:pt x="0" y="821"/>
                    <a:pt x="0" y="1824"/>
                  </a:cubicBezTo>
                  <a:cubicBezTo>
                    <a:pt x="0" y="2827"/>
                    <a:pt x="882" y="3648"/>
                    <a:pt x="1946" y="3648"/>
                  </a:cubicBezTo>
                  <a:cubicBezTo>
                    <a:pt x="3009" y="3648"/>
                    <a:pt x="3891" y="2827"/>
                    <a:pt x="3891" y="1824"/>
                  </a:cubicBezTo>
                  <a:cubicBezTo>
                    <a:pt x="3891" y="821"/>
                    <a:pt x="3009" y="1"/>
                    <a:pt x="1946"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3945;p80">
              <a:extLst>
                <a:ext uri="{FF2B5EF4-FFF2-40B4-BE49-F238E27FC236}">
                  <a16:creationId xmlns:a16="http://schemas.microsoft.com/office/drawing/2014/main" id="{11619E68-8DE8-4948-A163-5EAA198FB045}"/>
                </a:ext>
              </a:extLst>
            </p:cNvPr>
            <p:cNvSpPr/>
            <p:nvPr/>
          </p:nvSpPr>
          <p:spPr>
            <a:xfrm>
              <a:off x="-915900" y="6823188"/>
              <a:ext cx="8375" cy="10675"/>
            </a:xfrm>
            <a:custGeom>
              <a:avLst/>
              <a:gdLst/>
              <a:ahLst/>
              <a:cxnLst/>
              <a:rect l="l" t="t" r="r" b="b"/>
              <a:pathLst>
                <a:path w="335" h="427" extrusionOk="0">
                  <a:moveTo>
                    <a:pt x="152" y="1"/>
                  </a:moveTo>
                  <a:cubicBezTo>
                    <a:pt x="61" y="1"/>
                    <a:pt x="0" y="92"/>
                    <a:pt x="0" y="213"/>
                  </a:cubicBezTo>
                  <a:cubicBezTo>
                    <a:pt x="0" y="335"/>
                    <a:pt x="61" y="426"/>
                    <a:pt x="152" y="426"/>
                  </a:cubicBezTo>
                  <a:cubicBezTo>
                    <a:pt x="274" y="426"/>
                    <a:pt x="334" y="335"/>
                    <a:pt x="334" y="213"/>
                  </a:cubicBezTo>
                  <a:cubicBezTo>
                    <a:pt x="334" y="92"/>
                    <a:pt x="274" y="1"/>
                    <a:pt x="152"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3946;p80">
              <a:extLst>
                <a:ext uri="{FF2B5EF4-FFF2-40B4-BE49-F238E27FC236}">
                  <a16:creationId xmlns:a16="http://schemas.microsoft.com/office/drawing/2014/main" id="{58B96F55-9DF8-439F-BFCB-E558D420189C}"/>
                </a:ext>
              </a:extLst>
            </p:cNvPr>
            <p:cNvSpPr/>
            <p:nvPr/>
          </p:nvSpPr>
          <p:spPr>
            <a:xfrm>
              <a:off x="-884750" y="6852838"/>
              <a:ext cx="9125" cy="9900"/>
            </a:xfrm>
            <a:custGeom>
              <a:avLst/>
              <a:gdLst/>
              <a:ahLst/>
              <a:cxnLst/>
              <a:rect l="l" t="t" r="r" b="b"/>
              <a:pathLst>
                <a:path w="365"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3947;p80">
              <a:extLst>
                <a:ext uri="{FF2B5EF4-FFF2-40B4-BE49-F238E27FC236}">
                  <a16:creationId xmlns:a16="http://schemas.microsoft.com/office/drawing/2014/main" id="{E7953B78-D5EF-49A9-B09B-F5E12A69E3DA}"/>
                </a:ext>
              </a:extLst>
            </p:cNvPr>
            <p:cNvSpPr/>
            <p:nvPr/>
          </p:nvSpPr>
          <p:spPr>
            <a:xfrm>
              <a:off x="-922750" y="6872588"/>
              <a:ext cx="9150" cy="9900"/>
            </a:xfrm>
            <a:custGeom>
              <a:avLst/>
              <a:gdLst/>
              <a:ahLst/>
              <a:cxnLst/>
              <a:rect l="l" t="t" r="r" b="b"/>
              <a:pathLst>
                <a:path w="366"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3948;p80">
              <a:extLst>
                <a:ext uri="{FF2B5EF4-FFF2-40B4-BE49-F238E27FC236}">
                  <a16:creationId xmlns:a16="http://schemas.microsoft.com/office/drawing/2014/main" id="{F36470F2-6100-4996-8D2A-315EE7609DF0}"/>
                </a:ext>
              </a:extLst>
            </p:cNvPr>
            <p:cNvSpPr/>
            <p:nvPr/>
          </p:nvSpPr>
          <p:spPr>
            <a:xfrm>
              <a:off x="-862725" y="6815588"/>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3949;p80">
              <a:extLst>
                <a:ext uri="{FF2B5EF4-FFF2-40B4-BE49-F238E27FC236}">
                  <a16:creationId xmlns:a16="http://schemas.microsoft.com/office/drawing/2014/main" id="{1C1878CF-D2F0-4E85-97BE-1D8194CFE371}"/>
                </a:ext>
              </a:extLst>
            </p:cNvPr>
            <p:cNvSpPr/>
            <p:nvPr/>
          </p:nvSpPr>
          <p:spPr>
            <a:xfrm>
              <a:off x="-836125" y="6862713"/>
              <a:ext cx="9150" cy="10650"/>
            </a:xfrm>
            <a:custGeom>
              <a:avLst/>
              <a:gdLst/>
              <a:ahLst/>
              <a:cxnLst/>
              <a:rect l="l" t="t" r="r" b="b"/>
              <a:pathLst>
                <a:path w="366" h="426" extrusionOk="0">
                  <a:moveTo>
                    <a:pt x="183" y="0"/>
                  </a:moveTo>
                  <a:cubicBezTo>
                    <a:pt x="92" y="0"/>
                    <a:pt x="1" y="91"/>
                    <a:pt x="1" y="213"/>
                  </a:cubicBezTo>
                  <a:cubicBezTo>
                    <a:pt x="1" y="335"/>
                    <a:pt x="92"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3950;p80">
              <a:extLst>
                <a:ext uri="{FF2B5EF4-FFF2-40B4-BE49-F238E27FC236}">
                  <a16:creationId xmlns:a16="http://schemas.microsoft.com/office/drawing/2014/main" id="{89957E72-CB79-45BC-9D84-3E40A37A3E06}"/>
                </a:ext>
              </a:extLst>
            </p:cNvPr>
            <p:cNvSpPr/>
            <p:nvPr/>
          </p:nvSpPr>
          <p:spPr>
            <a:xfrm>
              <a:off x="-684150" y="6823188"/>
              <a:ext cx="9150" cy="10675"/>
            </a:xfrm>
            <a:custGeom>
              <a:avLst/>
              <a:gdLst/>
              <a:ahLst/>
              <a:cxnLst/>
              <a:rect l="l" t="t" r="r" b="b"/>
              <a:pathLst>
                <a:path w="366" h="427" extrusionOk="0">
                  <a:moveTo>
                    <a:pt x="183" y="1"/>
                  </a:moveTo>
                  <a:cubicBezTo>
                    <a:pt x="62" y="1"/>
                    <a:pt x="1" y="92"/>
                    <a:pt x="1" y="213"/>
                  </a:cubicBezTo>
                  <a:cubicBezTo>
                    <a:pt x="1" y="335"/>
                    <a:pt x="6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3951;p80">
              <a:extLst>
                <a:ext uri="{FF2B5EF4-FFF2-40B4-BE49-F238E27FC236}">
                  <a16:creationId xmlns:a16="http://schemas.microsoft.com/office/drawing/2014/main" id="{5694A2A9-C0CD-4701-AED8-CA537B1EF405}"/>
                </a:ext>
              </a:extLst>
            </p:cNvPr>
            <p:cNvSpPr/>
            <p:nvPr/>
          </p:nvSpPr>
          <p:spPr>
            <a:xfrm>
              <a:off x="-665900" y="6872588"/>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3952;p80">
              <a:extLst>
                <a:ext uri="{FF2B5EF4-FFF2-40B4-BE49-F238E27FC236}">
                  <a16:creationId xmlns:a16="http://schemas.microsoft.com/office/drawing/2014/main" id="{E89331CF-696C-444D-B0A0-465C45E228CE}"/>
                </a:ext>
              </a:extLst>
            </p:cNvPr>
            <p:cNvSpPr/>
            <p:nvPr/>
          </p:nvSpPr>
          <p:spPr>
            <a:xfrm>
              <a:off x="-627925" y="6826238"/>
              <a:ext cx="9150" cy="9900"/>
            </a:xfrm>
            <a:custGeom>
              <a:avLst/>
              <a:gdLst/>
              <a:ahLst/>
              <a:cxnLst/>
              <a:rect l="l" t="t" r="r" b="b"/>
              <a:pathLst>
                <a:path w="366" h="396" extrusionOk="0">
                  <a:moveTo>
                    <a:pt x="183" y="0"/>
                  </a:moveTo>
                  <a:cubicBezTo>
                    <a:pt x="92" y="0"/>
                    <a:pt x="1" y="91"/>
                    <a:pt x="1" y="183"/>
                  </a:cubicBezTo>
                  <a:cubicBezTo>
                    <a:pt x="1" y="304"/>
                    <a:pt x="92" y="395"/>
                    <a:pt x="183" y="395"/>
                  </a:cubicBezTo>
                  <a:cubicBezTo>
                    <a:pt x="275" y="395"/>
                    <a:pt x="366" y="304"/>
                    <a:pt x="366" y="183"/>
                  </a:cubicBezTo>
                  <a:cubicBezTo>
                    <a:pt x="366" y="91"/>
                    <a:pt x="275"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3953;p80">
              <a:extLst>
                <a:ext uri="{FF2B5EF4-FFF2-40B4-BE49-F238E27FC236}">
                  <a16:creationId xmlns:a16="http://schemas.microsoft.com/office/drawing/2014/main" id="{AC325B10-9DB6-4D35-853F-DB86515FA870}"/>
                </a:ext>
              </a:extLst>
            </p:cNvPr>
            <p:cNvSpPr/>
            <p:nvPr/>
          </p:nvSpPr>
          <p:spPr>
            <a:xfrm>
              <a:off x="-600550" y="6862713"/>
              <a:ext cx="9125" cy="10650"/>
            </a:xfrm>
            <a:custGeom>
              <a:avLst/>
              <a:gdLst/>
              <a:ahLst/>
              <a:cxnLst/>
              <a:rect l="l" t="t" r="r" b="b"/>
              <a:pathLst>
                <a:path w="365" h="426" extrusionOk="0">
                  <a:moveTo>
                    <a:pt x="183" y="0"/>
                  </a:moveTo>
                  <a:cubicBezTo>
                    <a:pt x="61" y="0"/>
                    <a:pt x="0" y="91"/>
                    <a:pt x="0" y="213"/>
                  </a:cubicBezTo>
                  <a:cubicBezTo>
                    <a:pt x="0" y="335"/>
                    <a:pt x="91"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3954;p80">
              <a:extLst>
                <a:ext uri="{FF2B5EF4-FFF2-40B4-BE49-F238E27FC236}">
                  <a16:creationId xmlns:a16="http://schemas.microsoft.com/office/drawing/2014/main" id="{602EB4D5-08EF-4C97-A0DF-8BF723FB3BB5}"/>
                </a:ext>
              </a:extLst>
            </p:cNvPr>
            <p:cNvSpPr/>
            <p:nvPr/>
          </p:nvSpPr>
          <p:spPr>
            <a:xfrm>
              <a:off x="-637800" y="6858138"/>
              <a:ext cx="9150" cy="9900"/>
            </a:xfrm>
            <a:custGeom>
              <a:avLst/>
              <a:gdLst/>
              <a:ahLst/>
              <a:cxnLst/>
              <a:rect l="l" t="t" r="r" b="b"/>
              <a:pathLst>
                <a:path w="366" h="396" extrusionOk="0">
                  <a:moveTo>
                    <a:pt x="183" y="1"/>
                  </a:moveTo>
                  <a:cubicBezTo>
                    <a:pt x="6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3955;p80">
              <a:extLst>
                <a:ext uri="{FF2B5EF4-FFF2-40B4-BE49-F238E27FC236}">
                  <a16:creationId xmlns:a16="http://schemas.microsoft.com/office/drawing/2014/main" id="{23010A47-C377-4598-B375-008B0C24A8AC}"/>
                </a:ext>
              </a:extLst>
            </p:cNvPr>
            <p:cNvSpPr/>
            <p:nvPr/>
          </p:nvSpPr>
          <p:spPr>
            <a:xfrm>
              <a:off x="-970625" y="6659063"/>
              <a:ext cx="423275" cy="177825"/>
            </a:xfrm>
            <a:custGeom>
              <a:avLst/>
              <a:gdLst/>
              <a:ahLst/>
              <a:cxnLst/>
              <a:rect l="l" t="t" r="r" b="b"/>
              <a:pathLst>
                <a:path w="16931" h="7113" extrusionOk="0">
                  <a:moveTo>
                    <a:pt x="3587" y="335"/>
                  </a:moveTo>
                  <a:cubicBezTo>
                    <a:pt x="5350" y="335"/>
                    <a:pt x="6779" y="1793"/>
                    <a:pt x="6779" y="3556"/>
                  </a:cubicBezTo>
                  <a:cubicBezTo>
                    <a:pt x="6779" y="5319"/>
                    <a:pt x="5350" y="6748"/>
                    <a:pt x="3587" y="6748"/>
                  </a:cubicBezTo>
                  <a:cubicBezTo>
                    <a:pt x="1794" y="6748"/>
                    <a:pt x="365" y="5319"/>
                    <a:pt x="365" y="3556"/>
                  </a:cubicBezTo>
                  <a:cubicBezTo>
                    <a:pt x="365" y="1793"/>
                    <a:pt x="1794" y="335"/>
                    <a:pt x="3587" y="335"/>
                  </a:cubicBezTo>
                  <a:close/>
                  <a:moveTo>
                    <a:pt x="13375" y="335"/>
                  </a:moveTo>
                  <a:cubicBezTo>
                    <a:pt x="15138" y="335"/>
                    <a:pt x="16566" y="1793"/>
                    <a:pt x="16566" y="3556"/>
                  </a:cubicBezTo>
                  <a:cubicBezTo>
                    <a:pt x="16566" y="5319"/>
                    <a:pt x="15138" y="6748"/>
                    <a:pt x="13375" y="6748"/>
                  </a:cubicBezTo>
                  <a:cubicBezTo>
                    <a:pt x="11612" y="6748"/>
                    <a:pt x="10183" y="5319"/>
                    <a:pt x="10183" y="3556"/>
                  </a:cubicBezTo>
                  <a:cubicBezTo>
                    <a:pt x="10183" y="1793"/>
                    <a:pt x="11612" y="335"/>
                    <a:pt x="13375" y="335"/>
                  </a:cubicBezTo>
                  <a:close/>
                  <a:moveTo>
                    <a:pt x="3557" y="0"/>
                  </a:moveTo>
                  <a:cubicBezTo>
                    <a:pt x="1612" y="0"/>
                    <a:pt x="1" y="1581"/>
                    <a:pt x="1" y="3556"/>
                  </a:cubicBezTo>
                  <a:cubicBezTo>
                    <a:pt x="1" y="5502"/>
                    <a:pt x="1612" y="7113"/>
                    <a:pt x="3557" y="7113"/>
                  </a:cubicBezTo>
                  <a:cubicBezTo>
                    <a:pt x="5411" y="7113"/>
                    <a:pt x="6931" y="5684"/>
                    <a:pt x="7113" y="3891"/>
                  </a:cubicBezTo>
                  <a:cubicBezTo>
                    <a:pt x="7223" y="3781"/>
                    <a:pt x="7573" y="3497"/>
                    <a:pt x="8203" y="3497"/>
                  </a:cubicBezTo>
                  <a:cubicBezTo>
                    <a:pt x="8623" y="3497"/>
                    <a:pt x="9168" y="3623"/>
                    <a:pt x="9849" y="4012"/>
                  </a:cubicBezTo>
                  <a:cubicBezTo>
                    <a:pt x="10062" y="5745"/>
                    <a:pt x="11581" y="7113"/>
                    <a:pt x="13375" y="7113"/>
                  </a:cubicBezTo>
                  <a:cubicBezTo>
                    <a:pt x="15350" y="7113"/>
                    <a:pt x="16931" y="5502"/>
                    <a:pt x="16931" y="3556"/>
                  </a:cubicBezTo>
                  <a:cubicBezTo>
                    <a:pt x="16931" y="1581"/>
                    <a:pt x="15350" y="0"/>
                    <a:pt x="13375" y="0"/>
                  </a:cubicBezTo>
                  <a:cubicBezTo>
                    <a:pt x="11399" y="0"/>
                    <a:pt x="9818" y="1581"/>
                    <a:pt x="9818" y="3556"/>
                  </a:cubicBezTo>
                  <a:lnTo>
                    <a:pt x="7113" y="3435"/>
                  </a:lnTo>
                  <a:cubicBezTo>
                    <a:pt x="7052" y="1520"/>
                    <a:pt x="5502" y="0"/>
                    <a:pt x="3557"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3956;p80">
              <a:extLst>
                <a:ext uri="{FF2B5EF4-FFF2-40B4-BE49-F238E27FC236}">
                  <a16:creationId xmlns:a16="http://schemas.microsoft.com/office/drawing/2014/main" id="{8E828229-66E3-409C-B79E-08BA523D9928}"/>
                </a:ext>
              </a:extLst>
            </p:cNvPr>
            <p:cNvSpPr/>
            <p:nvPr/>
          </p:nvSpPr>
          <p:spPr>
            <a:xfrm>
              <a:off x="-1109675" y="6510888"/>
              <a:ext cx="172500" cy="168700"/>
            </a:xfrm>
            <a:custGeom>
              <a:avLst/>
              <a:gdLst/>
              <a:ahLst/>
              <a:cxnLst/>
              <a:rect l="l" t="t" r="r" b="b"/>
              <a:pathLst>
                <a:path w="6900" h="6748" extrusionOk="0">
                  <a:moveTo>
                    <a:pt x="1763" y="0"/>
                  </a:moveTo>
                  <a:cubicBezTo>
                    <a:pt x="882" y="881"/>
                    <a:pt x="122" y="2128"/>
                    <a:pt x="0" y="3860"/>
                  </a:cubicBezTo>
                  <a:cubicBezTo>
                    <a:pt x="0" y="3921"/>
                    <a:pt x="0" y="3982"/>
                    <a:pt x="0" y="4073"/>
                  </a:cubicBezTo>
                  <a:cubicBezTo>
                    <a:pt x="1641" y="5471"/>
                    <a:pt x="3708" y="6383"/>
                    <a:pt x="5897" y="6748"/>
                  </a:cubicBezTo>
                  <a:cubicBezTo>
                    <a:pt x="6231" y="6353"/>
                    <a:pt x="6596" y="5927"/>
                    <a:pt x="6900" y="5471"/>
                  </a:cubicBezTo>
                  <a:cubicBezTo>
                    <a:pt x="4863" y="4012"/>
                    <a:pt x="3192" y="2097"/>
                    <a:pt x="1763"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3957;p80">
              <a:extLst>
                <a:ext uri="{FF2B5EF4-FFF2-40B4-BE49-F238E27FC236}">
                  <a16:creationId xmlns:a16="http://schemas.microsoft.com/office/drawing/2014/main" id="{7B5EAEB7-3E36-4012-987A-DCB634E749EE}"/>
                </a:ext>
              </a:extLst>
            </p:cNvPr>
            <p:cNvSpPr/>
            <p:nvPr/>
          </p:nvSpPr>
          <p:spPr>
            <a:xfrm>
              <a:off x="-1065600" y="6362388"/>
              <a:ext cx="416425" cy="323275"/>
            </a:xfrm>
            <a:custGeom>
              <a:avLst/>
              <a:gdLst/>
              <a:ahLst/>
              <a:cxnLst/>
              <a:rect l="l" t="t" r="r" b="b"/>
              <a:pathLst>
                <a:path w="16657" h="12931" extrusionOk="0">
                  <a:moveTo>
                    <a:pt x="5001" y="0"/>
                  </a:moveTo>
                  <a:cubicBezTo>
                    <a:pt x="4967" y="0"/>
                    <a:pt x="4932" y="4"/>
                    <a:pt x="4894" y="13"/>
                  </a:cubicBezTo>
                  <a:cubicBezTo>
                    <a:pt x="3830" y="286"/>
                    <a:pt x="4164" y="3356"/>
                    <a:pt x="4164" y="3356"/>
                  </a:cubicBezTo>
                  <a:cubicBezTo>
                    <a:pt x="4164" y="3356"/>
                    <a:pt x="3462" y="1251"/>
                    <a:pt x="2924" y="1251"/>
                  </a:cubicBezTo>
                  <a:cubicBezTo>
                    <a:pt x="2869" y="1251"/>
                    <a:pt x="2816" y="1272"/>
                    <a:pt x="2766" y="1320"/>
                  </a:cubicBezTo>
                  <a:cubicBezTo>
                    <a:pt x="2189" y="1806"/>
                    <a:pt x="3374" y="4055"/>
                    <a:pt x="3374" y="4055"/>
                  </a:cubicBezTo>
                  <a:cubicBezTo>
                    <a:pt x="3374" y="4055"/>
                    <a:pt x="1459" y="4481"/>
                    <a:pt x="0" y="5940"/>
                  </a:cubicBezTo>
                  <a:cubicBezTo>
                    <a:pt x="1429" y="8037"/>
                    <a:pt x="3100" y="9952"/>
                    <a:pt x="5137" y="11411"/>
                  </a:cubicBezTo>
                  <a:cubicBezTo>
                    <a:pt x="5745" y="10560"/>
                    <a:pt x="6201" y="9648"/>
                    <a:pt x="6322" y="8858"/>
                  </a:cubicBezTo>
                  <a:cubicBezTo>
                    <a:pt x="6322" y="8858"/>
                    <a:pt x="8389" y="10925"/>
                    <a:pt x="10395" y="11837"/>
                  </a:cubicBezTo>
                  <a:cubicBezTo>
                    <a:pt x="10952" y="12087"/>
                    <a:pt x="11534" y="12236"/>
                    <a:pt x="12048" y="12236"/>
                  </a:cubicBezTo>
                  <a:cubicBezTo>
                    <a:pt x="12096" y="12236"/>
                    <a:pt x="12143" y="12234"/>
                    <a:pt x="12189" y="12232"/>
                  </a:cubicBezTo>
                  <a:cubicBezTo>
                    <a:pt x="14195" y="12080"/>
                    <a:pt x="13526" y="10074"/>
                    <a:pt x="13313" y="9527"/>
                  </a:cubicBezTo>
                  <a:lnTo>
                    <a:pt x="13313" y="9527"/>
                  </a:lnTo>
                  <a:cubicBezTo>
                    <a:pt x="13587" y="10165"/>
                    <a:pt x="14864" y="12809"/>
                    <a:pt x="16657" y="12931"/>
                  </a:cubicBezTo>
                  <a:cubicBezTo>
                    <a:pt x="16049" y="8706"/>
                    <a:pt x="14468" y="4633"/>
                    <a:pt x="11581" y="1502"/>
                  </a:cubicBezTo>
                  <a:cubicBezTo>
                    <a:pt x="7933" y="1745"/>
                    <a:pt x="5167" y="3052"/>
                    <a:pt x="5167" y="3052"/>
                  </a:cubicBezTo>
                  <a:cubicBezTo>
                    <a:pt x="5167" y="3052"/>
                    <a:pt x="5902" y="0"/>
                    <a:pt x="5001"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3958;p80">
              <a:extLst>
                <a:ext uri="{FF2B5EF4-FFF2-40B4-BE49-F238E27FC236}">
                  <a16:creationId xmlns:a16="http://schemas.microsoft.com/office/drawing/2014/main" id="{AF9AB9F2-54C4-451D-B54C-6F4E7051530B}"/>
                </a:ext>
              </a:extLst>
            </p:cNvPr>
            <p:cNvSpPr/>
            <p:nvPr/>
          </p:nvSpPr>
          <p:spPr>
            <a:xfrm>
              <a:off x="-775325" y="6398788"/>
              <a:ext cx="174800" cy="287225"/>
            </a:xfrm>
            <a:custGeom>
              <a:avLst/>
              <a:gdLst/>
              <a:ahLst/>
              <a:cxnLst/>
              <a:rect l="l" t="t" r="r" b="b"/>
              <a:pathLst>
                <a:path w="6992" h="11489" extrusionOk="0">
                  <a:moveTo>
                    <a:pt x="1197" y="1"/>
                  </a:moveTo>
                  <a:cubicBezTo>
                    <a:pt x="783" y="1"/>
                    <a:pt x="380" y="16"/>
                    <a:pt x="0" y="46"/>
                  </a:cubicBezTo>
                  <a:cubicBezTo>
                    <a:pt x="2857" y="3177"/>
                    <a:pt x="4438" y="7250"/>
                    <a:pt x="5046" y="11475"/>
                  </a:cubicBezTo>
                  <a:cubicBezTo>
                    <a:pt x="5107" y="11475"/>
                    <a:pt x="5154" y="11489"/>
                    <a:pt x="5206" y="11489"/>
                  </a:cubicBezTo>
                  <a:cubicBezTo>
                    <a:pt x="5232" y="11489"/>
                    <a:pt x="5259" y="11485"/>
                    <a:pt x="5289" y="11475"/>
                  </a:cubicBezTo>
                  <a:cubicBezTo>
                    <a:pt x="5958" y="11445"/>
                    <a:pt x="6383" y="11201"/>
                    <a:pt x="6657" y="10867"/>
                  </a:cubicBezTo>
                  <a:cubicBezTo>
                    <a:pt x="6991" y="7372"/>
                    <a:pt x="6626" y="3846"/>
                    <a:pt x="5289" y="685"/>
                  </a:cubicBezTo>
                  <a:cubicBezTo>
                    <a:pt x="4438" y="381"/>
                    <a:pt x="3496" y="137"/>
                    <a:pt x="2462" y="46"/>
                  </a:cubicBezTo>
                  <a:cubicBezTo>
                    <a:pt x="2037" y="16"/>
                    <a:pt x="1611" y="1"/>
                    <a:pt x="1197" y="1"/>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3959;p80">
              <a:extLst>
                <a:ext uri="{FF2B5EF4-FFF2-40B4-BE49-F238E27FC236}">
                  <a16:creationId xmlns:a16="http://schemas.microsoft.com/office/drawing/2014/main" id="{C4B9DD45-59CE-4C0C-A730-CFB2E45D0845}"/>
                </a:ext>
              </a:extLst>
            </p:cNvPr>
            <p:cNvSpPr/>
            <p:nvPr/>
          </p:nvSpPr>
          <p:spPr>
            <a:xfrm>
              <a:off x="-643875" y="6415888"/>
              <a:ext cx="205200" cy="312475"/>
            </a:xfrm>
            <a:custGeom>
              <a:avLst/>
              <a:gdLst/>
              <a:ahLst/>
              <a:cxnLst/>
              <a:rect l="l" t="t" r="r" b="b"/>
              <a:pathLst>
                <a:path w="8208" h="12499" extrusionOk="0">
                  <a:moveTo>
                    <a:pt x="1" y="1"/>
                  </a:moveTo>
                  <a:lnTo>
                    <a:pt x="1" y="1"/>
                  </a:lnTo>
                  <a:cubicBezTo>
                    <a:pt x="1338" y="3162"/>
                    <a:pt x="1733" y="6688"/>
                    <a:pt x="1399" y="10183"/>
                  </a:cubicBezTo>
                  <a:cubicBezTo>
                    <a:pt x="2007" y="9484"/>
                    <a:pt x="1855" y="8390"/>
                    <a:pt x="1855" y="8390"/>
                  </a:cubicBezTo>
                  <a:lnTo>
                    <a:pt x="1855" y="8390"/>
                  </a:lnTo>
                  <a:cubicBezTo>
                    <a:pt x="1855" y="8390"/>
                    <a:pt x="3079" y="12499"/>
                    <a:pt x="5498" y="12499"/>
                  </a:cubicBezTo>
                  <a:cubicBezTo>
                    <a:pt x="5550" y="12499"/>
                    <a:pt x="5602" y="12497"/>
                    <a:pt x="5654" y="12493"/>
                  </a:cubicBezTo>
                  <a:cubicBezTo>
                    <a:pt x="8208" y="12311"/>
                    <a:pt x="6293" y="6627"/>
                    <a:pt x="5502" y="4925"/>
                  </a:cubicBezTo>
                  <a:cubicBezTo>
                    <a:pt x="4894" y="3587"/>
                    <a:pt x="3101" y="1156"/>
                    <a:pt x="1"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3960;p80">
              <a:extLst>
                <a:ext uri="{FF2B5EF4-FFF2-40B4-BE49-F238E27FC236}">
                  <a16:creationId xmlns:a16="http://schemas.microsoft.com/office/drawing/2014/main" id="{44D0F17D-8BDF-4331-B90E-4F07E1607F1D}"/>
                </a:ext>
              </a:extLst>
            </p:cNvPr>
            <p:cNvSpPr/>
            <p:nvPr/>
          </p:nvSpPr>
          <p:spPr>
            <a:xfrm>
              <a:off x="-1116525" y="6612713"/>
              <a:ext cx="154275" cy="123875"/>
            </a:xfrm>
            <a:custGeom>
              <a:avLst/>
              <a:gdLst/>
              <a:ahLst/>
              <a:cxnLst/>
              <a:rect l="l" t="t" r="r" b="b"/>
              <a:pathLst>
                <a:path w="6171" h="4955" extrusionOk="0">
                  <a:moveTo>
                    <a:pt x="274" y="0"/>
                  </a:moveTo>
                  <a:cubicBezTo>
                    <a:pt x="1" y="4468"/>
                    <a:pt x="456" y="4955"/>
                    <a:pt x="456" y="4955"/>
                  </a:cubicBezTo>
                  <a:cubicBezTo>
                    <a:pt x="456" y="4955"/>
                    <a:pt x="1256" y="4285"/>
                    <a:pt x="2393" y="4285"/>
                  </a:cubicBezTo>
                  <a:cubicBezTo>
                    <a:pt x="2900" y="4285"/>
                    <a:pt x="3474" y="4418"/>
                    <a:pt x="4074" y="4803"/>
                  </a:cubicBezTo>
                  <a:cubicBezTo>
                    <a:pt x="4074" y="4803"/>
                    <a:pt x="5107" y="3891"/>
                    <a:pt x="6171" y="2675"/>
                  </a:cubicBezTo>
                  <a:cubicBezTo>
                    <a:pt x="3982" y="2310"/>
                    <a:pt x="1915" y="1398"/>
                    <a:pt x="274"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3961;p80">
              <a:extLst>
                <a:ext uri="{FF2B5EF4-FFF2-40B4-BE49-F238E27FC236}">
                  <a16:creationId xmlns:a16="http://schemas.microsoft.com/office/drawing/2014/main" id="{9B6D5800-2719-45FD-AF5B-B9E57071823C}"/>
                </a:ext>
              </a:extLst>
            </p:cNvPr>
            <p:cNvSpPr/>
            <p:nvPr/>
          </p:nvSpPr>
          <p:spPr>
            <a:xfrm>
              <a:off x="-734300" y="6596738"/>
              <a:ext cx="1550" cy="3825"/>
            </a:xfrm>
            <a:custGeom>
              <a:avLst/>
              <a:gdLst/>
              <a:ahLst/>
              <a:cxnLst/>
              <a:rect l="l" t="t" r="r" b="b"/>
              <a:pathLst>
                <a:path w="62" h="153" extrusionOk="0">
                  <a:moveTo>
                    <a:pt x="61" y="153"/>
                  </a:moveTo>
                  <a:cubicBezTo>
                    <a:pt x="31" y="62"/>
                    <a:pt x="1" y="1"/>
                    <a:pt x="1" y="1"/>
                  </a:cubicBezTo>
                  <a:cubicBezTo>
                    <a:pt x="1" y="1"/>
                    <a:pt x="31" y="62"/>
                    <a:pt x="61" y="153"/>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3962;p80">
              <a:extLst>
                <a:ext uri="{FF2B5EF4-FFF2-40B4-BE49-F238E27FC236}">
                  <a16:creationId xmlns:a16="http://schemas.microsoft.com/office/drawing/2014/main" id="{9A11E1D4-09D1-4DA2-A91B-E44D6352FC3B}"/>
                </a:ext>
              </a:extLst>
            </p:cNvPr>
            <p:cNvSpPr/>
            <p:nvPr/>
          </p:nvSpPr>
          <p:spPr>
            <a:xfrm>
              <a:off x="-949350" y="7032563"/>
              <a:ext cx="113250" cy="409200"/>
            </a:xfrm>
            <a:custGeom>
              <a:avLst/>
              <a:gdLst/>
              <a:ahLst/>
              <a:cxnLst/>
              <a:rect l="l" t="t" r="r" b="b"/>
              <a:pathLst>
                <a:path w="4530" h="16368" extrusionOk="0">
                  <a:moveTo>
                    <a:pt x="3347" y="0"/>
                  </a:moveTo>
                  <a:cubicBezTo>
                    <a:pt x="2651" y="0"/>
                    <a:pt x="1675" y="330"/>
                    <a:pt x="700" y="927"/>
                  </a:cubicBezTo>
                  <a:cubicBezTo>
                    <a:pt x="700" y="927"/>
                    <a:pt x="1520" y="4088"/>
                    <a:pt x="1368" y="6033"/>
                  </a:cubicBezTo>
                  <a:cubicBezTo>
                    <a:pt x="1216" y="7978"/>
                    <a:pt x="305" y="12416"/>
                    <a:pt x="305" y="12416"/>
                  </a:cubicBezTo>
                  <a:cubicBezTo>
                    <a:pt x="305" y="12416"/>
                    <a:pt x="1" y="15000"/>
                    <a:pt x="153" y="16368"/>
                  </a:cubicBezTo>
                  <a:cubicBezTo>
                    <a:pt x="2402" y="13602"/>
                    <a:pt x="4043" y="11656"/>
                    <a:pt x="4378" y="6641"/>
                  </a:cubicBezTo>
                  <a:cubicBezTo>
                    <a:pt x="4530" y="4270"/>
                    <a:pt x="3922" y="1322"/>
                    <a:pt x="3587" y="15"/>
                  </a:cubicBezTo>
                  <a:cubicBezTo>
                    <a:pt x="3512" y="5"/>
                    <a:pt x="3431" y="0"/>
                    <a:pt x="3347"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3963;p80">
              <a:extLst>
                <a:ext uri="{FF2B5EF4-FFF2-40B4-BE49-F238E27FC236}">
                  <a16:creationId xmlns:a16="http://schemas.microsoft.com/office/drawing/2014/main" id="{90CAD97B-A04A-48D4-BA57-84AA9DE1576F}"/>
                </a:ext>
              </a:extLst>
            </p:cNvPr>
            <p:cNvSpPr/>
            <p:nvPr/>
          </p:nvSpPr>
          <p:spPr>
            <a:xfrm>
              <a:off x="-945550" y="7032913"/>
              <a:ext cx="137575" cy="426325"/>
            </a:xfrm>
            <a:custGeom>
              <a:avLst/>
              <a:gdLst/>
              <a:ahLst/>
              <a:cxnLst/>
              <a:rect l="l" t="t" r="r" b="b"/>
              <a:pathLst>
                <a:path w="5503" h="17053" extrusionOk="0">
                  <a:moveTo>
                    <a:pt x="3435" y="1"/>
                  </a:moveTo>
                  <a:lnTo>
                    <a:pt x="3435" y="1"/>
                  </a:lnTo>
                  <a:cubicBezTo>
                    <a:pt x="3770" y="1308"/>
                    <a:pt x="4378" y="4256"/>
                    <a:pt x="4226" y="6627"/>
                  </a:cubicBezTo>
                  <a:cubicBezTo>
                    <a:pt x="3891" y="11642"/>
                    <a:pt x="2250" y="13588"/>
                    <a:pt x="1" y="16354"/>
                  </a:cubicBezTo>
                  <a:cubicBezTo>
                    <a:pt x="31" y="16688"/>
                    <a:pt x="92" y="16931"/>
                    <a:pt x="183" y="17053"/>
                  </a:cubicBezTo>
                  <a:cubicBezTo>
                    <a:pt x="183" y="17053"/>
                    <a:pt x="3709" y="13983"/>
                    <a:pt x="4590" y="9332"/>
                  </a:cubicBezTo>
                  <a:cubicBezTo>
                    <a:pt x="5502" y="4651"/>
                    <a:pt x="4469" y="1338"/>
                    <a:pt x="4195" y="517"/>
                  </a:cubicBezTo>
                  <a:cubicBezTo>
                    <a:pt x="4104" y="214"/>
                    <a:pt x="3830" y="62"/>
                    <a:pt x="3435"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3964;p80">
              <a:extLst>
                <a:ext uri="{FF2B5EF4-FFF2-40B4-BE49-F238E27FC236}">
                  <a16:creationId xmlns:a16="http://schemas.microsoft.com/office/drawing/2014/main" id="{519A349C-75DB-440A-98B2-0A8D315700F9}"/>
                </a:ext>
              </a:extLst>
            </p:cNvPr>
            <p:cNvSpPr/>
            <p:nvPr/>
          </p:nvSpPr>
          <p:spPr>
            <a:xfrm>
              <a:off x="-1040525" y="7241888"/>
              <a:ext cx="112475" cy="120100"/>
            </a:xfrm>
            <a:custGeom>
              <a:avLst/>
              <a:gdLst/>
              <a:ahLst/>
              <a:cxnLst/>
              <a:rect l="l" t="t" r="r" b="b"/>
              <a:pathLst>
                <a:path w="4499" h="4804" extrusionOk="0">
                  <a:moveTo>
                    <a:pt x="1216" y="1"/>
                  </a:moveTo>
                  <a:cubicBezTo>
                    <a:pt x="1216" y="1"/>
                    <a:pt x="608" y="1551"/>
                    <a:pt x="0" y="3435"/>
                  </a:cubicBezTo>
                  <a:cubicBezTo>
                    <a:pt x="1828" y="4433"/>
                    <a:pt x="1913" y="4706"/>
                    <a:pt x="1863" y="4778"/>
                  </a:cubicBezTo>
                  <a:lnTo>
                    <a:pt x="1863" y="4778"/>
                  </a:lnTo>
                  <a:cubicBezTo>
                    <a:pt x="2984" y="4059"/>
                    <a:pt x="4499" y="2128"/>
                    <a:pt x="4499" y="2128"/>
                  </a:cubicBezTo>
                  <a:lnTo>
                    <a:pt x="4256" y="821"/>
                  </a:lnTo>
                  <a:cubicBezTo>
                    <a:pt x="4256" y="821"/>
                    <a:pt x="2614" y="608"/>
                    <a:pt x="1216" y="1"/>
                  </a:cubicBezTo>
                  <a:close/>
                  <a:moveTo>
                    <a:pt x="1863" y="4778"/>
                  </a:moveTo>
                  <a:cubicBezTo>
                    <a:pt x="1850" y="4787"/>
                    <a:pt x="1837" y="4795"/>
                    <a:pt x="1824" y="4803"/>
                  </a:cubicBezTo>
                  <a:cubicBezTo>
                    <a:pt x="1824" y="4803"/>
                    <a:pt x="1849" y="4799"/>
                    <a:pt x="1863" y="4778"/>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3965;p80">
              <a:extLst>
                <a:ext uri="{FF2B5EF4-FFF2-40B4-BE49-F238E27FC236}">
                  <a16:creationId xmlns:a16="http://schemas.microsoft.com/office/drawing/2014/main" id="{39044A5F-80B3-41C2-8B07-25124D0105CD}"/>
                </a:ext>
              </a:extLst>
            </p:cNvPr>
            <p:cNvSpPr/>
            <p:nvPr/>
          </p:nvSpPr>
          <p:spPr>
            <a:xfrm>
              <a:off x="-1062400" y="7185363"/>
              <a:ext cx="290900" cy="300275"/>
            </a:xfrm>
            <a:custGeom>
              <a:avLst/>
              <a:gdLst/>
              <a:ahLst/>
              <a:cxnLst/>
              <a:rect l="l" t="t" r="r" b="b"/>
              <a:pathLst>
                <a:path w="11636" h="12011" extrusionOk="0">
                  <a:moveTo>
                    <a:pt x="9430" y="0"/>
                  </a:moveTo>
                  <a:cubicBezTo>
                    <a:pt x="8925" y="0"/>
                    <a:pt x="8171" y="929"/>
                    <a:pt x="7927" y="1228"/>
                  </a:cubicBezTo>
                  <a:cubicBezTo>
                    <a:pt x="7732" y="1091"/>
                    <a:pt x="7486" y="842"/>
                    <a:pt x="7328" y="842"/>
                  </a:cubicBezTo>
                  <a:cubicBezTo>
                    <a:pt x="7239" y="842"/>
                    <a:pt x="7178" y="919"/>
                    <a:pt x="7167" y="1137"/>
                  </a:cubicBezTo>
                  <a:cubicBezTo>
                    <a:pt x="7137" y="1775"/>
                    <a:pt x="7258" y="2140"/>
                    <a:pt x="7258" y="2140"/>
                  </a:cubicBezTo>
                  <a:cubicBezTo>
                    <a:pt x="7258" y="2140"/>
                    <a:pt x="3915" y="6274"/>
                    <a:pt x="2729" y="7034"/>
                  </a:cubicBezTo>
                  <a:cubicBezTo>
                    <a:pt x="2790" y="6973"/>
                    <a:pt x="2699" y="6699"/>
                    <a:pt x="875" y="5696"/>
                  </a:cubicBezTo>
                  <a:cubicBezTo>
                    <a:pt x="450" y="7003"/>
                    <a:pt x="85" y="8310"/>
                    <a:pt x="54" y="8979"/>
                  </a:cubicBezTo>
                  <a:cubicBezTo>
                    <a:pt x="1" y="10483"/>
                    <a:pt x="1062" y="12011"/>
                    <a:pt x="2400" y="12011"/>
                  </a:cubicBezTo>
                  <a:cubicBezTo>
                    <a:pt x="2577" y="12011"/>
                    <a:pt x="2758" y="11984"/>
                    <a:pt x="2942" y="11927"/>
                  </a:cubicBezTo>
                  <a:cubicBezTo>
                    <a:pt x="4523" y="11441"/>
                    <a:pt x="6985" y="9131"/>
                    <a:pt x="9264" y="5514"/>
                  </a:cubicBezTo>
                  <a:cubicBezTo>
                    <a:pt x="9264" y="5514"/>
                    <a:pt x="9933" y="4724"/>
                    <a:pt x="10298" y="3842"/>
                  </a:cubicBezTo>
                  <a:cubicBezTo>
                    <a:pt x="10298" y="3842"/>
                    <a:pt x="11635" y="1684"/>
                    <a:pt x="11331" y="1167"/>
                  </a:cubicBezTo>
                  <a:cubicBezTo>
                    <a:pt x="11278" y="1066"/>
                    <a:pt x="11207" y="1026"/>
                    <a:pt x="11128" y="1026"/>
                  </a:cubicBezTo>
                  <a:cubicBezTo>
                    <a:pt x="10800" y="1026"/>
                    <a:pt x="10328" y="1714"/>
                    <a:pt x="10328" y="1714"/>
                  </a:cubicBezTo>
                  <a:cubicBezTo>
                    <a:pt x="10328" y="1714"/>
                    <a:pt x="10784" y="772"/>
                    <a:pt x="10450" y="559"/>
                  </a:cubicBezTo>
                  <a:cubicBezTo>
                    <a:pt x="10418" y="537"/>
                    <a:pt x="10382" y="527"/>
                    <a:pt x="10344" y="527"/>
                  </a:cubicBezTo>
                  <a:cubicBezTo>
                    <a:pt x="10013" y="527"/>
                    <a:pt x="9477" y="1259"/>
                    <a:pt x="9477" y="1259"/>
                  </a:cubicBezTo>
                  <a:cubicBezTo>
                    <a:pt x="9477" y="1259"/>
                    <a:pt x="10024" y="286"/>
                    <a:pt x="9599" y="43"/>
                  </a:cubicBezTo>
                  <a:cubicBezTo>
                    <a:pt x="9547" y="13"/>
                    <a:pt x="9490" y="0"/>
                    <a:pt x="9430"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 name="Google Shape;845;p44">
            <a:extLst>
              <a:ext uri="{FF2B5EF4-FFF2-40B4-BE49-F238E27FC236}">
                <a16:creationId xmlns:a16="http://schemas.microsoft.com/office/drawing/2014/main" id="{65690626-13FD-5B4E-4C66-5A489FFE82D9}"/>
              </a:ext>
            </a:extLst>
          </p:cNvPr>
          <p:cNvSpPr txBox="1">
            <a:spLocks/>
          </p:cNvSpPr>
          <p:nvPr/>
        </p:nvSpPr>
        <p:spPr>
          <a:xfrm>
            <a:off x="849086" y="2414416"/>
            <a:ext cx="8654143" cy="2832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Nam thường đóng khố, cởi trần; nữ mặc váy và áo yếm,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2" fill="hold"/>
                                        <p:tgtEl>
                                          <p:spTgt spid="17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7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74"/>
                                        </p:tgtEl>
                                      </p:cBhvr>
                                    </p:cmd>
                                  </p:childTnLst>
                                </p:cTn>
                              </p:par>
                            </p:childTnLst>
                          </p:cTn>
                        </p:par>
                      </p:childTnLst>
                    </p:cTn>
                  </p:par>
                </p:childTnLst>
              </p:cTn>
              <p:nextCondLst>
                <p:cond evt="onClick" delay="0">
                  <p:tgtEl>
                    <p:spTgt spid="174"/>
                  </p:tgtEl>
                </p:cond>
              </p:nextCondLst>
            </p:seq>
            <p:video>
              <p:cMediaNode vol="80000">
                <p:cTn id="17" fill="hold" display="0">
                  <p:stCondLst>
                    <p:cond delay="indefinite"/>
                  </p:stCondLst>
                </p:cTn>
                <p:tgtEl>
                  <p:spTgt spid="174"/>
                </p:tgtEl>
              </p:cMediaNode>
            </p:video>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22"/>
        <p:cNvGrpSpPr/>
        <p:nvPr/>
      </p:nvGrpSpPr>
      <p:grpSpPr>
        <a:xfrm>
          <a:off x="0" y="0"/>
          <a:ext cx="0" cy="0"/>
          <a:chOff x="0" y="0"/>
          <a:chExt cx="0" cy="0"/>
        </a:xfrm>
      </p:grpSpPr>
      <p:sp>
        <p:nvSpPr>
          <p:cNvPr id="1425" name="Google Shape;1425;p53"/>
          <p:cNvSpPr txBox="1">
            <a:spLocks noGrp="1"/>
          </p:cNvSpPr>
          <p:nvPr>
            <p:ph type="title"/>
          </p:nvPr>
        </p:nvSpPr>
        <p:spPr>
          <a:xfrm>
            <a:off x="961199" y="813012"/>
            <a:ext cx="10966444" cy="767200"/>
          </a:xfrm>
          <a:prstGeom prst="rect">
            <a:avLst/>
          </a:prstGeom>
        </p:spPr>
        <p:txBody>
          <a:bodyPr spcFirstLastPara="1" wrap="square" lIns="121900" tIns="121900" rIns="121900" bIns="121900" anchor="ctr" anchorCtr="0">
            <a:noAutofit/>
          </a:bodyPr>
          <a:lstStyle/>
          <a:p>
            <a:pPr>
              <a:buNone/>
            </a:pPr>
            <a:r>
              <a:rPr lang="en-US" sz="4800" dirty="0">
                <a:latin typeface="Cambria" panose="02040503050406030204" pitchFamily="18" charset="0"/>
                <a:ea typeface="Cambria" panose="02040503050406030204" pitchFamily="18" charset="0"/>
              </a:rPr>
              <a:t>3. </a:t>
            </a:r>
            <a:r>
              <a:rPr lang="vi-VN" sz="4800" dirty="0">
                <a:latin typeface="Cambria" panose="02040503050406030204" pitchFamily="18" charset="0"/>
                <a:ea typeface="Cambria" panose="02040503050406030204" pitchFamily="18" charset="0"/>
              </a:rPr>
              <a:t>Người Việt cổ có tục lệ gì?</a:t>
            </a:r>
            <a:endParaRPr sz="4800" dirty="0">
              <a:latin typeface="Cambria" panose="02040503050406030204" pitchFamily="18" charset="0"/>
              <a:ea typeface="Cambria" panose="02040503050406030204" pitchFamily="18" charset="0"/>
            </a:endParaRPr>
          </a:p>
        </p:txBody>
      </p:sp>
      <p:grpSp>
        <p:nvGrpSpPr>
          <p:cNvPr id="19" name="Google Shape;2645;p71">
            <a:extLst>
              <a:ext uri="{FF2B5EF4-FFF2-40B4-BE49-F238E27FC236}">
                <a16:creationId xmlns:a16="http://schemas.microsoft.com/office/drawing/2014/main" id="{E0C85731-3A32-44E2-A621-69BADA4B02CF}"/>
              </a:ext>
            </a:extLst>
          </p:cNvPr>
          <p:cNvGrpSpPr/>
          <p:nvPr/>
        </p:nvGrpSpPr>
        <p:grpSpPr>
          <a:xfrm>
            <a:off x="48576" y="3830878"/>
            <a:ext cx="1917029" cy="2219977"/>
            <a:chOff x="5293245" y="6083019"/>
            <a:chExt cx="1941885" cy="2248761"/>
          </a:xfrm>
        </p:grpSpPr>
        <p:sp>
          <p:nvSpPr>
            <p:cNvPr id="20" name="Google Shape;2646;p71">
              <a:extLst>
                <a:ext uri="{FF2B5EF4-FFF2-40B4-BE49-F238E27FC236}">
                  <a16:creationId xmlns:a16="http://schemas.microsoft.com/office/drawing/2014/main" id="{6EBD3042-40AE-4DA5-A58C-1F8D05F87344}"/>
                </a:ext>
              </a:extLst>
            </p:cNvPr>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 name="Google Shape;2647;p71">
              <a:extLst>
                <a:ext uri="{FF2B5EF4-FFF2-40B4-BE49-F238E27FC236}">
                  <a16:creationId xmlns:a16="http://schemas.microsoft.com/office/drawing/2014/main" id="{C98D8D6F-18C5-42CF-B883-A9C2E75DEFE6}"/>
                </a:ext>
              </a:extLst>
            </p:cNvPr>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 name="Google Shape;2648;p71">
              <a:extLst>
                <a:ext uri="{FF2B5EF4-FFF2-40B4-BE49-F238E27FC236}">
                  <a16:creationId xmlns:a16="http://schemas.microsoft.com/office/drawing/2014/main" id="{D5F35ABD-A761-4A4F-BA4A-D1F3D1C28711}"/>
                </a:ext>
              </a:extLst>
            </p:cNvPr>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 name="Google Shape;2649;p71">
              <a:extLst>
                <a:ext uri="{FF2B5EF4-FFF2-40B4-BE49-F238E27FC236}">
                  <a16:creationId xmlns:a16="http://schemas.microsoft.com/office/drawing/2014/main" id="{FC2B3299-3F22-48EA-B550-2C84C384D085}"/>
                </a:ext>
              </a:extLst>
            </p:cNvPr>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 name="Google Shape;2650;p71">
              <a:extLst>
                <a:ext uri="{FF2B5EF4-FFF2-40B4-BE49-F238E27FC236}">
                  <a16:creationId xmlns:a16="http://schemas.microsoft.com/office/drawing/2014/main" id="{9FB3BAD7-4848-4585-8701-8BC5661F923E}"/>
                </a:ext>
              </a:extLst>
            </p:cNvPr>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2651;p71">
              <a:extLst>
                <a:ext uri="{FF2B5EF4-FFF2-40B4-BE49-F238E27FC236}">
                  <a16:creationId xmlns:a16="http://schemas.microsoft.com/office/drawing/2014/main" id="{048D9EA4-7EB5-417C-80DA-06C7A71C6B1F}"/>
                </a:ext>
              </a:extLst>
            </p:cNvPr>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2652;p71">
              <a:extLst>
                <a:ext uri="{FF2B5EF4-FFF2-40B4-BE49-F238E27FC236}">
                  <a16:creationId xmlns:a16="http://schemas.microsoft.com/office/drawing/2014/main" id="{44CFC6EE-98B4-4314-ADD7-48377014FDF7}"/>
                </a:ext>
              </a:extLst>
            </p:cNvPr>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2653;p71">
              <a:extLst>
                <a:ext uri="{FF2B5EF4-FFF2-40B4-BE49-F238E27FC236}">
                  <a16:creationId xmlns:a16="http://schemas.microsoft.com/office/drawing/2014/main" id="{3CB30452-0C5F-46B5-BE9E-9FA7C573FA5C}"/>
                </a:ext>
              </a:extLst>
            </p:cNvPr>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2654;p71">
              <a:extLst>
                <a:ext uri="{FF2B5EF4-FFF2-40B4-BE49-F238E27FC236}">
                  <a16:creationId xmlns:a16="http://schemas.microsoft.com/office/drawing/2014/main" id="{569451D3-3792-459A-9EEA-76A981132D36}"/>
                </a:ext>
              </a:extLst>
            </p:cNvPr>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2655;p71">
              <a:extLst>
                <a:ext uri="{FF2B5EF4-FFF2-40B4-BE49-F238E27FC236}">
                  <a16:creationId xmlns:a16="http://schemas.microsoft.com/office/drawing/2014/main" id="{CD79F267-6C43-44AF-917D-0EA1940E4057}"/>
                </a:ext>
              </a:extLst>
            </p:cNvPr>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656;p71">
              <a:extLst>
                <a:ext uri="{FF2B5EF4-FFF2-40B4-BE49-F238E27FC236}">
                  <a16:creationId xmlns:a16="http://schemas.microsoft.com/office/drawing/2014/main" id="{A48A7530-E07B-4102-84DD-2616513D874A}"/>
                </a:ext>
              </a:extLst>
            </p:cNvPr>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2657;p71">
              <a:extLst>
                <a:ext uri="{FF2B5EF4-FFF2-40B4-BE49-F238E27FC236}">
                  <a16:creationId xmlns:a16="http://schemas.microsoft.com/office/drawing/2014/main" id="{F1C5B44B-267D-48F2-9DF8-0EB16EFED969}"/>
                </a:ext>
              </a:extLst>
            </p:cNvPr>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2658;p71">
              <a:extLst>
                <a:ext uri="{FF2B5EF4-FFF2-40B4-BE49-F238E27FC236}">
                  <a16:creationId xmlns:a16="http://schemas.microsoft.com/office/drawing/2014/main" id="{B1BE5DA9-4F76-4192-A51F-D9533497E2E8}"/>
                </a:ext>
              </a:extLst>
            </p:cNvPr>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2659;p71">
              <a:extLst>
                <a:ext uri="{FF2B5EF4-FFF2-40B4-BE49-F238E27FC236}">
                  <a16:creationId xmlns:a16="http://schemas.microsoft.com/office/drawing/2014/main" id="{E69EBFB3-C833-4849-8677-682D01390A2B}"/>
                </a:ext>
              </a:extLst>
            </p:cNvPr>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2660;p71">
              <a:extLst>
                <a:ext uri="{FF2B5EF4-FFF2-40B4-BE49-F238E27FC236}">
                  <a16:creationId xmlns:a16="http://schemas.microsoft.com/office/drawing/2014/main" id="{D0F82382-B637-4381-A0A7-7EAF983A8598}"/>
                </a:ext>
              </a:extLst>
            </p:cNvPr>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2661;p71">
              <a:extLst>
                <a:ext uri="{FF2B5EF4-FFF2-40B4-BE49-F238E27FC236}">
                  <a16:creationId xmlns:a16="http://schemas.microsoft.com/office/drawing/2014/main" id="{DAB54A5F-91F1-410F-937C-5A32EFE46261}"/>
                </a:ext>
              </a:extLst>
            </p:cNvPr>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2662;p71">
              <a:extLst>
                <a:ext uri="{FF2B5EF4-FFF2-40B4-BE49-F238E27FC236}">
                  <a16:creationId xmlns:a16="http://schemas.microsoft.com/office/drawing/2014/main" id="{C92B9FAA-612D-40C1-97E5-84C1F769CA92}"/>
                </a:ext>
              </a:extLst>
            </p:cNvPr>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2663;p71">
              <a:extLst>
                <a:ext uri="{FF2B5EF4-FFF2-40B4-BE49-F238E27FC236}">
                  <a16:creationId xmlns:a16="http://schemas.microsoft.com/office/drawing/2014/main" id="{8773768E-0692-4141-AD72-BBF093BDDC93}"/>
                </a:ext>
              </a:extLst>
            </p:cNvPr>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2664;p71">
              <a:extLst>
                <a:ext uri="{FF2B5EF4-FFF2-40B4-BE49-F238E27FC236}">
                  <a16:creationId xmlns:a16="http://schemas.microsoft.com/office/drawing/2014/main" id="{2B4C8827-4E36-491E-A2DB-1E28584777C3}"/>
                </a:ext>
              </a:extLst>
            </p:cNvPr>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2665;p71">
              <a:extLst>
                <a:ext uri="{FF2B5EF4-FFF2-40B4-BE49-F238E27FC236}">
                  <a16:creationId xmlns:a16="http://schemas.microsoft.com/office/drawing/2014/main" id="{E4F49301-F0CB-4290-B3CB-E0B3D810C72C}"/>
                </a:ext>
              </a:extLst>
            </p:cNvPr>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2666;p71">
              <a:extLst>
                <a:ext uri="{FF2B5EF4-FFF2-40B4-BE49-F238E27FC236}">
                  <a16:creationId xmlns:a16="http://schemas.microsoft.com/office/drawing/2014/main" id="{E5BF779B-31EF-4C0D-BC9A-D67CF46DB5F7}"/>
                </a:ext>
              </a:extLst>
            </p:cNvPr>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2667;p71">
              <a:extLst>
                <a:ext uri="{FF2B5EF4-FFF2-40B4-BE49-F238E27FC236}">
                  <a16:creationId xmlns:a16="http://schemas.microsoft.com/office/drawing/2014/main" id="{41DDCD46-A6F3-4191-A6EC-2FFED82CB395}"/>
                </a:ext>
              </a:extLst>
            </p:cNvPr>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2668;p71">
              <a:extLst>
                <a:ext uri="{FF2B5EF4-FFF2-40B4-BE49-F238E27FC236}">
                  <a16:creationId xmlns:a16="http://schemas.microsoft.com/office/drawing/2014/main" id="{D1D71BE4-039B-4388-B9EE-E1DFD02BC99D}"/>
                </a:ext>
              </a:extLst>
            </p:cNvPr>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2669;p71">
              <a:extLst>
                <a:ext uri="{FF2B5EF4-FFF2-40B4-BE49-F238E27FC236}">
                  <a16:creationId xmlns:a16="http://schemas.microsoft.com/office/drawing/2014/main" id="{C12DCAA9-7D07-49A4-9943-B6B200F43C67}"/>
                </a:ext>
              </a:extLst>
            </p:cNvPr>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2670;p71">
              <a:extLst>
                <a:ext uri="{FF2B5EF4-FFF2-40B4-BE49-F238E27FC236}">
                  <a16:creationId xmlns:a16="http://schemas.microsoft.com/office/drawing/2014/main" id="{17CE91F2-5318-491C-93EB-22D44BD4E11B}"/>
                </a:ext>
              </a:extLst>
            </p:cNvPr>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2671;p71">
              <a:extLst>
                <a:ext uri="{FF2B5EF4-FFF2-40B4-BE49-F238E27FC236}">
                  <a16:creationId xmlns:a16="http://schemas.microsoft.com/office/drawing/2014/main" id="{6AE3773B-80CA-4D1C-B1D5-760DD1491ECA}"/>
                </a:ext>
              </a:extLst>
            </p:cNvPr>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2672;p71">
              <a:extLst>
                <a:ext uri="{FF2B5EF4-FFF2-40B4-BE49-F238E27FC236}">
                  <a16:creationId xmlns:a16="http://schemas.microsoft.com/office/drawing/2014/main" id="{B0403AFF-F7CE-4741-8D4B-C36706E7A383}"/>
                </a:ext>
              </a:extLst>
            </p:cNvPr>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2673;p71">
              <a:extLst>
                <a:ext uri="{FF2B5EF4-FFF2-40B4-BE49-F238E27FC236}">
                  <a16:creationId xmlns:a16="http://schemas.microsoft.com/office/drawing/2014/main" id="{485ADCAC-490A-44E3-970B-37BBD89620DA}"/>
                </a:ext>
              </a:extLst>
            </p:cNvPr>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2674;p71">
              <a:extLst>
                <a:ext uri="{FF2B5EF4-FFF2-40B4-BE49-F238E27FC236}">
                  <a16:creationId xmlns:a16="http://schemas.microsoft.com/office/drawing/2014/main" id="{7A9B8F04-D771-428A-AD2E-FA25B93A3F9B}"/>
                </a:ext>
              </a:extLst>
            </p:cNvPr>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2675;p71">
              <a:extLst>
                <a:ext uri="{FF2B5EF4-FFF2-40B4-BE49-F238E27FC236}">
                  <a16:creationId xmlns:a16="http://schemas.microsoft.com/office/drawing/2014/main" id="{B1E7534C-7795-4797-B64E-65D64E656CEB}"/>
                </a:ext>
              </a:extLst>
            </p:cNvPr>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2676;p71">
              <a:extLst>
                <a:ext uri="{FF2B5EF4-FFF2-40B4-BE49-F238E27FC236}">
                  <a16:creationId xmlns:a16="http://schemas.microsoft.com/office/drawing/2014/main" id="{582D26A2-CAB2-435D-BF02-C9EE59807733}"/>
                </a:ext>
              </a:extLst>
            </p:cNvPr>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2677;p71">
              <a:extLst>
                <a:ext uri="{FF2B5EF4-FFF2-40B4-BE49-F238E27FC236}">
                  <a16:creationId xmlns:a16="http://schemas.microsoft.com/office/drawing/2014/main" id="{F56E11FA-2A90-4648-B66A-03DBCEEAF843}"/>
                </a:ext>
              </a:extLst>
            </p:cNvPr>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2678;p71">
              <a:extLst>
                <a:ext uri="{FF2B5EF4-FFF2-40B4-BE49-F238E27FC236}">
                  <a16:creationId xmlns:a16="http://schemas.microsoft.com/office/drawing/2014/main" id="{A103D39F-BD09-4270-8AE6-F2AA9888E6D2}"/>
                </a:ext>
              </a:extLst>
            </p:cNvPr>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2679;p71">
              <a:extLst>
                <a:ext uri="{FF2B5EF4-FFF2-40B4-BE49-F238E27FC236}">
                  <a16:creationId xmlns:a16="http://schemas.microsoft.com/office/drawing/2014/main" id="{3037EF85-9C01-4B6C-B5A6-7B0D41890683}"/>
                </a:ext>
              </a:extLst>
            </p:cNvPr>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2680;p71">
              <a:extLst>
                <a:ext uri="{FF2B5EF4-FFF2-40B4-BE49-F238E27FC236}">
                  <a16:creationId xmlns:a16="http://schemas.microsoft.com/office/drawing/2014/main" id="{E7D145CD-DA04-45A4-BD3C-9913867A63F5}"/>
                </a:ext>
              </a:extLst>
            </p:cNvPr>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2681;p71">
              <a:extLst>
                <a:ext uri="{FF2B5EF4-FFF2-40B4-BE49-F238E27FC236}">
                  <a16:creationId xmlns:a16="http://schemas.microsoft.com/office/drawing/2014/main" id="{A34AEB89-2A68-4E1F-9CBE-4E0FB3D94B9F}"/>
                </a:ext>
              </a:extLst>
            </p:cNvPr>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2682;p71">
              <a:extLst>
                <a:ext uri="{FF2B5EF4-FFF2-40B4-BE49-F238E27FC236}">
                  <a16:creationId xmlns:a16="http://schemas.microsoft.com/office/drawing/2014/main" id="{CC7DFD52-3E26-455D-BFF9-B406FDD940AF}"/>
                </a:ext>
              </a:extLst>
            </p:cNvPr>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2683;p71">
              <a:extLst>
                <a:ext uri="{FF2B5EF4-FFF2-40B4-BE49-F238E27FC236}">
                  <a16:creationId xmlns:a16="http://schemas.microsoft.com/office/drawing/2014/main" id="{2F7BB73E-73C8-4749-9949-F68E5007B64F}"/>
                </a:ext>
              </a:extLst>
            </p:cNvPr>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2684;p71">
              <a:extLst>
                <a:ext uri="{FF2B5EF4-FFF2-40B4-BE49-F238E27FC236}">
                  <a16:creationId xmlns:a16="http://schemas.microsoft.com/office/drawing/2014/main" id="{610736E8-DB1D-4371-A20A-FF4BB95EF8D4}"/>
                </a:ext>
              </a:extLst>
            </p:cNvPr>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2685;p71">
              <a:extLst>
                <a:ext uri="{FF2B5EF4-FFF2-40B4-BE49-F238E27FC236}">
                  <a16:creationId xmlns:a16="http://schemas.microsoft.com/office/drawing/2014/main" id="{856D0F30-2FFA-4636-918D-12EF0986977D}"/>
                </a:ext>
              </a:extLst>
            </p:cNvPr>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2686;p71">
              <a:extLst>
                <a:ext uri="{FF2B5EF4-FFF2-40B4-BE49-F238E27FC236}">
                  <a16:creationId xmlns:a16="http://schemas.microsoft.com/office/drawing/2014/main" id="{57BA2209-F912-4CE2-B512-2B52D592AC97}"/>
                </a:ext>
              </a:extLst>
            </p:cNvPr>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2687;p71">
              <a:extLst>
                <a:ext uri="{FF2B5EF4-FFF2-40B4-BE49-F238E27FC236}">
                  <a16:creationId xmlns:a16="http://schemas.microsoft.com/office/drawing/2014/main" id="{2396C822-2F6B-456A-BC81-C4F3467B23FA}"/>
                </a:ext>
              </a:extLst>
            </p:cNvPr>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2688;p71">
              <a:extLst>
                <a:ext uri="{FF2B5EF4-FFF2-40B4-BE49-F238E27FC236}">
                  <a16:creationId xmlns:a16="http://schemas.microsoft.com/office/drawing/2014/main" id="{99D9DEA6-74F8-42EE-960F-E4CE8FB45570}"/>
                </a:ext>
              </a:extLst>
            </p:cNvPr>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2689;p71">
              <a:extLst>
                <a:ext uri="{FF2B5EF4-FFF2-40B4-BE49-F238E27FC236}">
                  <a16:creationId xmlns:a16="http://schemas.microsoft.com/office/drawing/2014/main" id="{E2F84E3A-0859-4413-8CE4-8177F91D50B4}"/>
                </a:ext>
              </a:extLst>
            </p:cNvPr>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2690;p71">
              <a:extLst>
                <a:ext uri="{FF2B5EF4-FFF2-40B4-BE49-F238E27FC236}">
                  <a16:creationId xmlns:a16="http://schemas.microsoft.com/office/drawing/2014/main" id="{3958976F-53CD-4E8F-8398-71AAC5B6334D}"/>
                </a:ext>
              </a:extLst>
            </p:cNvPr>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2691;p71">
              <a:extLst>
                <a:ext uri="{FF2B5EF4-FFF2-40B4-BE49-F238E27FC236}">
                  <a16:creationId xmlns:a16="http://schemas.microsoft.com/office/drawing/2014/main" id="{5F7E8CD4-5595-4753-9104-4EF0060391C5}"/>
                </a:ext>
              </a:extLst>
            </p:cNvPr>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2692;p71">
              <a:extLst>
                <a:ext uri="{FF2B5EF4-FFF2-40B4-BE49-F238E27FC236}">
                  <a16:creationId xmlns:a16="http://schemas.microsoft.com/office/drawing/2014/main" id="{653FD4EF-E5E9-4FE8-9606-19D326B5BC80}"/>
                </a:ext>
              </a:extLst>
            </p:cNvPr>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2693;p71">
              <a:extLst>
                <a:ext uri="{FF2B5EF4-FFF2-40B4-BE49-F238E27FC236}">
                  <a16:creationId xmlns:a16="http://schemas.microsoft.com/office/drawing/2014/main" id="{08F6F727-D8FB-4DFE-8D81-5028AA5907DB}"/>
                </a:ext>
              </a:extLst>
            </p:cNvPr>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2694;p71">
              <a:extLst>
                <a:ext uri="{FF2B5EF4-FFF2-40B4-BE49-F238E27FC236}">
                  <a16:creationId xmlns:a16="http://schemas.microsoft.com/office/drawing/2014/main" id="{C011CB91-09CA-450A-AFA5-E06C18F66BBA}"/>
                </a:ext>
              </a:extLst>
            </p:cNvPr>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2695;p71">
              <a:extLst>
                <a:ext uri="{FF2B5EF4-FFF2-40B4-BE49-F238E27FC236}">
                  <a16:creationId xmlns:a16="http://schemas.microsoft.com/office/drawing/2014/main" id="{390FC931-095F-437C-BA6D-7EAE9AC5F88D}"/>
                </a:ext>
              </a:extLst>
            </p:cNvPr>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2696;p71">
              <a:extLst>
                <a:ext uri="{FF2B5EF4-FFF2-40B4-BE49-F238E27FC236}">
                  <a16:creationId xmlns:a16="http://schemas.microsoft.com/office/drawing/2014/main" id="{555B8AFB-3FBE-48FC-84CB-388FF444520E}"/>
                </a:ext>
              </a:extLst>
            </p:cNvPr>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2697;p71">
              <a:extLst>
                <a:ext uri="{FF2B5EF4-FFF2-40B4-BE49-F238E27FC236}">
                  <a16:creationId xmlns:a16="http://schemas.microsoft.com/office/drawing/2014/main" id="{6C688EF0-65FB-439B-8D6E-C43393055569}"/>
                </a:ext>
              </a:extLst>
            </p:cNvPr>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2698;p71">
              <a:extLst>
                <a:ext uri="{FF2B5EF4-FFF2-40B4-BE49-F238E27FC236}">
                  <a16:creationId xmlns:a16="http://schemas.microsoft.com/office/drawing/2014/main" id="{E3BFC80F-32F9-4BD2-97AF-A63BD98CAAC9}"/>
                </a:ext>
              </a:extLst>
            </p:cNvPr>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2699;p71">
              <a:extLst>
                <a:ext uri="{FF2B5EF4-FFF2-40B4-BE49-F238E27FC236}">
                  <a16:creationId xmlns:a16="http://schemas.microsoft.com/office/drawing/2014/main" id="{B2385B0B-F1DE-4E18-9ED4-812731C95108}"/>
                </a:ext>
              </a:extLst>
            </p:cNvPr>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2700;p71">
              <a:extLst>
                <a:ext uri="{FF2B5EF4-FFF2-40B4-BE49-F238E27FC236}">
                  <a16:creationId xmlns:a16="http://schemas.microsoft.com/office/drawing/2014/main" id="{B9F74471-53C3-4E0D-AFD4-F2D4E1B43488}"/>
                </a:ext>
              </a:extLst>
            </p:cNvPr>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2701;p71">
              <a:extLst>
                <a:ext uri="{FF2B5EF4-FFF2-40B4-BE49-F238E27FC236}">
                  <a16:creationId xmlns:a16="http://schemas.microsoft.com/office/drawing/2014/main" id="{B625C1A2-A176-4D1A-89B9-6E911F8FD41D}"/>
                </a:ext>
              </a:extLst>
            </p:cNvPr>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2702;p71">
              <a:extLst>
                <a:ext uri="{FF2B5EF4-FFF2-40B4-BE49-F238E27FC236}">
                  <a16:creationId xmlns:a16="http://schemas.microsoft.com/office/drawing/2014/main" id="{253E9CF7-8388-4D90-A6A2-22027B66A53B}"/>
                </a:ext>
              </a:extLst>
            </p:cNvPr>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2703;p71">
              <a:extLst>
                <a:ext uri="{FF2B5EF4-FFF2-40B4-BE49-F238E27FC236}">
                  <a16:creationId xmlns:a16="http://schemas.microsoft.com/office/drawing/2014/main" id="{005F9BF1-734C-4E08-8927-233A7CD9B56A}"/>
                </a:ext>
              </a:extLst>
            </p:cNvPr>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2704;p71">
              <a:extLst>
                <a:ext uri="{FF2B5EF4-FFF2-40B4-BE49-F238E27FC236}">
                  <a16:creationId xmlns:a16="http://schemas.microsoft.com/office/drawing/2014/main" id="{EF1C373A-B424-4229-B367-2ED58AEF3370}"/>
                </a:ext>
              </a:extLst>
            </p:cNvPr>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2705;p71">
              <a:extLst>
                <a:ext uri="{FF2B5EF4-FFF2-40B4-BE49-F238E27FC236}">
                  <a16:creationId xmlns:a16="http://schemas.microsoft.com/office/drawing/2014/main" id="{6C288EF3-40B9-40DB-BDAB-49DEBFD13291}"/>
                </a:ext>
              </a:extLst>
            </p:cNvPr>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2706;p71">
              <a:extLst>
                <a:ext uri="{FF2B5EF4-FFF2-40B4-BE49-F238E27FC236}">
                  <a16:creationId xmlns:a16="http://schemas.microsoft.com/office/drawing/2014/main" id="{F48F41E0-C39A-4D60-A49F-A113E575E4E4}"/>
                </a:ext>
              </a:extLst>
            </p:cNvPr>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2707;p71">
              <a:extLst>
                <a:ext uri="{FF2B5EF4-FFF2-40B4-BE49-F238E27FC236}">
                  <a16:creationId xmlns:a16="http://schemas.microsoft.com/office/drawing/2014/main" id="{757A2B04-FFBA-49A0-904E-89F12D2A4978}"/>
                </a:ext>
              </a:extLst>
            </p:cNvPr>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2708;p71">
              <a:extLst>
                <a:ext uri="{FF2B5EF4-FFF2-40B4-BE49-F238E27FC236}">
                  <a16:creationId xmlns:a16="http://schemas.microsoft.com/office/drawing/2014/main" id="{9CCB4263-5D13-442D-9587-C283CFFC01AD}"/>
                </a:ext>
              </a:extLst>
            </p:cNvPr>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2709;p71">
              <a:extLst>
                <a:ext uri="{FF2B5EF4-FFF2-40B4-BE49-F238E27FC236}">
                  <a16:creationId xmlns:a16="http://schemas.microsoft.com/office/drawing/2014/main" id="{21D3934B-D6D2-428A-8E89-465A6213473F}"/>
                </a:ext>
              </a:extLst>
            </p:cNvPr>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2710;p71">
              <a:extLst>
                <a:ext uri="{FF2B5EF4-FFF2-40B4-BE49-F238E27FC236}">
                  <a16:creationId xmlns:a16="http://schemas.microsoft.com/office/drawing/2014/main" id="{FF27A6D3-1FC9-4878-ABA9-3D5E7E4D470D}"/>
                </a:ext>
              </a:extLst>
            </p:cNvPr>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2711;p71">
              <a:extLst>
                <a:ext uri="{FF2B5EF4-FFF2-40B4-BE49-F238E27FC236}">
                  <a16:creationId xmlns:a16="http://schemas.microsoft.com/office/drawing/2014/main" id="{BBD3314C-69F9-4BDC-9527-24C109A31CDD}"/>
                </a:ext>
              </a:extLst>
            </p:cNvPr>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2712;p71">
              <a:extLst>
                <a:ext uri="{FF2B5EF4-FFF2-40B4-BE49-F238E27FC236}">
                  <a16:creationId xmlns:a16="http://schemas.microsoft.com/office/drawing/2014/main" id="{C37F55A5-5B31-4D4B-A62E-6AA5E7F5F108}"/>
                </a:ext>
              </a:extLst>
            </p:cNvPr>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2713;p71">
              <a:extLst>
                <a:ext uri="{FF2B5EF4-FFF2-40B4-BE49-F238E27FC236}">
                  <a16:creationId xmlns:a16="http://schemas.microsoft.com/office/drawing/2014/main" id="{01A8738B-64B7-4DB2-9910-A3CB39C98DB0}"/>
                </a:ext>
              </a:extLst>
            </p:cNvPr>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2714;p71">
              <a:extLst>
                <a:ext uri="{FF2B5EF4-FFF2-40B4-BE49-F238E27FC236}">
                  <a16:creationId xmlns:a16="http://schemas.microsoft.com/office/drawing/2014/main" id="{500E5E45-771F-4CF7-975A-F9C0D3B71A8D}"/>
                </a:ext>
              </a:extLst>
            </p:cNvPr>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2715;p71">
              <a:extLst>
                <a:ext uri="{FF2B5EF4-FFF2-40B4-BE49-F238E27FC236}">
                  <a16:creationId xmlns:a16="http://schemas.microsoft.com/office/drawing/2014/main" id="{127CAE8D-8676-4B80-AF4A-9B2E32BEBE9F}"/>
                </a:ext>
              </a:extLst>
            </p:cNvPr>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2716;p71">
              <a:extLst>
                <a:ext uri="{FF2B5EF4-FFF2-40B4-BE49-F238E27FC236}">
                  <a16:creationId xmlns:a16="http://schemas.microsoft.com/office/drawing/2014/main" id="{8931DF34-9574-4FF0-8C4D-85552CFC47A2}"/>
                </a:ext>
              </a:extLst>
            </p:cNvPr>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 name="Google Shape;2717;p71">
              <a:extLst>
                <a:ext uri="{FF2B5EF4-FFF2-40B4-BE49-F238E27FC236}">
                  <a16:creationId xmlns:a16="http://schemas.microsoft.com/office/drawing/2014/main" id="{E5C39DF1-E7F8-4B4B-BAD2-CCCE0EA0400A}"/>
                </a:ext>
              </a:extLst>
            </p:cNvPr>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 name="Google Shape;2718;p71">
              <a:extLst>
                <a:ext uri="{FF2B5EF4-FFF2-40B4-BE49-F238E27FC236}">
                  <a16:creationId xmlns:a16="http://schemas.microsoft.com/office/drawing/2014/main" id="{52A38C28-7C63-4AE5-938C-C50233D6DA34}"/>
                </a:ext>
              </a:extLst>
            </p:cNvPr>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 name="Google Shape;2719;p71">
              <a:extLst>
                <a:ext uri="{FF2B5EF4-FFF2-40B4-BE49-F238E27FC236}">
                  <a16:creationId xmlns:a16="http://schemas.microsoft.com/office/drawing/2014/main" id="{A5EA1941-6A1F-412D-B61E-6F3555AD4705}"/>
                </a:ext>
              </a:extLst>
            </p:cNvPr>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 name="Google Shape;2720;p71">
              <a:extLst>
                <a:ext uri="{FF2B5EF4-FFF2-40B4-BE49-F238E27FC236}">
                  <a16:creationId xmlns:a16="http://schemas.microsoft.com/office/drawing/2014/main" id="{C0D345B2-1EE4-42F4-9DE6-CD068BC511F3}"/>
                </a:ext>
              </a:extLst>
            </p:cNvPr>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 name="Google Shape;2721;p71">
              <a:extLst>
                <a:ext uri="{FF2B5EF4-FFF2-40B4-BE49-F238E27FC236}">
                  <a16:creationId xmlns:a16="http://schemas.microsoft.com/office/drawing/2014/main" id="{64EE8705-0D5D-4708-B132-C0381DE70AFF}"/>
                </a:ext>
              </a:extLst>
            </p:cNvPr>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 name="Google Shape;2722;p71">
              <a:extLst>
                <a:ext uri="{FF2B5EF4-FFF2-40B4-BE49-F238E27FC236}">
                  <a16:creationId xmlns:a16="http://schemas.microsoft.com/office/drawing/2014/main" id="{0DF6EC0A-59B7-4DC5-96E3-CF27FE0E8E78}"/>
                </a:ext>
              </a:extLst>
            </p:cNvPr>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 name="Google Shape;2723;p71">
              <a:extLst>
                <a:ext uri="{FF2B5EF4-FFF2-40B4-BE49-F238E27FC236}">
                  <a16:creationId xmlns:a16="http://schemas.microsoft.com/office/drawing/2014/main" id="{BAE7A60E-641E-4C3F-AA23-84689365490C}"/>
                </a:ext>
              </a:extLst>
            </p:cNvPr>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 name="Google Shape;2724;p71">
              <a:extLst>
                <a:ext uri="{FF2B5EF4-FFF2-40B4-BE49-F238E27FC236}">
                  <a16:creationId xmlns:a16="http://schemas.microsoft.com/office/drawing/2014/main" id="{5505ABF3-223E-4F96-AC84-6E7C87442BFE}"/>
                </a:ext>
              </a:extLst>
            </p:cNvPr>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 name="Google Shape;2725;p71">
              <a:extLst>
                <a:ext uri="{FF2B5EF4-FFF2-40B4-BE49-F238E27FC236}">
                  <a16:creationId xmlns:a16="http://schemas.microsoft.com/office/drawing/2014/main" id="{288A772B-0D10-4379-B562-0D8E3466968B}"/>
                </a:ext>
              </a:extLst>
            </p:cNvPr>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 name="Google Shape;2726;p71">
              <a:extLst>
                <a:ext uri="{FF2B5EF4-FFF2-40B4-BE49-F238E27FC236}">
                  <a16:creationId xmlns:a16="http://schemas.microsoft.com/office/drawing/2014/main" id="{80F7A2AF-D1B9-4F62-B0D6-3392CF3E2585}"/>
                </a:ext>
              </a:extLst>
            </p:cNvPr>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 name="Google Shape;2727;p71">
              <a:extLst>
                <a:ext uri="{FF2B5EF4-FFF2-40B4-BE49-F238E27FC236}">
                  <a16:creationId xmlns:a16="http://schemas.microsoft.com/office/drawing/2014/main" id="{0B7B48EE-2F98-419E-B851-9DAE1733C55A}"/>
                </a:ext>
              </a:extLst>
            </p:cNvPr>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 name="Google Shape;2728;p71">
              <a:extLst>
                <a:ext uri="{FF2B5EF4-FFF2-40B4-BE49-F238E27FC236}">
                  <a16:creationId xmlns:a16="http://schemas.microsoft.com/office/drawing/2014/main" id="{DB6B92DD-B67C-492E-A674-A034FBC61EC7}"/>
                </a:ext>
              </a:extLst>
            </p:cNvPr>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 name="Google Shape;2729;p71">
              <a:extLst>
                <a:ext uri="{FF2B5EF4-FFF2-40B4-BE49-F238E27FC236}">
                  <a16:creationId xmlns:a16="http://schemas.microsoft.com/office/drawing/2014/main" id="{812D26D2-E842-4D35-A4B9-A47EF00C7A17}"/>
                </a:ext>
              </a:extLst>
            </p:cNvPr>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 name="Google Shape;2730;p71">
              <a:extLst>
                <a:ext uri="{FF2B5EF4-FFF2-40B4-BE49-F238E27FC236}">
                  <a16:creationId xmlns:a16="http://schemas.microsoft.com/office/drawing/2014/main" id="{7E0325C0-71A4-47B1-BD86-D5BAFFE57D9B}"/>
                </a:ext>
              </a:extLst>
            </p:cNvPr>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 name="Google Shape;2731;p71">
              <a:extLst>
                <a:ext uri="{FF2B5EF4-FFF2-40B4-BE49-F238E27FC236}">
                  <a16:creationId xmlns:a16="http://schemas.microsoft.com/office/drawing/2014/main" id="{3658D0C6-363D-4360-B051-775810A7A981}"/>
                </a:ext>
              </a:extLst>
            </p:cNvPr>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 name="Google Shape;2732;p71">
              <a:extLst>
                <a:ext uri="{FF2B5EF4-FFF2-40B4-BE49-F238E27FC236}">
                  <a16:creationId xmlns:a16="http://schemas.microsoft.com/office/drawing/2014/main" id="{4A1ED83A-4BE8-4DAD-A248-054CE0A03191}"/>
                </a:ext>
              </a:extLst>
            </p:cNvPr>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 name="Google Shape;2733;p71">
              <a:extLst>
                <a:ext uri="{FF2B5EF4-FFF2-40B4-BE49-F238E27FC236}">
                  <a16:creationId xmlns:a16="http://schemas.microsoft.com/office/drawing/2014/main" id="{02E68C76-8BA1-4431-9DB3-33C8D3ED4C52}"/>
                </a:ext>
              </a:extLst>
            </p:cNvPr>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 name="Google Shape;2734;p71">
              <a:extLst>
                <a:ext uri="{FF2B5EF4-FFF2-40B4-BE49-F238E27FC236}">
                  <a16:creationId xmlns:a16="http://schemas.microsoft.com/office/drawing/2014/main" id="{22EE7909-E72F-47EF-BD90-D55E1D1569FC}"/>
                </a:ext>
              </a:extLst>
            </p:cNvPr>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9" name="Google Shape;2735;p71">
              <a:extLst>
                <a:ext uri="{FF2B5EF4-FFF2-40B4-BE49-F238E27FC236}">
                  <a16:creationId xmlns:a16="http://schemas.microsoft.com/office/drawing/2014/main" id="{49DD6319-72C7-4F93-AB3A-CFEE1AA3DEC3}"/>
                </a:ext>
              </a:extLst>
            </p:cNvPr>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0" name="Google Shape;2736;p71">
              <a:extLst>
                <a:ext uri="{FF2B5EF4-FFF2-40B4-BE49-F238E27FC236}">
                  <a16:creationId xmlns:a16="http://schemas.microsoft.com/office/drawing/2014/main" id="{73AF5EDA-AA36-48FB-8C15-F8A74638FA3C}"/>
                </a:ext>
              </a:extLst>
            </p:cNvPr>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1" name="Google Shape;2737;p71">
              <a:extLst>
                <a:ext uri="{FF2B5EF4-FFF2-40B4-BE49-F238E27FC236}">
                  <a16:creationId xmlns:a16="http://schemas.microsoft.com/office/drawing/2014/main" id="{6A68AD35-D34F-4053-87C2-C3DA7B9C950A}"/>
                </a:ext>
              </a:extLst>
            </p:cNvPr>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2" name="Google Shape;2738;p71">
              <a:extLst>
                <a:ext uri="{FF2B5EF4-FFF2-40B4-BE49-F238E27FC236}">
                  <a16:creationId xmlns:a16="http://schemas.microsoft.com/office/drawing/2014/main" id="{2CD8B726-B92A-4EA9-B6B7-58848A2C9768}"/>
                </a:ext>
              </a:extLst>
            </p:cNvPr>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3" name="Google Shape;2739;p71">
              <a:extLst>
                <a:ext uri="{FF2B5EF4-FFF2-40B4-BE49-F238E27FC236}">
                  <a16:creationId xmlns:a16="http://schemas.microsoft.com/office/drawing/2014/main" id="{43300891-2158-4840-92E8-442520489CCA}"/>
                </a:ext>
              </a:extLst>
            </p:cNvPr>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4" name="Google Shape;2740;p71">
              <a:extLst>
                <a:ext uri="{FF2B5EF4-FFF2-40B4-BE49-F238E27FC236}">
                  <a16:creationId xmlns:a16="http://schemas.microsoft.com/office/drawing/2014/main" id="{E1E385CA-60DA-451A-A053-98D8336EC979}"/>
                </a:ext>
              </a:extLst>
            </p:cNvPr>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5" name="Google Shape;2741;p71">
              <a:extLst>
                <a:ext uri="{FF2B5EF4-FFF2-40B4-BE49-F238E27FC236}">
                  <a16:creationId xmlns:a16="http://schemas.microsoft.com/office/drawing/2014/main" id="{F1391AB0-8C5D-4AB3-BBAF-0182DBA96DA2}"/>
                </a:ext>
              </a:extLst>
            </p:cNvPr>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6" name="Google Shape;2742;p71">
              <a:extLst>
                <a:ext uri="{FF2B5EF4-FFF2-40B4-BE49-F238E27FC236}">
                  <a16:creationId xmlns:a16="http://schemas.microsoft.com/office/drawing/2014/main" id="{76A61771-625D-44EE-8283-6CA79F4936A7}"/>
                </a:ext>
              </a:extLst>
            </p:cNvPr>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7" name="Google Shape;2743;p71">
              <a:extLst>
                <a:ext uri="{FF2B5EF4-FFF2-40B4-BE49-F238E27FC236}">
                  <a16:creationId xmlns:a16="http://schemas.microsoft.com/office/drawing/2014/main" id="{0C8E75EF-5F1A-4851-9D35-34150407E500}"/>
                </a:ext>
              </a:extLst>
            </p:cNvPr>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8" name="Google Shape;2744;p71">
              <a:extLst>
                <a:ext uri="{FF2B5EF4-FFF2-40B4-BE49-F238E27FC236}">
                  <a16:creationId xmlns:a16="http://schemas.microsoft.com/office/drawing/2014/main" id="{5413A875-CABC-4193-864E-278EE0E9C42B}"/>
                </a:ext>
              </a:extLst>
            </p:cNvPr>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9" name="Google Shape;2745;p71">
              <a:extLst>
                <a:ext uri="{FF2B5EF4-FFF2-40B4-BE49-F238E27FC236}">
                  <a16:creationId xmlns:a16="http://schemas.microsoft.com/office/drawing/2014/main" id="{41E969C6-1EDD-46D2-A88D-B927EE8595B6}"/>
                </a:ext>
              </a:extLst>
            </p:cNvPr>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0" name="Google Shape;2746;p71">
              <a:extLst>
                <a:ext uri="{FF2B5EF4-FFF2-40B4-BE49-F238E27FC236}">
                  <a16:creationId xmlns:a16="http://schemas.microsoft.com/office/drawing/2014/main" id="{60A4E558-AAFF-4524-82F5-2F4DA5E5FDE6}"/>
                </a:ext>
              </a:extLst>
            </p:cNvPr>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1" name="Google Shape;2747;p71">
              <a:extLst>
                <a:ext uri="{FF2B5EF4-FFF2-40B4-BE49-F238E27FC236}">
                  <a16:creationId xmlns:a16="http://schemas.microsoft.com/office/drawing/2014/main" id="{CED36665-3071-43F9-B7F7-68B4BD88E209}"/>
                </a:ext>
              </a:extLst>
            </p:cNvPr>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2" name="Google Shape;2748;p71">
              <a:extLst>
                <a:ext uri="{FF2B5EF4-FFF2-40B4-BE49-F238E27FC236}">
                  <a16:creationId xmlns:a16="http://schemas.microsoft.com/office/drawing/2014/main" id="{397DED23-48DD-4B6F-8F82-14470BCA2BB1}"/>
                </a:ext>
              </a:extLst>
            </p:cNvPr>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3" name="Google Shape;2749;p71">
              <a:extLst>
                <a:ext uri="{FF2B5EF4-FFF2-40B4-BE49-F238E27FC236}">
                  <a16:creationId xmlns:a16="http://schemas.microsoft.com/office/drawing/2014/main" id="{DC011A55-3B6F-41AE-838A-47B4C12E5B1D}"/>
                </a:ext>
              </a:extLst>
            </p:cNvPr>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4" name="Google Shape;2750;p71">
              <a:extLst>
                <a:ext uri="{FF2B5EF4-FFF2-40B4-BE49-F238E27FC236}">
                  <a16:creationId xmlns:a16="http://schemas.microsoft.com/office/drawing/2014/main" id="{F89D76A7-4246-40BC-B5CE-3F8FBF9E2AAB}"/>
                </a:ext>
              </a:extLst>
            </p:cNvPr>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5" name="Google Shape;2751;p71">
              <a:extLst>
                <a:ext uri="{FF2B5EF4-FFF2-40B4-BE49-F238E27FC236}">
                  <a16:creationId xmlns:a16="http://schemas.microsoft.com/office/drawing/2014/main" id="{99588268-09C2-43D8-BD6D-19153FF45AA7}"/>
                </a:ext>
              </a:extLst>
            </p:cNvPr>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6" name="Google Shape;2752;p71">
              <a:extLst>
                <a:ext uri="{FF2B5EF4-FFF2-40B4-BE49-F238E27FC236}">
                  <a16:creationId xmlns:a16="http://schemas.microsoft.com/office/drawing/2014/main" id="{137AE4CB-4FC3-4BF9-B2F5-67D71A87CACA}"/>
                </a:ext>
              </a:extLst>
            </p:cNvPr>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7" name="Google Shape;2753;p71">
              <a:extLst>
                <a:ext uri="{FF2B5EF4-FFF2-40B4-BE49-F238E27FC236}">
                  <a16:creationId xmlns:a16="http://schemas.microsoft.com/office/drawing/2014/main" id="{FF37499C-0380-4013-B186-7322FB6824ED}"/>
                </a:ext>
              </a:extLst>
            </p:cNvPr>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128" name="Google Shape;2754;p71">
            <a:extLst>
              <a:ext uri="{FF2B5EF4-FFF2-40B4-BE49-F238E27FC236}">
                <a16:creationId xmlns:a16="http://schemas.microsoft.com/office/drawing/2014/main" id="{2035861C-625F-4BA2-86A0-53795F39489E}"/>
              </a:ext>
            </a:extLst>
          </p:cNvPr>
          <p:cNvGrpSpPr/>
          <p:nvPr/>
        </p:nvGrpSpPr>
        <p:grpSpPr>
          <a:xfrm>
            <a:off x="11086122" y="3345550"/>
            <a:ext cx="1333279" cy="2522007"/>
            <a:chOff x="7784225" y="2854166"/>
            <a:chExt cx="1017459" cy="1924608"/>
          </a:xfrm>
        </p:grpSpPr>
        <p:sp>
          <p:nvSpPr>
            <p:cNvPr id="129" name="Google Shape;2755;p71">
              <a:extLst>
                <a:ext uri="{FF2B5EF4-FFF2-40B4-BE49-F238E27FC236}">
                  <a16:creationId xmlns:a16="http://schemas.microsoft.com/office/drawing/2014/main" id="{936E4517-74EF-42C6-BA53-CBB43577EE64}"/>
                </a:ext>
              </a:extLst>
            </p:cNvPr>
            <p:cNvSpPr/>
            <p:nvPr/>
          </p:nvSpPr>
          <p:spPr>
            <a:xfrm>
              <a:off x="8281309" y="4441221"/>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0" name="Google Shape;2756;p71">
              <a:extLst>
                <a:ext uri="{FF2B5EF4-FFF2-40B4-BE49-F238E27FC236}">
                  <a16:creationId xmlns:a16="http://schemas.microsoft.com/office/drawing/2014/main" id="{9E5C71D3-8773-4013-9392-3C40BA7B3428}"/>
                </a:ext>
              </a:extLst>
            </p:cNvPr>
            <p:cNvSpPr/>
            <p:nvPr/>
          </p:nvSpPr>
          <p:spPr>
            <a:xfrm>
              <a:off x="8266881" y="4287282"/>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1" name="Google Shape;2757;p71">
              <a:extLst>
                <a:ext uri="{FF2B5EF4-FFF2-40B4-BE49-F238E27FC236}">
                  <a16:creationId xmlns:a16="http://schemas.microsoft.com/office/drawing/2014/main" id="{2B877557-94F9-423F-904A-E1F5C4A2DB9B}"/>
                </a:ext>
              </a:extLst>
            </p:cNvPr>
            <p:cNvSpPr/>
            <p:nvPr/>
          </p:nvSpPr>
          <p:spPr>
            <a:xfrm>
              <a:off x="8113733" y="2856936"/>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2" name="Google Shape;2758;p71">
              <a:extLst>
                <a:ext uri="{FF2B5EF4-FFF2-40B4-BE49-F238E27FC236}">
                  <a16:creationId xmlns:a16="http://schemas.microsoft.com/office/drawing/2014/main" id="{3EC40E2D-1A6C-47EB-9908-C311AB4DA316}"/>
                </a:ext>
              </a:extLst>
            </p:cNvPr>
            <p:cNvSpPr/>
            <p:nvPr/>
          </p:nvSpPr>
          <p:spPr>
            <a:xfrm>
              <a:off x="7795436" y="3010875"/>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3" name="Google Shape;2759;p71">
              <a:extLst>
                <a:ext uri="{FF2B5EF4-FFF2-40B4-BE49-F238E27FC236}">
                  <a16:creationId xmlns:a16="http://schemas.microsoft.com/office/drawing/2014/main" id="{6BE25CE3-CFEC-45E5-976A-96F0C5C16B65}"/>
                </a:ext>
              </a:extLst>
            </p:cNvPr>
            <p:cNvSpPr/>
            <p:nvPr/>
          </p:nvSpPr>
          <p:spPr>
            <a:xfrm>
              <a:off x="8314967" y="2854166"/>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4" name="Google Shape;2760;p71">
              <a:extLst>
                <a:ext uri="{FF2B5EF4-FFF2-40B4-BE49-F238E27FC236}">
                  <a16:creationId xmlns:a16="http://schemas.microsoft.com/office/drawing/2014/main" id="{E024096A-8692-4B03-9462-08107A73190F}"/>
                </a:ext>
              </a:extLst>
            </p:cNvPr>
            <p:cNvSpPr/>
            <p:nvPr/>
          </p:nvSpPr>
          <p:spPr>
            <a:xfrm>
              <a:off x="7784225" y="3353229"/>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5" name="Google Shape;2761;p71">
              <a:extLst>
                <a:ext uri="{FF2B5EF4-FFF2-40B4-BE49-F238E27FC236}">
                  <a16:creationId xmlns:a16="http://schemas.microsoft.com/office/drawing/2014/main" id="{7B934C04-FC8C-4963-8626-5B93D1C7C19F}"/>
                </a:ext>
              </a:extLst>
            </p:cNvPr>
            <p:cNvSpPr/>
            <p:nvPr/>
          </p:nvSpPr>
          <p:spPr>
            <a:xfrm>
              <a:off x="7934155" y="2898613"/>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6" name="Google Shape;2762;p71">
              <a:extLst>
                <a:ext uri="{FF2B5EF4-FFF2-40B4-BE49-F238E27FC236}">
                  <a16:creationId xmlns:a16="http://schemas.microsoft.com/office/drawing/2014/main" id="{5E74F82F-8E5E-4FFC-85DE-7BC378670369}"/>
                </a:ext>
              </a:extLst>
            </p:cNvPr>
            <p:cNvSpPr/>
            <p:nvPr/>
          </p:nvSpPr>
          <p:spPr>
            <a:xfrm>
              <a:off x="8355061" y="3649870"/>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7" name="Google Shape;2763;p71">
              <a:extLst>
                <a:ext uri="{FF2B5EF4-FFF2-40B4-BE49-F238E27FC236}">
                  <a16:creationId xmlns:a16="http://schemas.microsoft.com/office/drawing/2014/main" id="{7D99AD33-E953-40BD-990A-8F161328C182}"/>
                </a:ext>
              </a:extLst>
            </p:cNvPr>
            <p:cNvSpPr/>
            <p:nvPr/>
          </p:nvSpPr>
          <p:spPr>
            <a:xfrm>
              <a:off x="8375925" y="4021081"/>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8" name="Google Shape;2764;p71">
              <a:extLst>
                <a:ext uri="{FF2B5EF4-FFF2-40B4-BE49-F238E27FC236}">
                  <a16:creationId xmlns:a16="http://schemas.microsoft.com/office/drawing/2014/main" id="{62F77941-7F37-4E27-AB95-B8FF866245AF}"/>
                </a:ext>
              </a:extLst>
            </p:cNvPr>
            <p:cNvSpPr/>
            <p:nvPr/>
          </p:nvSpPr>
          <p:spPr>
            <a:xfrm>
              <a:off x="8324595" y="3071016"/>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9" name="Google Shape;2765;p71">
              <a:extLst>
                <a:ext uri="{FF2B5EF4-FFF2-40B4-BE49-F238E27FC236}">
                  <a16:creationId xmlns:a16="http://schemas.microsoft.com/office/drawing/2014/main" id="{E59F3533-6F34-4B35-897A-AF0E09FE52EB}"/>
                </a:ext>
              </a:extLst>
            </p:cNvPr>
            <p:cNvSpPr/>
            <p:nvPr/>
          </p:nvSpPr>
          <p:spPr>
            <a:xfrm>
              <a:off x="8339023" y="3346001"/>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0" name="Google Shape;2766;p71">
              <a:extLst>
                <a:ext uri="{FF2B5EF4-FFF2-40B4-BE49-F238E27FC236}">
                  <a16:creationId xmlns:a16="http://schemas.microsoft.com/office/drawing/2014/main" id="{0604D694-A7FB-41B8-948C-BB45CE375B2E}"/>
                </a:ext>
              </a:extLst>
            </p:cNvPr>
            <p:cNvSpPr/>
            <p:nvPr/>
          </p:nvSpPr>
          <p:spPr>
            <a:xfrm>
              <a:off x="8388745" y="4287282"/>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1" name="Google Shape;2767;p71">
              <a:extLst>
                <a:ext uri="{FF2B5EF4-FFF2-40B4-BE49-F238E27FC236}">
                  <a16:creationId xmlns:a16="http://schemas.microsoft.com/office/drawing/2014/main" id="{8E1686D9-294E-4B14-966B-60972D6AA714}"/>
                </a:ext>
              </a:extLst>
            </p:cNvPr>
            <p:cNvSpPr/>
            <p:nvPr/>
          </p:nvSpPr>
          <p:spPr>
            <a:xfrm>
              <a:off x="7975831" y="4187048"/>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2" name="Google Shape;2768;p71">
              <a:extLst>
                <a:ext uri="{FF2B5EF4-FFF2-40B4-BE49-F238E27FC236}">
                  <a16:creationId xmlns:a16="http://schemas.microsoft.com/office/drawing/2014/main" id="{CFC40E09-B008-44CB-BE92-69F183C06E28}"/>
                </a:ext>
              </a:extLst>
            </p:cNvPr>
            <p:cNvSpPr/>
            <p:nvPr/>
          </p:nvSpPr>
          <p:spPr>
            <a:xfrm>
              <a:off x="7805855" y="3721221"/>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3" name="Google Shape;2769;p71">
              <a:extLst>
                <a:ext uri="{FF2B5EF4-FFF2-40B4-BE49-F238E27FC236}">
                  <a16:creationId xmlns:a16="http://schemas.microsoft.com/office/drawing/2014/main" id="{062E2C2A-E1E3-47D6-BE14-21D0F24C44A9}"/>
                </a:ext>
              </a:extLst>
            </p:cNvPr>
            <p:cNvSpPr/>
            <p:nvPr/>
          </p:nvSpPr>
          <p:spPr>
            <a:xfrm>
              <a:off x="8426412" y="2915468"/>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4" name="Google Shape;2770;p71">
              <a:extLst>
                <a:ext uri="{FF2B5EF4-FFF2-40B4-BE49-F238E27FC236}">
                  <a16:creationId xmlns:a16="http://schemas.microsoft.com/office/drawing/2014/main" id="{41A0650F-65B0-46EE-A0B1-9315AF64A09B}"/>
                </a:ext>
              </a:extLst>
            </p:cNvPr>
            <p:cNvSpPr/>
            <p:nvPr/>
          </p:nvSpPr>
          <p:spPr>
            <a:xfrm>
              <a:off x="8355878" y="2854536"/>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5" name="Google Shape;2771;p71">
              <a:extLst>
                <a:ext uri="{FF2B5EF4-FFF2-40B4-BE49-F238E27FC236}">
                  <a16:creationId xmlns:a16="http://schemas.microsoft.com/office/drawing/2014/main" id="{A5AB2644-656F-4325-95DB-2E6FE1E8F053}"/>
                </a:ext>
              </a:extLst>
            </p:cNvPr>
            <p:cNvSpPr/>
            <p:nvPr/>
          </p:nvSpPr>
          <p:spPr>
            <a:xfrm>
              <a:off x="8449677" y="3710802"/>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6" name="Google Shape;2772;p71">
              <a:extLst>
                <a:ext uri="{FF2B5EF4-FFF2-40B4-BE49-F238E27FC236}">
                  <a16:creationId xmlns:a16="http://schemas.microsoft.com/office/drawing/2014/main" id="{784FAB3B-464B-41CF-B6B5-8083B6F243B1}"/>
                </a:ext>
              </a:extLst>
            </p:cNvPr>
            <p:cNvSpPr/>
            <p:nvPr/>
          </p:nvSpPr>
          <p:spPr>
            <a:xfrm>
              <a:off x="8484152" y="3106283"/>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7" name="Google Shape;2773;p71">
              <a:extLst>
                <a:ext uri="{FF2B5EF4-FFF2-40B4-BE49-F238E27FC236}">
                  <a16:creationId xmlns:a16="http://schemas.microsoft.com/office/drawing/2014/main" id="{3F391C15-A5EC-4196-9165-BB6907AF29E2}"/>
                </a:ext>
              </a:extLst>
            </p:cNvPr>
            <p:cNvSpPr/>
            <p:nvPr/>
          </p:nvSpPr>
          <p:spPr>
            <a:xfrm>
              <a:off x="8411192" y="4090849"/>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8" name="Google Shape;2774;p71">
              <a:extLst>
                <a:ext uri="{FF2B5EF4-FFF2-40B4-BE49-F238E27FC236}">
                  <a16:creationId xmlns:a16="http://schemas.microsoft.com/office/drawing/2014/main" id="{A9D3ECD3-78A1-47D0-8DE2-2970C4D87EED}"/>
                </a:ext>
              </a:extLst>
            </p:cNvPr>
            <p:cNvSpPr/>
            <p:nvPr/>
          </p:nvSpPr>
          <p:spPr>
            <a:xfrm>
              <a:off x="8496972" y="3434208"/>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9" name="Google Shape;2775;p71">
              <a:extLst>
                <a:ext uri="{FF2B5EF4-FFF2-40B4-BE49-F238E27FC236}">
                  <a16:creationId xmlns:a16="http://schemas.microsoft.com/office/drawing/2014/main" id="{7F805D13-E20B-4982-B097-4BB0375532C4}"/>
                </a:ext>
              </a:extLst>
            </p:cNvPr>
            <p:cNvSpPr/>
            <p:nvPr/>
          </p:nvSpPr>
          <p:spPr>
            <a:xfrm>
              <a:off x="8328604" y="3729240"/>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0" name="Google Shape;2776;p71">
              <a:extLst>
                <a:ext uri="{FF2B5EF4-FFF2-40B4-BE49-F238E27FC236}">
                  <a16:creationId xmlns:a16="http://schemas.microsoft.com/office/drawing/2014/main" id="{BD404D5D-F777-4562-94D4-1D63BE6C4C00}"/>
                </a:ext>
              </a:extLst>
            </p:cNvPr>
            <p:cNvSpPr/>
            <p:nvPr/>
          </p:nvSpPr>
          <p:spPr>
            <a:xfrm>
              <a:off x="8311775" y="3427798"/>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1" name="Google Shape;2777;p71">
              <a:extLst>
                <a:ext uri="{FF2B5EF4-FFF2-40B4-BE49-F238E27FC236}">
                  <a16:creationId xmlns:a16="http://schemas.microsoft.com/office/drawing/2014/main" id="{93DFDD98-4FA2-4284-9365-8FDCADBCB87D}"/>
                </a:ext>
              </a:extLst>
            </p:cNvPr>
            <p:cNvSpPr/>
            <p:nvPr/>
          </p:nvSpPr>
          <p:spPr>
            <a:xfrm>
              <a:off x="8285318" y="2854984"/>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2" name="Google Shape;2778;p71">
              <a:extLst>
                <a:ext uri="{FF2B5EF4-FFF2-40B4-BE49-F238E27FC236}">
                  <a16:creationId xmlns:a16="http://schemas.microsoft.com/office/drawing/2014/main" id="{58C07F67-B5D9-4B10-A9E9-F47B917874C3}"/>
                </a:ext>
              </a:extLst>
            </p:cNvPr>
            <p:cNvSpPr/>
            <p:nvPr/>
          </p:nvSpPr>
          <p:spPr>
            <a:xfrm>
              <a:off x="8351051" y="4071594"/>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3" name="Google Shape;2779;p71">
              <a:extLst>
                <a:ext uri="{FF2B5EF4-FFF2-40B4-BE49-F238E27FC236}">
                  <a16:creationId xmlns:a16="http://schemas.microsoft.com/office/drawing/2014/main" id="{73024318-26BF-49D0-A33D-9F13446B2B84}"/>
                </a:ext>
              </a:extLst>
            </p:cNvPr>
            <p:cNvSpPr/>
            <p:nvPr/>
          </p:nvSpPr>
          <p:spPr>
            <a:xfrm>
              <a:off x="7918117" y="2994046"/>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4" name="Google Shape;2780;p71">
              <a:extLst>
                <a:ext uri="{FF2B5EF4-FFF2-40B4-BE49-F238E27FC236}">
                  <a16:creationId xmlns:a16="http://schemas.microsoft.com/office/drawing/2014/main" id="{74291046-BE51-45FB-B4B3-B73C9786750E}"/>
                </a:ext>
              </a:extLst>
            </p:cNvPr>
            <p:cNvSpPr/>
            <p:nvPr/>
          </p:nvSpPr>
          <p:spPr>
            <a:xfrm>
              <a:off x="8310984" y="3411760"/>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5" name="Google Shape;2781;p71">
              <a:extLst>
                <a:ext uri="{FF2B5EF4-FFF2-40B4-BE49-F238E27FC236}">
                  <a16:creationId xmlns:a16="http://schemas.microsoft.com/office/drawing/2014/main" id="{6FDC9483-C9BC-4ACC-B4A8-482BB440D5B6}"/>
                </a:ext>
              </a:extLst>
            </p:cNvPr>
            <p:cNvSpPr/>
            <p:nvPr/>
          </p:nvSpPr>
          <p:spPr>
            <a:xfrm>
              <a:off x="7792217" y="3316353"/>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6" name="Google Shape;2782;p71">
              <a:extLst>
                <a:ext uri="{FF2B5EF4-FFF2-40B4-BE49-F238E27FC236}">
                  <a16:creationId xmlns:a16="http://schemas.microsoft.com/office/drawing/2014/main" id="{C11B0353-3D3B-419D-AD1B-C826968EF98E}"/>
                </a:ext>
              </a:extLst>
            </p:cNvPr>
            <p:cNvSpPr/>
            <p:nvPr/>
          </p:nvSpPr>
          <p:spPr>
            <a:xfrm>
              <a:off x="8328604" y="3732458"/>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7" name="Google Shape;2783;p71">
              <a:extLst>
                <a:ext uri="{FF2B5EF4-FFF2-40B4-BE49-F238E27FC236}">
                  <a16:creationId xmlns:a16="http://schemas.microsoft.com/office/drawing/2014/main" id="{9C4769B9-625B-42C9-8A7E-E526AC5920BF}"/>
                </a:ext>
              </a:extLst>
            </p:cNvPr>
            <p:cNvSpPr/>
            <p:nvPr/>
          </p:nvSpPr>
          <p:spPr>
            <a:xfrm>
              <a:off x="7801054" y="3673926"/>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8" name="Google Shape;2784;p71">
              <a:extLst>
                <a:ext uri="{FF2B5EF4-FFF2-40B4-BE49-F238E27FC236}">
                  <a16:creationId xmlns:a16="http://schemas.microsoft.com/office/drawing/2014/main" id="{176CB675-267B-4885-8A72-6C01CF5D2C4A}"/>
                </a:ext>
              </a:extLst>
            </p:cNvPr>
            <p:cNvSpPr/>
            <p:nvPr/>
          </p:nvSpPr>
          <p:spPr>
            <a:xfrm>
              <a:off x="8349469" y="4053973"/>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9" name="Google Shape;2785;p71">
              <a:extLst>
                <a:ext uri="{FF2B5EF4-FFF2-40B4-BE49-F238E27FC236}">
                  <a16:creationId xmlns:a16="http://schemas.microsoft.com/office/drawing/2014/main" id="{EC812647-F869-4F88-AF6C-610F9EBBECB4}"/>
                </a:ext>
              </a:extLst>
            </p:cNvPr>
            <p:cNvSpPr/>
            <p:nvPr/>
          </p:nvSpPr>
          <p:spPr>
            <a:xfrm>
              <a:off x="7930937" y="4126116"/>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0" name="Google Shape;2786;p71">
              <a:extLst>
                <a:ext uri="{FF2B5EF4-FFF2-40B4-BE49-F238E27FC236}">
                  <a16:creationId xmlns:a16="http://schemas.microsoft.com/office/drawing/2014/main" id="{E3C5AB80-F5CC-4FB3-9FCC-1A83DECFF208}"/>
                </a:ext>
              </a:extLst>
            </p:cNvPr>
            <p:cNvSpPr/>
            <p:nvPr/>
          </p:nvSpPr>
          <p:spPr>
            <a:xfrm>
              <a:off x="8365480" y="4298493"/>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1" name="Google Shape;2787;p71">
              <a:extLst>
                <a:ext uri="{FF2B5EF4-FFF2-40B4-BE49-F238E27FC236}">
                  <a16:creationId xmlns:a16="http://schemas.microsoft.com/office/drawing/2014/main" id="{FA416FE1-E494-41C8-B93F-4EF1A63D955F}"/>
                </a:ext>
              </a:extLst>
            </p:cNvPr>
            <p:cNvSpPr/>
            <p:nvPr/>
          </p:nvSpPr>
          <p:spPr>
            <a:xfrm>
              <a:off x="8089677" y="2890620"/>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2" name="Google Shape;2788;p71">
              <a:extLst>
                <a:ext uri="{FF2B5EF4-FFF2-40B4-BE49-F238E27FC236}">
                  <a16:creationId xmlns:a16="http://schemas.microsoft.com/office/drawing/2014/main" id="{B2FF46DB-2830-4ADB-827A-ACE23918B743}"/>
                </a:ext>
              </a:extLst>
            </p:cNvPr>
            <p:cNvSpPr/>
            <p:nvPr/>
          </p:nvSpPr>
          <p:spPr>
            <a:xfrm>
              <a:off x="8297347" y="3164814"/>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3" name="Google Shape;2789;p71">
              <a:extLst>
                <a:ext uri="{FF2B5EF4-FFF2-40B4-BE49-F238E27FC236}">
                  <a16:creationId xmlns:a16="http://schemas.microsoft.com/office/drawing/2014/main" id="{4FA1A684-0F9D-4B1E-91FD-53199173A09D}"/>
                </a:ext>
              </a:extLst>
            </p:cNvPr>
            <p:cNvSpPr/>
            <p:nvPr/>
          </p:nvSpPr>
          <p:spPr>
            <a:xfrm>
              <a:off x="8323803" y="3037332"/>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4" name="Google Shape;2790;p71">
              <a:extLst>
                <a:ext uri="{FF2B5EF4-FFF2-40B4-BE49-F238E27FC236}">
                  <a16:creationId xmlns:a16="http://schemas.microsoft.com/office/drawing/2014/main" id="{8644AC0D-9F96-4F9A-81FB-1AD9BAAE6AEC}"/>
                </a:ext>
              </a:extLst>
            </p:cNvPr>
            <p:cNvSpPr/>
            <p:nvPr/>
          </p:nvSpPr>
          <p:spPr>
            <a:xfrm>
              <a:off x="8416810" y="2900222"/>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5" name="Google Shape;2791;p71">
              <a:extLst>
                <a:ext uri="{FF2B5EF4-FFF2-40B4-BE49-F238E27FC236}">
                  <a16:creationId xmlns:a16="http://schemas.microsoft.com/office/drawing/2014/main" id="{E1650E7D-6D9B-401D-A284-505CC274FE6C}"/>
                </a:ext>
              </a:extLst>
            </p:cNvPr>
            <p:cNvSpPr/>
            <p:nvPr/>
          </p:nvSpPr>
          <p:spPr>
            <a:xfrm>
              <a:off x="8296291" y="3143976"/>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6" name="Google Shape;2792;p71">
              <a:extLst>
                <a:ext uri="{FF2B5EF4-FFF2-40B4-BE49-F238E27FC236}">
                  <a16:creationId xmlns:a16="http://schemas.microsoft.com/office/drawing/2014/main" id="{BB9AD6E2-7CAE-4640-9047-61C80B6E9AAA}"/>
                </a:ext>
              </a:extLst>
            </p:cNvPr>
            <p:cNvSpPr/>
            <p:nvPr/>
          </p:nvSpPr>
          <p:spPr>
            <a:xfrm>
              <a:off x="8337440" y="3310735"/>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7" name="Google Shape;2793;p71">
              <a:extLst>
                <a:ext uri="{FF2B5EF4-FFF2-40B4-BE49-F238E27FC236}">
                  <a16:creationId xmlns:a16="http://schemas.microsoft.com/office/drawing/2014/main" id="{68AB3980-EDA5-4CD1-9D3B-20735A77C347}"/>
                </a:ext>
              </a:extLst>
            </p:cNvPr>
            <p:cNvSpPr/>
            <p:nvPr/>
          </p:nvSpPr>
          <p:spPr>
            <a:xfrm>
              <a:off x="8478534" y="3076608"/>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8" name="Google Shape;2794;p71">
              <a:extLst>
                <a:ext uri="{FF2B5EF4-FFF2-40B4-BE49-F238E27FC236}">
                  <a16:creationId xmlns:a16="http://schemas.microsoft.com/office/drawing/2014/main" id="{18B6F84D-B6F6-4094-AEC8-3DB29FF3FECE}"/>
                </a:ext>
              </a:extLst>
            </p:cNvPr>
            <p:cNvSpPr/>
            <p:nvPr/>
          </p:nvSpPr>
          <p:spPr>
            <a:xfrm>
              <a:off x="8320585" y="3413343"/>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9" name="Google Shape;2795;p71">
              <a:extLst>
                <a:ext uri="{FF2B5EF4-FFF2-40B4-BE49-F238E27FC236}">
                  <a16:creationId xmlns:a16="http://schemas.microsoft.com/office/drawing/2014/main" id="{9C3C3E04-C451-42B7-8D65-4ED4245CCE08}"/>
                </a:ext>
              </a:extLst>
            </p:cNvPr>
            <p:cNvSpPr/>
            <p:nvPr/>
          </p:nvSpPr>
          <p:spPr>
            <a:xfrm>
              <a:off x="8319794" y="3419779"/>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0" name="Google Shape;2796;p71">
              <a:extLst>
                <a:ext uri="{FF2B5EF4-FFF2-40B4-BE49-F238E27FC236}">
                  <a16:creationId xmlns:a16="http://schemas.microsoft.com/office/drawing/2014/main" id="{83561D62-8930-4ACF-8CEF-DF80B3DDFD73}"/>
                </a:ext>
              </a:extLst>
            </p:cNvPr>
            <p:cNvSpPr/>
            <p:nvPr/>
          </p:nvSpPr>
          <p:spPr>
            <a:xfrm>
              <a:off x="8326995" y="3721221"/>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1" name="Google Shape;2797;p71">
              <a:extLst>
                <a:ext uri="{FF2B5EF4-FFF2-40B4-BE49-F238E27FC236}">
                  <a16:creationId xmlns:a16="http://schemas.microsoft.com/office/drawing/2014/main" id="{E1AB839E-6644-44BA-910F-2F4A199F9536}"/>
                </a:ext>
              </a:extLst>
            </p:cNvPr>
            <p:cNvSpPr/>
            <p:nvPr/>
          </p:nvSpPr>
          <p:spPr>
            <a:xfrm>
              <a:off x="8354269" y="3620222"/>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2" name="Google Shape;2798;p71">
              <a:extLst>
                <a:ext uri="{FF2B5EF4-FFF2-40B4-BE49-F238E27FC236}">
                  <a16:creationId xmlns:a16="http://schemas.microsoft.com/office/drawing/2014/main" id="{0583C65F-D220-47A3-829C-703BABA9F5C0}"/>
                </a:ext>
              </a:extLst>
            </p:cNvPr>
            <p:cNvSpPr/>
            <p:nvPr/>
          </p:nvSpPr>
          <p:spPr>
            <a:xfrm>
              <a:off x="8510609" y="3395723"/>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3" name="Google Shape;2799;p71">
              <a:extLst>
                <a:ext uri="{FF2B5EF4-FFF2-40B4-BE49-F238E27FC236}">
                  <a16:creationId xmlns:a16="http://schemas.microsoft.com/office/drawing/2014/main" id="{52001C05-F4A4-4160-B8C7-5EE22AE48FF6}"/>
                </a:ext>
              </a:extLst>
            </p:cNvPr>
            <p:cNvSpPr/>
            <p:nvPr/>
          </p:nvSpPr>
          <p:spPr>
            <a:xfrm>
              <a:off x="8327813" y="3706001"/>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4" name="Google Shape;2800;p71">
              <a:extLst>
                <a:ext uri="{FF2B5EF4-FFF2-40B4-BE49-F238E27FC236}">
                  <a16:creationId xmlns:a16="http://schemas.microsoft.com/office/drawing/2014/main" id="{911E540C-88E4-4495-9B30-DA9816C689FE}"/>
                </a:ext>
              </a:extLst>
            </p:cNvPr>
            <p:cNvSpPr/>
            <p:nvPr/>
          </p:nvSpPr>
          <p:spPr>
            <a:xfrm>
              <a:off x="8344641" y="4068402"/>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5" name="Google Shape;2801;p71">
              <a:extLst>
                <a:ext uri="{FF2B5EF4-FFF2-40B4-BE49-F238E27FC236}">
                  <a16:creationId xmlns:a16="http://schemas.microsoft.com/office/drawing/2014/main" id="{371986F0-38A6-4B9D-A3FB-FF269839E710}"/>
                </a:ext>
              </a:extLst>
            </p:cNvPr>
            <p:cNvSpPr/>
            <p:nvPr/>
          </p:nvSpPr>
          <p:spPr>
            <a:xfrm>
              <a:off x="8375107" y="3989006"/>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6" name="Google Shape;2802;p71">
              <a:extLst>
                <a:ext uri="{FF2B5EF4-FFF2-40B4-BE49-F238E27FC236}">
                  <a16:creationId xmlns:a16="http://schemas.microsoft.com/office/drawing/2014/main" id="{FE188DF7-553F-45F2-A741-1E3B0FD6F5BD}"/>
                </a:ext>
              </a:extLst>
            </p:cNvPr>
            <p:cNvSpPr/>
            <p:nvPr/>
          </p:nvSpPr>
          <p:spPr>
            <a:xfrm>
              <a:off x="8493780" y="3666699"/>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7" name="Google Shape;2803;p71">
              <a:extLst>
                <a:ext uri="{FF2B5EF4-FFF2-40B4-BE49-F238E27FC236}">
                  <a16:creationId xmlns:a16="http://schemas.microsoft.com/office/drawing/2014/main" id="{D519D15F-CAA2-4BDE-BD8D-0AEA13890831}"/>
                </a:ext>
              </a:extLst>
            </p:cNvPr>
            <p:cNvSpPr/>
            <p:nvPr/>
          </p:nvSpPr>
          <p:spPr>
            <a:xfrm>
              <a:off x="8350260" y="4054765"/>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8" name="Google Shape;2804;p71">
              <a:extLst>
                <a:ext uri="{FF2B5EF4-FFF2-40B4-BE49-F238E27FC236}">
                  <a16:creationId xmlns:a16="http://schemas.microsoft.com/office/drawing/2014/main" id="{2CA1BEA3-64B7-489E-B546-CEB7D65F934D}"/>
                </a:ext>
              </a:extLst>
            </p:cNvPr>
            <p:cNvSpPr/>
            <p:nvPr/>
          </p:nvSpPr>
          <p:spPr>
            <a:xfrm>
              <a:off x="8347860" y="4065975"/>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9" name="Google Shape;2805;p71">
              <a:extLst>
                <a:ext uri="{FF2B5EF4-FFF2-40B4-BE49-F238E27FC236}">
                  <a16:creationId xmlns:a16="http://schemas.microsoft.com/office/drawing/2014/main" id="{BC2F6C7C-A979-4E92-BC33-668152E5B2C4}"/>
                </a:ext>
              </a:extLst>
            </p:cNvPr>
            <p:cNvSpPr/>
            <p:nvPr/>
          </p:nvSpPr>
          <p:spPr>
            <a:xfrm>
              <a:off x="8350260" y="4060383"/>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0" name="Google Shape;2806;p71">
              <a:extLst>
                <a:ext uri="{FF2B5EF4-FFF2-40B4-BE49-F238E27FC236}">
                  <a16:creationId xmlns:a16="http://schemas.microsoft.com/office/drawing/2014/main" id="{819F3FB2-8A47-475E-B66D-8D2FE2F95F13}"/>
                </a:ext>
              </a:extLst>
            </p:cNvPr>
            <p:cNvSpPr/>
            <p:nvPr/>
          </p:nvSpPr>
          <p:spPr>
            <a:xfrm>
              <a:off x="8387927" y="4260826"/>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1" name="Google Shape;2807;p71">
              <a:extLst>
                <a:ext uri="{FF2B5EF4-FFF2-40B4-BE49-F238E27FC236}">
                  <a16:creationId xmlns:a16="http://schemas.microsoft.com/office/drawing/2014/main" id="{249FA50F-4B5F-41A9-BAD5-6588F8984DDD}"/>
                </a:ext>
              </a:extLst>
            </p:cNvPr>
            <p:cNvSpPr/>
            <p:nvPr/>
          </p:nvSpPr>
          <p:spPr>
            <a:xfrm>
              <a:off x="8444058" y="4013062"/>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2" name="Google Shape;2808;p71">
              <a:extLst>
                <a:ext uri="{FF2B5EF4-FFF2-40B4-BE49-F238E27FC236}">
                  <a16:creationId xmlns:a16="http://schemas.microsoft.com/office/drawing/2014/main" id="{223DBA52-B944-4F0F-AB0A-DF7BB38F1CAC}"/>
                </a:ext>
              </a:extLst>
            </p:cNvPr>
            <p:cNvSpPr/>
            <p:nvPr/>
          </p:nvSpPr>
          <p:spPr>
            <a:xfrm>
              <a:off x="8373709" y="4278446"/>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183" name="Google Shape;846;p44">
            <a:hlinkClick r:id="rId5" action="ppaction://hlinksldjump"/>
            <a:extLst>
              <a:ext uri="{FF2B5EF4-FFF2-40B4-BE49-F238E27FC236}">
                <a16:creationId xmlns:a16="http://schemas.microsoft.com/office/drawing/2014/main" id="{2BB98DA1-5F13-4EC7-BD0E-DF1DE1E33641}"/>
              </a:ext>
            </a:extLst>
          </p:cNvPr>
          <p:cNvSpPr/>
          <p:nvPr/>
        </p:nvSpPr>
        <p:spPr>
          <a:xfrm>
            <a:off x="729867" y="990233"/>
            <a:ext cx="462671" cy="455215"/>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84" name="Đồng hồ đếm ngược 20s">
            <a:hlinkClick r:id="" action="ppaction://media"/>
            <a:extLst>
              <a:ext uri="{FF2B5EF4-FFF2-40B4-BE49-F238E27FC236}">
                <a16:creationId xmlns:a16="http://schemas.microsoft.com/office/drawing/2014/main" id="{97DED327-726F-4D0B-BDB6-AAA5373EB878}"/>
              </a:ext>
            </a:extLst>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3818" y="5867557"/>
            <a:ext cx="1358601" cy="1018951"/>
          </a:xfrm>
          <a:prstGeom prst="rect">
            <a:avLst/>
          </a:prstGeom>
        </p:spPr>
      </p:pic>
      <p:grpSp>
        <p:nvGrpSpPr>
          <p:cNvPr id="204" name="Google Shape;3541;p80">
            <a:extLst>
              <a:ext uri="{FF2B5EF4-FFF2-40B4-BE49-F238E27FC236}">
                <a16:creationId xmlns:a16="http://schemas.microsoft.com/office/drawing/2014/main" id="{0276B132-B1FC-4A74-8017-340DAAD20D79}"/>
              </a:ext>
            </a:extLst>
          </p:cNvPr>
          <p:cNvGrpSpPr/>
          <p:nvPr/>
        </p:nvGrpSpPr>
        <p:grpSpPr>
          <a:xfrm>
            <a:off x="7616062" y="5353670"/>
            <a:ext cx="3631039" cy="1242765"/>
            <a:chOff x="2700100" y="4201800"/>
            <a:chExt cx="1951425" cy="616500"/>
          </a:xfrm>
        </p:grpSpPr>
        <p:sp>
          <p:nvSpPr>
            <p:cNvPr id="205" name="Google Shape;3542;p80">
              <a:extLst>
                <a:ext uri="{FF2B5EF4-FFF2-40B4-BE49-F238E27FC236}">
                  <a16:creationId xmlns:a16="http://schemas.microsoft.com/office/drawing/2014/main" id="{E7471243-2E87-47C8-BA65-30DEBB577F2A}"/>
                </a:ext>
              </a:extLst>
            </p:cNvPr>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6" name="Google Shape;3543;p80">
              <a:extLst>
                <a:ext uri="{FF2B5EF4-FFF2-40B4-BE49-F238E27FC236}">
                  <a16:creationId xmlns:a16="http://schemas.microsoft.com/office/drawing/2014/main" id="{ABF09DF4-E5AA-4F0D-AF17-6AD58FED3D72}"/>
                </a:ext>
              </a:extLst>
            </p:cNvPr>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7" name="Google Shape;3544;p80">
              <a:extLst>
                <a:ext uri="{FF2B5EF4-FFF2-40B4-BE49-F238E27FC236}">
                  <a16:creationId xmlns:a16="http://schemas.microsoft.com/office/drawing/2014/main" id="{5D125711-DA15-4F73-A1FF-FEE749A0160B}"/>
                </a:ext>
              </a:extLst>
            </p:cNvPr>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8" name="Google Shape;3545;p80">
              <a:extLst>
                <a:ext uri="{FF2B5EF4-FFF2-40B4-BE49-F238E27FC236}">
                  <a16:creationId xmlns:a16="http://schemas.microsoft.com/office/drawing/2014/main" id="{864C1C98-6ED8-4747-8A9B-3673B513DA3A}"/>
                </a:ext>
              </a:extLst>
            </p:cNvPr>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9" name="Google Shape;3546;p80">
              <a:extLst>
                <a:ext uri="{FF2B5EF4-FFF2-40B4-BE49-F238E27FC236}">
                  <a16:creationId xmlns:a16="http://schemas.microsoft.com/office/drawing/2014/main" id="{C1AE92F6-A5B7-4DB5-B386-B96883940B6E}"/>
                </a:ext>
              </a:extLst>
            </p:cNvPr>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0" name="Google Shape;3547;p80">
              <a:extLst>
                <a:ext uri="{FF2B5EF4-FFF2-40B4-BE49-F238E27FC236}">
                  <a16:creationId xmlns:a16="http://schemas.microsoft.com/office/drawing/2014/main" id="{1BE069F8-5B69-4B07-8DEE-1071A75C788A}"/>
                </a:ext>
              </a:extLst>
            </p:cNvPr>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1" name="Google Shape;3548;p80">
              <a:extLst>
                <a:ext uri="{FF2B5EF4-FFF2-40B4-BE49-F238E27FC236}">
                  <a16:creationId xmlns:a16="http://schemas.microsoft.com/office/drawing/2014/main" id="{06184EC6-DD1A-4969-89EF-EA3E8BAB0AD6}"/>
                </a:ext>
              </a:extLst>
            </p:cNvPr>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2" name="Google Shape;3549;p80">
              <a:extLst>
                <a:ext uri="{FF2B5EF4-FFF2-40B4-BE49-F238E27FC236}">
                  <a16:creationId xmlns:a16="http://schemas.microsoft.com/office/drawing/2014/main" id="{EAE236E9-2ACE-49E8-9D7B-C558DB02073B}"/>
                </a:ext>
              </a:extLst>
            </p:cNvPr>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3" name="Google Shape;3550;p80">
              <a:extLst>
                <a:ext uri="{FF2B5EF4-FFF2-40B4-BE49-F238E27FC236}">
                  <a16:creationId xmlns:a16="http://schemas.microsoft.com/office/drawing/2014/main" id="{8E0FA028-6D95-43CF-A448-BAFD23A02EB4}"/>
                </a:ext>
              </a:extLst>
            </p:cNvPr>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4" name="Google Shape;3551;p80">
              <a:extLst>
                <a:ext uri="{FF2B5EF4-FFF2-40B4-BE49-F238E27FC236}">
                  <a16:creationId xmlns:a16="http://schemas.microsoft.com/office/drawing/2014/main" id="{906989B3-1B93-47E3-8CBB-BB4FEF65793C}"/>
                </a:ext>
              </a:extLst>
            </p:cNvPr>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5" name="Google Shape;3552;p80">
              <a:extLst>
                <a:ext uri="{FF2B5EF4-FFF2-40B4-BE49-F238E27FC236}">
                  <a16:creationId xmlns:a16="http://schemas.microsoft.com/office/drawing/2014/main" id="{561FDE49-337F-40D9-9D89-722279C2E3D6}"/>
                </a:ext>
              </a:extLst>
            </p:cNvPr>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6" name="Google Shape;3553;p80">
              <a:extLst>
                <a:ext uri="{FF2B5EF4-FFF2-40B4-BE49-F238E27FC236}">
                  <a16:creationId xmlns:a16="http://schemas.microsoft.com/office/drawing/2014/main" id="{B735CD79-C1F7-47D5-8CD3-F48B869CD15E}"/>
                </a:ext>
              </a:extLst>
            </p:cNvPr>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7" name="Google Shape;3554;p80">
              <a:extLst>
                <a:ext uri="{FF2B5EF4-FFF2-40B4-BE49-F238E27FC236}">
                  <a16:creationId xmlns:a16="http://schemas.microsoft.com/office/drawing/2014/main" id="{F402390D-DEA3-4DB5-8B02-E5504F59CB51}"/>
                </a:ext>
              </a:extLst>
            </p:cNvPr>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8" name="Google Shape;3555;p80">
              <a:extLst>
                <a:ext uri="{FF2B5EF4-FFF2-40B4-BE49-F238E27FC236}">
                  <a16:creationId xmlns:a16="http://schemas.microsoft.com/office/drawing/2014/main" id="{ADD19F92-EA47-497B-BC81-CA63B672A055}"/>
                </a:ext>
              </a:extLst>
            </p:cNvPr>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9" name="Google Shape;3556;p80">
              <a:extLst>
                <a:ext uri="{FF2B5EF4-FFF2-40B4-BE49-F238E27FC236}">
                  <a16:creationId xmlns:a16="http://schemas.microsoft.com/office/drawing/2014/main" id="{EC3C38EC-93AE-4A2B-8289-3E5C3E47A9FE}"/>
                </a:ext>
              </a:extLst>
            </p:cNvPr>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0" name="Google Shape;3557;p80">
              <a:extLst>
                <a:ext uri="{FF2B5EF4-FFF2-40B4-BE49-F238E27FC236}">
                  <a16:creationId xmlns:a16="http://schemas.microsoft.com/office/drawing/2014/main" id="{1495E3ED-5CD7-452E-820C-CA813F01B2A1}"/>
                </a:ext>
              </a:extLst>
            </p:cNvPr>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1" name="Google Shape;3558;p80">
              <a:extLst>
                <a:ext uri="{FF2B5EF4-FFF2-40B4-BE49-F238E27FC236}">
                  <a16:creationId xmlns:a16="http://schemas.microsoft.com/office/drawing/2014/main" id="{2E55C056-F15C-484F-954C-2057DC6D9A45}"/>
                </a:ext>
              </a:extLst>
            </p:cNvPr>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2" name="Google Shape;3559;p80">
              <a:extLst>
                <a:ext uri="{FF2B5EF4-FFF2-40B4-BE49-F238E27FC236}">
                  <a16:creationId xmlns:a16="http://schemas.microsoft.com/office/drawing/2014/main" id="{041AC201-6CEA-48D1-B003-ADF7DFC0E295}"/>
                </a:ext>
              </a:extLst>
            </p:cNvPr>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3" name="Google Shape;3560;p80">
              <a:extLst>
                <a:ext uri="{FF2B5EF4-FFF2-40B4-BE49-F238E27FC236}">
                  <a16:creationId xmlns:a16="http://schemas.microsoft.com/office/drawing/2014/main" id="{5285A924-F3C5-4AD8-991C-D1ED39536591}"/>
                </a:ext>
              </a:extLst>
            </p:cNvPr>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4" name="Google Shape;3561;p80">
              <a:extLst>
                <a:ext uri="{FF2B5EF4-FFF2-40B4-BE49-F238E27FC236}">
                  <a16:creationId xmlns:a16="http://schemas.microsoft.com/office/drawing/2014/main" id="{655BA196-A9F2-426D-AB3E-8776F703D00E}"/>
                </a:ext>
              </a:extLst>
            </p:cNvPr>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5" name="Google Shape;3562;p80">
              <a:extLst>
                <a:ext uri="{FF2B5EF4-FFF2-40B4-BE49-F238E27FC236}">
                  <a16:creationId xmlns:a16="http://schemas.microsoft.com/office/drawing/2014/main" id="{F264E7AC-184D-457A-A434-8676B83EC489}"/>
                </a:ext>
              </a:extLst>
            </p:cNvPr>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6" name="Google Shape;3563;p80">
              <a:extLst>
                <a:ext uri="{FF2B5EF4-FFF2-40B4-BE49-F238E27FC236}">
                  <a16:creationId xmlns:a16="http://schemas.microsoft.com/office/drawing/2014/main" id="{F33E14A2-BBE9-4D26-A09F-C4CDD44887B3}"/>
                </a:ext>
              </a:extLst>
            </p:cNvPr>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7" name="Google Shape;3564;p80">
              <a:extLst>
                <a:ext uri="{FF2B5EF4-FFF2-40B4-BE49-F238E27FC236}">
                  <a16:creationId xmlns:a16="http://schemas.microsoft.com/office/drawing/2014/main" id="{F25D39E7-7F6D-4806-A516-BD0E3D2A7F84}"/>
                </a:ext>
              </a:extLst>
            </p:cNvPr>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8" name="Google Shape;3565;p80">
              <a:extLst>
                <a:ext uri="{FF2B5EF4-FFF2-40B4-BE49-F238E27FC236}">
                  <a16:creationId xmlns:a16="http://schemas.microsoft.com/office/drawing/2014/main" id="{5FDB0452-CBB9-4EAB-85D2-079B3B22B70A}"/>
                </a:ext>
              </a:extLst>
            </p:cNvPr>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9" name="Google Shape;3566;p80">
              <a:extLst>
                <a:ext uri="{FF2B5EF4-FFF2-40B4-BE49-F238E27FC236}">
                  <a16:creationId xmlns:a16="http://schemas.microsoft.com/office/drawing/2014/main" id="{CFB50378-E2A6-4151-84B0-096548D47AC4}"/>
                </a:ext>
              </a:extLst>
            </p:cNvPr>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0" name="Google Shape;3567;p80">
              <a:extLst>
                <a:ext uri="{FF2B5EF4-FFF2-40B4-BE49-F238E27FC236}">
                  <a16:creationId xmlns:a16="http://schemas.microsoft.com/office/drawing/2014/main" id="{0EE13213-D1C5-4C66-A9B2-82C2EF840BC9}"/>
                </a:ext>
              </a:extLst>
            </p:cNvPr>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1" name="Google Shape;3568;p80">
              <a:extLst>
                <a:ext uri="{FF2B5EF4-FFF2-40B4-BE49-F238E27FC236}">
                  <a16:creationId xmlns:a16="http://schemas.microsoft.com/office/drawing/2014/main" id="{0C406719-91B7-4C8B-BFD8-6BFD4B00D199}"/>
                </a:ext>
              </a:extLst>
            </p:cNvPr>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2" name="Google Shape;3569;p80">
              <a:extLst>
                <a:ext uri="{FF2B5EF4-FFF2-40B4-BE49-F238E27FC236}">
                  <a16:creationId xmlns:a16="http://schemas.microsoft.com/office/drawing/2014/main" id="{8C7A8EE3-8F7D-4D99-8229-A3D3C20EE15E}"/>
                </a:ext>
              </a:extLst>
            </p:cNvPr>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3" name="Google Shape;3570;p80">
              <a:extLst>
                <a:ext uri="{FF2B5EF4-FFF2-40B4-BE49-F238E27FC236}">
                  <a16:creationId xmlns:a16="http://schemas.microsoft.com/office/drawing/2014/main" id="{4B021E81-9DB1-4868-9930-7944D633AF41}"/>
                </a:ext>
              </a:extLst>
            </p:cNvPr>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4" name="Google Shape;3571;p80">
              <a:extLst>
                <a:ext uri="{FF2B5EF4-FFF2-40B4-BE49-F238E27FC236}">
                  <a16:creationId xmlns:a16="http://schemas.microsoft.com/office/drawing/2014/main" id="{C0E9EB18-3C7C-4206-B6C5-4B99CDBEAD08}"/>
                </a:ext>
              </a:extLst>
            </p:cNvPr>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5" name="Google Shape;3572;p80">
              <a:extLst>
                <a:ext uri="{FF2B5EF4-FFF2-40B4-BE49-F238E27FC236}">
                  <a16:creationId xmlns:a16="http://schemas.microsoft.com/office/drawing/2014/main" id="{F8E7D3E7-D92B-483B-A968-42565B410E3F}"/>
                </a:ext>
              </a:extLst>
            </p:cNvPr>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6" name="Google Shape;3573;p80">
              <a:extLst>
                <a:ext uri="{FF2B5EF4-FFF2-40B4-BE49-F238E27FC236}">
                  <a16:creationId xmlns:a16="http://schemas.microsoft.com/office/drawing/2014/main" id="{0B8984D3-1516-4369-8B8F-0FB93DB008D1}"/>
                </a:ext>
              </a:extLst>
            </p:cNvPr>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7" name="Google Shape;3574;p80">
              <a:extLst>
                <a:ext uri="{FF2B5EF4-FFF2-40B4-BE49-F238E27FC236}">
                  <a16:creationId xmlns:a16="http://schemas.microsoft.com/office/drawing/2014/main" id="{CBF5F0E4-F0EE-4538-8786-E3106503E6F9}"/>
                </a:ext>
              </a:extLst>
            </p:cNvPr>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8" name="Google Shape;3575;p80">
              <a:extLst>
                <a:ext uri="{FF2B5EF4-FFF2-40B4-BE49-F238E27FC236}">
                  <a16:creationId xmlns:a16="http://schemas.microsoft.com/office/drawing/2014/main" id="{C7429B8D-8B27-4535-8BDB-CB6A58F4152A}"/>
                </a:ext>
              </a:extLst>
            </p:cNvPr>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9" name="Google Shape;3576;p80">
              <a:extLst>
                <a:ext uri="{FF2B5EF4-FFF2-40B4-BE49-F238E27FC236}">
                  <a16:creationId xmlns:a16="http://schemas.microsoft.com/office/drawing/2014/main" id="{8936856F-B1C5-42E0-B6AA-A8E179268C4D}"/>
                </a:ext>
              </a:extLst>
            </p:cNvPr>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0" name="Google Shape;3577;p80">
              <a:extLst>
                <a:ext uri="{FF2B5EF4-FFF2-40B4-BE49-F238E27FC236}">
                  <a16:creationId xmlns:a16="http://schemas.microsoft.com/office/drawing/2014/main" id="{F15C5D44-C9C3-452C-B562-51C57658ACDA}"/>
                </a:ext>
              </a:extLst>
            </p:cNvPr>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1" name="Google Shape;3578;p80">
              <a:extLst>
                <a:ext uri="{FF2B5EF4-FFF2-40B4-BE49-F238E27FC236}">
                  <a16:creationId xmlns:a16="http://schemas.microsoft.com/office/drawing/2014/main" id="{4DC5DF5D-1347-4C48-811D-0F6BB258D060}"/>
                </a:ext>
              </a:extLst>
            </p:cNvPr>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2" name="Google Shape;3579;p80">
              <a:extLst>
                <a:ext uri="{FF2B5EF4-FFF2-40B4-BE49-F238E27FC236}">
                  <a16:creationId xmlns:a16="http://schemas.microsoft.com/office/drawing/2014/main" id="{E0679C36-A82A-4539-A4CA-7BC985E39C3A}"/>
                </a:ext>
              </a:extLst>
            </p:cNvPr>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3" name="Google Shape;3580;p80">
              <a:extLst>
                <a:ext uri="{FF2B5EF4-FFF2-40B4-BE49-F238E27FC236}">
                  <a16:creationId xmlns:a16="http://schemas.microsoft.com/office/drawing/2014/main" id="{DFBAC8DE-B3F7-458B-BF6B-A7AE4D9EDF52}"/>
                </a:ext>
              </a:extLst>
            </p:cNvPr>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4" name="Google Shape;3581;p80">
              <a:extLst>
                <a:ext uri="{FF2B5EF4-FFF2-40B4-BE49-F238E27FC236}">
                  <a16:creationId xmlns:a16="http://schemas.microsoft.com/office/drawing/2014/main" id="{614662E1-6892-4A0A-B23A-F23B77E42C11}"/>
                </a:ext>
              </a:extLst>
            </p:cNvPr>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5" name="Google Shape;3582;p80">
              <a:extLst>
                <a:ext uri="{FF2B5EF4-FFF2-40B4-BE49-F238E27FC236}">
                  <a16:creationId xmlns:a16="http://schemas.microsoft.com/office/drawing/2014/main" id="{EBB0C4D1-EC0A-4633-8836-2F7D25733D59}"/>
                </a:ext>
              </a:extLst>
            </p:cNvPr>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6" name="Google Shape;3583;p80">
              <a:extLst>
                <a:ext uri="{FF2B5EF4-FFF2-40B4-BE49-F238E27FC236}">
                  <a16:creationId xmlns:a16="http://schemas.microsoft.com/office/drawing/2014/main" id="{AE7D600F-820E-4E19-906A-D9C58E2049E1}"/>
                </a:ext>
              </a:extLst>
            </p:cNvPr>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7" name="Google Shape;3584;p80">
              <a:extLst>
                <a:ext uri="{FF2B5EF4-FFF2-40B4-BE49-F238E27FC236}">
                  <a16:creationId xmlns:a16="http://schemas.microsoft.com/office/drawing/2014/main" id="{CCA94B99-A876-4D44-B512-8ED6121F4F13}"/>
                </a:ext>
              </a:extLst>
            </p:cNvPr>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8" name="Google Shape;3585;p80">
              <a:extLst>
                <a:ext uri="{FF2B5EF4-FFF2-40B4-BE49-F238E27FC236}">
                  <a16:creationId xmlns:a16="http://schemas.microsoft.com/office/drawing/2014/main" id="{C945D0F2-BDB7-43B4-8E13-89E23CCA4900}"/>
                </a:ext>
              </a:extLst>
            </p:cNvPr>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9" name="Google Shape;3586;p80">
              <a:extLst>
                <a:ext uri="{FF2B5EF4-FFF2-40B4-BE49-F238E27FC236}">
                  <a16:creationId xmlns:a16="http://schemas.microsoft.com/office/drawing/2014/main" id="{8A6D4469-8B93-4778-951A-4FC7A521278F}"/>
                </a:ext>
              </a:extLst>
            </p:cNvPr>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0" name="Google Shape;3587;p80">
              <a:extLst>
                <a:ext uri="{FF2B5EF4-FFF2-40B4-BE49-F238E27FC236}">
                  <a16:creationId xmlns:a16="http://schemas.microsoft.com/office/drawing/2014/main" id="{E06D605C-1CD9-433B-83AB-2D8ED102168A}"/>
                </a:ext>
              </a:extLst>
            </p:cNvPr>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1" name="Google Shape;3588;p80">
              <a:extLst>
                <a:ext uri="{FF2B5EF4-FFF2-40B4-BE49-F238E27FC236}">
                  <a16:creationId xmlns:a16="http://schemas.microsoft.com/office/drawing/2014/main" id="{C98C3F89-3D50-4B49-BE02-DE713AE9B93C}"/>
                </a:ext>
              </a:extLst>
            </p:cNvPr>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2" name="Google Shape;3589;p80">
              <a:extLst>
                <a:ext uri="{FF2B5EF4-FFF2-40B4-BE49-F238E27FC236}">
                  <a16:creationId xmlns:a16="http://schemas.microsoft.com/office/drawing/2014/main" id="{B08D8530-0141-4D9F-A5FB-740E8AD89E4A}"/>
                </a:ext>
              </a:extLst>
            </p:cNvPr>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3" name="Google Shape;3590;p80">
              <a:extLst>
                <a:ext uri="{FF2B5EF4-FFF2-40B4-BE49-F238E27FC236}">
                  <a16:creationId xmlns:a16="http://schemas.microsoft.com/office/drawing/2014/main" id="{583D1FD9-4F5C-4E8C-8FF8-1BC8A8C6D8EF}"/>
                </a:ext>
              </a:extLst>
            </p:cNvPr>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4" name="Google Shape;3591;p80">
              <a:extLst>
                <a:ext uri="{FF2B5EF4-FFF2-40B4-BE49-F238E27FC236}">
                  <a16:creationId xmlns:a16="http://schemas.microsoft.com/office/drawing/2014/main" id="{A28A6969-ECCA-4520-84A0-FE5E2FD647D4}"/>
                </a:ext>
              </a:extLst>
            </p:cNvPr>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5" name="Google Shape;3592;p80">
              <a:extLst>
                <a:ext uri="{FF2B5EF4-FFF2-40B4-BE49-F238E27FC236}">
                  <a16:creationId xmlns:a16="http://schemas.microsoft.com/office/drawing/2014/main" id="{6F685290-C81D-4300-B421-73A60DF6E2EB}"/>
                </a:ext>
              </a:extLst>
            </p:cNvPr>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6" name="Google Shape;3593;p80">
              <a:extLst>
                <a:ext uri="{FF2B5EF4-FFF2-40B4-BE49-F238E27FC236}">
                  <a16:creationId xmlns:a16="http://schemas.microsoft.com/office/drawing/2014/main" id="{ADAB6B78-1027-4611-BF24-13A9C966CD66}"/>
                </a:ext>
              </a:extLst>
            </p:cNvPr>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7" name="Google Shape;3594;p80">
              <a:extLst>
                <a:ext uri="{FF2B5EF4-FFF2-40B4-BE49-F238E27FC236}">
                  <a16:creationId xmlns:a16="http://schemas.microsoft.com/office/drawing/2014/main" id="{19E4EB01-E3DC-4391-A28B-8BB22D4ACF4B}"/>
                </a:ext>
              </a:extLst>
            </p:cNvPr>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8" name="Google Shape;3595;p80">
              <a:extLst>
                <a:ext uri="{FF2B5EF4-FFF2-40B4-BE49-F238E27FC236}">
                  <a16:creationId xmlns:a16="http://schemas.microsoft.com/office/drawing/2014/main" id="{43FA3E97-42BD-4D50-A24E-BAA6ACC13B60}"/>
                </a:ext>
              </a:extLst>
            </p:cNvPr>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9" name="Google Shape;3596;p80">
              <a:extLst>
                <a:ext uri="{FF2B5EF4-FFF2-40B4-BE49-F238E27FC236}">
                  <a16:creationId xmlns:a16="http://schemas.microsoft.com/office/drawing/2014/main" id="{FEF7CE8B-B064-45FF-AEEA-99FDE612197B}"/>
                </a:ext>
              </a:extLst>
            </p:cNvPr>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4" name="Google Shape;845;p44">
            <a:extLst>
              <a:ext uri="{FF2B5EF4-FFF2-40B4-BE49-F238E27FC236}">
                <a16:creationId xmlns:a16="http://schemas.microsoft.com/office/drawing/2014/main" id="{DE739ABD-4A56-CF0C-D3D8-DEBA8A032883}"/>
              </a:ext>
            </a:extLst>
          </p:cNvPr>
          <p:cNvSpPr txBox="1">
            <a:spLocks noGrp="1"/>
          </p:cNvSpPr>
          <p:nvPr>
            <p:ph type="title" idx="2"/>
          </p:nvPr>
        </p:nvSpPr>
        <p:spPr>
          <a:xfrm>
            <a:off x="1970315" y="2098730"/>
            <a:ext cx="8479971" cy="2832000"/>
          </a:xfrm>
          <a:prstGeom prst="rect">
            <a:avLst/>
          </a:prstGeom>
        </p:spPr>
        <p:txBody>
          <a:bodyPr spcFirstLastPara="1" wrap="square" lIns="121900" tIns="121900" rIns="121900" bIns="121900" anchor="ctr" anchorCtr="0">
            <a:noAutofit/>
          </a:bodyPr>
          <a:lstStyle/>
          <a:p>
            <a:pPr algn="just"/>
            <a:r>
              <a:rPr lang="vi-VN"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Ngườ</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i</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Việt</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cổ</a:t>
            </a:r>
            <a:r>
              <a:rPr lang="vi-VN"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có tục nhuộm răng đen, ăn trầu</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endParaRPr sz="44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2" fill="hold"/>
                                        <p:tgtEl>
                                          <p:spTgt spid="18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8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84"/>
                                        </p:tgtEl>
                                      </p:cBhvr>
                                    </p:cmd>
                                  </p:childTnLst>
                                </p:cTn>
                              </p:par>
                            </p:childTnLst>
                          </p:cTn>
                        </p:par>
                      </p:childTnLst>
                    </p:cTn>
                  </p:par>
                </p:childTnLst>
              </p:cTn>
              <p:nextCondLst>
                <p:cond evt="onClick" delay="0">
                  <p:tgtEl>
                    <p:spTgt spid="184"/>
                  </p:tgtEl>
                </p:cond>
              </p:nextCondLst>
            </p:seq>
            <p:video>
              <p:cMediaNode vol="80000">
                <p:cTn id="17" fill="hold" display="0">
                  <p:stCondLst>
                    <p:cond delay="indefinite"/>
                  </p:stCondLst>
                </p:cTn>
                <p:tgtEl>
                  <p:spTgt spid="184"/>
                </p:tgtEl>
              </p:cMediaNode>
            </p:video>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796" b="89320" l="3093" r="98454">
                        <a14:foregroundMark x1="8763" y1="53398" x2="8763" y2="53398"/>
                        <a14:foregroundMark x1="9794" y1="56311" x2="39175" y2="56311"/>
                        <a14:foregroundMark x1="39175" y1="56311" x2="94845" y2="39806"/>
                        <a14:foregroundMark x1="94845" y1="39806" x2="95361" y2="39806"/>
                        <a14:foregroundMark x1="60825" y1="7767" x2="88660" y2="6796"/>
                        <a14:foregroundMark x1="88660" y1="6796" x2="98969" y2="6796"/>
                        <a14:foregroundMark x1="16495" y1="75728" x2="46392" y2="74757"/>
                        <a14:foregroundMark x1="46392" y1="74757" x2="52062" y2="70874"/>
                        <a14:foregroundMark x1="11340" y1="71845" x2="38144" y2="81553"/>
                        <a14:foregroundMark x1="38144" y1="81553" x2="61340" y2="56311"/>
                        <a14:foregroundMark x1="16495" y1="71845" x2="41753" y2="83495"/>
                        <a14:foregroundMark x1="41753" y1="83495" x2="56186" y2="70874"/>
                        <a14:foregroundMark x1="18557" y1="80583" x2="37629" y2="83495"/>
                        <a14:foregroundMark x1="21649" y1="83495" x2="51031" y2="83495"/>
                        <a14:foregroundMark x1="51031" y1="83495" x2="54639" y2="78641"/>
                        <a14:foregroundMark x1="64948" y1="72816" x2="11340" y2="78641"/>
                        <a14:foregroundMark x1="11340" y1="78641" x2="12887" y2="51456"/>
                        <a14:foregroundMark x1="3608" y1="61165" x2="22165" y2="77670"/>
                        <a14:foregroundMark x1="8763" y1="71845" x2="35567" y2="87379"/>
                        <a14:foregroundMark x1="35567" y1="87379" x2="57732" y2="75728"/>
                      </a14:backgroundRemoval>
                    </a14:imgEffect>
                  </a14:imgLayer>
                </a14:imgProps>
              </a:ext>
              <a:ext uri="{28A0092B-C50C-407E-A947-70E740481C1C}">
                <a14:useLocalDpi xmlns:a14="http://schemas.microsoft.com/office/drawing/2010/main" val="0"/>
              </a:ext>
            </a:extLst>
          </a:blip>
          <a:srcRect/>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796" b="89320" l="3093" r="98454">
                        <a14:foregroundMark x1="8763" y1="53398" x2="8763" y2="53398"/>
                        <a14:foregroundMark x1="9794" y1="56311" x2="39175" y2="56311"/>
                        <a14:foregroundMark x1="39175" y1="56311" x2="94845" y2="39806"/>
                        <a14:foregroundMark x1="94845" y1="39806" x2="95361" y2="39806"/>
                        <a14:foregroundMark x1="60825" y1="7767" x2="88660" y2="6796"/>
                        <a14:foregroundMark x1="88660" y1="6796" x2="98969" y2="6796"/>
                        <a14:foregroundMark x1="16495" y1="75728" x2="46392" y2="74757"/>
                        <a14:foregroundMark x1="46392" y1="74757" x2="52062" y2="70874"/>
                        <a14:foregroundMark x1="11340" y1="71845" x2="38144" y2="81553"/>
                        <a14:foregroundMark x1="38144" y1="81553" x2="61340" y2="56311"/>
                        <a14:foregroundMark x1="16495" y1="71845" x2="41753" y2="83495"/>
                        <a14:foregroundMark x1="41753" y1="83495" x2="56186" y2="70874"/>
                        <a14:foregroundMark x1="18557" y1="80583" x2="37629" y2="83495"/>
                        <a14:foregroundMark x1="21649" y1="83495" x2="51031" y2="83495"/>
                        <a14:foregroundMark x1="51031" y1="83495" x2="54639" y2="78641"/>
                        <a14:foregroundMark x1="64948" y1="72816" x2="11340" y2="78641"/>
                        <a14:foregroundMark x1="11340" y1="78641" x2="12887" y2="51456"/>
                        <a14:foregroundMark x1="3608" y1="61165" x2="22165" y2="77670"/>
                        <a14:foregroundMark x1="8763" y1="71845" x2="35567" y2="87379"/>
                        <a14:foregroundMark x1="35567" y1="87379" x2="57732" y2="75728"/>
                      </a14:backgroundRemoval>
                    </a14:imgEffect>
                  </a14:imgLayer>
                </a14:imgProps>
              </a:ext>
              <a:ext uri="{28A0092B-C50C-407E-A947-70E740481C1C}">
                <a14:useLocalDpi xmlns:a14="http://schemas.microsoft.com/office/drawing/2010/main" val="0"/>
              </a:ext>
            </a:extLst>
          </a:blip>
          <a:srcRect/>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926129" y="706398"/>
            <a:ext cx="10497245" cy="5249635"/>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0E9B673-762A-4A4A-94FD-C8A4324A270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250" b="82292" l="11201" r="44363">
                        <a14:foregroundMark x1="11786" y1="57292" x2="11713" y2="74089"/>
                        <a14:foregroundMark x1="11713" y1="74089" x2="18960" y2="80078"/>
                        <a14:foregroundMark x1="18960" y1="80078" x2="24012" y2="81901"/>
                        <a14:foregroundMark x1="12445" y1="58464" x2="11201" y2="79948"/>
                        <a14:foregroundMark x1="35359" y1="80208" x2="38580" y2="79036"/>
                        <a14:foregroundMark x1="38580" y1="79036" x2="40044" y2="77214"/>
                        <a14:foregroundMark x1="40849" y1="75130" x2="43631" y2="79688"/>
                        <a14:foregroundMark x1="43631" y1="79688" x2="44363" y2="82292"/>
                        <a14:foregroundMark x1="39605" y1="79167" x2="42460" y2="80208"/>
                        <a14:backgroundMark x1="18009" y1="56771" x2="24524" y2="63281"/>
                        <a14:backgroundMark x1="24524" y1="63281" x2="36896" y2="65755"/>
                        <a14:backgroundMark x1="36896" y1="65755" x2="40776" y2="67839"/>
                        <a14:backgroundMark x1="36823" y1="71354" x2="40337" y2="72135"/>
                        <a14:backgroundMark x1="40337" y1="72135" x2="41288" y2="71094"/>
                        <a14:backgroundMark x1="40776" y1="71745" x2="43411" y2="73177"/>
                        <a14:backgroundMark x1="17350" y1="57422" x2="24158" y2="64974"/>
                        <a14:backgroundMark x1="24158" y1="64974" x2="24671" y2="64974"/>
                      </a14:backgroundRemoval>
                    </a14:imgEffect>
                  </a14:imgLayer>
                </a14:imgProps>
              </a:ext>
            </a:extLst>
          </a:blip>
          <a:srcRect l="10971" t="53423" r="52784" b="16999"/>
          <a:stretch/>
        </p:blipFill>
        <p:spPr>
          <a:xfrm>
            <a:off x="0" y="3571461"/>
            <a:ext cx="5744817" cy="3286539"/>
          </a:xfrm>
          <a:prstGeom prst="rect">
            <a:avLst/>
          </a:prstGeom>
        </p:spPr>
      </p:pic>
      <p:pic>
        <p:nvPicPr>
          <p:cNvPr id="3" name="Picture 2">
            <a:extLst>
              <a:ext uri="{FF2B5EF4-FFF2-40B4-BE49-F238E27FC236}">
                <a16:creationId xmlns:a16="http://schemas.microsoft.com/office/drawing/2014/main" id="{B715D338-0FC9-2120-343E-1BCE75EA0C90}"/>
              </a:ext>
            </a:extLst>
          </p:cNvPr>
          <p:cNvPicPr>
            <a:picLocks noChangeAspect="1"/>
          </p:cNvPicPr>
          <p:nvPr/>
        </p:nvPicPr>
        <p:blipFill>
          <a:blip r:embed="rId7"/>
          <a:stretch>
            <a:fillRect/>
          </a:stretch>
        </p:blipFill>
        <p:spPr>
          <a:xfrm>
            <a:off x="955326" y="1327011"/>
            <a:ext cx="10150720" cy="4029805"/>
          </a:xfrm>
          <a:prstGeom prst="rect">
            <a:avLst/>
          </a:prstGeom>
        </p:spPr>
      </p:pic>
    </p:spTree>
    <p:extLst>
      <p:ext uri="{BB962C8B-B14F-4D97-AF65-F5344CB8AC3E}">
        <p14:creationId xmlns:p14="http://schemas.microsoft.com/office/powerpoint/2010/main" val="1658515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5"/>
          <p:cNvSpPr txBox="1">
            <a:spLocks noChangeArrowheads="1"/>
          </p:cNvSpPr>
          <p:nvPr/>
        </p:nvSpPr>
        <p:spPr bwMode="auto">
          <a:xfrm>
            <a:off x="1007533" y="476253"/>
            <a:ext cx="873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fontAlgn="base">
              <a:spcBef>
                <a:spcPct val="0"/>
              </a:spcBef>
              <a:spcAft>
                <a:spcPct val="0"/>
              </a:spcAft>
            </a:pPr>
            <a:endParaRPr lang="en-US" altLang="zh-CN" sz="2400">
              <a:solidFill>
                <a:prstClr val="black"/>
              </a:solidFill>
            </a:endParaRPr>
          </a:p>
        </p:txBody>
      </p:sp>
      <p:sp>
        <p:nvSpPr>
          <p:cNvPr id="7" name="Rectangle 6"/>
          <p:cNvSpPr/>
          <p:nvPr/>
        </p:nvSpPr>
        <p:spPr>
          <a:xfrm>
            <a:off x="-129637" y="1575959"/>
            <a:ext cx="12494057" cy="646331"/>
          </a:xfrm>
          <a:prstGeom prst="rect">
            <a:avLst/>
          </a:prstGeom>
          <a:noFill/>
        </p:spPr>
        <p:txBody>
          <a:bodyPr>
            <a:spAutoFit/>
          </a:bodyPr>
          <a:lstStyle/>
          <a:p>
            <a:pPr algn="ctr" defTabSz="914400" fontAlgn="base">
              <a:spcBef>
                <a:spcPct val="0"/>
              </a:spcBef>
              <a:spcAft>
                <a:spcPct val="0"/>
              </a:spcAft>
              <a:defRPr/>
            </a:pPr>
            <a:r>
              <a:rPr lang="en-US" sz="3600" b="1" cap="all" dirty="0" smtClean="0">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Times New Roman" pitchFamily="18" charset="0"/>
                <a:cs typeface="Times New Roman" pitchFamily="18" charset="0"/>
              </a:rPr>
              <a:t>TRƯỜNG TIỂU HỌC MỸ PHONG</a:t>
            </a:r>
            <a:endParaRPr lang="en-US" sz="3600" b="1" cap="all" dirty="0">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11" name="Rectangle 10"/>
          <p:cNvSpPr/>
          <p:nvPr/>
        </p:nvSpPr>
        <p:spPr>
          <a:xfrm>
            <a:off x="3968310" y="2636915"/>
            <a:ext cx="4298164" cy="1323439"/>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defTabSz="914400" fontAlgn="base">
              <a:spcBef>
                <a:spcPct val="0"/>
              </a:spcBef>
              <a:spcAft>
                <a:spcPct val="0"/>
              </a:spcAft>
              <a:defRPr/>
            </a:pPr>
            <a:r>
              <a:rPr lang="en-US" sz="4000" b="1" cap="all" dirty="0">
                <a:solidFill>
                  <a:srgbClr val="FF0000"/>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Arial" panose="020B0604020202020204" pitchFamily="34" charset="0"/>
                <a:cs typeface="Arial" panose="020B0604020202020204" pitchFamily="34" charset="0"/>
              </a:rPr>
              <a:t>MÔN </a:t>
            </a:r>
            <a:r>
              <a:rPr lang="en-US" sz="4000" b="1" cap="all" dirty="0" smtClean="0">
                <a:solidFill>
                  <a:srgbClr val="FF0000"/>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Arial" panose="020B0604020202020204" pitchFamily="34" charset="0"/>
                <a:cs typeface="Arial" panose="020B0604020202020204" pitchFamily="34" charset="0"/>
              </a:rPr>
              <a:t>KHOA HỌC</a:t>
            </a:r>
            <a:r>
              <a:rPr lang="en-US" sz="4000" b="1" cap="all" dirty="0">
                <a:solidFill>
                  <a:srgbClr val="FF0000"/>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Arial" panose="020B0604020202020204" pitchFamily="34" charset="0"/>
                <a:cs typeface="Arial" panose="020B0604020202020204" pitchFamily="34" charset="0"/>
              </a:rPr>
              <a:t/>
            </a:r>
            <a:br>
              <a:rPr lang="en-US" sz="4000" b="1" cap="all" dirty="0">
                <a:solidFill>
                  <a:srgbClr val="FF0000"/>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Arial" panose="020B0604020202020204" pitchFamily="34" charset="0"/>
                <a:cs typeface="Arial" panose="020B0604020202020204" pitchFamily="34" charset="0"/>
              </a:rPr>
            </a:br>
            <a:r>
              <a:rPr lang="en-US" sz="4000" b="1" cap="all" dirty="0">
                <a:solidFill>
                  <a:srgbClr val="FF0000"/>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Arial" panose="020B0604020202020204" pitchFamily="34" charset="0"/>
                <a:cs typeface="Arial" panose="020B0604020202020204" pitchFamily="34" charset="0"/>
              </a:rPr>
              <a:t>LỚP </a:t>
            </a:r>
            <a:r>
              <a:rPr lang="en-US" sz="4000" b="1" cap="all" dirty="0" smtClean="0">
                <a:solidFill>
                  <a:srgbClr val="FF0000"/>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Arial" panose="020B0604020202020204" pitchFamily="34" charset="0"/>
                <a:cs typeface="Arial" panose="020B0604020202020204" pitchFamily="34" charset="0"/>
              </a:rPr>
              <a:t>4A</a:t>
            </a:r>
            <a:endParaRPr lang="en-US" sz="4000" b="1" cap="all" dirty="0">
              <a:solidFill>
                <a:srgbClr val="FF0000"/>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Arial" panose="020B0604020202020204" pitchFamily="34" charset="0"/>
              <a:cs typeface="Arial" panose="020B0604020202020204" pitchFamily="34" charset="0"/>
            </a:endParaRPr>
          </a:p>
        </p:txBody>
      </p:sp>
      <p:sp>
        <p:nvSpPr>
          <p:cNvPr id="6" name="TextBox 5"/>
          <p:cNvSpPr txBox="1"/>
          <p:nvPr/>
        </p:nvSpPr>
        <p:spPr>
          <a:xfrm>
            <a:off x="1104515" y="4323087"/>
            <a:ext cx="10369152" cy="584775"/>
          </a:xfrm>
          <a:prstGeom prst="rect">
            <a:avLst/>
          </a:prstGeom>
          <a:noFill/>
        </p:spPr>
        <p:txBody>
          <a:bodyPr wrap="square" rtlCol="0" anchor="b">
            <a:spAutoFit/>
          </a:bodyPr>
          <a:lstStyle/>
          <a:p>
            <a:pPr algn="ctr" defTabSz="914400" fontAlgn="base">
              <a:spcAft>
                <a:spcPct val="0"/>
              </a:spcAft>
            </a:pPr>
            <a:r>
              <a:rPr lang="en-US" altLang="en-US" sz="3200" b="1" dirty="0" smtClean="0">
                <a:solidFill>
                  <a:srgbClr val="FF0000"/>
                </a:solidFill>
                <a:latin typeface="Times New Roman" pitchFamily="18" charset="0"/>
                <a:cs typeface="Times New Roman" pitchFamily="18" charset="0"/>
              </a:rPr>
              <a:t>BÀI: VAI TRÒ CỦA ÁNH SÁNG</a:t>
            </a:r>
            <a:endParaRPr lang="en-US" altLang="en-US" sz="2000" b="1" dirty="0">
              <a:solidFill>
                <a:srgbClr val="FF0000"/>
              </a:solidFill>
              <a:latin typeface="Times New Roman" pitchFamily="18" charset="0"/>
              <a:cs typeface="Times New Roman" pitchFamily="18" charset="0"/>
            </a:endParaRPr>
          </a:p>
        </p:txBody>
      </p:sp>
      <p:sp>
        <p:nvSpPr>
          <p:cNvPr id="8" name="TextBox 7"/>
          <p:cNvSpPr txBox="1"/>
          <p:nvPr/>
        </p:nvSpPr>
        <p:spPr>
          <a:xfrm>
            <a:off x="1256915" y="5389887"/>
            <a:ext cx="10369152" cy="584775"/>
          </a:xfrm>
          <a:prstGeom prst="rect">
            <a:avLst/>
          </a:prstGeom>
          <a:noFill/>
        </p:spPr>
        <p:txBody>
          <a:bodyPr wrap="square" rtlCol="0" anchor="b">
            <a:spAutoFit/>
          </a:bodyPr>
          <a:lstStyle/>
          <a:p>
            <a:pPr algn="ctr" defTabSz="914400" fontAlgn="base">
              <a:spcAft>
                <a:spcPct val="0"/>
              </a:spcAft>
            </a:pPr>
            <a:r>
              <a:rPr lang="en-US" altLang="en-US" sz="3200" b="1" dirty="0" smtClean="0">
                <a:solidFill>
                  <a:srgbClr val="0000CC"/>
                </a:solidFill>
                <a:latin typeface="Times New Roman" pitchFamily="18" charset="0"/>
                <a:cs typeface="Times New Roman" pitchFamily="18" charset="0"/>
              </a:rPr>
              <a:t>GV: CÁP THỊ THANH THÚY</a:t>
            </a:r>
            <a:endParaRPr lang="en-US" altLang="en-US" sz="20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676848953"/>
      </p:ext>
    </p:extLst>
  </p:cSld>
  <p:clrMapOvr>
    <a:masterClrMapping/>
  </p:clrMapOvr>
  <p:transition spd="slow">
    <p:split orient="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sông hồng_720p">
            <a:hlinkClick r:id="" action="ppaction://media"/>
            <a:extLst>
              <a:ext uri="{FF2B5EF4-FFF2-40B4-BE49-F238E27FC236}">
                <a16:creationId xmlns:a16="http://schemas.microsoft.com/office/drawing/2014/main" id="{87ACDEF8-809E-C45D-D6C2-2F5B43D42E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39748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3"/>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796" b="89320" l="3093" r="98454">
                        <a14:foregroundMark x1="8763" y1="53398" x2="8763" y2="53398"/>
                        <a14:foregroundMark x1="9794" y1="56311" x2="39175" y2="56311"/>
                        <a14:foregroundMark x1="39175" y1="56311" x2="94845" y2="39806"/>
                        <a14:foregroundMark x1="94845" y1="39806" x2="95361" y2="39806"/>
                        <a14:foregroundMark x1="60825" y1="7767" x2="88660" y2="6796"/>
                        <a14:foregroundMark x1="88660" y1="6796" x2="98969" y2="6796"/>
                        <a14:foregroundMark x1="16495" y1="75728" x2="46392" y2="74757"/>
                        <a14:foregroundMark x1="46392" y1="74757" x2="52062" y2="70874"/>
                        <a14:foregroundMark x1="11340" y1="71845" x2="38144" y2="81553"/>
                        <a14:foregroundMark x1="38144" y1="81553" x2="61340" y2="56311"/>
                        <a14:foregroundMark x1="16495" y1="71845" x2="41753" y2="83495"/>
                        <a14:foregroundMark x1="41753" y1="83495" x2="56186" y2="70874"/>
                        <a14:foregroundMark x1="18557" y1="80583" x2="37629" y2="83495"/>
                        <a14:foregroundMark x1="21649" y1="83495" x2="51031" y2="83495"/>
                        <a14:foregroundMark x1="51031" y1="83495" x2="54639" y2="78641"/>
                        <a14:foregroundMark x1="64948" y1="72816" x2="11340" y2="78641"/>
                        <a14:foregroundMark x1="11340" y1="78641" x2="12887" y2="51456"/>
                        <a14:foregroundMark x1="3608" y1="61165" x2="22165" y2="77670"/>
                        <a14:foregroundMark x1="8763" y1="71845" x2="35567" y2="87379"/>
                        <a14:foregroundMark x1="35567" y1="87379" x2="57732" y2="75728"/>
                      </a14:backgroundRemoval>
                    </a14:imgEffect>
                  </a14:imgLayer>
                </a14:imgProps>
              </a:ext>
              <a:ext uri="{28A0092B-C50C-407E-A947-70E740481C1C}">
                <a14:useLocalDpi xmlns:a14="http://schemas.microsoft.com/office/drawing/2010/main" val="0"/>
              </a:ext>
            </a:extLst>
          </a:blip>
          <a:srcRect/>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796" b="89320" l="3093" r="98454">
                        <a14:foregroundMark x1="8763" y1="53398" x2="8763" y2="53398"/>
                        <a14:foregroundMark x1="9794" y1="56311" x2="39175" y2="56311"/>
                        <a14:foregroundMark x1="39175" y1="56311" x2="94845" y2="39806"/>
                        <a14:foregroundMark x1="94845" y1="39806" x2="95361" y2="39806"/>
                        <a14:foregroundMark x1="60825" y1="7767" x2="88660" y2="6796"/>
                        <a14:foregroundMark x1="88660" y1="6796" x2="98969" y2="6796"/>
                        <a14:foregroundMark x1="16495" y1="75728" x2="46392" y2="74757"/>
                        <a14:foregroundMark x1="46392" y1="74757" x2="52062" y2="70874"/>
                        <a14:foregroundMark x1="11340" y1="71845" x2="38144" y2="81553"/>
                        <a14:foregroundMark x1="38144" y1="81553" x2="61340" y2="56311"/>
                        <a14:foregroundMark x1="16495" y1="71845" x2="41753" y2="83495"/>
                        <a14:foregroundMark x1="41753" y1="83495" x2="56186" y2="70874"/>
                        <a14:foregroundMark x1="18557" y1="80583" x2="37629" y2="83495"/>
                        <a14:foregroundMark x1="21649" y1="83495" x2="51031" y2="83495"/>
                        <a14:foregroundMark x1="51031" y1="83495" x2="54639" y2="78641"/>
                        <a14:foregroundMark x1="64948" y1="72816" x2="11340" y2="78641"/>
                        <a14:foregroundMark x1="11340" y1="78641" x2="12887" y2="51456"/>
                        <a14:foregroundMark x1="3608" y1="61165" x2="22165" y2="77670"/>
                        <a14:foregroundMark x1="8763" y1="71845" x2="35567" y2="87379"/>
                        <a14:foregroundMark x1="35567" y1="87379" x2="57732" y2="75728"/>
                      </a14:backgroundRemoval>
                    </a14:imgEffect>
                  </a14:imgLayer>
                </a14:imgProps>
              </a:ext>
              <a:ext uri="{28A0092B-C50C-407E-A947-70E740481C1C}">
                <a14:useLocalDpi xmlns:a14="http://schemas.microsoft.com/office/drawing/2010/main" val="0"/>
              </a:ext>
            </a:extLst>
          </a:blip>
          <a:srcRect/>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F4386D6-9770-4D9A-BD93-2A8E8F84551A}"/>
              </a:ext>
            </a:extLst>
          </p:cNvPr>
          <p:cNvGrpSpPr/>
          <p:nvPr/>
        </p:nvGrpSpPr>
        <p:grpSpPr>
          <a:xfrm>
            <a:off x="3076575" y="0"/>
            <a:ext cx="7102900" cy="3250051"/>
            <a:chOff x="4745449" y="668253"/>
            <a:chExt cx="5485736" cy="2299301"/>
          </a:xfrm>
        </p:grpSpPr>
        <p:pic>
          <p:nvPicPr>
            <p:cNvPr id="13" name="Picture 5">
              <a:extLst>
                <a:ext uri="{FF2B5EF4-FFF2-40B4-BE49-F238E27FC236}">
                  <a16:creationId xmlns:a16="http://schemas.microsoft.com/office/drawing/2014/main" id="{B33BC034-21D0-4CA5-8D83-DD5C4441F46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4745449" y="668253"/>
              <a:ext cx="5485736" cy="2299301"/>
            </a:xfrm>
            <a:prstGeom prst="rect">
              <a:avLst/>
            </a:prstGeom>
          </p:spPr>
        </p:pic>
        <p:sp>
          <p:nvSpPr>
            <p:cNvPr id="14" name="TextBox 13">
              <a:extLst>
                <a:ext uri="{FF2B5EF4-FFF2-40B4-BE49-F238E27FC236}">
                  <a16:creationId xmlns:a16="http://schemas.microsoft.com/office/drawing/2014/main" id="{D27971DE-78D6-435D-8E51-7E83535035E8}"/>
                </a:ext>
              </a:extLst>
            </p:cNvPr>
            <p:cNvSpPr txBox="1"/>
            <p:nvPr/>
          </p:nvSpPr>
          <p:spPr>
            <a:xfrm>
              <a:off x="5046504" y="1475584"/>
              <a:ext cx="5036025" cy="78387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libri" panose="020F0502020204030204" pitchFamily="34" charset="0"/>
                  <a:cs typeface="Calibri" panose="020F0502020204030204" pitchFamily="34" charset="0"/>
                </a:rPr>
                <a:t>H</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ãy chia sẻ những điều em biết có liên quan đến sông Hồng.</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9" name="Picture 12" descr="15 Vector ideas | vector, vector free, kids icon">
            <a:extLst>
              <a:ext uri="{FF2B5EF4-FFF2-40B4-BE49-F238E27FC236}">
                <a16:creationId xmlns:a16="http://schemas.microsoft.com/office/drawing/2014/main" id="{2EF57058-3666-F708-8CDE-C6059C77E81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8869392" y="3230512"/>
            <a:ext cx="1989107" cy="30264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478B8AD5-18B0-E0A3-B27C-0DC92C051FDA}"/>
              </a:ext>
            </a:extLst>
          </p:cNvPr>
          <p:cNvSpPr/>
          <p:nvPr/>
        </p:nvSpPr>
        <p:spPr>
          <a:xfrm>
            <a:off x="1012699" y="3306726"/>
            <a:ext cx="7121208" cy="2987747"/>
          </a:xfrm>
          <a:prstGeom prst="roundRect">
            <a:avLst>
              <a:gd name="adj" fmla="val 11503"/>
            </a:avLst>
          </a:prstGeom>
          <a:solidFill>
            <a:schemeClr val="accent4">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2800" b="1" dirty="0">
                <a:solidFill>
                  <a:srgbClr val="C00000"/>
                </a:solidFill>
                <a:latin typeface="Cambria" panose="02040503050406030204" pitchFamily="18" charset="0"/>
                <a:ea typeface="Cambria" panose="02040503050406030204" pitchFamily="18" charset="0"/>
              </a:rPr>
              <a:t>Sông Hồng là dòng sông lớn ở miền Bắc Việt Nam.</a:t>
            </a:r>
          </a:p>
          <a:p>
            <a:pPr marL="457200" lvl="0" indent="-457200" algn="just">
              <a:buFont typeface="Arial" panose="020B0604020202020204" pitchFamily="34" charset="0"/>
              <a:buChar char="•"/>
            </a:pPr>
            <a:r>
              <a:rPr lang="vi-VN" sz="2800" b="1" dirty="0">
                <a:solidFill>
                  <a:srgbClr val="C00000"/>
                </a:solidFill>
                <a:latin typeface="Cambria" panose="02040503050406030204" pitchFamily="18" charset="0"/>
                <a:ea typeface="Cambria" panose="02040503050406030204" pitchFamily="18" charset="0"/>
              </a:rPr>
              <a:t>Phù sa của sông bồi đắp tạo nên đồng bằng sông Hồng trù phú.</a:t>
            </a:r>
          </a:p>
          <a:p>
            <a:pPr marL="457200" lvl="0" indent="-457200" algn="just">
              <a:buFont typeface="Arial" panose="020B0604020202020204" pitchFamily="34" charset="0"/>
              <a:buChar char="•"/>
            </a:pPr>
            <a:r>
              <a:rPr lang="vi-VN" sz="2800" b="1" dirty="0">
                <a:solidFill>
                  <a:srgbClr val="C00000"/>
                </a:solidFill>
                <a:latin typeface="Cambria" panose="02040503050406030204" pitchFamily="18" charset="0"/>
                <a:ea typeface="Cambria" panose="02040503050406030204" pitchFamily="18" charset="0"/>
              </a:rPr>
              <a:t>Là địa bàn chính xuất hiện nền văn minh đầu tiên của người Việt.</a:t>
            </a:r>
          </a:p>
        </p:txBody>
      </p:sp>
    </p:spTree>
    <p:extLst>
      <p:ext uri="{BB962C8B-B14F-4D97-AF65-F5344CB8AC3E}">
        <p14:creationId xmlns:p14="http://schemas.microsoft.com/office/powerpoint/2010/main" val="2485807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anokwan14002 #1 Royalty Free Photos, Pictures, Images And Stock Photography">
            <a:extLst>
              <a:ext uri="{FF2B5EF4-FFF2-40B4-BE49-F238E27FC236}">
                <a16:creationId xmlns:a16="http://schemas.microsoft.com/office/drawing/2014/main" id="{79A0D13B-43E6-4DAE-866E-0D00F6C50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911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5 Vector ideas | vector, vector free, kids icon">
            <a:extLst>
              <a:ext uri="{FF2B5EF4-FFF2-40B4-BE49-F238E27FC236}">
                <a16:creationId xmlns:a16="http://schemas.microsoft.com/office/drawing/2014/main" id="{81AEDDF1-7C88-4D23-9626-B9B0201FC7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436" y="3068587"/>
            <a:ext cx="1962157" cy="3026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úa Mì, Lúa Lĩnh Vực - Phim hoạt hình ruộng png tải về - Miễn phí trong  suốt Có Gia đình png Tải về.">
            <a:extLst>
              <a:ext uri="{FF2B5EF4-FFF2-40B4-BE49-F238E27FC236}">
                <a16:creationId xmlns:a16="http://schemas.microsoft.com/office/drawing/2014/main" id="{F695C697-46A3-492E-9F2C-FB6D98C520C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0" r="100000">
                        <a14:foregroundMark x1="11239" y1="90652" x2="11239" y2="90652"/>
                        <a14:foregroundMark x1="8213" y1="96957" x2="11239" y2="97826"/>
                        <a14:foregroundMark x1="21614" y1="98261" x2="21614" y2="98261"/>
                      </a14:backgroundRemoval>
                    </a14:imgEffect>
                  </a14:imgLayer>
                </a14:imgProps>
              </a:ext>
              <a:ext uri="{28A0092B-C50C-407E-A947-70E740481C1C}">
                <a14:useLocalDpi xmlns:a14="http://schemas.microsoft.com/office/drawing/2010/main" val="0"/>
              </a:ext>
            </a:extLst>
          </a:blip>
          <a:srcRect/>
          <a:stretch/>
        </p:blipFill>
        <p:spPr bwMode="auto">
          <a:xfrm>
            <a:off x="-110219"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te boy cartoon characters vectors free download graphic art designs">
            <a:extLst>
              <a:ext uri="{FF2B5EF4-FFF2-40B4-BE49-F238E27FC236}">
                <a16:creationId xmlns:a16="http://schemas.microsoft.com/office/drawing/2014/main" id="{20F45585-740B-494B-8FFE-C29B083D858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67" b="90667" l="5090" r="94012">
                        <a14:foregroundMark x1="5090" y1="14167" x2="61677" y2="10000"/>
                        <a14:foregroundMark x1="61677" y1="10000" x2="69461" y2="10000"/>
                        <a14:foregroundMark x1="40120" y1="4333" x2="61078" y2="3833"/>
                        <a14:foregroundMark x1="61078" y1="3833" x2="69162" y2="4167"/>
                        <a14:foregroundMark x1="92814" y1="11167" x2="94012" y2="26833"/>
                        <a14:foregroundMark x1="39222" y1="90667" x2="39222" y2="90667"/>
                        <a14:foregroundMark x1="39222" y1="90667" x2="39222" y2="90667"/>
                        <a14:foregroundMark x1="64671" y1="89000" x2="64671" y2="89000"/>
                        <a14:foregroundMark x1="64671" y1="89000" x2="64671" y2="89000"/>
                        <a14:foregroundMark x1="59581" y1="80667" x2="59581" y2="85500"/>
                        <a14:foregroundMark x1="38323" y1="83167" x2="53293" y2="85833"/>
                        <a14:foregroundMark x1="53293" y1="85833" x2="56287" y2="85333"/>
                        <a14:foregroundMark x1="34132" y1="79667" x2="34731" y2="88167"/>
                        <a14:foregroundMark x1="60778" y1="88167" x2="65868" y2="88167"/>
                        <a14:foregroundMark x1="33234" y1="35833" x2="69461" y2="36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41402" y="3149329"/>
            <a:ext cx="1684732" cy="30264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úa Mì, Lúa Lĩnh Vực - Phim hoạt hình ruộng png tải về - Miễn phí trong  suốt Có Gia đình png Tải về.">
            <a:extLst>
              <a:ext uri="{FF2B5EF4-FFF2-40B4-BE49-F238E27FC236}">
                <a16:creationId xmlns:a16="http://schemas.microsoft.com/office/drawing/2014/main" id="{7319E172-5E1E-4D3A-9D59-9D6CC80639F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0" r="100000">
                        <a14:foregroundMark x1="11239" y1="90652" x2="11239" y2="90652"/>
                        <a14:foregroundMark x1="8213" y1="96957" x2="11239" y2="97826"/>
                        <a14:foregroundMark x1="21614" y1="98261" x2="21614" y2="98261"/>
                      </a14:backgroundRemoval>
                    </a14:imgEffect>
                  </a14:imgLayer>
                </a14:imgProps>
              </a:ext>
              <a:ext uri="{28A0092B-C50C-407E-A947-70E740481C1C}">
                <a14:useLocalDpi xmlns:a14="http://schemas.microsoft.com/office/drawing/2010/main" val="0"/>
              </a:ext>
            </a:extLst>
          </a:blip>
          <a:srcRect/>
          <a:stretch/>
        </p:blipFill>
        <p:spPr bwMode="auto">
          <a:xfrm>
            <a:off x="3980176"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úa Mì, Lúa Lĩnh Vực - Phim hoạt hình ruộng png tải về - Miễn phí trong  suốt Có Gia đình png Tải về.">
            <a:extLst>
              <a:ext uri="{FF2B5EF4-FFF2-40B4-BE49-F238E27FC236}">
                <a16:creationId xmlns:a16="http://schemas.microsoft.com/office/drawing/2014/main" id="{342B6016-6A32-4E24-83C9-C52CABD6FA6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0" r="100000">
                        <a14:foregroundMark x1="11239" y1="90652" x2="11239" y2="90652"/>
                        <a14:foregroundMark x1="8213" y1="96957" x2="11239" y2="97826"/>
                        <a14:foregroundMark x1="21614" y1="98261" x2="21614" y2="98261"/>
                      </a14:backgroundRemoval>
                    </a14:imgEffect>
                  </a14:imgLayer>
                </a14:imgProps>
              </a:ext>
              <a:ext uri="{28A0092B-C50C-407E-A947-70E740481C1C}">
                <a14:useLocalDpi xmlns:a14="http://schemas.microsoft.com/office/drawing/2010/main" val="0"/>
              </a:ext>
            </a:extLst>
          </a:blip>
          <a:srcRect/>
          <a:stretch/>
        </p:blipFill>
        <p:spPr bwMode="auto">
          <a:xfrm>
            <a:off x="7845288" y="4581819"/>
            <a:ext cx="4401824" cy="28037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DAF1FFC-3E7B-3E01-2A43-5AAB02DFDFA5}"/>
              </a:ext>
            </a:extLst>
          </p:cNvPr>
          <p:cNvPicPr>
            <a:picLocks noChangeAspect="1"/>
          </p:cNvPicPr>
          <p:nvPr/>
        </p:nvPicPr>
        <p:blipFill>
          <a:blip r:embed="rId9"/>
          <a:stretch>
            <a:fillRect/>
          </a:stretch>
        </p:blipFill>
        <p:spPr>
          <a:xfrm>
            <a:off x="2617143" y="2322506"/>
            <a:ext cx="7529213" cy="1603387"/>
          </a:xfrm>
          <a:prstGeom prst="rect">
            <a:avLst/>
          </a:prstGeom>
        </p:spPr>
      </p:pic>
    </p:spTree>
    <p:extLst>
      <p:ext uri="{BB962C8B-B14F-4D97-AF65-F5344CB8AC3E}">
        <p14:creationId xmlns:p14="http://schemas.microsoft.com/office/powerpoint/2010/main" val="32692930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DFFB5C-CDC1-49E8-A3A1-83D29A193615}"/>
              </a:ext>
            </a:extLst>
          </p:cNvPr>
          <p:cNvPicPr>
            <a:picLocks noChangeAspect="1"/>
          </p:cNvPicPr>
          <p:nvPr/>
        </p:nvPicPr>
        <p:blipFill rotWithShape="1">
          <a:blip r:embed="rId3"/>
          <a:srcRect l="10943" t="20970" r="11722" b="16705"/>
          <a:stretch/>
        </p:blipFill>
        <p:spPr>
          <a:xfrm>
            <a:off x="0" y="0"/>
            <a:ext cx="12207833" cy="6858000"/>
          </a:xfrm>
          <a:prstGeom prst="rect">
            <a:avLst/>
          </a:prstGeom>
        </p:spPr>
      </p:pic>
      <p:sp>
        <p:nvSpPr>
          <p:cNvPr id="3" name="Rectangle: Rounded Corners 2">
            <a:extLst>
              <a:ext uri="{FF2B5EF4-FFF2-40B4-BE49-F238E27FC236}">
                <a16:creationId xmlns:a16="http://schemas.microsoft.com/office/drawing/2014/main" id="{71B5DDB7-4C8B-4E92-A13A-2169504DA803}"/>
              </a:ext>
            </a:extLst>
          </p:cNvPr>
          <p:cNvSpPr/>
          <p:nvPr/>
        </p:nvSpPr>
        <p:spPr>
          <a:xfrm>
            <a:off x="276225" y="344774"/>
            <a:ext cx="1155101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EA6E751-D850-4AB7-AF4B-12913E2E44BC}"/>
              </a:ext>
            </a:extLst>
          </p:cNvPr>
          <p:cNvSpPr txBox="1"/>
          <p:nvPr/>
        </p:nvSpPr>
        <p:spPr>
          <a:xfrm>
            <a:off x="552450" y="448536"/>
            <a:ext cx="11077575" cy="1477328"/>
          </a:xfrm>
          <a:prstGeom prst="rect">
            <a:avLst/>
          </a:prstGeom>
          <a:noFill/>
        </p:spPr>
        <p:txBody>
          <a:bodyPr wrap="square" lIns="0" tIns="0" rIns="0" bIns="0" rtlCol="0">
            <a:spAutoFit/>
          </a:bodyPr>
          <a:lstStyle/>
          <a:p>
            <a:pPr marL="457200" lvl="0" indent="-457200" algn="just">
              <a:buFont typeface="Arial" panose="020B0604020202020204" pitchFamily="34" charset="0"/>
              <a:buChar char="•"/>
            </a:pPr>
            <a:r>
              <a:rPr lang="vi-VN" sz="3200" b="1" i="1" dirty="0">
                <a:solidFill>
                  <a:srgbClr val="002060"/>
                </a:solidFill>
                <a:latin typeface="Calibri" panose="020F0502020204030204" pitchFamily="34" charset="0"/>
                <a:cs typeface="Calibri" panose="020F0502020204030204" pitchFamily="34" charset="0"/>
              </a:rPr>
              <a:t> Quan sát hình 2, em hãy xác định vị trí của sông Hồng trên lược đồ.</a:t>
            </a:r>
          </a:p>
          <a:p>
            <a:pPr marL="457200" lvl="0" indent="-457200" algn="just">
              <a:buFont typeface="Arial" panose="020B0604020202020204" pitchFamily="34" charset="0"/>
              <a:buChar char="•"/>
            </a:pPr>
            <a:r>
              <a:rPr lang="vi-VN" sz="3200" b="1" i="1" dirty="0">
                <a:solidFill>
                  <a:srgbClr val="002060"/>
                </a:solidFill>
                <a:latin typeface="Calibri" panose="020F0502020204030204" pitchFamily="34" charset="0"/>
                <a:cs typeface="Calibri" panose="020F0502020204030204" pitchFamily="34" charset="0"/>
              </a:rPr>
              <a:t>Sông Hồng còn có những tên gọi nào khác?</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673BA655-6F5F-5CE2-6D7F-2D60B57E8D7C}"/>
              </a:ext>
            </a:extLst>
          </p:cNvPr>
          <p:cNvPicPr>
            <a:picLocks noChangeAspect="1"/>
          </p:cNvPicPr>
          <p:nvPr/>
        </p:nvPicPr>
        <p:blipFill>
          <a:blip r:embed="rId4"/>
          <a:stretch>
            <a:fillRect/>
          </a:stretch>
        </p:blipFill>
        <p:spPr>
          <a:xfrm>
            <a:off x="2952750" y="1896615"/>
            <a:ext cx="6138862" cy="4585147"/>
          </a:xfrm>
          <a:prstGeom prst="rect">
            <a:avLst/>
          </a:prstGeom>
        </p:spPr>
      </p:pic>
    </p:spTree>
    <p:extLst>
      <p:ext uri="{BB962C8B-B14F-4D97-AF65-F5344CB8AC3E}">
        <p14:creationId xmlns:p14="http://schemas.microsoft.com/office/powerpoint/2010/main" val="39578012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DFFB5C-CDC1-49E8-A3A1-83D29A193615}"/>
              </a:ext>
            </a:extLst>
          </p:cNvPr>
          <p:cNvPicPr>
            <a:picLocks noChangeAspect="1"/>
          </p:cNvPicPr>
          <p:nvPr/>
        </p:nvPicPr>
        <p:blipFill rotWithShape="1">
          <a:blip r:embed="rId3"/>
          <a:srcRect l="10943" t="20970" r="11722" b="16705"/>
          <a:stretch/>
        </p:blipFill>
        <p:spPr>
          <a:xfrm>
            <a:off x="0" y="0"/>
            <a:ext cx="12207833" cy="6858000"/>
          </a:xfrm>
          <a:prstGeom prst="rect">
            <a:avLst/>
          </a:prstGeom>
        </p:spPr>
      </p:pic>
      <p:sp>
        <p:nvSpPr>
          <p:cNvPr id="3" name="Rectangle: Rounded Corners 2">
            <a:extLst>
              <a:ext uri="{FF2B5EF4-FFF2-40B4-BE49-F238E27FC236}">
                <a16:creationId xmlns:a16="http://schemas.microsoft.com/office/drawing/2014/main" id="{71B5DDB7-4C8B-4E92-A13A-2169504DA803}"/>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92F9295-8DDA-FE02-B5B4-5F783AFCD20C}"/>
              </a:ext>
            </a:extLst>
          </p:cNvPr>
          <p:cNvPicPr>
            <a:picLocks noChangeAspect="1"/>
          </p:cNvPicPr>
          <p:nvPr/>
        </p:nvPicPr>
        <p:blipFill>
          <a:blip r:embed="rId4"/>
          <a:stretch>
            <a:fillRect/>
          </a:stretch>
        </p:blipFill>
        <p:spPr>
          <a:xfrm>
            <a:off x="1638300" y="639315"/>
            <a:ext cx="7886700" cy="5890616"/>
          </a:xfrm>
          <a:prstGeom prst="rect">
            <a:avLst/>
          </a:prstGeom>
        </p:spPr>
      </p:pic>
      <p:sp>
        <p:nvSpPr>
          <p:cNvPr id="5" name="Freeform: Shape 4">
            <a:extLst>
              <a:ext uri="{FF2B5EF4-FFF2-40B4-BE49-F238E27FC236}">
                <a16:creationId xmlns:a16="http://schemas.microsoft.com/office/drawing/2014/main" id="{D7DF84D8-2162-AA8B-35FE-078F3966F18D}"/>
              </a:ext>
            </a:extLst>
          </p:cNvPr>
          <p:cNvSpPr/>
          <p:nvPr/>
        </p:nvSpPr>
        <p:spPr>
          <a:xfrm>
            <a:off x="3724275" y="1619250"/>
            <a:ext cx="1933575" cy="2057400"/>
          </a:xfrm>
          <a:custGeom>
            <a:avLst/>
            <a:gdLst>
              <a:gd name="connsiteX0" fmla="*/ 0 w 1933575"/>
              <a:gd name="connsiteY0" fmla="*/ 0 h 2057400"/>
              <a:gd name="connsiteX1" fmla="*/ 57150 w 1933575"/>
              <a:gd name="connsiteY1" fmla="*/ 57150 h 2057400"/>
              <a:gd name="connsiteX2" fmla="*/ 85725 w 1933575"/>
              <a:gd name="connsiteY2" fmla="*/ 95250 h 2057400"/>
              <a:gd name="connsiteX3" fmla="*/ 142875 w 1933575"/>
              <a:gd name="connsiteY3" fmla="*/ 152400 h 2057400"/>
              <a:gd name="connsiteX4" fmla="*/ 171450 w 1933575"/>
              <a:gd name="connsiteY4" fmla="*/ 209550 h 2057400"/>
              <a:gd name="connsiteX5" fmla="*/ 228600 w 1933575"/>
              <a:gd name="connsiteY5" fmla="*/ 304800 h 2057400"/>
              <a:gd name="connsiteX6" fmla="*/ 247650 w 1933575"/>
              <a:gd name="connsiteY6" fmla="*/ 342900 h 2057400"/>
              <a:gd name="connsiteX7" fmla="*/ 276225 w 1933575"/>
              <a:gd name="connsiteY7" fmla="*/ 390525 h 2057400"/>
              <a:gd name="connsiteX8" fmla="*/ 314325 w 1933575"/>
              <a:gd name="connsiteY8" fmla="*/ 466725 h 2057400"/>
              <a:gd name="connsiteX9" fmla="*/ 381000 w 1933575"/>
              <a:gd name="connsiteY9" fmla="*/ 504825 h 2057400"/>
              <a:gd name="connsiteX10" fmla="*/ 409575 w 1933575"/>
              <a:gd name="connsiteY10" fmla="*/ 523875 h 2057400"/>
              <a:gd name="connsiteX11" fmla="*/ 504825 w 1933575"/>
              <a:gd name="connsiteY11" fmla="*/ 542925 h 2057400"/>
              <a:gd name="connsiteX12" fmla="*/ 561975 w 1933575"/>
              <a:gd name="connsiteY12" fmla="*/ 561975 h 2057400"/>
              <a:gd name="connsiteX13" fmla="*/ 609600 w 1933575"/>
              <a:gd name="connsiteY13" fmla="*/ 619125 h 2057400"/>
              <a:gd name="connsiteX14" fmla="*/ 638175 w 1933575"/>
              <a:gd name="connsiteY14" fmla="*/ 647700 h 2057400"/>
              <a:gd name="connsiteX15" fmla="*/ 685800 w 1933575"/>
              <a:gd name="connsiteY15" fmla="*/ 704850 h 2057400"/>
              <a:gd name="connsiteX16" fmla="*/ 704850 w 1933575"/>
              <a:gd name="connsiteY16" fmla="*/ 752475 h 2057400"/>
              <a:gd name="connsiteX17" fmla="*/ 733425 w 1933575"/>
              <a:gd name="connsiteY17" fmla="*/ 781050 h 2057400"/>
              <a:gd name="connsiteX18" fmla="*/ 752475 w 1933575"/>
              <a:gd name="connsiteY18" fmla="*/ 809625 h 2057400"/>
              <a:gd name="connsiteX19" fmla="*/ 904875 w 1933575"/>
              <a:gd name="connsiteY19" fmla="*/ 914400 h 2057400"/>
              <a:gd name="connsiteX20" fmla="*/ 1038225 w 1933575"/>
              <a:gd name="connsiteY20" fmla="*/ 1038225 h 2057400"/>
              <a:gd name="connsiteX21" fmla="*/ 1047750 w 1933575"/>
              <a:gd name="connsiteY21" fmla="*/ 1076325 h 2057400"/>
              <a:gd name="connsiteX22" fmla="*/ 1085850 w 1933575"/>
              <a:gd name="connsiteY22" fmla="*/ 1104900 h 2057400"/>
              <a:gd name="connsiteX23" fmla="*/ 1162050 w 1933575"/>
              <a:gd name="connsiteY23" fmla="*/ 1190625 h 2057400"/>
              <a:gd name="connsiteX24" fmla="*/ 1228725 w 1933575"/>
              <a:gd name="connsiteY24" fmla="*/ 1276350 h 2057400"/>
              <a:gd name="connsiteX25" fmla="*/ 1295400 w 1933575"/>
              <a:gd name="connsiteY25" fmla="*/ 1323975 h 2057400"/>
              <a:gd name="connsiteX26" fmla="*/ 1323975 w 1933575"/>
              <a:gd name="connsiteY26" fmla="*/ 1352550 h 2057400"/>
              <a:gd name="connsiteX27" fmla="*/ 1400175 w 1933575"/>
              <a:gd name="connsiteY27" fmla="*/ 1409700 h 2057400"/>
              <a:gd name="connsiteX28" fmla="*/ 1428750 w 1933575"/>
              <a:gd name="connsiteY28" fmla="*/ 1447800 h 2057400"/>
              <a:gd name="connsiteX29" fmla="*/ 1485900 w 1933575"/>
              <a:gd name="connsiteY29" fmla="*/ 1495425 h 2057400"/>
              <a:gd name="connsiteX30" fmla="*/ 1533525 w 1933575"/>
              <a:gd name="connsiteY30" fmla="*/ 1552575 h 2057400"/>
              <a:gd name="connsiteX31" fmla="*/ 1600200 w 1933575"/>
              <a:gd name="connsiteY31" fmla="*/ 1657350 h 2057400"/>
              <a:gd name="connsiteX32" fmla="*/ 1628775 w 1933575"/>
              <a:gd name="connsiteY32" fmla="*/ 1695450 h 2057400"/>
              <a:gd name="connsiteX33" fmla="*/ 1647825 w 1933575"/>
              <a:gd name="connsiteY33" fmla="*/ 1733550 h 2057400"/>
              <a:gd name="connsiteX34" fmla="*/ 1704975 w 1933575"/>
              <a:gd name="connsiteY34" fmla="*/ 1809750 h 2057400"/>
              <a:gd name="connsiteX35" fmla="*/ 1762125 w 1933575"/>
              <a:gd name="connsiteY35" fmla="*/ 1866900 h 2057400"/>
              <a:gd name="connsiteX36" fmla="*/ 1819275 w 1933575"/>
              <a:gd name="connsiteY36" fmla="*/ 1924050 h 2057400"/>
              <a:gd name="connsiteX37" fmla="*/ 1857375 w 1933575"/>
              <a:gd name="connsiteY37" fmla="*/ 1933575 h 2057400"/>
              <a:gd name="connsiteX38" fmla="*/ 1885950 w 1933575"/>
              <a:gd name="connsiteY38" fmla="*/ 1943100 h 2057400"/>
              <a:gd name="connsiteX39" fmla="*/ 1924050 w 1933575"/>
              <a:gd name="connsiteY39" fmla="*/ 2028825 h 2057400"/>
              <a:gd name="connsiteX40" fmla="*/ 1933575 w 1933575"/>
              <a:gd name="connsiteY40" fmla="*/ 2057400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33575" h="2057400">
                <a:moveTo>
                  <a:pt x="0" y="0"/>
                </a:moveTo>
                <a:cubicBezTo>
                  <a:pt x="19050" y="19050"/>
                  <a:pt x="39128" y="37125"/>
                  <a:pt x="57150" y="57150"/>
                </a:cubicBezTo>
                <a:cubicBezTo>
                  <a:pt x="67770" y="68950"/>
                  <a:pt x="75105" y="83450"/>
                  <a:pt x="85725" y="95250"/>
                </a:cubicBezTo>
                <a:cubicBezTo>
                  <a:pt x="103747" y="115275"/>
                  <a:pt x="130827" y="128303"/>
                  <a:pt x="142875" y="152400"/>
                </a:cubicBezTo>
                <a:cubicBezTo>
                  <a:pt x="152400" y="171450"/>
                  <a:pt x="161008" y="190987"/>
                  <a:pt x="171450" y="209550"/>
                </a:cubicBezTo>
                <a:cubicBezTo>
                  <a:pt x="189603" y="241821"/>
                  <a:pt x="212041" y="271682"/>
                  <a:pt x="228600" y="304800"/>
                </a:cubicBezTo>
                <a:cubicBezTo>
                  <a:pt x="234950" y="317500"/>
                  <a:pt x="240754" y="330488"/>
                  <a:pt x="247650" y="342900"/>
                </a:cubicBezTo>
                <a:cubicBezTo>
                  <a:pt x="256641" y="359084"/>
                  <a:pt x="267946" y="373966"/>
                  <a:pt x="276225" y="390525"/>
                </a:cubicBezTo>
                <a:cubicBezTo>
                  <a:pt x="289868" y="417812"/>
                  <a:pt x="292257" y="444657"/>
                  <a:pt x="314325" y="466725"/>
                </a:cubicBezTo>
                <a:cubicBezTo>
                  <a:pt x="329796" y="482196"/>
                  <a:pt x="363569" y="494864"/>
                  <a:pt x="381000" y="504825"/>
                </a:cubicBezTo>
                <a:cubicBezTo>
                  <a:pt x="390939" y="510505"/>
                  <a:pt x="398634" y="520508"/>
                  <a:pt x="409575" y="523875"/>
                </a:cubicBezTo>
                <a:cubicBezTo>
                  <a:pt x="440522" y="533397"/>
                  <a:pt x="473413" y="535072"/>
                  <a:pt x="504825" y="542925"/>
                </a:cubicBezTo>
                <a:cubicBezTo>
                  <a:pt x="524306" y="547795"/>
                  <a:pt x="542925" y="555625"/>
                  <a:pt x="561975" y="561975"/>
                </a:cubicBezTo>
                <a:cubicBezTo>
                  <a:pt x="645457" y="645457"/>
                  <a:pt x="543295" y="539559"/>
                  <a:pt x="609600" y="619125"/>
                </a:cubicBezTo>
                <a:cubicBezTo>
                  <a:pt x="618224" y="629473"/>
                  <a:pt x="629226" y="637632"/>
                  <a:pt x="638175" y="647700"/>
                </a:cubicBezTo>
                <a:cubicBezTo>
                  <a:pt x="654650" y="666234"/>
                  <a:pt x="669925" y="685800"/>
                  <a:pt x="685800" y="704850"/>
                </a:cubicBezTo>
                <a:cubicBezTo>
                  <a:pt x="692150" y="720725"/>
                  <a:pt x="695788" y="737976"/>
                  <a:pt x="704850" y="752475"/>
                </a:cubicBezTo>
                <a:cubicBezTo>
                  <a:pt x="711989" y="763898"/>
                  <a:pt x="724801" y="770702"/>
                  <a:pt x="733425" y="781050"/>
                </a:cubicBezTo>
                <a:cubicBezTo>
                  <a:pt x="740754" y="789844"/>
                  <a:pt x="744063" y="801860"/>
                  <a:pt x="752475" y="809625"/>
                </a:cubicBezTo>
                <a:cubicBezTo>
                  <a:pt x="846818" y="896711"/>
                  <a:pt x="824319" y="882178"/>
                  <a:pt x="904875" y="914400"/>
                </a:cubicBezTo>
                <a:cubicBezTo>
                  <a:pt x="992248" y="1001773"/>
                  <a:pt x="947686" y="960620"/>
                  <a:pt x="1038225" y="1038225"/>
                </a:cubicBezTo>
                <a:cubicBezTo>
                  <a:pt x="1041400" y="1050925"/>
                  <a:pt x="1040141" y="1065673"/>
                  <a:pt x="1047750" y="1076325"/>
                </a:cubicBezTo>
                <a:cubicBezTo>
                  <a:pt x="1056977" y="1089243"/>
                  <a:pt x="1073797" y="1094569"/>
                  <a:pt x="1085850" y="1104900"/>
                </a:cubicBezTo>
                <a:cubicBezTo>
                  <a:pt x="1111304" y="1126717"/>
                  <a:pt x="1143827" y="1167846"/>
                  <a:pt x="1162050" y="1190625"/>
                </a:cubicBezTo>
                <a:cubicBezTo>
                  <a:pt x="1184664" y="1218893"/>
                  <a:pt x="1198604" y="1256270"/>
                  <a:pt x="1228725" y="1276350"/>
                </a:cubicBezTo>
                <a:cubicBezTo>
                  <a:pt x="1251340" y="1291427"/>
                  <a:pt x="1274725" y="1306253"/>
                  <a:pt x="1295400" y="1323975"/>
                </a:cubicBezTo>
                <a:cubicBezTo>
                  <a:pt x="1305627" y="1332741"/>
                  <a:pt x="1313627" y="1343926"/>
                  <a:pt x="1323975" y="1352550"/>
                </a:cubicBezTo>
                <a:cubicBezTo>
                  <a:pt x="1376735" y="1396517"/>
                  <a:pt x="1330701" y="1340226"/>
                  <a:pt x="1400175" y="1409700"/>
                </a:cubicBezTo>
                <a:cubicBezTo>
                  <a:pt x="1411400" y="1420925"/>
                  <a:pt x="1418419" y="1435747"/>
                  <a:pt x="1428750" y="1447800"/>
                </a:cubicBezTo>
                <a:cubicBezTo>
                  <a:pt x="1453196" y="1476321"/>
                  <a:pt x="1456505" y="1475828"/>
                  <a:pt x="1485900" y="1495425"/>
                </a:cubicBezTo>
                <a:cubicBezTo>
                  <a:pt x="1553973" y="1597535"/>
                  <a:pt x="1447962" y="1442566"/>
                  <a:pt x="1533525" y="1552575"/>
                </a:cubicBezTo>
                <a:cubicBezTo>
                  <a:pt x="1572341" y="1602481"/>
                  <a:pt x="1567570" y="1608406"/>
                  <a:pt x="1600200" y="1657350"/>
                </a:cubicBezTo>
                <a:cubicBezTo>
                  <a:pt x="1609006" y="1670559"/>
                  <a:pt x="1620361" y="1681988"/>
                  <a:pt x="1628775" y="1695450"/>
                </a:cubicBezTo>
                <a:cubicBezTo>
                  <a:pt x="1636300" y="1707491"/>
                  <a:pt x="1639949" y="1721736"/>
                  <a:pt x="1647825" y="1733550"/>
                </a:cubicBezTo>
                <a:cubicBezTo>
                  <a:pt x="1665437" y="1759968"/>
                  <a:pt x="1685925" y="1784350"/>
                  <a:pt x="1704975" y="1809750"/>
                </a:cubicBezTo>
                <a:cubicBezTo>
                  <a:pt x="1740419" y="1857008"/>
                  <a:pt x="1720341" y="1839044"/>
                  <a:pt x="1762125" y="1866900"/>
                </a:cubicBezTo>
                <a:cubicBezTo>
                  <a:pt x="1781461" y="1895904"/>
                  <a:pt x="1783831" y="1906328"/>
                  <a:pt x="1819275" y="1924050"/>
                </a:cubicBezTo>
                <a:cubicBezTo>
                  <a:pt x="1830984" y="1929904"/>
                  <a:pt x="1844788" y="1929979"/>
                  <a:pt x="1857375" y="1933575"/>
                </a:cubicBezTo>
                <a:cubicBezTo>
                  <a:pt x="1867029" y="1936333"/>
                  <a:pt x="1876425" y="1939925"/>
                  <a:pt x="1885950" y="1943100"/>
                </a:cubicBezTo>
                <a:cubicBezTo>
                  <a:pt x="1916139" y="1988383"/>
                  <a:pt x="1901380" y="1960815"/>
                  <a:pt x="1924050" y="2028825"/>
                </a:cubicBezTo>
                <a:lnTo>
                  <a:pt x="1933575" y="2057400"/>
                </a:lnTo>
              </a:path>
            </a:pathLst>
          </a:cu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utoShape 45">
            <a:extLst>
              <a:ext uri="{FF2B5EF4-FFF2-40B4-BE49-F238E27FC236}">
                <a16:creationId xmlns:a16="http://schemas.microsoft.com/office/drawing/2014/main" id="{5310ADA4-C214-0C99-E84F-0FFC7F192EF2}"/>
              </a:ext>
            </a:extLst>
          </p:cNvPr>
          <p:cNvSpPr>
            <a:spLocks noChangeArrowheads="1"/>
          </p:cNvSpPr>
          <p:nvPr/>
        </p:nvSpPr>
        <p:spPr bwMode="auto">
          <a:xfrm flipH="1">
            <a:off x="5641975" y="809625"/>
            <a:ext cx="2978150" cy="575965"/>
          </a:xfrm>
          <a:prstGeom prst="wedgeRoundRectCallout">
            <a:avLst>
              <a:gd name="adj1" fmla="val 57674"/>
              <a:gd name="adj2" fmla="val 350661"/>
              <a:gd name="adj3" fmla="val 16667"/>
            </a:avLst>
          </a:prstGeom>
          <a:solidFill>
            <a:srgbClr val="FF0066"/>
          </a:solidFill>
          <a:ln w="9525">
            <a:solidFill>
              <a:schemeClr val="tx1"/>
            </a:solidFill>
            <a:miter lim="800000"/>
            <a:headEnd/>
            <a:tailEnd/>
          </a:ln>
        </p:spPr>
        <p:txBody>
          <a:bodyPr lIns="0" tIns="0" rIns="0" bIns="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SÔNG HỒNG</a:t>
            </a:r>
          </a:p>
        </p:txBody>
      </p:sp>
    </p:spTree>
    <p:extLst>
      <p:ext uri="{BB962C8B-B14F-4D97-AF65-F5344CB8AC3E}">
        <p14:creationId xmlns:p14="http://schemas.microsoft.com/office/powerpoint/2010/main" val="2216693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796" b="89320" l="3093" r="98454">
                        <a14:foregroundMark x1="8763" y1="53398" x2="8763" y2="53398"/>
                        <a14:foregroundMark x1="9794" y1="56311" x2="39175" y2="56311"/>
                        <a14:foregroundMark x1="39175" y1="56311" x2="94845" y2="39806"/>
                        <a14:foregroundMark x1="94845" y1="39806" x2="95361" y2="39806"/>
                        <a14:foregroundMark x1="60825" y1="7767" x2="88660" y2="6796"/>
                        <a14:foregroundMark x1="88660" y1="6796" x2="98969" y2="6796"/>
                        <a14:foregroundMark x1="16495" y1="75728" x2="46392" y2="74757"/>
                        <a14:foregroundMark x1="46392" y1="74757" x2="52062" y2="70874"/>
                        <a14:foregroundMark x1="11340" y1="71845" x2="38144" y2="81553"/>
                        <a14:foregroundMark x1="38144" y1="81553" x2="61340" y2="56311"/>
                        <a14:foregroundMark x1="16495" y1="71845" x2="41753" y2="83495"/>
                        <a14:foregroundMark x1="41753" y1="83495" x2="56186" y2="70874"/>
                        <a14:foregroundMark x1="18557" y1="80583" x2="37629" y2="83495"/>
                        <a14:foregroundMark x1="21649" y1="83495" x2="51031" y2="83495"/>
                        <a14:foregroundMark x1="51031" y1="83495" x2="54639" y2="78641"/>
                        <a14:foregroundMark x1="64948" y1="72816" x2="11340" y2="78641"/>
                        <a14:foregroundMark x1="11340" y1="78641" x2="12887" y2="51456"/>
                        <a14:foregroundMark x1="3608" y1="61165" x2="22165" y2="77670"/>
                        <a14:foregroundMark x1="8763" y1="71845" x2="35567" y2="87379"/>
                        <a14:foregroundMark x1="35567" y1="87379" x2="57732" y2="75728"/>
                      </a14:backgroundRemoval>
                    </a14:imgEffect>
                  </a14:imgLayer>
                </a14:imgProps>
              </a:ext>
              <a:ext uri="{28A0092B-C50C-407E-A947-70E740481C1C}">
                <a14:useLocalDpi xmlns:a14="http://schemas.microsoft.com/office/drawing/2010/main" val="0"/>
              </a:ext>
            </a:extLst>
          </a:blip>
          <a:srcRect/>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796" b="89320" l="3093" r="98454">
                        <a14:foregroundMark x1="8763" y1="53398" x2="8763" y2="53398"/>
                        <a14:foregroundMark x1="9794" y1="56311" x2="39175" y2="56311"/>
                        <a14:foregroundMark x1="39175" y1="56311" x2="94845" y2="39806"/>
                        <a14:foregroundMark x1="94845" y1="39806" x2="95361" y2="39806"/>
                        <a14:foregroundMark x1="60825" y1="7767" x2="88660" y2="6796"/>
                        <a14:foregroundMark x1="88660" y1="6796" x2="98969" y2="6796"/>
                        <a14:foregroundMark x1="16495" y1="75728" x2="46392" y2="74757"/>
                        <a14:foregroundMark x1="46392" y1="74757" x2="52062" y2="70874"/>
                        <a14:foregroundMark x1="11340" y1="71845" x2="38144" y2="81553"/>
                        <a14:foregroundMark x1="38144" y1="81553" x2="61340" y2="56311"/>
                        <a14:foregroundMark x1="16495" y1="71845" x2="41753" y2="83495"/>
                        <a14:foregroundMark x1="41753" y1="83495" x2="56186" y2="70874"/>
                        <a14:foregroundMark x1="18557" y1="80583" x2="37629" y2="83495"/>
                        <a14:foregroundMark x1="21649" y1="83495" x2="51031" y2="83495"/>
                        <a14:foregroundMark x1="51031" y1="83495" x2="54639" y2="78641"/>
                        <a14:foregroundMark x1="64948" y1="72816" x2="11340" y2="78641"/>
                        <a14:foregroundMark x1="11340" y1="78641" x2="12887" y2="51456"/>
                        <a14:foregroundMark x1="3608" y1="61165" x2="22165" y2="77670"/>
                        <a14:foregroundMark x1="8763" y1="71845" x2="35567" y2="87379"/>
                        <a14:foregroundMark x1="35567" y1="87379" x2="57732" y2="75728"/>
                      </a14:backgroundRemoval>
                    </a14:imgEffect>
                  </a14:imgLayer>
                </a14:imgProps>
              </a:ext>
              <a:ext uri="{28A0092B-C50C-407E-A947-70E740481C1C}">
                <a14:useLocalDpi xmlns:a14="http://schemas.microsoft.com/office/drawing/2010/main" val="0"/>
              </a:ext>
            </a:extLst>
          </a:blip>
          <a:srcRect/>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12" descr="15 Vector ideas | vector, vector free, kids icon">
            <a:extLst>
              <a:ext uri="{FF2B5EF4-FFF2-40B4-BE49-F238E27FC236}">
                <a16:creationId xmlns:a16="http://schemas.microsoft.com/office/drawing/2014/main" id="{2EF57058-3666-F708-8CDE-C6059C77E81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8607344" y="3504079"/>
            <a:ext cx="1989107" cy="30264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8940A468-3B9C-A7FF-E9AD-0E729DA077E1}"/>
              </a:ext>
            </a:extLst>
          </p:cNvPr>
          <p:cNvSpPr/>
          <p:nvPr/>
        </p:nvSpPr>
        <p:spPr>
          <a:xfrm>
            <a:off x="914400" y="754026"/>
            <a:ext cx="7610032" cy="2987747"/>
          </a:xfrm>
          <a:prstGeom prst="roundRect">
            <a:avLst>
              <a:gd name="adj" fmla="val 11503"/>
            </a:avLst>
          </a:prstGeom>
          <a:solidFill>
            <a:schemeClr val="accent4">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Một số tên gọi khác của sông Hồng: </a:t>
            </a:r>
            <a:r>
              <a:rPr kumimoji="0" lang="vi-VN"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Nhị Hà, Hồng Hà</a:t>
            </a:r>
            <a:r>
              <a:rPr kumimoji="0" lang="vi-VN" sz="4400" b="0"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mn-cs"/>
              </a:rPr>
              <a:t>,</a:t>
            </a:r>
            <a:r>
              <a:rPr kumimoji="0" lang="en-US" sz="4400" b="0"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smtClean="0">
                <a:ln>
                  <a:noFill/>
                </a:ln>
                <a:solidFill>
                  <a:srgbClr val="C00000"/>
                </a:solidFill>
                <a:effectLst/>
                <a:uLnTx/>
                <a:uFillTx/>
                <a:latin typeface="Cambria" panose="02040503050406030204" pitchFamily="18" charset="0"/>
                <a:ea typeface="Cambria" panose="02040503050406030204" pitchFamily="18" charset="0"/>
                <a:cs typeface="+mn-cs"/>
              </a:rPr>
              <a:t>sông</a:t>
            </a:r>
            <a:r>
              <a:rPr kumimoji="0" lang="en-US" sz="4400" b="0" i="0" u="none" strike="noStrike" kern="1200" cap="none" spc="0" normalizeH="0" noProof="0" smtClean="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cs"/>
              </a:rPr>
              <a:t>Thao,</a:t>
            </a:r>
            <a:r>
              <a:rPr kumimoji="0" lang="vi-VN"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sông Xích Đằng, sông Kẻ Chợ, sông Cái, ...</a:t>
            </a:r>
            <a:endPar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898462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694</Words>
  <Application>Microsoft Office PowerPoint</Application>
  <PresentationFormat>Widescreen</PresentationFormat>
  <Paragraphs>44</Paragraphs>
  <Slides>25</Slides>
  <Notes>9</Notes>
  <HiddenSlides>0</HiddenSlides>
  <MMClips>4</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25</vt:i4>
      </vt:variant>
    </vt:vector>
  </HeadingPairs>
  <TitlesOfParts>
    <vt:vector size="36" baseType="lpstr">
      <vt:lpstr>宋体</vt:lpstr>
      <vt:lpstr>Arial</vt:lpstr>
      <vt:lpstr>Calibri</vt:lpstr>
      <vt:lpstr>Cambria</vt:lpstr>
      <vt:lpstr>等线</vt:lpstr>
      <vt:lpstr>Lato</vt:lpstr>
      <vt:lpstr>Patrick Hand</vt:lpstr>
      <vt:lpstr>Roboto Condensed Light</vt:lpstr>
      <vt:lpstr>Times New Roman</vt:lpstr>
      <vt:lpstr>End of Course Jeopardy by Slidesgo</vt:lpstr>
      <vt:lpstr>1_End of Course Jeopardy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Nêu các tên gọi khác của sông Hồng?</vt:lpstr>
      <vt:lpstr>2. Nêu trang phục của người việt cổ?</vt:lpstr>
      <vt:lpstr>3. Người Việt cổ có tục lệ gì?</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
  <dc:description>9Slide.vn</dc:description>
  <cp:lastModifiedBy/>
  <cp:revision>1</cp:revision>
  <dcterms:created xsi:type="dcterms:W3CDTF">2023-11-12T13:55:21Z</dcterms:created>
  <dcterms:modified xsi:type="dcterms:W3CDTF">2024-11-09T14:37:47Z</dcterms:modified>
  <cp:category>9Slide.vn</cp:category>
</cp:coreProperties>
</file>