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92" r:id="rId3"/>
  </p:sldMasterIdLst>
  <p:notesMasterIdLst>
    <p:notesMasterId r:id="rId32"/>
  </p:notesMasterIdLst>
  <p:sldIdLst>
    <p:sldId id="345" r:id="rId4"/>
    <p:sldId id="257" r:id="rId5"/>
    <p:sldId id="284" r:id="rId6"/>
    <p:sldId id="286" r:id="rId7"/>
    <p:sldId id="285" r:id="rId8"/>
    <p:sldId id="303" r:id="rId9"/>
    <p:sldId id="282" r:id="rId10"/>
    <p:sldId id="293" r:id="rId11"/>
    <p:sldId id="258" r:id="rId12"/>
    <p:sldId id="287" r:id="rId13"/>
    <p:sldId id="338" r:id="rId14"/>
    <p:sldId id="288" r:id="rId15"/>
    <p:sldId id="289" r:id="rId16"/>
    <p:sldId id="291" r:id="rId17"/>
    <p:sldId id="295" r:id="rId18"/>
    <p:sldId id="266" r:id="rId19"/>
    <p:sldId id="339" r:id="rId20"/>
    <p:sldId id="298" r:id="rId21"/>
    <p:sldId id="340" r:id="rId22"/>
    <p:sldId id="341" r:id="rId23"/>
    <p:sldId id="299" r:id="rId24"/>
    <p:sldId id="300" r:id="rId25"/>
    <p:sldId id="342" r:id="rId26"/>
    <p:sldId id="283" r:id="rId27"/>
    <p:sldId id="343" r:id="rId28"/>
    <p:sldId id="304" r:id="rId29"/>
    <p:sldId id="292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3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7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902" y="5380087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2" y="548407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2" y="135797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9" y="4312898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3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7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9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7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5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09" y="972755"/>
            <a:ext cx="405507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7" y="1091693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8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7" y="1062144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6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5" y="1190392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3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3" y="5863086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1" y="1656024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62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2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E03D-A355-4703-85E1-DE9D36400D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05F7E-051B-4DB9-B73F-9BB47556E8BD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5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38A5-4CB6-4D4D-B786-06FEA98993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29200-0164-4C80-A2FD-59463FBB24E5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01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C803-184D-473A-B8D9-408FAD5741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0C56-D293-4F6D-8BA7-DE7D741AB9B4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3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21FE7-54E5-41A0-971D-440D2BD029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1BE8-9EFB-4A0C-ACAB-58D33AD5687E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6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BA16-9967-4B93-AFD4-FAE21F6B52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ABDB-177C-48C4-B703-C673379E3146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1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73E86-E777-4C13-9FDF-E736FDAFFF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93632-086D-484A-AC08-13720CD9C6B6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49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0E4B-F8D1-4691-8D4F-8677666107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0C99-63A7-4EA3-B185-6A165C3F4832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13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C00A-46C5-4D9B-BE5D-4BDDEB1DDA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8E66F-B00D-4300-9BC8-F8FE57D6F60B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97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0A5E-AA22-4862-826D-860A768FDC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1BE91-DD48-4870-9A23-992F0EFF0B13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23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9854-C1DC-455D-8519-D450A097DC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A55A-B29A-4B98-A231-2AFE95D07B7A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4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DD62-D90D-4055-B238-F91841C0EE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F764A-052D-42A2-94A5-BE7142BFE142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6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6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6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10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4" y="6054409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1" y="5247845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2" y="2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7" y="1965170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5" y="193483"/>
            <a:ext cx="258491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6" y="624351"/>
            <a:ext cx="1369515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61" y="169856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5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5" y="5842790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5" y="5286294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3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9" y="5123947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3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5" y="2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8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60" y="570350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7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5" y="5223066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1" y="373265"/>
            <a:ext cx="897951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900" y="1953533"/>
            <a:ext cx="4982191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7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8" y="1313230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9" y="4436750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6"/>
            <a:ext cx="1185235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3" y="2617082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1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301" y="4643761"/>
            <a:ext cx="1416695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3" y="2609506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7" y="2662807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50"/>
            <a:ext cx="437467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800"/>
            <a:ext cx="2513143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81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2" y="947836"/>
            <a:ext cx="381567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4" y="7788423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1" y="7774508"/>
            <a:ext cx="528911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9" y="7716959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7" y="7959317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8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3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7" y="3574971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5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1" y="-25422"/>
            <a:ext cx="5739083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71" y="683991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9" y="5882106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20" y="4380845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71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4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8"/>
            <a:ext cx="6297319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6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9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89" y="1604642"/>
            <a:ext cx="1531579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31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7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7" y="3604544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lIns="91431" tIns="45715" rIns="91431" bIns="45715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3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74675AE1-CD44-1B1B-6C8C-D929EC7A46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8"/>
            <a:ext cx="1355439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08749D7-2C7B-0FF2-E2B1-37E60D20A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8"/>
            <a:ext cx="1355439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BFF5D69C-2D39-44DF-B50F-5571B626F6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862A273-56A9-47EE-9529-7D9A5735721D}" type="slidenum">
              <a:rPr lang="en-US" altLang="zh-CN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0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1007533" y="476253"/>
            <a:ext cx="873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29637" y="1575959"/>
            <a:ext cx="124940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TIỂU HỌC MỸ PHONG</a:t>
            </a:r>
            <a:endParaRPr lang="en-US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8310" y="2636915"/>
            <a:ext cx="429816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40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KHOA HỌC</a:t>
            </a:r>
            <a:r>
              <a:rPr lang="en-US" sz="40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</a:t>
            </a:r>
            <a:r>
              <a:rPr lang="en-US" sz="40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4A</a:t>
            </a:r>
            <a:endParaRPr lang="en-US" sz="4000" b="1" cap="all" dirty="0"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515" y="4323087"/>
            <a:ext cx="1036915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914400" fontAlgn="base"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BÀI: VAI TRÒ CỦA ÁNH SÁNG</a:t>
            </a:r>
            <a:endParaRPr lang="en-US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6915" y="5389887"/>
            <a:ext cx="1036915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914400" fontAlgn="base"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GV: CÁP THỊ THANH THÚY</a:t>
            </a:r>
            <a:endParaRPr lang="en-US" alt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489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611246" y="3692799"/>
            <a:ext cx="4239857" cy="1717383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</a:t>
            </a:r>
            <a:r>
              <a:rPr lang="en-US" altLang="zh-CN" sz="4400" smtClean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NHÓM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8" y="3170120"/>
            <a:ext cx="5464733" cy="107720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srgbClr val="FF0000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lang="zh-CN" altLang="en-US" sz="3200" b="1" dirty="0">
              <a:solidFill>
                <a:srgbClr val="FF0000"/>
              </a:solidFill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/>
            <a:r>
              <a:rPr lang="en-029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8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5" y="4938150"/>
            <a:ext cx="372463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5" y="4300010"/>
            <a:ext cx="372463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5" y="3661870"/>
            <a:ext cx="372463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9" y="852584"/>
            <a:ext cx="45719" cy="4732819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6"/>
            <a:ext cx="4831160" cy="584765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r>
              <a:rPr lang="en-029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6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3343277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51" y="448734"/>
            <a:ext cx="5543551" cy="3371124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 lIns="91431" tIns="45715" rIns="91431" bIns="45715">
            <a:spAutoFit/>
          </a:bodyPr>
          <a:lstStyle/>
          <a:p>
            <a:pPr marL="457154" indent="-457154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6" y="4220633"/>
            <a:ext cx="5543551" cy="2063532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 lIns="91431" tIns="45715" rIns="91431" bIns="45715">
            <a:spAutoFit/>
          </a:bodyPr>
          <a:lstStyle/>
          <a:p>
            <a:pPr marL="457154" indent="-457154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6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6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7" y="1965170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9" cy="1754316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+mj-lt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6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10" y="203438"/>
            <a:ext cx="8049695" cy="1205425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7" y="1719358"/>
          <a:ext cx="11578977" cy="49125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9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1170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8" y="2897314"/>
            <a:ext cx="5661061" cy="83098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9" y="2958958"/>
            <a:ext cx="4243227" cy="5232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7" y="3935005"/>
            <a:ext cx="5661061" cy="95410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2" y="3914455"/>
            <a:ext cx="3965825" cy="5232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9"/>
            <a:ext cx="5239820" cy="95409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5" y="4982969"/>
            <a:ext cx="3965825" cy="138498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3" y="177500"/>
            <a:ext cx="9039379" cy="5753882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6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10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1" y="5247845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4"/>
            <a:ext cx="6688476" cy="2800757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lang="en-US" sz="4400" dirty="0">
              <a:ln w="0"/>
              <a:solidFill>
                <a:srgbClr val="002060"/>
              </a:solidFill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" y="2196455"/>
            <a:ext cx="4098671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7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4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3" y="3143893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70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2" y="3133619"/>
            <a:ext cx="2260315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9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3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8" y="3143893"/>
            <a:ext cx="2147299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4"/>
            <a:ext cx="4392203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6" y="3102796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6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10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1" y="5247845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2" y="2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025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5" y="1349644"/>
            <a:ext cx="1039787" cy="212365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defRPr/>
            </a:pPr>
            <a:r>
              <a:rPr lang="en-US" sz="6600">
                <a:solidFill>
                  <a:prstClr val="white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02</a:t>
            </a:r>
            <a:endParaRPr lang="en-US" sz="6600" dirty="0">
              <a:solidFill>
                <a:prstClr val="white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772161" y="2596144"/>
            <a:ext cx="10564871" cy="175431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nl-NL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6" y="3"/>
            <a:ext cx="11487151" cy="132343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defRPr/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1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2" y="1481140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3"/>
            <a:ext cx="6596099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3" y="1935650"/>
            <a:ext cx="4529137" cy="1200329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lang="en-US" sz="36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3"/>
            <a:ext cx="6596099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3" y="1935649"/>
            <a:ext cx="4529137" cy="1323429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lang="en-US" sz="4000" b="1" dirty="0">
              <a:ln w="0"/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2" y="1500028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4" y="7788423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1" y="7774508"/>
            <a:ext cx="528911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9" y="7716959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7" y="7959317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8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3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7" y="3574971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5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1" y="-25422"/>
            <a:ext cx="5739083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71" y="683991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9" y="5882106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20" y="4380845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71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4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8"/>
            <a:ext cx="6297319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6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9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89" y="1604642"/>
            <a:ext cx="1531579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31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7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7" y="3604544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2" y="2107418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2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6"/>
            <a:ext cx="6596099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3" y="3723350"/>
            <a:ext cx="4993243" cy="1754316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lang="en-US" sz="36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4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71" y="3630884"/>
            <a:ext cx="4993243" cy="1754316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lang="en-US" sz="36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21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2" y="2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75" y="128925"/>
            <a:ext cx="5266295" cy="830987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rgbClr val="2BAACA">
                    <a:lumMod val="75000"/>
                  </a:srgbClr>
                </a:solidFill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9" y="1059402"/>
            <a:ext cx="7600807" cy="954107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5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3" y="2446412"/>
            <a:ext cx="7600807" cy="954097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5" y="3646364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5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6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6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10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1" y="5247845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2" y="2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2" y="740288"/>
            <a:ext cx="7600807" cy="1200318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algn="just">
              <a:defRPr/>
            </a:pP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8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6" y="2890714"/>
            <a:ext cx="7459039" cy="3046978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marL="457154" indent="-457154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5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6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10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1" y="5247845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2" y="2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6" y="740286"/>
            <a:ext cx="7993295" cy="1077208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2.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8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6" y="2890714"/>
            <a:ext cx="7459039" cy="2862312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marL="457154" indent="-457154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lang="en-U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4" y="7788423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1" y="7774508"/>
            <a:ext cx="528911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9" y="7716959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7" y="7959317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8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3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7" y="3574971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5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1" y="-25422"/>
            <a:ext cx="5739083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4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8"/>
            <a:ext cx="6297319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6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9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760297" y="4196156"/>
            <a:ext cx="1570201" cy="3021414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7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7" y="3604544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1" y="2611965"/>
            <a:ext cx="750482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6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10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4" y="6054409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1" y="5247845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2" y="2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4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8" y="-77904"/>
            <a:ext cx="8888739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7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5" y="891379"/>
            <a:ext cx="10140255" cy="397030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5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6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6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10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1" y="5247845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2" y="2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4" y="6054409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071" y="2375522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8" y="2358063"/>
            <a:ext cx="7749950" cy="830987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algn="just"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2" y="2329914"/>
            <a:ext cx="1039787" cy="9233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prstClr val="white"/>
                </a:solidFill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875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2" y="4211532"/>
            <a:ext cx="7138572" cy="830987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algn="just"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1" y="4162982"/>
            <a:ext cx="1039787" cy="9233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prstClr val="white"/>
                </a:solidFill>
                <a:cs typeface="2005_iannnnnMTV" panose="02000000000000000000" pitchFamily="2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900" y="1953533"/>
            <a:ext cx="4982191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7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301" y="4643761"/>
            <a:ext cx="1416695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7" y="1643985"/>
            <a:ext cx="7101303" cy="304697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defRPr/>
            </a:pP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CÁC EM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3" y="216258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5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6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7"/>
            <a:ext cx="8357339" cy="1200318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lang="en-US" sz="36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6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lang="en-US" sz="36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6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1" y="2795705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5" y="3364995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3" y="216258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5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6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6"/>
            <a:ext cx="8357339" cy="1446540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algn="ctr">
              <a:defRPr/>
            </a:pPr>
            <a:r>
              <a:rPr lang="en-US" sz="44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5" y="3384434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6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3" y="216258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5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6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6" y="684716"/>
            <a:ext cx="8126633" cy="1754316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lang="en-US" sz="3600" b="1" dirty="0">
              <a:ln w="0"/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1" y="2795705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5" y="3364995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610984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9767" y="41287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2" y="548407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5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84" y="1050004"/>
            <a:ext cx="571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6" y="2421604"/>
            <a:ext cx="110109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4" y="7788423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1" y="7774508"/>
            <a:ext cx="528911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9" y="7716959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7" y="7959317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8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3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7" y="3574971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5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1" y="-25422"/>
            <a:ext cx="5739083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8"/>
            <a:ext cx="6297319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6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89" y="1604642"/>
            <a:ext cx="1531579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31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7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7" y="3604544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01" y="2106095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6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10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1" y="5247845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2" y="2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lIns="91431" tIns="45715" rIns="91431" bIns="45715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4" y="6054409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1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7" cy="110798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cs typeface="2005_iannnnnMTV" panose="02000000000000000000" pitchFamily="2" charset="0"/>
              </a:rPr>
              <a:t>01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11125809" cy="156965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1" y="228601"/>
            <a:ext cx="11487151" cy="138498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 rtl="0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1" y="1914527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844</Words>
  <Application>Microsoft Office PowerPoint</Application>
  <PresentationFormat>Widescreen</PresentationFormat>
  <Paragraphs>68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宋体</vt:lpstr>
      <vt:lpstr>2005_iannnnnMTV</vt:lpstr>
      <vt:lpstr>Arial</vt:lpstr>
      <vt:lpstr>Calibri</vt:lpstr>
      <vt:lpstr>Calibri Light</vt:lpstr>
      <vt:lpstr>Cambria</vt:lpstr>
      <vt:lpstr>等线</vt:lpstr>
      <vt:lpstr>等线 Light</vt:lpstr>
      <vt:lpstr>SVN-SAF</vt:lpstr>
      <vt:lpstr>Tahoma</vt:lpstr>
      <vt:lpstr>Times New Roman</vt:lpstr>
      <vt:lpstr>字魂105号-简雅黑</vt:lpstr>
      <vt:lpstr>1_Office Theme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72</cp:revision>
  <dcterms:created xsi:type="dcterms:W3CDTF">2023-08-09T12:18:31Z</dcterms:created>
  <dcterms:modified xsi:type="dcterms:W3CDTF">2024-11-09T14:36:57Z</dcterms:modified>
</cp:coreProperties>
</file>