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5" r:id="rId2"/>
    <p:sldMasterId id="2147483678" r:id="rId3"/>
  </p:sldMasterIdLst>
  <p:notesMasterIdLst>
    <p:notesMasterId r:id="rId25"/>
  </p:notesMasterIdLst>
  <p:sldIdLst>
    <p:sldId id="256" r:id="rId4"/>
    <p:sldId id="27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6" r:id="rId24"/>
  </p:sldIdLst>
  <p:sldSz cx="9144000" cy="5143500" type="screen16x9"/>
  <p:notesSz cx="6858000" cy="9144000"/>
  <p:embeddedFontLst>
    <p:embeddedFont>
      <p:font typeface="Anton" pitchFamily="2" charset="0"/>
      <p:regular r:id="rId26"/>
    </p:embeddedFont>
    <p:embeddedFont>
      <p:font typeface="Bitter SemiBold" panose="020B0604020202020204" charset="0"/>
      <p:regular r:id="rId27"/>
      <p:bold r:id="rId28"/>
      <p:italic r:id="rId29"/>
      <p:boldItalic r:id="rId30"/>
    </p:embeddedFont>
    <p:embeddedFont>
      <p:font typeface="Hammersmith One" panose="02010703030501060504" pitchFamily="2" charset="0"/>
      <p:regular r:id="rId31"/>
    </p:embeddedFont>
    <p:embeddedFont>
      <p:font typeface="Hind Vadodara" panose="02000000000000000000" pitchFamily="2" charset="0"/>
      <p:regular r:id="rId32"/>
      <p:bold r:id="rId33"/>
    </p:embeddedFont>
    <p:embeddedFont>
      <p:font typeface="Lobster" panose="00000500000000000000" pitchFamily="2" charset="0"/>
      <p:regular r:id="rId34"/>
    </p:embeddedFont>
    <p:embeddedFont>
      <p:font typeface="Segoe Print" panose="02000600000000000000" pitchFamily="2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dd33a43fb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28dd33a43fb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dd33a43fb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8dd33a43fb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8dd33a43fb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28dd33a43fb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8dd33a43fb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28dd33a43fb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dd33a43fb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28dd33a43fb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dd33a43fb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28dd33a43fb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dd33a43fb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28dd33a43fb_0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8dd33a43fb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28dd33a43fb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8dd33a43fb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28dd33a43fb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8dd33a43fb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28dd33a43fb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8dd33a43fb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28dd33a43fb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dd33a43fb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8dd33a43fb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"/>
              <a:t>link video: https://www.youtube.com/watch?v=RnvCbquYeIM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89dc0f903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289dc0f903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"/>
              <a:t>link video: https://www.youtube.com/watch?v=RnvCbquYeIM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89dc0f903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289dc0f903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"/>
              <a:t>link video: https://www.youtube.com/watch?v=RnvCbquYeIM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dd33a43fb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28dd33a43fb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8dd33a43fb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28dd33a43fb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89dc0f903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289dc0f903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dd33a43fb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28dd33a43fb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dd33a43fb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8dd33a43fb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0684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2135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4869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7816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01592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3107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43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4777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718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992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309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11788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3C1F1-61B3-62AA-C0FF-9CAA988E1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9E288E-55D5-7574-E029-E6FC715C3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BC0D3-9A7E-701E-7342-0293E33E6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3D1D9-423E-BEBE-E492-EFF8A45A3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7CA99-8819-4D12-A810-D942F756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0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FA88-CF88-D939-4E61-DA0EA815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3191-E1EE-2B5D-F1FB-AA914E5DD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8A383-F43B-8DED-AC48-85FFABE7D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8681E-8EC2-12C8-49FC-773603A0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23912-2ED8-5259-478F-0B5850BB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59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C800-D64B-B21E-DE14-CB68BE137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F0D2D-5F34-59FA-1219-952E2F20C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DA17B-D4EA-D9A2-5366-2547AD48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224EC-B9F7-87D4-D21F-1D42B19F9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6246A-B527-4E1C-F9C0-693B7FF2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17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DBADA-AE6B-5928-8B01-DB8397F6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BCDD4-F588-69D6-0D82-C3618CD2A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1AE0B-0DC6-313E-9C51-04AE0D85C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8AB00-D4D8-3F8D-0544-48823620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32DD7-5633-0A7D-AA3B-F72F7D430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0D753-30A8-2EEF-9284-D8F7A1E9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03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1F41F-14FF-34F9-2042-797DC2B6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14024-7D8E-0E5E-DC41-5F18442E1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6CE9E-067D-2BAA-7BF9-D42C21347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8C15F-3D94-EEBE-A5D8-63E421158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C2A92-8437-7858-ACBC-189D0247BE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4E167-0ECE-180E-7E90-F03A71880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B8473B-DFCD-327D-561C-AB0CE6FCA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9F701-D1F4-2499-918A-60EFF015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3E96-7245-EC8B-EB5C-B3BFD4DD8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ABB439-1EE7-633D-6EFB-CF28822E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F782C-7305-1738-BA77-5F7DBE7E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C9203-5716-7F79-286F-9CEF9C5E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7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9BAEEC-0D55-10D5-966D-E42A2C79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4E8E53-636D-A42F-0770-6FF2B5DC7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92BF8-A0A3-2FDC-AF16-C5BA96458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93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2097-8496-63ED-E89A-F300AF4A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D5ABC-EA75-F4C8-253D-449054372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5C35C-A0E9-71DC-27FE-EDC88257C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E2197-F214-0299-E38A-875C51D38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8E98B-09DF-C6E0-BD4B-4C563061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CB4C-5B8B-FB6B-922F-70F68642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80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6EF78-DE38-310E-BFF8-43529E6C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E9B4C1-2DFA-9D05-664C-7B65DE31A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B9A53-6379-BE8B-ABB9-B118E9F2F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64D50-D32A-EC23-E7E0-FD67039BF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BB906-5348-52C5-0D7D-ECF9E39B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442E7-B0C3-E1CC-70EC-EAFAB275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50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148C-9703-742F-5A68-E5F01163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28B2A-8F0C-72BB-6A5C-5C00519BC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F183D-F0E8-32E9-2B9B-BC319B3A4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67B31-C246-3CCE-0F1D-E8BB92E4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6370-698D-5469-589D-890C231F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68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DC3AF7-E333-2F56-28DB-764BD8E37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F6D6F-D753-A0F5-8263-6DF155508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C7A88-93EF-3856-75DB-0B54FEB99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5765C-587B-3550-3678-5811A0E13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2AF5-D36D-DD7C-E311-E5C6AFE8F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7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6A9932F-055D-F7AB-0EAC-CC14543D8C74}"/>
              </a:ext>
            </a:extLst>
          </p:cNvPr>
          <p:cNvGrpSpPr/>
          <p:nvPr/>
        </p:nvGrpSpPr>
        <p:grpSpPr>
          <a:xfrm>
            <a:off x="789317" y="1300163"/>
            <a:ext cx="3270378" cy="228752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4" name="Freeform 41">
              <a:extLst>
                <a:ext uri="{FF2B5EF4-FFF2-40B4-BE49-F238E27FC236}">
                  <a16:creationId xmlns:a16="http://schemas.microsoft.com/office/drawing/2014/main" id="{3FDF111B-BAC6-3C88-3907-CF8601C3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5" name="Freeform 42">
              <a:extLst>
                <a:ext uri="{FF2B5EF4-FFF2-40B4-BE49-F238E27FC236}">
                  <a16:creationId xmlns:a16="http://schemas.microsoft.com/office/drawing/2014/main" id="{DADDD787-D2F5-AA4C-81B2-30C0D09AA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5BD7D25A-4560-C5E4-F4D5-06618A652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4E3A0837-C988-4D84-5D2E-2F4D5E515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D0474F2F-BD5C-860E-D0BD-7A42D5A129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945E1556-6393-1A2D-E7A7-38C7BB12D8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E1F4442B-FCA2-DED9-157C-994160229C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3A2B899A-D63C-518B-7A62-06EFEB407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2" name="Freeform 49">
              <a:extLst>
                <a:ext uri="{FF2B5EF4-FFF2-40B4-BE49-F238E27FC236}">
                  <a16:creationId xmlns:a16="http://schemas.microsoft.com/office/drawing/2014/main" id="{1CB6F0CD-1E55-BE3C-B97E-CC1396093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3" name="Freeform 50">
              <a:extLst>
                <a:ext uri="{FF2B5EF4-FFF2-40B4-BE49-F238E27FC236}">
                  <a16:creationId xmlns:a16="http://schemas.microsoft.com/office/drawing/2014/main" id="{10982474-ABFE-F23D-5762-516220F2AF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6512FDF6-A02F-26AC-DDA0-391FDD3A54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5" name="Freeform 52">
              <a:extLst>
                <a:ext uri="{FF2B5EF4-FFF2-40B4-BE49-F238E27FC236}">
                  <a16:creationId xmlns:a16="http://schemas.microsoft.com/office/drawing/2014/main" id="{63584846-7CEE-173E-9276-AA35E7A58E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DD0B91-DC5D-ADF1-5A1A-0379800A639E}"/>
              </a:ext>
            </a:extLst>
          </p:cNvPr>
          <p:cNvGrpSpPr/>
          <p:nvPr/>
        </p:nvGrpSpPr>
        <p:grpSpPr>
          <a:xfrm>
            <a:off x="5072334" y="1300163"/>
            <a:ext cx="3270378" cy="228752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7" name="Freeform 41">
              <a:extLst>
                <a:ext uri="{FF2B5EF4-FFF2-40B4-BE49-F238E27FC236}">
                  <a16:creationId xmlns:a16="http://schemas.microsoft.com/office/drawing/2014/main" id="{E1224E64-F019-3BF2-55A1-BBCA71CD8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8" name="Freeform 42">
              <a:extLst>
                <a:ext uri="{FF2B5EF4-FFF2-40B4-BE49-F238E27FC236}">
                  <a16:creationId xmlns:a16="http://schemas.microsoft.com/office/drawing/2014/main" id="{256FB0B4-7ADA-3CBA-A6CF-FFFEA1D52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9" name="Freeform 43">
              <a:extLst>
                <a:ext uri="{FF2B5EF4-FFF2-40B4-BE49-F238E27FC236}">
                  <a16:creationId xmlns:a16="http://schemas.microsoft.com/office/drawing/2014/main" id="{6D0A62E1-BC9A-7137-2BB7-A2C6379A2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590F8DAC-1B29-6B2C-1BF3-431C448CE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80A8D419-E8E2-EEEB-B856-8E770F7F4D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26BE4B9C-CEA6-5564-547A-D1B09272E0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53046B84-903D-49BE-F5B4-13AD59CA0A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380CC6FD-7AB1-1859-C52E-0CA42492F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2F0209B0-A5FA-0406-91B9-39605E4576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7FF83636-F818-0728-3A5B-FEAEC0896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6F60953E-5FE4-07C4-0A99-505F87916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4D3B10EB-6DBC-FF29-3B30-21F80DE49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228600"/>
            <a:ext cx="7543802" cy="9121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425158"/>
            <a:ext cx="2951652" cy="1928802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8" y="3701992"/>
            <a:ext cx="3276735" cy="755708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425158"/>
            <a:ext cx="2951652" cy="1928802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3701992"/>
            <a:ext cx="3276735" cy="755708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lide Number Placeholder 7">
            <a:extLst>
              <a:ext uri="{FF2B5EF4-FFF2-40B4-BE49-F238E27FC236}">
                <a16:creationId xmlns:a16="http://schemas.microsoft.com/office/drawing/2014/main" id="{2CD64AA7-9FB1-E5BF-B623-A9D4F32AEC1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726D4-A1B1-46EC-84ED-DA491E3D7481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30" name="Footer Placeholder 6">
            <a:extLst>
              <a:ext uri="{FF2B5EF4-FFF2-40B4-BE49-F238E27FC236}">
                <a16:creationId xmlns:a16="http://schemas.microsoft.com/office/drawing/2014/main" id="{D06234F4-EFF1-DF49-66FC-C3ED65BC28A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1" name="Date Placeholder 5">
            <a:extLst>
              <a:ext uri="{FF2B5EF4-FFF2-40B4-BE49-F238E27FC236}">
                <a16:creationId xmlns:a16="http://schemas.microsoft.com/office/drawing/2014/main" id="{7A7C5311-CB10-5D77-D796-2285788D254F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084E6-E936-4DD8-AC11-940EEEF97336}" type="datetimeFigureOut">
              <a:rPr lang="en-US"/>
              <a:pPr>
                <a:defRPr/>
              </a:pPr>
              <a:t>11/5/2024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434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3A6ABF-2534-1061-77B6-9B56E01F5CCB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83855" y="1258579"/>
            <a:ext cx="2342511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4" name="Freeform 41">
              <a:extLst>
                <a:ext uri="{FF2B5EF4-FFF2-40B4-BE49-F238E27FC236}">
                  <a16:creationId xmlns:a16="http://schemas.microsoft.com/office/drawing/2014/main" id="{B5ED9CD4-2CE0-2213-FFD6-D82DDE82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5" name="Freeform 42">
              <a:extLst>
                <a:ext uri="{FF2B5EF4-FFF2-40B4-BE49-F238E27FC236}">
                  <a16:creationId xmlns:a16="http://schemas.microsoft.com/office/drawing/2014/main" id="{5D59EFBE-8AA2-19E3-3090-F554A3B8F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143D4922-A1C5-BE77-C950-A268FF427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8979F76F-22D2-FF48-3AEA-7342779B0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EFBA1E34-1AB9-98AB-F289-A1E4869D4A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6AB404B7-9677-B569-C5AE-C05E86A611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8282E096-E998-F8FD-9189-737A2C59B2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13969295-F04E-D109-8487-5D08351672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2" name="Freeform 49">
              <a:extLst>
                <a:ext uri="{FF2B5EF4-FFF2-40B4-BE49-F238E27FC236}">
                  <a16:creationId xmlns:a16="http://schemas.microsoft.com/office/drawing/2014/main" id="{1D2B5D99-FBE8-A63F-500F-E585820BA5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3" name="Freeform 50">
              <a:extLst>
                <a:ext uri="{FF2B5EF4-FFF2-40B4-BE49-F238E27FC236}">
                  <a16:creationId xmlns:a16="http://schemas.microsoft.com/office/drawing/2014/main" id="{806D07CD-8355-E789-F7FE-0E726E183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3536AEA5-6CDE-51BC-19D5-276F9CB56D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5" name="Freeform 52">
              <a:extLst>
                <a:ext uri="{FF2B5EF4-FFF2-40B4-BE49-F238E27FC236}">
                  <a16:creationId xmlns:a16="http://schemas.microsoft.com/office/drawing/2014/main" id="{479ACB6A-2405-4259-AD54-DA7F62FD96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782F88-21FD-040B-5E4F-713D81F07582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3387852" y="1258579"/>
            <a:ext cx="2342511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7" name="Freeform 41">
              <a:extLst>
                <a:ext uri="{FF2B5EF4-FFF2-40B4-BE49-F238E27FC236}">
                  <a16:creationId xmlns:a16="http://schemas.microsoft.com/office/drawing/2014/main" id="{1E3B8DF3-96C6-0E77-6441-D5FD2BD02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8" name="Freeform 42">
              <a:extLst>
                <a:ext uri="{FF2B5EF4-FFF2-40B4-BE49-F238E27FC236}">
                  <a16:creationId xmlns:a16="http://schemas.microsoft.com/office/drawing/2014/main" id="{527971DC-00A7-F58E-38D7-845F55015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9" name="Freeform 43">
              <a:extLst>
                <a:ext uri="{FF2B5EF4-FFF2-40B4-BE49-F238E27FC236}">
                  <a16:creationId xmlns:a16="http://schemas.microsoft.com/office/drawing/2014/main" id="{6E10A316-B267-B516-369C-179F8A10E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07C75353-E5B4-8BAD-2270-9BDD80055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846DF5D8-0513-DAD6-C3E3-9CBEA05FBC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173668C2-E38F-92CD-6FE3-C49A72141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2FFD4B7C-452D-5C93-4FB3-447B89606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9DA130C5-7C2C-2DAC-13AC-D640902811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F75E1591-EDB0-2287-BF55-EB65F8036B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9DE4CBEE-CD84-5710-6C31-1C29C6072B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A6BB5602-282B-7DA0-14CD-173085207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DDFED0FE-99E2-F6CA-A76C-A6F3950FF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7EC38B-DCEE-2E1C-E858-CE9A3FAF9645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6014257" y="1258579"/>
            <a:ext cx="2342511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0" name="Freeform 41">
              <a:extLst>
                <a:ext uri="{FF2B5EF4-FFF2-40B4-BE49-F238E27FC236}">
                  <a16:creationId xmlns:a16="http://schemas.microsoft.com/office/drawing/2014/main" id="{725F9E70-192C-D01A-C43C-F5B8FD73B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AB41726E-829D-F8FA-F947-164D06E6E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B836F49A-22B8-B628-4E14-2B6073EE4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E4B7220B-2313-3C0B-C672-D37BBD3F9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69593D72-C5F2-2929-B1EF-15338616A5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id="{3809CF09-2CEF-A619-4A8E-3FC59201BD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F7540B71-367D-9420-54E3-A1CA940B3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7" name="Freeform 48">
              <a:extLst>
                <a:ext uri="{FF2B5EF4-FFF2-40B4-BE49-F238E27FC236}">
                  <a16:creationId xmlns:a16="http://schemas.microsoft.com/office/drawing/2014/main" id="{EF81FFDE-4FCF-1499-F1FC-DAB8ABC521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8" name="Freeform 49">
              <a:extLst>
                <a:ext uri="{FF2B5EF4-FFF2-40B4-BE49-F238E27FC236}">
                  <a16:creationId xmlns:a16="http://schemas.microsoft.com/office/drawing/2014/main" id="{EB9C0F52-F994-BB71-2873-533E8F72BA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9" name="Freeform 50">
              <a:extLst>
                <a:ext uri="{FF2B5EF4-FFF2-40B4-BE49-F238E27FC236}">
                  <a16:creationId xmlns:a16="http://schemas.microsoft.com/office/drawing/2014/main" id="{34845386-6377-3E3B-97DE-751A0A778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40" name="Freeform 51">
              <a:extLst>
                <a:ext uri="{FF2B5EF4-FFF2-40B4-BE49-F238E27FC236}">
                  <a16:creationId xmlns:a16="http://schemas.microsoft.com/office/drawing/2014/main" id="{AF2F6DFD-A576-FA2B-D668-28AB43FFAA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41" name="Freeform 52">
              <a:extLst>
                <a:ext uri="{FF2B5EF4-FFF2-40B4-BE49-F238E27FC236}">
                  <a16:creationId xmlns:a16="http://schemas.microsoft.com/office/drawing/2014/main" id="{FE7243F4-E962-C873-5F4E-BA8F662FA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7" y="1368214"/>
            <a:ext cx="2036467" cy="2082231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3710554"/>
            <a:ext cx="2057400" cy="685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368214"/>
            <a:ext cx="2036826" cy="2082231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3710554"/>
            <a:ext cx="2057400" cy="685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368214"/>
            <a:ext cx="2036826" cy="2082231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3710554"/>
            <a:ext cx="2057400" cy="685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Slide Number Placeholder 7">
            <a:extLst>
              <a:ext uri="{FF2B5EF4-FFF2-40B4-BE49-F238E27FC236}">
                <a16:creationId xmlns:a16="http://schemas.microsoft.com/office/drawing/2014/main" id="{97BE9445-886E-884B-6A44-AB277714DD8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2785D-9D72-4510-AA3D-EF0D0975C45F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3" name="Footer Placeholder 6">
            <a:extLst>
              <a:ext uri="{FF2B5EF4-FFF2-40B4-BE49-F238E27FC236}">
                <a16:creationId xmlns:a16="http://schemas.microsoft.com/office/drawing/2014/main" id="{DCE0A721-7DBB-5204-E429-2D466031B05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4" name="Date Placeholder 5">
            <a:extLst>
              <a:ext uri="{FF2B5EF4-FFF2-40B4-BE49-F238E27FC236}">
                <a16:creationId xmlns:a16="http://schemas.microsoft.com/office/drawing/2014/main" id="{CC3A4429-4D01-F73C-E498-DB329CCFAF3B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2E746-2A00-4FFA-8F73-ADA8F18ABFB6}" type="datetimeFigureOut">
              <a:rPr lang="en-US"/>
              <a:pPr>
                <a:defRPr/>
              </a:pPr>
              <a:t>11/5/2024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71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02E115-4AF3-F4BF-D726-60692005A70C}"/>
              </a:ext>
            </a:extLst>
          </p:cNvPr>
          <p:cNvGrpSpPr>
            <a:grpSpLocks noChangeAspect="1"/>
          </p:cNvGrpSpPr>
          <p:nvPr/>
        </p:nvGrpSpPr>
        <p:grpSpPr>
          <a:xfrm rot="16200000" flipV="1">
            <a:off x="205737" y="826728"/>
            <a:ext cx="3790248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4" name="Freeform 41">
              <a:extLst>
                <a:ext uri="{FF2B5EF4-FFF2-40B4-BE49-F238E27FC236}">
                  <a16:creationId xmlns:a16="http://schemas.microsoft.com/office/drawing/2014/main" id="{514B611E-0A5C-514A-CA87-67CCEE59A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5" name="Freeform 42">
              <a:extLst>
                <a:ext uri="{FF2B5EF4-FFF2-40B4-BE49-F238E27FC236}">
                  <a16:creationId xmlns:a16="http://schemas.microsoft.com/office/drawing/2014/main" id="{FBA41903-0510-7DB9-C5B0-794A141F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AD4E3F44-EFFC-A424-80C2-3361C82CA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876D0A74-4D86-368C-CA68-7F93469F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020A3749-C70A-A4FB-1A79-34B1F262D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DDD82A33-7867-6663-6BB6-36DB8A0C06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D828D09E-CEB6-332D-05AC-621EAD9C42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6C445C6A-CDA3-5934-DC4D-318ECB87AD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2" name="Freeform 49">
              <a:extLst>
                <a:ext uri="{FF2B5EF4-FFF2-40B4-BE49-F238E27FC236}">
                  <a16:creationId xmlns:a16="http://schemas.microsoft.com/office/drawing/2014/main" id="{4225B34A-A211-4896-2A75-8287A3961B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3" name="Freeform 50">
              <a:extLst>
                <a:ext uri="{FF2B5EF4-FFF2-40B4-BE49-F238E27FC236}">
                  <a16:creationId xmlns:a16="http://schemas.microsoft.com/office/drawing/2014/main" id="{910FD801-117D-6445-77ED-50EB39C23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10697A8F-9720-F209-8B11-E954CE4510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5" name="Freeform 52">
              <a:extLst>
                <a:ext uri="{FF2B5EF4-FFF2-40B4-BE49-F238E27FC236}">
                  <a16:creationId xmlns:a16="http://schemas.microsoft.com/office/drawing/2014/main" id="{A480AAA2-6F42-FE67-C7A7-F455E724E6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3AAC8C-104E-BD2D-5837-B7D2F13FAC03}"/>
              </a:ext>
            </a:extLst>
          </p:cNvPr>
          <p:cNvGrpSpPr/>
          <p:nvPr/>
        </p:nvGrpSpPr>
        <p:grpSpPr>
          <a:xfrm>
            <a:off x="3991867" y="239383"/>
            <a:ext cx="2542206" cy="203312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7" name="Freeform 41">
              <a:extLst>
                <a:ext uri="{FF2B5EF4-FFF2-40B4-BE49-F238E27FC236}">
                  <a16:creationId xmlns:a16="http://schemas.microsoft.com/office/drawing/2014/main" id="{AC1AD342-E4A1-6CDE-08A8-3CC4E3424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8" name="Freeform 42">
              <a:extLst>
                <a:ext uri="{FF2B5EF4-FFF2-40B4-BE49-F238E27FC236}">
                  <a16:creationId xmlns:a16="http://schemas.microsoft.com/office/drawing/2014/main" id="{5E1449CA-E56F-2D09-991B-DF967E24E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19" name="Freeform 43">
              <a:extLst>
                <a:ext uri="{FF2B5EF4-FFF2-40B4-BE49-F238E27FC236}">
                  <a16:creationId xmlns:a16="http://schemas.microsoft.com/office/drawing/2014/main" id="{7412DC92-6031-6BA2-D8DA-97E12561C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F4C3E3AB-3A7E-1DD1-EBD0-43986C282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FC561333-EF9B-85A9-FB7F-9EDA18D89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C527F1D7-0027-21C4-7180-83B50FD22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F976309A-DFE1-624B-B66C-4CD7B8568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3FF39F48-C2E9-CAB8-B0BA-944D1772C3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AAA34DD3-F34B-A6F6-F103-2FE8321B93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D811B4A1-563A-66C9-2D31-4860DBF95B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8ACD81DC-919A-CD51-D195-E7221B55A1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7B02D536-DBC2-6A3F-D7F4-260340434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ECD31D-DC86-80F6-7FE6-C15E0B253EF2}"/>
              </a:ext>
            </a:extLst>
          </p:cNvPr>
          <p:cNvGrpSpPr/>
          <p:nvPr/>
        </p:nvGrpSpPr>
        <p:grpSpPr>
          <a:xfrm>
            <a:off x="3991867" y="2434230"/>
            <a:ext cx="2542206" cy="203312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0" name="Freeform 41">
              <a:extLst>
                <a:ext uri="{FF2B5EF4-FFF2-40B4-BE49-F238E27FC236}">
                  <a16:creationId xmlns:a16="http://schemas.microsoft.com/office/drawing/2014/main" id="{D385C836-E813-3FF5-F33E-35EC79A19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AC09D00E-C43D-6713-D3EB-98FD1DED8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A9CC50F5-0B66-8026-7346-544E53B81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32F1AFA1-92F2-F3D2-5249-340A5E7D1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B531FE76-EDDC-77AC-F3F4-1A90017EAE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id="{899C4DEA-44A2-A37F-DD9B-1E4BDD40F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9B15D748-FE52-E5D7-665C-869098377A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7" name="Freeform 48">
              <a:extLst>
                <a:ext uri="{FF2B5EF4-FFF2-40B4-BE49-F238E27FC236}">
                  <a16:creationId xmlns:a16="http://schemas.microsoft.com/office/drawing/2014/main" id="{7DC1F0E6-4DC8-0516-F9B7-298B460C4A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8" name="Freeform 49">
              <a:extLst>
                <a:ext uri="{FF2B5EF4-FFF2-40B4-BE49-F238E27FC236}">
                  <a16:creationId xmlns:a16="http://schemas.microsoft.com/office/drawing/2014/main" id="{A084D418-2156-A834-9283-D1E36D68E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39" name="Freeform 50">
              <a:extLst>
                <a:ext uri="{FF2B5EF4-FFF2-40B4-BE49-F238E27FC236}">
                  <a16:creationId xmlns:a16="http://schemas.microsoft.com/office/drawing/2014/main" id="{6B060F3A-340D-6DE0-2CFC-5116EC8BE1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40" name="Freeform 51">
              <a:extLst>
                <a:ext uri="{FF2B5EF4-FFF2-40B4-BE49-F238E27FC236}">
                  <a16:creationId xmlns:a16="http://schemas.microsoft.com/office/drawing/2014/main" id="{7E98DE89-5073-980C-4E39-A841F7C09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  <p:sp>
          <p:nvSpPr>
            <p:cNvPr id="41" name="Freeform 52">
              <a:extLst>
                <a:ext uri="{FF2B5EF4-FFF2-40B4-BE49-F238E27FC236}">
                  <a16:creationId xmlns:a16="http://schemas.microsoft.com/office/drawing/2014/main" id="{979CC099-3B36-4B39-D7A6-094407E670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316195"/>
            <a:ext cx="1714500" cy="141413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7" y="765145"/>
            <a:ext cx="2914650" cy="3429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397203"/>
            <a:ext cx="2245025" cy="1729004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2592050"/>
            <a:ext cx="2245025" cy="1729004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1863745"/>
            <a:ext cx="1714500" cy="243654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Slide Number Placeholder 7">
            <a:extLst>
              <a:ext uri="{FF2B5EF4-FFF2-40B4-BE49-F238E27FC236}">
                <a16:creationId xmlns:a16="http://schemas.microsoft.com/office/drawing/2014/main" id="{F6110D3D-8730-8DB0-B1D7-4CE41B4690B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966DC-5050-4C24-AAB5-9CE0EB1A7462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3" name="Footer Placeholder 6">
            <a:extLst>
              <a:ext uri="{FF2B5EF4-FFF2-40B4-BE49-F238E27FC236}">
                <a16:creationId xmlns:a16="http://schemas.microsoft.com/office/drawing/2014/main" id="{81C9427A-940B-B486-80FF-A493233A735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4" name="Date Placeholder 5">
            <a:extLst>
              <a:ext uri="{FF2B5EF4-FFF2-40B4-BE49-F238E27FC236}">
                <a16:creationId xmlns:a16="http://schemas.microsoft.com/office/drawing/2014/main" id="{C7889BEC-4039-8DAF-3966-79DD946F112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95A99-18DD-455F-BA55-5AA876665A88}" type="datetimeFigureOut">
              <a:rPr lang="en-US"/>
              <a:pPr>
                <a:defRPr/>
              </a:pPr>
              <a:t>11/5/2024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61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39716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EADE2-25C9-5830-BAB6-217ECB681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A865C-6952-2540-0009-7EC56176F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DFB74-D38F-0B3D-5A1F-22D5E9EAF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B428D0-4417-4B5A-A602-BE66894DB6F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B462-AEA2-F6BD-714F-7730D5CCC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48119-7F7D-6207-CFBD-03842F0CF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80F9AC-82BA-419D-AD2A-100BE66EC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7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31.gi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hyperlink" Target="http://drive.google.com/file/d/183otPIcS20i-R8cvH-DychSnL2MR6G8D/view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gi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>
            <a:off x="1072222" y="821399"/>
            <a:ext cx="6251241" cy="3338873"/>
            <a:chOff x="1938577" y="1329300"/>
            <a:chExt cx="5497529" cy="2780772"/>
          </a:xfrm>
        </p:grpSpPr>
        <p:sp>
          <p:nvSpPr>
            <p:cNvPr id="128" name="Google Shape;128;p18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8"/>
          <p:cNvSpPr txBox="1">
            <a:spLocks noGrp="1"/>
          </p:cNvSpPr>
          <p:nvPr>
            <p:ph type="ctrTitle"/>
          </p:nvPr>
        </p:nvSpPr>
        <p:spPr>
          <a:xfrm>
            <a:off x="1574575" y="1350050"/>
            <a:ext cx="5871000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3500" b="0">
                <a:solidFill>
                  <a:srgbClr val="0E7600"/>
                </a:solidFill>
              </a:rPr>
              <a:t>Bài học STEM 1</a:t>
            </a:r>
            <a:br>
              <a:rPr lang="vi" sz="5200" b="0">
                <a:solidFill>
                  <a:srgbClr val="72BF45"/>
                </a:solidFill>
              </a:rPr>
            </a:br>
            <a:r>
              <a:rPr lang="vi" sz="5200" b="0">
                <a:solidFill>
                  <a:srgbClr val="812C8C"/>
                </a:solidFill>
              </a:rPr>
              <a:t>ĐÈN PIN BỎ TÚI</a:t>
            </a:r>
            <a:endParaRPr sz="5200" b="0">
              <a:solidFill>
                <a:srgbClr val="812C8C"/>
              </a:solidFill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1974987" y="3067039"/>
            <a:ext cx="23499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Giảng viên: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Ngày giảng: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8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8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/>
          <p:cNvSpPr/>
          <p:nvPr/>
        </p:nvSpPr>
        <p:spPr>
          <a:xfrm rot="-461876">
            <a:off x="4339588" y="670864"/>
            <a:ext cx="1220600" cy="299411"/>
          </a:xfrm>
          <a:prstGeom prst="rect">
            <a:avLst/>
          </a:pr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8"/>
          <p:cNvSpPr/>
          <p:nvPr/>
        </p:nvSpPr>
        <p:spPr>
          <a:xfrm rot="2402074">
            <a:off x="7970142" y="236593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8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8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1200900" y="920279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 rotWithShape="1">
          <a:blip r:embed="rId5">
            <a:alphaModFix/>
          </a:blip>
          <a:srcRect t="9826" b="9826"/>
          <a:stretch/>
        </p:blipFill>
        <p:spPr>
          <a:xfrm rot="553990">
            <a:off x="6047542" y="2527102"/>
            <a:ext cx="2436243" cy="1957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/>
          <p:nvPr/>
        </p:nvSpPr>
        <p:spPr>
          <a:xfrm>
            <a:off x="267600" y="1959529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2.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3. 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403074" y="1455856"/>
            <a:ext cx="7735500" cy="1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3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5476" y="-81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6"/>
          <p:cNvPicPr preferRelativeResize="0"/>
          <p:nvPr/>
        </p:nvPicPr>
        <p:blipFill rotWithShape="1">
          <a:blip r:embed="rId4">
            <a:alphaModFix/>
          </a:blip>
          <a:srcRect t="129" b="129"/>
          <a:stretch/>
        </p:blipFill>
        <p:spPr>
          <a:xfrm>
            <a:off x="6670897" y="1751444"/>
            <a:ext cx="2345650" cy="326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-8100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AF5528-F75A-EC2A-A3E4-B812D822D685}"/>
              </a:ext>
            </a:extLst>
          </p:cNvPr>
          <p:cNvSpPr txBox="1"/>
          <p:nvPr/>
        </p:nvSpPr>
        <p:spPr>
          <a:xfrm>
            <a:off x="2562931" y="-75148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9FDD-C439-7EA1-2969-9F7F91FCD134}"/>
              </a:ext>
            </a:extLst>
          </p:cNvPr>
          <p:cNvSpPr txBox="1"/>
          <p:nvPr/>
        </p:nvSpPr>
        <p:spPr>
          <a:xfrm>
            <a:off x="2103397" y="277292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/>
          <p:nvPr/>
        </p:nvSpPr>
        <p:spPr>
          <a:xfrm>
            <a:off x="152400" y="479497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152400" y="5181097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8778300" y="479497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8778300" y="5181097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" name="Google Shape;250;p27"/>
          <p:cNvGrpSpPr/>
          <p:nvPr/>
        </p:nvGrpSpPr>
        <p:grpSpPr>
          <a:xfrm rot="-9962244">
            <a:off x="65894" y="4102835"/>
            <a:ext cx="2996742" cy="814567"/>
            <a:chOff x="4891325" y="3281650"/>
            <a:chExt cx="2996599" cy="814528"/>
          </a:xfrm>
        </p:grpSpPr>
        <p:sp>
          <p:nvSpPr>
            <p:cNvPr id="251" name="Google Shape;251;p27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27"/>
          <p:cNvSpPr txBox="1"/>
          <p:nvPr/>
        </p:nvSpPr>
        <p:spPr>
          <a:xfrm>
            <a:off x="289508" y="1118439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9" name="Google Shape;259;p27"/>
          <p:cNvSpPr/>
          <p:nvPr/>
        </p:nvSpPr>
        <p:spPr>
          <a:xfrm rot="-6881659">
            <a:off x="-381098" y="3528385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4219" y="-40609"/>
            <a:ext cx="627438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/>
          <p:nvPr/>
        </p:nvSpPr>
        <p:spPr>
          <a:xfrm>
            <a:off x="308802" y="1268039"/>
            <a:ext cx="76200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40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IV. CHẾ TẠO, THỬ NGHIỆM và ĐIỀU CHỈNH</a:t>
            </a:r>
            <a:endParaRPr sz="4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66" name="Google Shape;266;p27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51550" y="0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7"/>
          <p:cNvPicPr preferRelativeResize="0"/>
          <p:nvPr/>
        </p:nvPicPr>
        <p:blipFill rotWithShape="1">
          <a:blip r:embed="rId5">
            <a:alphaModFix/>
          </a:blip>
          <a:srcRect l="16961" t="3086" r="16522" b="3086"/>
          <a:stretch/>
        </p:blipFill>
        <p:spPr>
          <a:xfrm flipH="1">
            <a:off x="5502805" y="2139164"/>
            <a:ext cx="2623200" cy="25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47C3F-7E31-30E1-87F4-1F278D4B8BB6}"/>
              </a:ext>
            </a:extLst>
          </p:cNvPr>
          <p:cNvSpPr txBox="1"/>
          <p:nvPr/>
        </p:nvSpPr>
        <p:spPr>
          <a:xfrm>
            <a:off x="2562931" y="-75148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F0422-ED63-67F4-7786-2BF482482611}"/>
              </a:ext>
            </a:extLst>
          </p:cNvPr>
          <p:cNvSpPr txBox="1"/>
          <p:nvPr/>
        </p:nvSpPr>
        <p:spPr>
          <a:xfrm>
            <a:off x="2103397" y="277292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"/>
          <p:cNvSpPr txBox="1"/>
          <p:nvPr/>
        </p:nvSpPr>
        <p:spPr>
          <a:xfrm>
            <a:off x="472750" y="750851"/>
            <a:ext cx="1698021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nton"/>
              <a:buAutoNum type="alphaLcPeriod"/>
            </a:pPr>
            <a:r>
              <a:rPr lang="vi" sz="2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750" y="1152650"/>
            <a:ext cx="8198499" cy="35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8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EE725-A900-338C-5A38-81AA91846369}"/>
              </a:ext>
            </a:extLst>
          </p:cNvPr>
          <p:cNvSpPr txBox="1"/>
          <p:nvPr/>
        </p:nvSpPr>
        <p:spPr>
          <a:xfrm>
            <a:off x="2630305" y="-82582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E997C-3D54-B88E-88CD-6E33167C6ACF}"/>
              </a:ext>
            </a:extLst>
          </p:cNvPr>
          <p:cNvSpPr txBox="1"/>
          <p:nvPr/>
        </p:nvSpPr>
        <p:spPr>
          <a:xfrm>
            <a:off x="2170771" y="269858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9"/>
          <p:cNvSpPr/>
          <p:nvPr/>
        </p:nvSpPr>
        <p:spPr>
          <a:xfrm>
            <a:off x="980500" y="1576038"/>
            <a:ext cx="6691539" cy="3464715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82" name="Google Shape;282;p29"/>
          <p:cNvSpPr txBox="1"/>
          <p:nvPr/>
        </p:nvSpPr>
        <p:spPr>
          <a:xfrm>
            <a:off x="974331" y="2780337"/>
            <a:ext cx="1412462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1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84" name="Google Shape;284;p29"/>
          <p:cNvSpPr txBox="1"/>
          <p:nvPr/>
        </p:nvSpPr>
        <p:spPr>
          <a:xfrm>
            <a:off x="1174426" y="1738354"/>
            <a:ext cx="641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Gắn dây điện của khay pin vào cút nối điện.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85" name="Google Shape;285;p29"/>
          <p:cNvPicPr preferRelativeResize="0"/>
          <p:nvPr/>
        </p:nvPicPr>
        <p:blipFill rotWithShape="1">
          <a:blip r:embed="rId3">
            <a:alphaModFix/>
          </a:blip>
          <a:srcRect t="893" b="884"/>
          <a:stretch/>
        </p:blipFill>
        <p:spPr>
          <a:xfrm rot="-1">
            <a:off x="2380625" y="2263628"/>
            <a:ext cx="4004301" cy="263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9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50150" y="-33126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768483-9D9C-5098-B23D-6487D74F1C9C}"/>
              </a:ext>
            </a:extLst>
          </p:cNvPr>
          <p:cNvSpPr txBox="1"/>
          <p:nvPr/>
        </p:nvSpPr>
        <p:spPr>
          <a:xfrm>
            <a:off x="-507243" y="968035"/>
            <a:ext cx="36458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94531-68A9-AC16-C016-7B658E7E7F4E}"/>
              </a:ext>
            </a:extLst>
          </p:cNvPr>
          <p:cNvSpPr txBox="1"/>
          <p:nvPr/>
        </p:nvSpPr>
        <p:spPr>
          <a:xfrm>
            <a:off x="2630305" y="-82582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EBFD5-D33E-3DB2-7A7F-409A9FCCC958}"/>
              </a:ext>
            </a:extLst>
          </p:cNvPr>
          <p:cNvSpPr txBox="1"/>
          <p:nvPr/>
        </p:nvSpPr>
        <p:spPr>
          <a:xfrm>
            <a:off x="2170771" y="269858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0"/>
          <p:cNvPicPr preferRelativeResize="0"/>
          <p:nvPr/>
        </p:nvPicPr>
        <p:blipFill rotWithShape="1">
          <a:blip r:embed="rId3">
            <a:alphaModFix/>
          </a:blip>
          <a:srcRect l="475" r="475"/>
          <a:stretch/>
        </p:blipFill>
        <p:spPr>
          <a:xfrm>
            <a:off x="8482360" y="0"/>
            <a:ext cx="600942" cy="7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0"/>
          <p:cNvSpPr/>
          <p:nvPr/>
        </p:nvSpPr>
        <p:spPr>
          <a:xfrm>
            <a:off x="1021645" y="1352085"/>
            <a:ext cx="7393807" cy="3791415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95" name="Google Shape;295;p30"/>
          <p:cNvSpPr txBox="1"/>
          <p:nvPr/>
        </p:nvSpPr>
        <p:spPr>
          <a:xfrm>
            <a:off x="545860" y="889069"/>
            <a:ext cx="1550569" cy="51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endParaRPr sz="2600" b="0" i="0" u="none" strike="noStrike" cap="none">
              <a:solidFill>
                <a:schemeClr val="tx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6" name="Google Shape;296;p30"/>
          <p:cNvSpPr txBox="1"/>
          <p:nvPr/>
        </p:nvSpPr>
        <p:spPr>
          <a:xfrm>
            <a:off x="1088553" y="1557685"/>
            <a:ext cx="7393807" cy="213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Bitter SemiBold"/>
              <a:buChar char="-"/>
            </a:pPr>
            <a:r>
              <a:rPr lang="vi" sz="22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Gắn đèn led vào cút nối điện.</a:t>
            </a:r>
            <a:endParaRPr sz="22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200" i="1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Chú ý:</a:t>
            </a:r>
            <a:r>
              <a:rPr lang="vi" sz="22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- Chân dài của đèn led (tương ứng với cực dương) gắn vào cút nối điện với dây màu đỏ.</a:t>
            </a:r>
            <a:endParaRPr sz="22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Bitter SemiBold"/>
              <a:buChar char="-"/>
            </a:pPr>
            <a:r>
              <a:rPr lang="vi" sz="22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Chân ngắn của đèn led (tương ứng với cực âm) gắn vào cút nối điện với dây màu đen.</a:t>
            </a:r>
            <a:endParaRPr sz="22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97" name="Google Shape;297;p30"/>
          <p:cNvPicPr preferRelativeResize="0"/>
          <p:nvPr/>
        </p:nvPicPr>
        <p:blipFill rotWithShape="1">
          <a:blip r:embed="rId4">
            <a:alphaModFix/>
          </a:blip>
          <a:srcRect l="927" r="1435"/>
          <a:stretch/>
        </p:blipFill>
        <p:spPr>
          <a:xfrm>
            <a:off x="5208053" y="3521726"/>
            <a:ext cx="2257425" cy="156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06F68E-461E-5917-1324-D5D4AF20CA22}"/>
              </a:ext>
            </a:extLst>
          </p:cNvPr>
          <p:cNvSpPr txBox="1"/>
          <p:nvPr/>
        </p:nvSpPr>
        <p:spPr>
          <a:xfrm>
            <a:off x="2630305" y="-82582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708D36-7607-4B3A-409E-7A3AD882349B}"/>
              </a:ext>
            </a:extLst>
          </p:cNvPr>
          <p:cNvSpPr txBox="1"/>
          <p:nvPr/>
        </p:nvSpPr>
        <p:spPr>
          <a:xfrm>
            <a:off x="2170771" y="269858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"/>
          <p:cNvSpPr/>
          <p:nvPr/>
        </p:nvSpPr>
        <p:spPr>
          <a:xfrm>
            <a:off x="1163408" y="1256370"/>
            <a:ext cx="6070016" cy="3628829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03" name="Google Shape;303;p31"/>
          <p:cNvSpPr txBox="1"/>
          <p:nvPr/>
        </p:nvSpPr>
        <p:spPr>
          <a:xfrm>
            <a:off x="1236680" y="1067295"/>
            <a:ext cx="1393625" cy="46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  <a:r>
              <a:rPr lang="vi" sz="3000" b="0" i="0" u="none" strike="noStrike" cap="none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endParaRPr sz="2600" b="0" i="0" u="none" strike="noStrike" cap="none">
              <a:solidFill>
                <a:schemeClr val="tx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04" name="Google Shape;30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198674"/>
            <a:ext cx="580242" cy="75762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1"/>
          <p:cNvSpPr txBox="1"/>
          <p:nvPr/>
        </p:nvSpPr>
        <p:spPr>
          <a:xfrm>
            <a:off x="797705" y="1519308"/>
            <a:ext cx="6377255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Cho pin vào khay, sử dụng cần gạt để bật, tắt nhằm kiểm tra xem đèn có sáng hay không.</a:t>
            </a:r>
            <a:endParaRPr sz="20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06" name="Google Shape;306;p31"/>
          <p:cNvPicPr preferRelativeResize="0"/>
          <p:nvPr/>
        </p:nvPicPr>
        <p:blipFill rotWithShape="1">
          <a:blip r:embed="rId4">
            <a:alphaModFix/>
          </a:blip>
          <a:srcRect l="681" r="1956"/>
          <a:stretch/>
        </p:blipFill>
        <p:spPr>
          <a:xfrm>
            <a:off x="2173300" y="2674768"/>
            <a:ext cx="4240615" cy="196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203337"/>
            <a:ext cx="589003" cy="775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203337"/>
            <a:ext cx="589003" cy="7754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D6D56D-3A47-C007-B3D7-BE5B229846FB}"/>
              </a:ext>
            </a:extLst>
          </p:cNvPr>
          <p:cNvSpPr txBox="1"/>
          <p:nvPr/>
        </p:nvSpPr>
        <p:spPr>
          <a:xfrm>
            <a:off x="2630305" y="-82582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20A39F-FC79-9BC6-B1AC-54486E769AF3}"/>
              </a:ext>
            </a:extLst>
          </p:cNvPr>
          <p:cNvSpPr txBox="1"/>
          <p:nvPr/>
        </p:nvSpPr>
        <p:spPr>
          <a:xfrm>
            <a:off x="2170771" y="269858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/>
          <p:nvPr/>
        </p:nvSpPr>
        <p:spPr>
          <a:xfrm>
            <a:off x="1163407" y="1243286"/>
            <a:ext cx="5460417" cy="3819366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14" name="Google Shape;314;p32"/>
          <p:cNvSpPr txBox="1"/>
          <p:nvPr/>
        </p:nvSpPr>
        <p:spPr>
          <a:xfrm>
            <a:off x="871349" y="778588"/>
            <a:ext cx="1366329" cy="49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  <a:endParaRPr sz="2600" b="0" i="0" u="none" strike="noStrike" cap="none">
              <a:solidFill>
                <a:schemeClr val="tx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16" name="Google Shape;316;p32"/>
          <p:cNvSpPr txBox="1"/>
          <p:nvPr/>
        </p:nvSpPr>
        <p:spPr>
          <a:xfrm>
            <a:off x="686100" y="2168761"/>
            <a:ext cx="3577839" cy="266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giấy bìa cứng cuộn thành hình chóp để tạo phần đầu của đèn pin.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Dán miếng gương dẻo vào phía trong của hình chóp.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17" name="Google Shape;317;p32"/>
          <p:cNvPicPr preferRelativeResize="0"/>
          <p:nvPr/>
        </p:nvPicPr>
        <p:blipFill rotWithShape="1">
          <a:blip r:embed="rId3">
            <a:alphaModFix/>
          </a:blip>
          <a:srcRect t="1728" b="1718"/>
          <a:stretch/>
        </p:blipFill>
        <p:spPr>
          <a:xfrm>
            <a:off x="5202376" y="1617611"/>
            <a:ext cx="2726670" cy="321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533325" y="0"/>
            <a:ext cx="529850" cy="7961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1256C4-C505-6350-BC8D-EBDED342A013}"/>
              </a:ext>
            </a:extLst>
          </p:cNvPr>
          <p:cNvSpPr txBox="1"/>
          <p:nvPr/>
        </p:nvSpPr>
        <p:spPr>
          <a:xfrm>
            <a:off x="2630305" y="-82582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9EC08-EDB8-229F-893D-B138B48DE6C5}"/>
              </a:ext>
            </a:extLst>
          </p:cNvPr>
          <p:cNvSpPr txBox="1"/>
          <p:nvPr/>
        </p:nvSpPr>
        <p:spPr>
          <a:xfrm>
            <a:off x="2170771" y="269858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3"/>
          <p:cNvSpPr/>
          <p:nvPr/>
        </p:nvSpPr>
        <p:spPr>
          <a:xfrm>
            <a:off x="1085386" y="1250126"/>
            <a:ext cx="6217946" cy="3701015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782363" y="676892"/>
            <a:ext cx="1522222" cy="51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5</a:t>
            </a:r>
            <a:endParaRPr sz="2600" b="0" i="0" u="none" strike="noStrike" cap="none">
              <a:solidFill>
                <a:schemeClr val="tx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7" name="Google Shape;327;p33"/>
          <p:cNvSpPr txBox="1"/>
          <p:nvPr/>
        </p:nvSpPr>
        <p:spPr>
          <a:xfrm>
            <a:off x="338117" y="1878831"/>
            <a:ext cx="4389707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giấy bìa cứng cuộn thành hình trụ để làm thân đèn pin, cho khay điện đã gắn đèn và pin vào trong thân đèn; sau đó gắn cố định đầu đèn pin vào.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28" name="Google Shape;328;p33"/>
          <p:cNvPicPr preferRelativeResize="0"/>
          <p:nvPr/>
        </p:nvPicPr>
        <p:blipFill rotWithShape="1">
          <a:blip r:embed="rId3">
            <a:alphaModFix/>
          </a:blip>
          <a:srcRect l="2443" r="3207"/>
          <a:stretch/>
        </p:blipFill>
        <p:spPr>
          <a:xfrm>
            <a:off x="5291797" y="1127631"/>
            <a:ext cx="1894003" cy="370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540643" y="0"/>
            <a:ext cx="603357" cy="8333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CC19E-5B18-BE5F-58CF-B332581EF263}"/>
              </a:ext>
            </a:extLst>
          </p:cNvPr>
          <p:cNvSpPr txBox="1"/>
          <p:nvPr/>
        </p:nvSpPr>
        <p:spPr>
          <a:xfrm>
            <a:off x="2630305" y="-82582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4D1F7-D3A4-FCC5-122F-7AFCAC8E6E04}"/>
              </a:ext>
            </a:extLst>
          </p:cNvPr>
          <p:cNvSpPr txBox="1"/>
          <p:nvPr/>
        </p:nvSpPr>
        <p:spPr>
          <a:xfrm>
            <a:off x="2170771" y="269858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4"/>
          <p:cNvSpPr/>
          <p:nvPr/>
        </p:nvSpPr>
        <p:spPr>
          <a:xfrm>
            <a:off x="851057" y="2041686"/>
            <a:ext cx="6917625" cy="3069063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6" name="Google Shape;336;p34"/>
          <p:cNvSpPr txBox="1"/>
          <p:nvPr/>
        </p:nvSpPr>
        <p:spPr>
          <a:xfrm>
            <a:off x="556309" y="1319869"/>
            <a:ext cx="4070554" cy="42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2400" b="0" i="0" u="none" strike="noStrike" cap="none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BƯỚC 6: Hoàn thiện sản phẩm</a:t>
            </a:r>
            <a:endParaRPr sz="2400" b="0" i="0" u="none" strike="noStrike" cap="none">
              <a:solidFill>
                <a:schemeClr val="tx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37" name="Google Shape;33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1871" y="1085392"/>
            <a:ext cx="585154" cy="63370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4"/>
          <p:cNvSpPr txBox="1"/>
          <p:nvPr/>
        </p:nvSpPr>
        <p:spPr>
          <a:xfrm>
            <a:off x="598296" y="2041686"/>
            <a:ext cx="6421211" cy="8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Trang trí cho đèn pin bỏ túi theo ý thích của em để hoàn toàn thành phẩm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9" name="Google Shape;339;p34"/>
          <p:cNvPicPr preferRelativeResize="0"/>
          <p:nvPr/>
        </p:nvPicPr>
        <p:blipFill rotWithShape="1">
          <a:blip r:embed="rId4">
            <a:alphaModFix/>
          </a:blip>
          <a:srcRect l="-69" r="468"/>
          <a:stretch/>
        </p:blipFill>
        <p:spPr>
          <a:xfrm>
            <a:off x="2214096" y="2762786"/>
            <a:ext cx="4003479" cy="206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2571" y="1085390"/>
            <a:ext cx="593989" cy="64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4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652271" y="1085390"/>
            <a:ext cx="593989" cy="6485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3A5FD6-013F-D7CD-0E03-24D17716356E}"/>
              </a:ext>
            </a:extLst>
          </p:cNvPr>
          <p:cNvSpPr txBox="1"/>
          <p:nvPr/>
        </p:nvSpPr>
        <p:spPr>
          <a:xfrm>
            <a:off x="2630305" y="-82582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673E6-E06F-42F7-87F7-36EF2738FC8C}"/>
              </a:ext>
            </a:extLst>
          </p:cNvPr>
          <p:cNvSpPr txBox="1"/>
          <p:nvPr/>
        </p:nvSpPr>
        <p:spPr>
          <a:xfrm>
            <a:off x="2170771" y="269858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275066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5"/>
          <p:cNvSpPr txBox="1"/>
          <p:nvPr/>
        </p:nvSpPr>
        <p:spPr>
          <a:xfrm>
            <a:off x="496600" y="929899"/>
            <a:ext cx="6371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400" b="0" i="0" u="none" strike="noStrike" cap="none">
                <a:solidFill>
                  <a:schemeClr val="tx1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2400" b="0" i="0" u="none" strike="noStrike" cap="none">
              <a:solidFill>
                <a:schemeClr val="tx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48" name="Google Shape;34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275065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5"/>
          <p:cNvSpPr txBox="1"/>
          <p:nvPr/>
        </p:nvSpPr>
        <p:spPr>
          <a:xfrm>
            <a:off x="496600" y="1332061"/>
            <a:ext cx="79551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Thử gạt công tắc để bật đèn pin bỏ túi xem đèn led có sáng không, độ sáng có đảm bảo chưa. 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50" name="Google Shape;350;p35"/>
          <p:cNvPicPr preferRelativeResize="0"/>
          <p:nvPr/>
        </p:nvPicPr>
        <p:blipFill rotWithShape="1">
          <a:blip r:embed="rId5">
            <a:alphaModFix/>
          </a:blip>
          <a:srcRect l="1244"/>
          <a:stretch/>
        </p:blipFill>
        <p:spPr>
          <a:xfrm>
            <a:off x="2376550" y="2318786"/>
            <a:ext cx="4906500" cy="277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51" name="Google Shape;351;p35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275065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11A401-BD98-4648-2FFC-A85B3A8C647B}"/>
              </a:ext>
            </a:extLst>
          </p:cNvPr>
          <p:cNvSpPr txBox="1"/>
          <p:nvPr/>
        </p:nvSpPr>
        <p:spPr>
          <a:xfrm>
            <a:off x="2630305" y="-82582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73267-96F7-8CCF-993D-1A79AA60CC7F}"/>
              </a:ext>
            </a:extLst>
          </p:cNvPr>
          <p:cNvSpPr txBox="1"/>
          <p:nvPr/>
        </p:nvSpPr>
        <p:spPr>
          <a:xfrm>
            <a:off x="2170771" y="269858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>
            <a:extLst>
              <a:ext uri="{FF2B5EF4-FFF2-40B4-BE49-F238E27FC236}">
                <a16:creationId xmlns:a16="http://schemas.microsoft.com/office/drawing/2014/main" id="{6E4DC02B-D586-D767-D31F-822F53AB5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286251"/>
            <a:ext cx="800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endParaRPr lang="vi-VN" altLang="en-US" sz="1800" kern="120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6" name="Line 4">
            <a:extLst>
              <a:ext uri="{FF2B5EF4-FFF2-40B4-BE49-F238E27FC236}">
                <a16:creationId xmlns:a16="http://schemas.microsoft.com/office/drawing/2014/main" id="{99944155-C0EB-B464-C2BE-367020C82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1916" y="4948238"/>
            <a:ext cx="12430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9A5315"/>
              </a:solidFill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69FE6EB1-9FC1-B5FA-9FF8-DC01C90CCD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8338" y="141685"/>
            <a:ext cx="572452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9A5315"/>
              </a:solidFill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18438" name="Picture 7" descr="Bellcoll">
            <a:extLst>
              <a:ext uri="{FF2B5EF4-FFF2-40B4-BE49-F238E27FC236}">
                <a16:creationId xmlns:a16="http://schemas.microsoft.com/office/drawing/2014/main" id="{2221272B-38B5-EF29-3220-7FFE804CB4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9160">
            <a:off x="11907" y="-153591"/>
            <a:ext cx="721519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Bellcoll">
            <a:extLst>
              <a:ext uri="{FF2B5EF4-FFF2-40B4-BE49-F238E27FC236}">
                <a16:creationId xmlns:a16="http://schemas.microsoft.com/office/drawing/2014/main" id="{BD63F5BC-A6CD-DE37-CD01-B1446909FE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60" flipH="1">
            <a:off x="8401051" y="-136923"/>
            <a:ext cx="721519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Bellcoll">
            <a:extLst>
              <a:ext uri="{FF2B5EF4-FFF2-40B4-BE49-F238E27FC236}">
                <a16:creationId xmlns:a16="http://schemas.microsoft.com/office/drawing/2014/main" id="{389B8A62-9EC3-5720-A932-5DF778AD4F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9160" flipH="1">
            <a:off x="-15479" y="4420792"/>
            <a:ext cx="721520" cy="8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Bellcoll">
            <a:extLst>
              <a:ext uri="{FF2B5EF4-FFF2-40B4-BE49-F238E27FC236}">
                <a16:creationId xmlns:a16="http://schemas.microsoft.com/office/drawing/2014/main" id="{FB98D44B-98D3-BC0E-01D0-C950EF8001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0840">
            <a:off x="8516542" y="4599385"/>
            <a:ext cx="721519" cy="8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Line 11">
            <a:extLst>
              <a:ext uri="{FF2B5EF4-FFF2-40B4-BE49-F238E27FC236}">
                <a16:creationId xmlns:a16="http://schemas.microsoft.com/office/drawing/2014/main" id="{ADF7DFD6-838B-8FC8-F6D9-76E5A473E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69" y="526257"/>
            <a:ext cx="0" cy="1079898"/>
          </a:xfrm>
          <a:prstGeom prst="line">
            <a:avLst/>
          </a:prstGeom>
          <a:noFill/>
          <a:ln w="7620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9A5315"/>
              </a:solidFill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8443" name="Line 12">
            <a:extLst>
              <a:ext uri="{FF2B5EF4-FFF2-40B4-BE49-F238E27FC236}">
                <a16:creationId xmlns:a16="http://schemas.microsoft.com/office/drawing/2014/main" id="{61BDD5D5-C269-95AB-51C9-28ED7AE6C377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2557" y="410766"/>
            <a:ext cx="0" cy="1079897"/>
          </a:xfrm>
          <a:prstGeom prst="line">
            <a:avLst/>
          </a:prstGeom>
          <a:noFill/>
          <a:ln w="7620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9A5315"/>
              </a:solidFill>
              <a:latin typeface="Segoe Print" panose="02000600000000000000" pitchFamily="2" charset="0"/>
              <a:ea typeface="+mn-ea"/>
              <a:cs typeface="+mn-cs"/>
            </a:endParaRPr>
          </a:p>
        </p:txBody>
      </p:sp>
      <p:grpSp>
        <p:nvGrpSpPr>
          <p:cNvPr id="18444" name="Group 13">
            <a:extLst>
              <a:ext uri="{FF2B5EF4-FFF2-40B4-BE49-F238E27FC236}">
                <a16:creationId xmlns:a16="http://schemas.microsoft.com/office/drawing/2014/main" id="{FBF08F6B-4BA6-A1E8-656B-11AD4C555522}"/>
              </a:ext>
            </a:extLst>
          </p:cNvPr>
          <p:cNvGrpSpPr>
            <a:grpSpLocks/>
          </p:cNvGrpSpPr>
          <p:nvPr/>
        </p:nvGrpSpPr>
        <p:grpSpPr bwMode="auto">
          <a:xfrm>
            <a:off x="2327673" y="4043363"/>
            <a:ext cx="3402807" cy="1168004"/>
            <a:chOff x="1428" y="3339"/>
            <a:chExt cx="2858" cy="981"/>
          </a:xfrm>
        </p:grpSpPr>
        <p:pic>
          <p:nvPicPr>
            <p:cNvPr id="18452" name="Picture 14" descr="!hp8ls2l">
              <a:extLst>
                <a:ext uri="{FF2B5EF4-FFF2-40B4-BE49-F238E27FC236}">
                  <a16:creationId xmlns:a16="http://schemas.microsoft.com/office/drawing/2014/main" id="{E9AA66FA-B5A4-71A2-0E2C-294F3D7FD4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7663" flipH="1">
              <a:off x="2925" y="3883"/>
              <a:ext cx="1361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Picture 15" descr="Hinh dong">
              <a:extLst>
                <a:ext uri="{FF2B5EF4-FFF2-40B4-BE49-F238E27FC236}">
                  <a16:creationId xmlns:a16="http://schemas.microsoft.com/office/drawing/2014/main" id="{7387A353-E729-3C0B-1D68-BC673E67F91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" y="3339"/>
              <a:ext cx="480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4" name="Picture 16" descr="Hinh dong">
              <a:extLst>
                <a:ext uri="{FF2B5EF4-FFF2-40B4-BE49-F238E27FC236}">
                  <a16:creationId xmlns:a16="http://schemas.microsoft.com/office/drawing/2014/main" id="{AB09619D-8837-020A-718D-777E932DE58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1082">
              <a:off x="2835" y="3479"/>
              <a:ext cx="419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5" name="Picture 17" descr="Hinh dong">
              <a:extLst>
                <a:ext uri="{FF2B5EF4-FFF2-40B4-BE49-F238E27FC236}">
                  <a16:creationId xmlns:a16="http://schemas.microsoft.com/office/drawing/2014/main" id="{D1388788-470E-738C-A338-5AFA9F2B893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68095">
              <a:off x="2926" y="3768"/>
              <a:ext cx="398" cy="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18" descr="Hinh dong">
              <a:extLst>
                <a:ext uri="{FF2B5EF4-FFF2-40B4-BE49-F238E27FC236}">
                  <a16:creationId xmlns:a16="http://schemas.microsoft.com/office/drawing/2014/main" id="{AEECA54B-64FE-1208-554B-F7A93F239BE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87173">
              <a:off x="2511" y="3523"/>
              <a:ext cx="385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7" name="Picture 19" descr="Hinh dong">
              <a:extLst>
                <a:ext uri="{FF2B5EF4-FFF2-40B4-BE49-F238E27FC236}">
                  <a16:creationId xmlns:a16="http://schemas.microsoft.com/office/drawing/2014/main" id="{967E3CB8-F898-EF45-F6C1-A1F2B1621B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049717">
              <a:off x="2408" y="3751"/>
              <a:ext cx="288" cy="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8" name="Picture 20" descr="!hp8ls2l">
              <a:extLst>
                <a:ext uri="{FF2B5EF4-FFF2-40B4-BE49-F238E27FC236}">
                  <a16:creationId xmlns:a16="http://schemas.microsoft.com/office/drawing/2014/main" id="{86CECA26-0592-1613-5A63-7321B30257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27663">
              <a:off x="1428" y="3883"/>
              <a:ext cx="1361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45" name="Line 21">
            <a:extLst>
              <a:ext uri="{FF2B5EF4-FFF2-40B4-BE49-F238E27FC236}">
                <a16:creationId xmlns:a16="http://schemas.microsoft.com/office/drawing/2014/main" id="{1014D813-4E14-AFD8-A9BC-872BE902E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29" y="3820717"/>
            <a:ext cx="0" cy="702469"/>
          </a:xfrm>
          <a:prstGeom prst="line">
            <a:avLst/>
          </a:prstGeom>
          <a:noFill/>
          <a:ln w="5715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9A5315"/>
              </a:solidFill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8446" name="Line 22">
            <a:extLst>
              <a:ext uri="{FF2B5EF4-FFF2-40B4-BE49-F238E27FC236}">
                <a16:creationId xmlns:a16="http://schemas.microsoft.com/office/drawing/2014/main" id="{4101FA69-8E51-845C-508E-590540490BC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9941" y="4073129"/>
            <a:ext cx="0" cy="702469"/>
          </a:xfrm>
          <a:prstGeom prst="line">
            <a:avLst/>
          </a:prstGeom>
          <a:noFill/>
          <a:ln w="5715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9A5315"/>
              </a:solidFill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8447" name="Line 23">
            <a:extLst>
              <a:ext uri="{FF2B5EF4-FFF2-40B4-BE49-F238E27FC236}">
                <a16:creationId xmlns:a16="http://schemas.microsoft.com/office/drawing/2014/main" id="{E107F1F0-9C21-DD25-D061-183E8DC426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2694" y="4948238"/>
            <a:ext cx="12430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9A5315"/>
              </a:solidFill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8449" name="Text Box 25">
            <a:extLst>
              <a:ext uri="{FF2B5EF4-FFF2-40B4-BE49-F238E27FC236}">
                <a16:creationId xmlns:a16="http://schemas.microsoft.com/office/drawing/2014/main" id="{908E1FC0-B908-4A4E-BA45-2FDB6D3BF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565" y="202612"/>
            <a:ext cx="572571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TIỂU HỌC MỸ PHONG</a:t>
            </a:r>
          </a:p>
        </p:txBody>
      </p:sp>
      <p:sp>
        <p:nvSpPr>
          <p:cNvPr id="18450" name="Text Box 26">
            <a:extLst>
              <a:ext uri="{FF2B5EF4-FFF2-40B4-BE49-F238E27FC236}">
                <a16:creationId xmlns:a16="http://schemas.microsoft.com/office/drawing/2014/main" id="{8E93AEE6-EF9F-B9E9-3EBA-193A9EF5A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44" y="3895367"/>
            <a:ext cx="62650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trình bày </a:t>
            </a:r>
            <a:r>
              <a:rPr lang="en-US" altLang="en-US" b="1" kern="1200">
                <a:solidFill>
                  <a:srgbClr val="0968A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3000" b="1" kern="1200">
                <a:solidFill>
                  <a:srgbClr val="0968A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Huỳnh Ngọc Thịnh</a:t>
            </a:r>
            <a:endParaRPr lang="en-US" altLang="en-US" sz="2100" kern="1200">
              <a:solidFill>
                <a:srgbClr val="0968A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0457AFFF-A373-75DE-6F15-AE3E11FDD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392" y="4535803"/>
            <a:ext cx="331249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</a:t>
            </a:r>
            <a:r>
              <a:rPr lang="en-US" altLang="en-US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3000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2024-2025</a:t>
            </a:r>
            <a:endParaRPr lang="en-US" altLang="en-US" sz="2100" kern="120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AA37A-D215-53EF-8FD9-7EA9804148D4}"/>
              </a:ext>
            </a:extLst>
          </p:cNvPr>
          <p:cNvSpPr txBox="1"/>
          <p:nvPr/>
        </p:nvSpPr>
        <p:spPr>
          <a:xfrm>
            <a:off x="1237163" y="1102883"/>
            <a:ext cx="6141040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vi" sz="35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nton"/>
                <a:sym typeface="Anton"/>
              </a:rPr>
              <a:t>Bài học STEM 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0E7600"/>
              </a:solidFill>
              <a:effectLst/>
              <a:uLnTx/>
              <a:uFillTx/>
              <a:latin typeface="Anton"/>
              <a:sym typeface="Anton"/>
            </a:endParaRPr>
          </a:p>
          <a:p>
            <a:pPr algn="ctr"/>
            <a:br>
              <a:rPr kumimoji="0" lang="vi" sz="5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nton"/>
                <a:sym typeface="Anton"/>
              </a:rPr>
            </a:br>
            <a:r>
              <a:rPr kumimoji="0" lang="vi" sz="5200" b="0" i="0" u="none" strike="noStrike" kern="1200" cap="none" spc="0" normalizeH="0" baseline="0" noProof="0">
                <a:ln>
                  <a:noFill/>
                </a:ln>
                <a:solidFill>
                  <a:srgbClr val="812C8C"/>
                </a:solidFill>
                <a:effectLst/>
                <a:uLnTx/>
                <a:uFillTx/>
                <a:latin typeface="Anton"/>
                <a:sym typeface="Anton"/>
              </a:rPr>
              <a:t>ĐÈN PIN BỎ TÚI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9FDAB0-2EDF-8542-98C2-6BEAB550A7BD}"/>
              </a:ext>
            </a:extLst>
          </p:cNvPr>
          <p:cNvSpPr txBox="1"/>
          <p:nvPr/>
        </p:nvSpPr>
        <p:spPr>
          <a:xfrm>
            <a:off x="3345426" y="3377971"/>
            <a:ext cx="228324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Lobster"/>
                <a:ea typeface="Lobster"/>
                <a:cs typeface="Lobster"/>
                <a:sym typeface="Lobster"/>
              </a:rPr>
              <a:t>Ngày dạy: 26-10-2024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300" y="669070"/>
            <a:ext cx="7747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6"/>
          <p:cNvSpPr txBox="1"/>
          <p:nvPr/>
        </p:nvSpPr>
        <p:spPr>
          <a:xfrm>
            <a:off x="1370400" y="141352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V. CHIA SẺ, THẢO LUẬN </a:t>
            </a:r>
            <a:endParaRPr sz="3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59" name="Google Shape;35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475" y="136729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900" y="2309770"/>
            <a:ext cx="7858649" cy="25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6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61850" y="-24355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4626E9-B0D9-1269-BC6F-C1CEF32511E3}"/>
              </a:ext>
            </a:extLst>
          </p:cNvPr>
          <p:cNvSpPr txBox="1"/>
          <p:nvPr/>
        </p:nvSpPr>
        <p:spPr>
          <a:xfrm>
            <a:off x="2695758" y="-13694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988C2-AE96-31DB-1847-BBC1C6E7A1F9}"/>
              </a:ext>
            </a:extLst>
          </p:cNvPr>
          <p:cNvSpPr txBox="1"/>
          <p:nvPr/>
        </p:nvSpPr>
        <p:spPr>
          <a:xfrm>
            <a:off x="2236224" y="338746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991D4-CA64-EA56-1944-B0BA1B99F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>
            <a:extLst>
              <a:ext uri="{FF2B5EF4-FFF2-40B4-BE49-F238E27FC236}">
                <a16:creationId xmlns:a16="http://schemas.microsoft.com/office/drawing/2014/main" id="{A95425AE-ACAA-EC66-1928-40DFE571A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286251"/>
            <a:ext cx="800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8436" name="Line 4">
            <a:extLst>
              <a:ext uri="{FF2B5EF4-FFF2-40B4-BE49-F238E27FC236}">
                <a16:creationId xmlns:a16="http://schemas.microsoft.com/office/drawing/2014/main" id="{2F9A0B05-922B-759C-AB4C-DE0D2A9B48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1916" y="4948238"/>
            <a:ext cx="12430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29043145-14E8-9B8D-8D2A-BA0323765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8338" y="141685"/>
            <a:ext cx="572452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8438" name="Picture 7" descr="Bellcoll">
            <a:extLst>
              <a:ext uri="{FF2B5EF4-FFF2-40B4-BE49-F238E27FC236}">
                <a16:creationId xmlns:a16="http://schemas.microsoft.com/office/drawing/2014/main" id="{0EB9D18F-7224-B680-3FFA-7E2658C729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9160">
            <a:off x="11907" y="-153591"/>
            <a:ext cx="721519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Bellcoll">
            <a:extLst>
              <a:ext uri="{FF2B5EF4-FFF2-40B4-BE49-F238E27FC236}">
                <a16:creationId xmlns:a16="http://schemas.microsoft.com/office/drawing/2014/main" id="{1EB9D7C2-C689-FD2D-120C-CAE1BAE74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60" flipH="1">
            <a:off x="8401051" y="-136923"/>
            <a:ext cx="721519" cy="8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Bellcoll">
            <a:extLst>
              <a:ext uri="{FF2B5EF4-FFF2-40B4-BE49-F238E27FC236}">
                <a16:creationId xmlns:a16="http://schemas.microsoft.com/office/drawing/2014/main" id="{8B8A2EA3-FABB-2407-B9D8-7479C7272F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9160" flipH="1">
            <a:off x="-15479" y="4420792"/>
            <a:ext cx="721520" cy="8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Bellcoll">
            <a:extLst>
              <a:ext uri="{FF2B5EF4-FFF2-40B4-BE49-F238E27FC236}">
                <a16:creationId xmlns:a16="http://schemas.microsoft.com/office/drawing/2014/main" id="{AACDA7F5-ACB1-F99D-72DB-E3AE72D302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0840">
            <a:off x="8516542" y="4599385"/>
            <a:ext cx="721519" cy="8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Line 11">
            <a:extLst>
              <a:ext uri="{FF2B5EF4-FFF2-40B4-BE49-F238E27FC236}">
                <a16:creationId xmlns:a16="http://schemas.microsoft.com/office/drawing/2014/main" id="{BF9DFC5F-DB49-C9BC-4459-81D7C89340D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69" y="526257"/>
            <a:ext cx="0" cy="1079898"/>
          </a:xfrm>
          <a:prstGeom prst="line">
            <a:avLst/>
          </a:prstGeom>
          <a:noFill/>
          <a:ln w="7620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8443" name="Line 12">
            <a:extLst>
              <a:ext uri="{FF2B5EF4-FFF2-40B4-BE49-F238E27FC236}">
                <a16:creationId xmlns:a16="http://schemas.microsoft.com/office/drawing/2014/main" id="{EC6896E1-400C-092E-83CF-5B6E4CE66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2557" y="410766"/>
            <a:ext cx="0" cy="1079897"/>
          </a:xfrm>
          <a:prstGeom prst="line">
            <a:avLst/>
          </a:prstGeom>
          <a:noFill/>
          <a:ln w="7620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18444" name="Group 13">
            <a:extLst>
              <a:ext uri="{FF2B5EF4-FFF2-40B4-BE49-F238E27FC236}">
                <a16:creationId xmlns:a16="http://schemas.microsoft.com/office/drawing/2014/main" id="{8FBDA548-C24E-8BAF-321A-B089AA9D0FAD}"/>
              </a:ext>
            </a:extLst>
          </p:cNvPr>
          <p:cNvGrpSpPr>
            <a:grpSpLocks/>
          </p:cNvGrpSpPr>
          <p:nvPr/>
        </p:nvGrpSpPr>
        <p:grpSpPr bwMode="auto">
          <a:xfrm>
            <a:off x="2327673" y="4043363"/>
            <a:ext cx="3402807" cy="1168004"/>
            <a:chOff x="1428" y="3339"/>
            <a:chExt cx="2858" cy="981"/>
          </a:xfrm>
        </p:grpSpPr>
        <p:pic>
          <p:nvPicPr>
            <p:cNvPr id="18452" name="Picture 14" descr="!hp8ls2l">
              <a:extLst>
                <a:ext uri="{FF2B5EF4-FFF2-40B4-BE49-F238E27FC236}">
                  <a16:creationId xmlns:a16="http://schemas.microsoft.com/office/drawing/2014/main" id="{C9D77AD7-F148-25FD-D307-C1FB7A6BD0B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7663" flipH="1">
              <a:off x="2925" y="3883"/>
              <a:ext cx="1361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Picture 15" descr="Hinh dong">
              <a:extLst>
                <a:ext uri="{FF2B5EF4-FFF2-40B4-BE49-F238E27FC236}">
                  <a16:creationId xmlns:a16="http://schemas.microsoft.com/office/drawing/2014/main" id="{DF29D39C-8773-F837-4CBB-5CE51FBF59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" y="3339"/>
              <a:ext cx="480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4" name="Picture 16" descr="Hinh dong">
              <a:extLst>
                <a:ext uri="{FF2B5EF4-FFF2-40B4-BE49-F238E27FC236}">
                  <a16:creationId xmlns:a16="http://schemas.microsoft.com/office/drawing/2014/main" id="{7A85B0B3-632B-6E43-172F-3769245D457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1082">
              <a:off x="2835" y="3479"/>
              <a:ext cx="419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5" name="Picture 17" descr="Hinh dong">
              <a:extLst>
                <a:ext uri="{FF2B5EF4-FFF2-40B4-BE49-F238E27FC236}">
                  <a16:creationId xmlns:a16="http://schemas.microsoft.com/office/drawing/2014/main" id="{87ABF466-FA63-2F04-0711-E4B42D5A0B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68095">
              <a:off x="2926" y="3768"/>
              <a:ext cx="398" cy="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18" descr="Hinh dong">
              <a:extLst>
                <a:ext uri="{FF2B5EF4-FFF2-40B4-BE49-F238E27FC236}">
                  <a16:creationId xmlns:a16="http://schemas.microsoft.com/office/drawing/2014/main" id="{47F97FFC-DFBB-EED5-8B81-0E3DFEE4A55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87173">
              <a:off x="2511" y="3523"/>
              <a:ext cx="385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7" name="Picture 19" descr="Hinh dong">
              <a:extLst>
                <a:ext uri="{FF2B5EF4-FFF2-40B4-BE49-F238E27FC236}">
                  <a16:creationId xmlns:a16="http://schemas.microsoft.com/office/drawing/2014/main" id="{CBFFC70E-4881-64BA-1CDA-E4FAD8DE46B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049717">
              <a:off x="2408" y="3751"/>
              <a:ext cx="288" cy="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8" name="Picture 20" descr="!hp8ls2l">
              <a:extLst>
                <a:ext uri="{FF2B5EF4-FFF2-40B4-BE49-F238E27FC236}">
                  <a16:creationId xmlns:a16="http://schemas.microsoft.com/office/drawing/2014/main" id="{0B7FD23D-1147-9908-5C35-0AFCB6C5774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27663">
              <a:off x="1428" y="3883"/>
              <a:ext cx="1361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45" name="Line 21">
            <a:extLst>
              <a:ext uri="{FF2B5EF4-FFF2-40B4-BE49-F238E27FC236}">
                <a16:creationId xmlns:a16="http://schemas.microsoft.com/office/drawing/2014/main" id="{C457735A-ECFF-9C83-1B44-73E5082C71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29" y="3820717"/>
            <a:ext cx="0" cy="702469"/>
          </a:xfrm>
          <a:prstGeom prst="line">
            <a:avLst/>
          </a:prstGeom>
          <a:noFill/>
          <a:ln w="5715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8446" name="Line 22">
            <a:extLst>
              <a:ext uri="{FF2B5EF4-FFF2-40B4-BE49-F238E27FC236}">
                <a16:creationId xmlns:a16="http://schemas.microsoft.com/office/drawing/2014/main" id="{51A52E18-8ADF-6C3F-A4BC-13634FDD2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9941" y="4073129"/>
            <a:ext cx="0" cy="702469"/>
          </a:xfrm>
          <a:prstGeom prst="line">
            <a:avLst/>
          </a:prstGeom>
          <a:noFill/>
          <a:ln w="5715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8447" name="Line 23">
            <a:extLst>
              <a:ext uri="{FF2B5EF4-FFF2-40B4-BE49-F238E27FC236}">
                <a16:creationId xmlns:a16="http://schemas.microsoft.com/office/drawing/2014/main" id="{196D107A-B563-687C-CADB-00EC50ADA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2694" y="4948238"/>
            <a:ext cx="12430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8449" name="Text Box 25">
            <a:extLst>
              <a:ext uri="{FF2B5EF4-FFF2-40B4-BE49-F238E27FC236}">
                <a16:creationId xmlns:a16="http://schemas.microsoft.com/office/drawing/2014/main" id="{5A05261C-82B6-BC01-D500-DE0267EF7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565" y="202612"/>
            <a:ext cx="572571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TRƯỜNG TIỂU HỌC MỸ PHONG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B465B-9ECD-1611-6AD1-1F6021EC362D}"/>
              </a:ext>
            </a:extLst>
          </p:cNvPr>
          <p:cNvSpPr txBox="1"/>
          <p:nvPr/>
        </p:nvSpPr>
        <p:spPr>
          <a:xfrm>
            <a:off x="457507" y="2150477"/>
            <a:ext cx="7589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nton"/>
                <a:cs typeface="Arial"/>
                <a:sym typeface="Anton"/>
              </a:rPr>
              <a:t>KÍNH CHÚC QUÝ THẦY CÔ SỨC KHỎE, BÌNH AN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68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/>
          <p:nvPr/>
        </p:nvSpPr>
        <p:spPr>
          <a:xfrm>
            <a:off x="152400" y="4995246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74" y="11154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/>
        </p:nvSpPr>
        <p:spPr>
          <a:xfrm>
            <a:off x="476800" y="674675"/>
            <a:ext cx="219447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2C8C"/>
              </a:buClr>
              <a:buSzPts val="3000"/>
              <a:buFont typeface="Anton"/>
              <a:buAutoNum type="romanUcPeriod"/>
            </a:pPr>
            <a:r>
              <a:rPr lang="vi" sz="24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24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51550" y="141250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476800" y="1203321"/>
            <a:ext cx="81672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100"/>
              <a:buFont typeface="Bitter SemiBold"/>
              <a:buAutoNum type="arabicPeriod"/>
            </a:pPr>
            <a:r>
              <a:rPr lang="vi" sz="21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Quan sát hình</a:t>
            </a:r>
            <a:r>
              <a:rPr lang="vi" sz="21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bên và cho biết cấu tạo của một mạch điện đơn giản gồm những chi tiết nào.</a:t>
            </a:r>
            <a:endParaRPr sz="21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5">
            <a:alphaModFix/>
          </a:blip>
          <a:srcRect t="80434"/>
          <a:stretch/>
        </p:blipFill>
        <p:spPr>
          <a:xfrm>
            <a:off x="2996275" y="4461021"/>
            <a:ext cx="3128225" cy="6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9438" y="2186046"/>
            <a:ext cx="3381900" cy="2121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970F9E-8E4D-FBAC-2A1E-A977D4516E5B}"/>
              </a:ext>
            </a:extLst>
          </p:cNvPr>
          <p:cNvSpPr txBox="1"/>
          <p:nvPr/>
        </p:nvSpPr>
        <p:spPr>
          <a:xfrm>
            <a:off x="2794294" y="-68423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53" y="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1344700" y="312450"/>
            <a:ext cx="8331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677206" y="528138"/>
            <a:ext cx="6054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2C8C"/>
              </a:buClr>
              <a:buSzPts val="3000"/>
              <a:buFont typeface="Anton"/>
              <a:buAutoNum type="romanUcPeriod"/>
            </a:pPr>
            <a:r>
              <a:rPr lang="vi" sz="20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2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74" name="Google Shape;174;p20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5" name="Google Shape;175;p20"/>
          <p:cNvSpPr txBox="1"/>
          <p:nvPr/>
        </p:nvSpPr>
        <p:spPr>
          <a:xfrm>
            <a:off x="289500" y="661900"/>
            <a:ext cx="8167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vi" sz="21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</a:t>
            </a:r>
            <a:r>
              <a:rPr lang="vi" sz="21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Quan sát video, e</a:t>
            </a:r>
            <a:r>
              <a:rPr lang="vi" sz="21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 </a:t>
            </a:r>
            <a:r>
              <a:rPr lang="vi" sz="21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hãy cho biết điện có những vai trò gì quan trọng trong đời sống hằng ngày của chúng ta.</a:t>
            </a:r>
            <a:endParaRPr sz="21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176" name="Google Shape;176;p20" title="51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2725" y="2006700"/>
            <a:ext cx="5040749" cy="292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5999400" y="4854000"/>
            <a:ext cx="399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nguồn video: Next Generation Science.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63A16-4FF9-A8D4-EF40-B6B07CD68A10}"/>
              </a:ext>
            </a:extLst>
          </p:cNvPr>
          <p:cNvSpPr txBox="1"/>
          <p:nvPr/>
        </p:nvSpPr>
        <p:spPr>
          <a:xfrm>
            <a:off x="2794294" y="-68423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/>
          <p:nvPr/>
        </p:nvSpPr>
        <p:spPr>
          <a:xfrm>
            <a:off x="-76775" y="5530507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9" y="-143251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/>
          <p:cNvSpPr txBox="1"/>
          <p:nvPr/>
        </p:nvSpPr>
        <p:spPr>
          <a:xfrm>
            <a:off x="1115525" y="988957"/>
            <a:ext cx="8331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85" name="Google Shape;185;p21"/>
          <p:cNvSpPr txBox="1"/>
          <p:nvPr/>
        </p:nvSpPr>
        <p:spPr>
          <a:xfrm>
            <a:off x="488400" y="1145957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2C8C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86" name="Google Shape;186;p21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18107" y="56849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 txBox="1"/>
          <p:nvPr/>
        </p:nvSpPr>
        <p:spPr>
          <a:xfrm>
            <a:off x="60325" y="1338407"/>
            <a:ext cx="8167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vi" sz="21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</a:t>
            </a:r>
            <a:r>
              <a:rPr lang="vi" sz="21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Quan sát video, e</a:t>
            </a:r>
            <a:r>
              <a:rPr lang="vi" sz="21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 </a:t>
            </a:r>
            <a:r>
              <a:rPr lang="vi" sz="21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hãy cho biết điện có những vai trò gì quan trọng trong đời sống hằng ngày của chúng ta.</a:t>
            </a:r>
            <a:endParaRPr sz="21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488400" y="2719195"/>
            <a:ext cx="81672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1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Em có thể tự thiết kế và chế tạo một chiếc đèn pin bỏ túi </a:t>
            </a:r>
            <a:endParaRPr sz="21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1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từ các vật liệu đơn giản được không?</a:t>
            </a:r>
            <a:endParaRPr sz="21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5E6E9-09D5-A7D4-6078-0B7024A50889}"/>
              </a:ext>
            </a:extLst>
          </p:cNvPr>
          <p:cNvSpPr txBox="1"/>
          <p:nvPr/>
        </p:nvSpPr>
        <p:spPr>
          <a:xfrm>
            <a:off x="2675347" y="-23791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/>
          <p:nvPr/>
        </p:nvSpPr>
        <p:spPr>
          <a:xfrm>
            <a:off x="612700" y="1080559"/>
            <a:ext cx="184304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20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2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528450" y="1491962"/>
            <a:ext cx="53901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mỗi nhóm 6 thành viên.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3.    Các thành viên trong nhóm sẽ cùng nhau điền câu trả lời vào phiếu.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5148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/>
          <p:cNvPicPr preferRelativeResize="0"/>
          <p:nvPr/>
        </p:nvPicPr>
        <p:blipFill rotWithShape="1">
          <a:blip r:embed="rId4">
            <a:alphaModFix/>
          </a:blip>
          <a:srcRect l="119" r="109"/>
          <a:stretch/>
        </p:blipFill>
        <p:spPr>
          <a:xfrm>
            <a:off x="5918550" y="1412037"/>
            <a:ext cx="2612750" cy="363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48925" y="-75148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9EEC69-417D-B231-3857-FC5DA629EAC7}"/>
              </a:ext>
            </a:extLst>
          </p:cNvPr>
          <p:cNvSpPr txBox="1"/>
          <p:nvPr/>
        </p:nvSpPr>
        <p:spPr>
          <a:xfrm>
            <a:off x="2562931" y="-75148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830076-89AC-DBCB-9B3C-49B27CBB9A9E}"/>
              </a:ext>
            </a:extLst>
          </p:cNvPr>
          <p:cNvSpPr txBox="1"/>
          <p:nvPr/>
        </p:nvSpPr>
        <p:spPr>
          <a:xfrm>
            <a:off x="2103397" y="277292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/>
          <p:nvPr/>
        </p:nvSpPr>
        <p:spPr>
          <a:xfrm>
            <a:off x="528450" y="1027567"/>
            <a:ext cx="281362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5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528450" y="1789329"/>
            <a:ext cx="729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kể tên một số đồ sử dụng điện em biết.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05" name="Google Shape;2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03695" y="14539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 rotWithShape="1">
          <a:blip r:embed="rId5">
            <a:alphaModFix/>
          </a:blip>
          <a:srcRect l="3428" r="3418"/>
          <a:stretch/>
        </p:blipFill>
        <p:spPr>
          <a:xfrm rot="513016">
            <a:off x="6600845" y="2724114"/>
            <a:ext cx="2048063" cy="191611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 rotWithShape="1">
          <a:blip r:embed="rId6">
            <a:alphaModFix/>
          </a:blip>
          <a:srcRect r="31337"/>
          <a:stretch/>
        </p:blipFill>
        <p:spPr>
          <a:xfrm rot="423382">
            <a:off x="2686701" y="2528501"/>
            <a:ext cx="2080659" cy="18536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14332">
            <a:off x="551840" y="3001667"/>
            <a:ext cx="2309275" cy="173224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1998" y="2997454"/>
            <a:ext cx="2059500" cy="2059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101CC4-71E2-5F10-9B64-0CA093DBA575}"/>
              </a:ext>
            </a:extLst>
          </p:cNvPr>
          <p:cNvSpPr txBox="1"/>
          <p:nvPr/>
        </p:nvSpPr>
        <p:spPr>
          <a:xfrm>
            <a:off x="2562931" y="-75148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3D8E3-85FA-B3A4-1B76-558DBC04D82F}"/>
              </a:ext>
            </a:extLst>
          </p:cNvPr>
          <p:cNvSpPr txBox="1"/>
          <p:nvPr/>
        </p:nvSpPr>
        <p:spPr>
          <a:xfrm>
            <a:off x="2103397" y="277292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 txBox="1"/>
          <p:nvPr/>
        </p:nvSpPr>
        <p:spPr>
          <a:xfrm>
            <a:off x="528450" y="893388"/>
            <a:ext cx="177284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24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24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7" name="Google Shape;217;p24"/>
          <p:cNvSpPr txBox="1"/>
          <p:nvPr/>
        </p:nvSpPr>
        <p:spPr>
          <a:xfrm>
            <a:off x="528450" y="1447356"/>
            <a:ext cx="76155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Cấu tạo của một mạch điện đơn giản sử dụng bóng đèn led để phát sáng sẽ gồm những thành phần cơ bản gì?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18" name="Google Shape;2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5400" y="-76982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48925" y="0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4043" y="2382508"/>
            <a:ext cx="3835800" cy="2483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7A751-8BBE-2F1A-D500-D827AC2C6C88}"/>
              </a:ext>
            </a:extLst>
          </p:cNvPr>
          <p:cNvSpPr txBox="1"/>
          <p:nvPr/>
        </p:nvSpPr>
        <p:spPr>
          <a:xfrm>
            <a:off x="2562931" y="-75148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D0F15-3D98-78F7-3768-4A8E5E721F8B}"/>
              </a:ext>
            </a:extLst>
          </p:cNvPr>
          <p:cNvSpPr txBox="1"/>
          <p:nvPr/>
        </p:nvSpPr>
        <p:spPr>
          <a:xfrm>
            <a:off x="2103397" y="277292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/>
          <p:nvPr/>
        </p:nvSpPr>
        <p:spPr>
          <a:xfrm>
            <a:off x="775775" y="1140153"/>
            <a:ext cx="379622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0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292429" y="1885782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2910" y="-45268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4">
            <a:alphaModFix/>
          </a:blip>
          <a:srcRect t="386" b="396"/>
          <a:stretch/>
        </p:blipFill>
        <p:spPr>
          <a:xfrm>
            <a:off x="6100138" y="1491553"/>
            <a:ext cx="2596375" cy="363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/>
        </p:nvSpPr>
        <p:spPr>
          <a:xfrm>
            <a:off x="775775" y="1616553"/>
            <a:ext cx="50886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2.    Các thành viên trong nhóm cùng nhau lên ý tưởng sản phẩm, sau đó phác hoạ lên phiếu.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32" name="Google Shape;232;p25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16097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31B77D-6431-61FB-CB7E-9F327F8A602D}"/>
              </a:ext>
            </a:extLst>
          </p:cNvPr>
          <p:cNvSpPr txBox="1"/>
          <p:nvPr/>
        </p:nvSpPr>
        <p:spPr>
          <a:xfrm>
            <a:off x="2518326" y="-84808"/>
            <a:ext cx="3936912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buClrTx/>
              <a:buSzPts val="3000"/>
              <a:buFont typeface="Arial" panose="020B0604020202020204" pitchFamily="34" charset="0"/>
              <a:buNone/>
              <a:defRPr/>
            </a:pPr>
            <a:r>
              <a:rPr lang="en-US" sz="2000" kern="120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Thứ Sáu ngày 26 tháng 10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C4A46-C010-DC63-3F2C-0F9C61218D9F}"/>
              </a:ext>
            </a:extLst>
          </p:cNvPr>
          <p:cNvSpPr txBox="1"/>
          <p:nvPr/>
        </p:nvSpPr>
        <p:spPr>
          <a:xfrm>
            <a:off x="2058792" y="267632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B</a:t>
            </a:r>
            <a:r>
              <a:rPr kumimoji="0" lang="vi" sz="2000" b="0" i="0" u="none" strike="noStrike" kern="1200" cap="none" spc="0" normalizeH="0" baseline="0" noProof="0">
                <a:ln>
                  <a:noFill/>
                </a:ln>
                <a:solidFill>
                  <a:srgbClr val="0E7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ài học stem </a:t>
            </a:r>
            <a:br>
              <a:rPr kumimoji="0" lang="vi" sz="3200" b="0" i="0" u="none" strike="noStrike" kern="1200" cap="none" spc="0" normalizeH="0" baseline="0" noProof="0">
                <a:ln>
                  <a:noFill/>
                </a:ln>
                <a:solidFill>
                  <a:srgbClr val="72BF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</a:t>
            </a:r>
            <a:r>
              <a:rPr kumimoji="0" lang="vi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èn pin bỏ túi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975</Words>
  <Application>Microsoft Office PowerPoint</Application>
  <PresentationFormat>On-screen Show (16:9)</PresentationFormat>
  <Paragraphs>99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Lobster</vt:lpstr>
      <vt:lpstr>Calibri Light</vt:lpstr>
      <vt:lpstr>Hammersmith One</vt:lpstr>
      <vt:lpstr>Times New Roman</vt:lpstr>
      <vt:lpstr>Segoe Print</vt:lpstr>
      <vt:lpstr>Hind Vadodara</vt:lpstr>
      <vt:lpstr>Arial</vt:lpstr>
      <vt:lpstr>Calibri</vt:lpstr>
      <vt:lpstr>Anton</vt:lpstr>
      <vt:lpstr>Bitter SemiBold</vt:lpstr>
      <vt:lpstr>Simple Light</vt:lpstr>
      <vt:lpstr>Office 2013 - 2022 Theme</vt:lpstr>
      <vt:lpstr>1_Office Theme</vt:lpstr>
      <vt:lpstr>Bài học STEM 1 ĐÈN PIN BỎ TÚI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Ngọc Thịnh</cp:lastModifiedBy>
  <cp:revision>1</cp:revision>
  <dcterms:modified xsi:type="dcterms:W3CDTF">2024-11-05T13:23:56Z</dcterms:modified>
</cp:coreProperties>
</file>