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73" r:id="rId2"/>
    <p:sldId id="260" r:id="rId3"/>
    <p:sldId id="257" r:id="rId4"/>
    <p:sldId id="274" r:id="rId5"/>
    <p:sldId id="264" r:id="rId6"/>
    <p:sldId id="269" r:id="rId7"/>
    <p:sldId id="270" r:id="rId8"/>
    <p:sldId id="290" r:id="rId9"/>
    <p:sldId id="281" r:id="rId10"/>
    <p:sldId id="279" r:id="rId11"/>
    <p:sldId id="259" r:id="rId12"/>
    <p:sldId id="271" r:id="rId13"/>
    <p:sldId id="265" r:id="rId14"/>
    <p:sldId id="268" r:id="rId15"/>
  </p:sldIdLst>
  <p:sldSz cx="18288000" cy="10287000"/>
  <p:notesSz cx="6858000" cy="9144000"/>
  <p:embeddedFontLst>
    <p:embeddedFont>
      <p:font typeface=".VnAristote" panose="020B7200000000000000" pitchFamily="34" charset="0"/>
      <p:regular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62F3D53-93AF-4FC3-91A2-6176BE1D78D6}">
          <p14:sldIdLst>
            <p14:sldId id="373"/>
            <p14:sldId id="260"/>
            <p14:sldId id="257"/>
            <p14:sldId id="274"/>
            <p14:sldId id="264"/>
            <p14:sldId id="269"/>
            <p14:sldId id="270"/>
            <p14:sldId id="290"/>
            <p14:sldId id="281"/>
            <p14:sldId id="279"/>
            <p14:sldId id="259"/>
            <p14:sldId id="271"/>
            <p14:sldId id="265"/>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C5C5"/>
    <a:srgbClr val="FFEDB3"/>
    <a:srgbClr val="FFF7DD"/>
    <a:srgbClr val="FF9B9B"/>
    <a:srgbClr val="A7FFCF"/>
    <a:srgbClr val="FCEEF8"/>
    <a:srgbClr val="FAE2F4"/>
    <a:srgbClr val="FADE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33476-9809-4698-83EB-EE399B40AFE5}" v="723" dt="2024-08-13T07:03:14.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3447"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DD633476-9809-4698-83EB-EE399B40AFE5}"/>
    <pc:docChg chg="undo redo custSel addSld delSld modSld sldOrd delMainMaster">
      <pc:chgData name="Linh Phan" userId="228774c6-8676-4985-b789-d1a1db399f40" providerId="ADAL" clId="{DD633476-9809-4698-83EB-EE399B40AFE5}" dt="2024-08-13T07:03:31.794" v="2186" actId="478"/>
      <pc:docMkLst>
        <pc:docMk/>
      </pc:docMkLst>
      <pc:sldChg chg="delSp modSp mod delAnim">
        <pc:chgData name="Linh Phan" userId="228774c6-8676-4985-b789-d1a1db399f40" providerId="ADAL" clId="{DD633476-9809-4698-83EB-EE399B40AFE5}" dt="2024-08-13T07:03:31.794" v="2186" actId="478"/>
        <pc:sldMkLst>
          <pc:docMk/>
          <pc:sldMk cId="0" sldId="257"/>
        </pc:sldMkLst>
        <pc:spChg chg="del mod">
          <ac:chgData name="Linh Phan" userId="228774c6-8676-4985-b789-d1a1db399f40" providerId="ADAL" clId="{DD633476-9809-4698-83EB-EE399B40AFE5}" dt="2024-08-13T07:03:31.794" v="2186" actId="478"/>
          <ac:spMkLst>
            <pc:docMk/>
            <pc:sldMk cId="0" sldId="257"/>
            <ac:spMk id="5" creationId="{5A6823AC-C3E2-4B43-F5E8-C9A0307EC39D}"/>
          </ac:spMkLst>
        </pc:spChg>
        <pc:spChg chg="mod">
          <ac:chgData name="Linh Phan" userId="228774c6-8676-4985-b789-d1a1db399f40" providerId="ADAL" clId="{DD633476-9809-4698-83EB-EE399B40AFE5}" dt="2024-08-13T03:59:10.450" v="81" actId="20577"/>
          <ac:spMkLst>
            <pc:docMk/>
            <pc:sldMk cId="0" sldId="257"/>
            <ac:spMk id="8" creationId="{11AEB752-A675-A125-13D2-44DEDCA6F4BF}"/>
          </ac:spMkLst>
        </pc:spChg>
        <pc:spChg chg="mod">
          <ac:chgData name="Linh Phan" userId="228774c6-8676-4985-b789-d1a1db399f40" providerId="ADAL" clId="{DD633476-9809-4698-83EB-EE399B40AFE5}" dt="2024-08-13T03:59:26.988" v="97" actId="1076"/>
          <ac:spMkLst>
            <pc:docMk/>
            <pc:sldMk cId="0" sldId="257"/>
            <ac:spMk id="10" creationId="{240288E2-D46C-060C-EF26-27E3136F331D}"/>
          </ac:spMkLst>
        </pc:spChg>
        <pc:picChg chg="del mod">
          <ac:chgData name="Linh Phan" userId="228774c6-8676-4985-b789-d1a1db399f40" providerId="ADAL" clId="{DD633476-9809-4698-83EB-EE399B40AFE5}" dt="2024-08-13T03:59:21.266" v="95" actId="478"/>
          <ac:picMkLst>
            <pc:docMk/>
            <pc:sldMk cId="0" sldId="257"/>
            <ac:picMk id="7" creationId="{20199577-4727-CE3D-55D7-D6E16164BCBB}"/>
          </ac:picMkLst>
        </pc:picChg>
      </pc:sldChg>
      <pc:sldChg chg="modSp modTransition modAnim">
        <pc:chgData name="Linh Phan" userId="228774c6-8676-4985-b789-d1a1db399f40" providerId="ADAL" clId="{DD633476-9809-4698-83EB-EE399B40AFE5}" dt="2024-08-13T06:59:11.895" v="2101"/>
        <pc:sldMkLst>
          <pc:docMk/>
          <pc:sldMk cId="0" sldId="258"/>
        </pc:sldMkLst>
        <pc:spChg chg="mod">
          <ac:chgData name="Linh Phan" userId="228774c6-8676-4985-b789-d1a1db399f40" providerId="ADAL" clId="{DD633476-9809-4698-83EB-EE399B40AFE5}" dt="2024-08-13T04:01:58.275" v="137"/>
          <ac:spMkLst>
            <pc:docMk/>
            <pc:sldMk cId="0" sldId="258"/>
            <ac:spMk id="10" creationId="{626F3036-00CB-E260-B7C5-0917F7FDAEB4}"/>
          </ac:spMkLst>
        </pc:spChg>
      </pc:sldChg>
      <pc:sldChg chg="addSp delSp modSp mod ord delAnim modAnim">
        <pc:chgData name="Linh Phan" userId="228774c6-8676-4985-b789-d1a1db399f40" providerId="ADAL" clId="{DD633476-9809-4698-83EB-EE399B40AFE5}" dt="2024-08-13T06:29:47.150" v="1552" actId="14100"/>
        <pc:sldMkLst>
          <pc:docMk/>
          <pc:sldMk cId="0" sldId="259"/>
        </pc:sldMkLst>
        <pc:spChg chg="add del mod">
          <ac:chgData name="Linh Phan" userId="228774c6-8676-4985-b789-d1a1db399f40" providerId="ADAL" clId="{DD633476-9809-4698-83EB-EE399B40AFE5}" dt="2024-08-13T06:28:13.512" v="1464" actId="478"/>
          <ac:spMkLst>
            <pc:docMk/>
            <pc:sldMk cId="0" sldId="259"/>
            <ac:spMk id="3" creationId="{12FF9511-F27B-4712-0340-88819277A9A3}"/>
          </ac:spMkLst>
        </pc:spChg>
        <pc:spChg chg="add mod">
          <ac:chgData name="Linh Phan" userId="228774c6-8676-4985-b789-d1a1db399f40" providerId="ADAL" clId="{DD633476-9809-4698-83EB-EE399B40AFE5}" dt="2024-08-13T06:28:48.101" v="1501" actId="123"/>
          <ac:spMkLst>
            <pc:docMk/>
            <pc:sldMk cId="0" sldId="259"/>
            <ac:spMk id="5" creationId="{97A029F1-31D5-CF4D-BBFF-2A6350906EF0}"/>
          </ac:spMkLst>
        </pc:spChg>
        <pc:spChg chg="del">
          <ac:chgData name="Linh Phan" userId="228774c6-8676-4985-b789-d1a1db399f40" providerId="ADAL" clId="{DD633476-9809-4698-83EB-EE399B40AFE5}" dt="2024-08-13T06:28:06.041" v="1457" actId="478"/>
          <ac:spMkLst>
            <pc:docMk/>
            <pc:sldMk cId="0" sldId="259"/>
            <ac:spMk id="8" creationId="{6A93D520-93E8-4DEE-3135-75DFEA025728}"/>
          </ac:spMkLst>
        </pc:spChg>
        <pc:spChg chg="add mod">
          <ac:chgData name="Linh Phan" userId="228774c6-8676-4985-b789-d1a1db399f40" providerId="ADAL" clId="{DD633476-9809-4698-83EB-EE399B40AFE5}" dt="2024-08-13T06:29:30.643" v="1549" actId="1076"/>
          <ac:spMkLst>
            <pc:docMk/>
            <pc:sldMk cId="0" sldId="259"/>
            <ac:spMk id="10" creationId="{C5F58C28-4BE4-C7D3-FEA6-91152F04F467}"/>
          </ac:spMkLst>
        </pc:spChg>
        <pc:spChg chg="add mod">
          <ac:chgData name="Linh Phan" userId="228774c6-8676-4985-b789-d1a1db399f40" providerId="ADAL" clId="{DD633476-9809-4698-83EB-EE399B40AFE5}" dt="2024-08-13T06:28:48.101" v="1501" actId="123"/>
          <ac:spMkLst>
            <pc:docMk/>
            <pc:sldMk cId="0" sldId="259"/>
            <ac:spMk id="11" creationId="{D166DD58-680B-6980-63CE-6CEEF7039E2F}"/>
          </ac:spMkLst>
        </pc:spChg>
        <pc:spChg chg="add mod">
          <ac:chgData name="Linh Phan" userId="228774c6-8676-4985-b789-d1a1db399f40" providerId="ADAL" clId="{DD633476-9809-4698-83EB-EE399B40AFE5}" dt="2024-08-13T06:28:48.101" v="1501" actId="123"/>
          <ac:spMkLst>
            <pc:docMk/>
            <pc:sldMk cId="0" sldId="259"/>
            <ac:spMk id="12" creationId="{48888203-ADD2-DAF9-0149-B71F6AEC1EEC}"/>
          </ac:spMkLst>
        </pc:spChg>
        <pc:spChg chg="add mod">
          <ac:chgData name="Linh Phan" userId="228774c6-8676-4985-b789-d1a1db399f40" providerId="ADAL" clId="{DD633476-9809-4698-83EB-EE399B40AFE5}" dt="2024-08-13T06:28:48.101" v="1501" actId="123"/>
          <ac:spMkLst>
            <pc:docMk/>
            <pc:sldMk cId="0" sldId="259"/>
            <ac:spMk id="13" creationId="{DC02476B-2A6A-5C60-05C7-CCA98303A3B4}"/>
          </ac:spMkLst>
        </pc:spChg>
        <pc:spChg chg="add mod">
          <ac:chgData name="Linh Phan" userId="228774c6-8676-4985-b789-d1a1db399f40" providerId="ADAL" clId="{DD633476-9809-4698-83EB-EE399B40AFE5}" dt="2024-08-13T06:28:48.101" v="1501" actId="123"/>
          <ac:spMkLst>
            <pc:docMk/>
            <pc:sldMk cId="0" sldId="259"/>
            <ac:spMk id="14" creationId="{1DD3902D-9700-2CD3-00C0-47EEF60EDF30}"/>
          </ac:spMkLst>
        </pc:spChg>
        <pc:spChg chg="del">
          <ac:chgData name="Linh Phan" userId="228774c6-8676-4985-b789-d1a1db399f40" providerId="ADAL" clId="{DD633476-9809-4698-83EB-EE399B40AFE5}" dt="2024-08-13T06:28:06.041" v="1457" actId="478"/>
          <ac:spMkLst>
            <pc:docMk/>
            <pc:sldMk cId="0" sldId="259"/>
            <ac:spMk id="19" creationId="{78D62E2E-ACE7-3757-6FFA-111088C28F34}"/>
          </ac:spMkLst>
        </pc:spChg>
        <pc:spChg chg="del">
          <ac:chgData name="Linh Phan" userId="228774c6-8676-4985-b789-d1a1db399f40" providerId="ADAL" clId="{DD633476-9809-4698-83EB-EE399B40AFE5}" dt="2024-08-13T06:28:06.041" v="1457" actId="478"/>
          <ac:spMkLst>
            <pc:docMk/>
            <pc:sldMk cId="0" sldId="259"/>
            <ac:spMk id="24" creationId="{A2EB95C9-CBBF-A4B9-48A6-79844240C981}"/>
          </ac:spMkLst>
        </pc:spChg>
        <pc:spChg chg="del">
          <ac:chgData name="Linh Phan" userId="228774c6-8676-4985-b789-d1a1db399f40" providerId="ADAL" clId="{DD633476-9809-4698-83EB-EE399B40AFE5}" dt="2024-08-13T06:28:06.041" v="1457" actId="478"/>
          <ac:spMkLst>
            <pc:docMk/>
            <pc:sldMk cId="0" sldId="259"/>
            <ac:spMk id="25" creationId="{FA7179A5-4225-07E2-E161-F95E2DC7FEAC}"/>
          </ac:spMkLst>
        </pc:spChg>
        <pc:grpChg chg="del">
          <ac:chgData name="Linh Phan" userId="228774c6-8676-4985-b789-d1a1db399f40" providerId="ADAL" clId="{DD633476-9809-4698-83EB-EE399B40AFE5}" dt="2024-08-13T06:28:06.041" v="1457" actId="478"/>
          <ac:grpSpMkLst>
            <pc:docMk/>
            <pc:sldMk cId="0" sldId="259"/>
            <ac:grpSpMk id="2" creationId="{8949851F-678D-EBCD-DCF6-39F940348A7B}"/>
          </ac:grpSpMkLst>
        </pc:grpChg>
        <pc:picChg chg="del">
          <ac:chgData name="Linh Phan" userId="228774c6-8676-4985-b789-d1a1db399f40" providerId="ADAL" clId="{DD633476-9809-4698-83EB-EE399B40AFE5}" dt="2024-08-13T06:28:07.120" v="1458" actId="478"/>
          <ac:picMkLst>
            <pc:docMk/>
            <pc:sldMk cId="0" sldId="259"/>
            <ac:picMk id="7" creationId="{FB15D69F-4068-2811-3F39-1A45BD0485FE}"/>
          </ac:picMkLst>
        </pc:picChg>
        <pc:picChg chg="add mod">
          <ac:chgData name="Linh Phan" userId="228774c6-8676-4985-b789-d1a1db399f40" providerId="ADAL" clId="{DD633476-9809-4698-83EB-EE399B40AFE5}" dt="2024-08-13T06:28:55.603" v="1506" actId="1076"/>
          <ac:picMkLst>
            <pc:docMk/>
            <pc:sldMk cId="0" sldId="259"/>
            <ac:picMk id="9" creationId="{07C398ED-64D0-4E98-E5A5-0EAB694061D2}"/>
          </ac:picMkLst>
        </pc:picChg>
        <pc:picChg chg="add del mod">
          <ac:chgData name="Linh Phan" userId="228774c6-8676-4985-b789-d1a1db399f40" providerId="ADAL" clId="{DD633476-9809-4698-83EB-EE399B40AFE5}" dt="2024-08-13T06:28:51.524" v="1503" actId="478"/>
          <ac:picMkLst>
            <pc:docMk/>
            <pc:sldMk cId="0" sldId="259"/>
            <ac:picMk id="15" creationId="{2913FAEF-0B60-B727-B8EA-D235B349687F}"/>
          </ac:picMkLst>
        </pc:picChg>
        <pc:picChg chg="add mod">
          <ac:chgData name="Linh Phan" userId="228774c6-8676-4985-b789-d1a1db399f40" providerId="ADAL" clId="{DD633476-9809-4698-83EB-EE399B40AFE5}" dt="2024-08-13T06:29:47.150" v="1552" actId="14100"/>
          <ac:picMkLst>
            <pc:docMk/>
            <pc:sldMk cId="0" sldId="259"/>
            <ac:picMk id="16" creationId="{0B728599-AB87-01E9-41CD-01CE8DE85151}"/>
          </ac:picMkLst>
        </pc:picChg>
        <pc:picChg chg="del mod">
          <ac:chgData name="Linh Phan" userId="228774c6-8676-4985-b789-d1a1db399f40" providerId="ADAL" clId="{DD633476-9809-4698-83EB-EE399B40AFE5}" dt="2024-08-13T06:28:09.949" v="1461" actId="478"/>
          <ac:picMkLst>
            <pc:docMk/>
            <pc:sldMk cId="0" sldId="259"/>
            <ac:picMk id="20" creationId="{00000000-0000-0000-0000-000000000000}"/>
          </ac:picMkLst>
        </pc:picChg>
        <pc:picChg chg="mod">
          <ac:chgData name="Linh Phan" userId="228774c6-8676-4985-b789-d1a1db399f40" providerId="ADAL" clId="{DD633476-9809-4698-83EB-EE399B40AFE5}" dt="2024-08-13T06:28:09.152" v="1459" actId="1076"/>
          <ac:picMkLst>
            <pc:docMk/>
            <pc:sldMk cId="0" sldId="259"/>
            <ac:picMk id="21" creationId="{00000000-0000-0000-0000-000000000000}"/>
          </ac:picMkLst>
        </pc:picChg>
      </pc:sldChg>
      <pc:sldChg chg="addSp delSp modSp mod modTransition delAnim modAnim">
        <pc:chgData name="Linh Phan" userId="228774c6-8676-4985-b789-d1a1db399f40" providerId="ADAL" clId="{DD633476-9809-4698-83EB-EE399B40AFE5}" dt="2024-08-13T06:59:03.254" v="2100"/>
        <pc:sldMkLst>
          <pc:docMk/>
          <pc:sldMk cId="0" sldId="260"/>
        </pc:sldMkLst>
        <pc:spChg chg="mod">
          <ac:chgData name="Linh Phan" userId="228774c6-8676-4985-b789-d1a1db399f40" providerId="ADAL" clId="{DD633476-9809-4698-83EB-EE399B40AFE5}" dt="2024-08-13T03:55:41.058" v="21"/>
          <ac:spMkLst>
            <pc:docMk/>
            <pc:sldMk cId="0" sldId="260"/>
            <ac:spMk id="3" creationId="{C86297EA-FED9-1A0F-677E-DCFA9E46D6A4}"/>
          </ac:spMkLst>
        </pc:spChg>
        <pc:spChg chg="del">
          <ac:chgData name="Linh Phan" userId="228774c6-8676-4985-b789-d1a1db399f40" providerId="ADAL" clId="{DD633476-9809-4698-83EB-EE399B40AFE5}" dt="2024-08-13T03:55:02.863" v="18" actId="478"/>
          <ac:spMkLst>
            <pc:docMk/>
            <pc:sldMk cId="0" sldId="260"/>
            <ac:spMk id="4" creationId="{99F407F8-4CDC-6D95-7CAA-675A9194B199}"/>
          </ac:spMkLst>
        </pc:spChg>
        <pc:spChg chg="mod">
          <ac:chgData name="Linh Phan" userId="228774c6-8676-4985-b789-d1a1db399f40" providerId="ADAL" clId="{DD633476-9809-4698-83EB-EE399B40AFE5}" dt="2024-08-13T03:55:41.058" v="21"/>
          <ac:spMkLst>
            <pc:docMk/>
            <pc:sldMk cId="0" sldId="260"/>
            <ac:spMk id="8" creationId="{DF1F1CC0-F247-19B7-627E-A14E67279EF6}"/>
          </ac:spMkLst>
        </pc:spChg>
        <pc:spChg chg="mod">
          <ac:chgData name="Linh Phan" userId="228774c6-8676-4985-b789-d1a1db399f40" providerId="ADAL" clId="{DD633476-9809-4698-83EB-EE399B40AFE5}" dt="2024-08-13T03:55:41.058" v="21"/>
          <ac:spMkLst>
            <pc:docMk/>
            <pc:sldMk cId="0" sldId="260"/>
            <ac:spMk id="11" creationId="{3A9A62FD-6D5F-A05D-9C1E-818F5B987E3E}"/>
          </ac:spMkLst>
        </pc:spChg>
        <pc:spChg chg="add mod">
          <ac:chgData name="Linh Phan" userId="228774c6-8676-4985-b789-d1a1db399f40" providerId="ADAL" clId="{DD633476-9809-4698-83EB-EE399B40AFE5}" dt="2024-08-13T03:59:45.775" v="98" actId="207"/>
          <ac:spMkLst>
            <pc:docMk/>
            <pc:sldMk cId="0" sldId="260"/>
            <ac:spMk id="13" creationId="{9B04C6EF-F502-5AC7-8D6B-7856F427FBB6}"/>
          </ac:spMkLst>
        </pc:spChg>
        <pc:spChg chg="add mod">
          <ac:chgData name="Linh Phan" userId="228774c6-8676-4985-b789-d1a1db399f40" providerId="ADAL" clId="{DD633476-9809-4698-83EB-EE399B40AFE5}" dt="2024-08-13T04:02:55.837" v="142" actId="1076"/>
          <ac:spMkLst>
            <pc:docMk/>
            <pc:sldMk cId="0" sldId="260"/>
            <ac:spMk id="14" creationId="{28CAD9DD-240D-2941-7346-92FB0C544D08}"/>
          </ac:spMkLst>
        </pc:spChg>
        <pc:grpChg chg="add del mod">
          <ac:chgData name="Linh Phan" userId="228774c6-8676-4985-b789-d1a1db399f40" providerId="ADAL" clId="{DD633476-9809-4698-83EB-EE399B40AFE5}" dt="2024-08-13T03:55:42.542" v="22" actId="478"/>
          <ac:grpSpMkLst>
            <pc:docMk/>
            <pc:sldMk cId="0" sldId="260"/>
            <ac:grpSpMk id="2" creationId="{3F20A3A9-31AF-CBB2-1F77-213865C1A220}"/>
          </ac:grpSpMkLst>
        </pc:grpChg>
        <pc:grpChg chg="del">
          <ac:chgData name="Linh Phan" userId="228774c6-8676-4985-b789-d1a1db399f40" providerId="ADAL" clId="{DD633476-9809-4698-83EB-EE399B40AFE5}" dt="2024-08-13T03:55:00.935" v="16" actId="478"/>
          <ac:grpSpMkLst>
            <pc:docMk/>
            <pc:sldMk cId="0" sldId="260"/>
            <ac:grpSpMk id="5" creationId="{8E222CDA-4B75-B208-45BC-0A1400B76494}"/>
          </ac:grpSpMkLst>
        </pc:grpChg>
        <pc:picChg chg="mod">
          <ac:chgData name="Linh Phan" userId="228774c6-8676-4985-b789-d1a1db399f40" providerId="ADAL" clId="{DD633476-9809-4698-83EB-EE399B40AFE5}" dt="2024-08-13T03:55:05.216" v="19" actId="1076"/>
          <ac:picMkLst>
            <pc:docMk/>
            <pc:sldMk cId="0" sldId="260"/>
            <ac:picMk id="10" creationId="{00000000-0000-0000-0000-000000000000}"/>
          </ac:picMkLst>
        </pc:picChg>
        <pc:picChg chg="del">
          <ac:chgData name="Linh Phan" userId="228774c6-8676-4985-b789-d1a1db399f40" providerId="ADAL" clId="{DD633476-9809-4698-83EB-EE399B40AFE5}" dt="2024-08-13T03:55:01.231" v="17" actId="478"/>
          <ac:picMkLst>
            <pc:docMk/>
            <pc:sldMk cId="0" sldId="260"/>
            <ac:picMk id="12" creationId="{ECF3DDAE-3900-CAF1-52FE-8C1C7C20A086}"/>
          </ac:picMkLst>
        </pc:picChg>
        <pc:picChg chg="add del mod">
          <ac:chgData name="Linh Phan" userId="228774c6-8676-4985-b789-d1a1db399f40" providerId="ADAL" clId="{DD633476-9809-4698-83EB-EE399B40AFE5}" dt="2024-08-13T03:56:13.664" v="78" actId="478"/>
          <ac:picMkLst>
            <pc:docMk/>
            <pc:sldMk cId="0" sldId="260"/>
            <ac:picMk id="15" creationId="{B187FD43-00BD-6CFC-CCAD-97563A0DD676}"/>
          </ac:picMkLst>
        </pc:picChg>
        <pc:picChg chg="add mod">
          <ac:chgData name="Linh Phan" userId="228774c6-8676-4985-b789-d1a1db399f40" providerId="ADAL" clId="{DD633476-9809-4698-83EB-EE399B40AFE5}" dt="2024-08-13T04:02:53.795" v="141" actId="1076"/>
          <ac:picMkLst>
            <pc:docMk/>
            <pc:sldMk cId="0" sldId="260"/>
            <ac:picMk id="16" creationId="{7F043548-08AE-15B1-E34D-63FFF2FA7E10}"/>
          </ac:picMkLst>
        </pc:picChg>
      </pc:sldChg>
      <pc:sldChg chg="del">
        <pc:chgData name="Linh Phan" userId="228774c6-8676-4985-b789-d1a1db399f40" providerId="ADAL" clId="{DD633476-9809-4698-83EB-EE399B40AFE5}" dt="2024-08-13T06:56:17.774" v="2019" actId="47"/>
        <pc:sldMkLst>
          <pc:docMk/>
          <pc:sldMk cId="0" sldId="263"/>
        </pc:sldMkLst>
      </pc:sldChg>
      <pc:sldChg chg="addSp delSp modSp mod modTransition delAnim modAnim">
        <pc:chgData name="Linh Phan" userId="228774c6-8676-4985-b789-d1a1db399f40" providerId="ADAL" clId="{DD633476-9809-4698-83EB-EE399B40AFE5}" dt="2024-08-13T07:01:18.658" v="2118"/>
        <pc:sldMkLst>
          <pc:docMk/>
          <pc:sldMk cId="0" sldId="264"/>
        </pc:sldMkLst>
        <pc:spChg chg="add del mod">
          <ac:chgData name="Linh Phan" userId="228774c6-8676-4985-b789-d1a1db399f40" providerId="ADAL" clId="{DD633476-9809-4698-83EB-EE399B40AFE5}" dt="2024-08-13T04:12:41.237" v="607" actId="20577"/>
          <ac:spMkLst>
            <pc:docMk/>
            <pc:sldMk cId="0" sldId="264"/>
            <ac:spMk id="2" creationId="{0210FBC1-B0E9-931C-9E93-E214CD33DB72}"/>
          </ac:spMkLst>
        </pc:spChg>
        <pc:spChg chg="add mod">
          <ac:chgData name="Linh Phan" userId="228774c6-8676-4985-b789-d1a1db399f40" providerId="ADAL" clId="{DD633476-9809-4698-83EB-EE399B40AFE5}" dt="2024-08-13T04:11:35.616" v="518" actId="1076"/>
          <ac:spMkLst>
            <pc:docMk/>
            <pc:sldMk cId="0" sldId="264"/>
            <ac:spMk id="4" creationId="{2219AEA3-9A35-AF06-7699-CBEDAC094784}"/>
          </ac:spMkLst>
        </pc:spChg>
        <pc:spChg chg="add mod">
          <ac:chgData name="Linh Phan" userId="228774c6-8676-4985-b789-d1a1db399f40" providerId="ADAL" clId="{DD633476-9809-4698-83EB-EE399B40AFE5}" dt="2024-08-13T04:12:44.395" v="609" actId="20577"/>
          <ac:spMkLst>
            <pc:docMk/>
            <pc:sldMk cId="0" sldId="264"/>
            <ac:spMk id="5" creationId="{4BC26C1F-541D-1BFA-3EEC-B28C7F97CE9A}"/>
          </ac:spMkLst>
        </pc:spChg>
        <pc:spChg chg="add mod">
          <ac:chgData name="Linh Phan" userId="228774c6-8676-4985-b789-d1a1db399f40" providerId="ADAL" clId="{DD633476-9809-4698-83EB-EE399B40AFE5}" dt="2024-08-13T04:12:46.281" v="611" actId="20577"/>
          <ac:spMkLst>
            <pc:docMk/>
            <pc:sldMk cId="0" sldId="264"/>
            <ac:spMk id="7" creationId="{4FA8584C-C13C-5AEA-09DA-5477C6F39A31}"/>
          </ac:spMkLst>
        </pc:spChg>
        <pc:spChg chg="add mod">
          <ac:chgData name="Linh Phan" userId="228774c6-8676-4985-b789-d1a1db399f40" providerId="ADAL" clId="{DD633476-9809-4698-83EB-EE399B40AFE5}" dt="2024-08-13T04:12:48.016" v="613" actId="20577"/>
          <ac:spMkLst>
            <pc:docMk/>
            <pc:sldMk cId="0" sldId="264"/>
            <ac:spMk id="8" creationId="{41E097A0-C20E-8EAB-949B-D30BF41EB6F3}"/>
          </ac:spMkLst>
        </pc:spChg>
        <pc:spChg chg="add mod">
          <ac:chgData name="Linh Phan" userId="228774c6-8676-4985-b789-d1a1db399f40" providerId="ADAL" clId="{DD633476-9809-4698-83EB-EE399B40AFE5}" dt="2024-08-13T04:12:49.872" v="615" actId="20577"/>
          <ac:spMkLst>
            <pc:docMk/>
            <pc:sldMk cId="0" sldId="264"/>
            <ac:spMk id="12" creationId="{46F89189-9BDE-0106-EED2-BD54375227C6}"/>
          </ac:spMkLst>
        </pc:spChg>
        <pc:spChg chg="add mod">
          <ac:chgData name="Linh Phan" userId="228774c6-8676-4985-b789-d1a1db399f40" providerId="ADAL" clId="{DD633476-9809-4698-83EB-EE399B40AFE5}" dt="2024-08-13T04:12:54.685" v="634" actId="20577"/>
          <ac:spMkLst>
            <pc:docMk/>
            <pc:sldMk cId="0" sldId="264"/>
            <ac:spMk id="13" creationId="{5D254741-5702-2D02-4F21-385E47B68400}"/>
          </ac:spMkLst>
        </pc:spChg>
        <pc:spChg chg="del">
          <ac:chgData name="Linh Phan" userId="228774c6-8676-4985-b789-d1a1db399f40" providerId="ADAL" clId="{DD633476-9809-4698-83EB-EE399B40AFE5}" dt="2024-08-13T04:07:25.687" v="440" actId="478"/>
          <ac:spMkLst>
            <pc:docMk/>
            <pc:sldMk cId="0" sldId="264"/>
            <ac:spMk id="15" creationId="{B841E13D-28A2-9CAC-8C8B-408297097B71}"/>
          </ac:spMkLst>
        </pc:spChg>
        <pc:spChg chg="del">
          <ac:chgData name="Linh Phan" userId="228774c6-8676-4985-b789-d1a1db399f40" providerId="ADAL" clId="{DD633476-9809-4698-83EB-EE399B40AFE5}" dt="2024-08-13T04:07:25.687" v="440" actId="478"/>
          <ac:spMkLst>
            <pc:docMk/>
            <pc:sldMk cId="0" sldId="264"/>
            <ac:spMk id="16" creationId="{7FDB85AA-313F-B936-EF2C-2264C184F690}"/>
          </ac:spMkLst>
        </pc:spChg>
        <pc:spChg chg="add mod">
          <ac:chgData name="Linh Phan" userId="228774c6-8676-4985-b789-d1a1db399f40" providerId="ADAL" clId="{DD633476-9809-4698-83EB-EE399B40AFE5}" dt="2024-08-13T04:13:06.458" v="662" actId="20577"/>
          <ac:spMkLst>
            <pc:docMk/>
            <pc:sldMk cId="0" sldId="264"/>
            <ac:spMk id="17" creationId="{5A489B60-AE47-1B62-5360-9482574E966E}"/>
          </ac:spMkLst>
        </pc:spChg>
        <pc:spChg chg="add mod">
          <ac:chgData name="Linh Phan" userId="228774c6-8676-4985-b789-d1a1db399f40" providerId="ADAL" clId="{DD633476-9809-4698-83EB-EE399B40AFE5}" dt="2024-08-13T04:13:23.582" v="670" actId="20577"/>
          <ac:spMkLst>
            <pc:docMk/>
            <pc:sldMk cId="0" sldId="264"/>
            <ac:spMk id="18" creationId="{5C3362D7-D503-80AF-63C0-5AE2F6F32D5A}"/>
          </ac:spMkLst>
        </pc:spChg>
        <pc:spChg chg="add mod">
          <ac:chgData name="Linh Phan" userId="228774c6-8676-4985-b789-d1a1db399f40" providerId="ADAL" clId="{DD633476-9809-4698-83EB-EE399B40AFE5}" dt="2024-08-13T04:15:54.546" v="872" actId="1076"/>
          <ac:spMkLst>
            <pc:docMk/>
            <pc:sldMk cId="0" sldId="264"/>
            <ac:spMk id="19" creationId="{951FB8EB-C2AC-BDAD-5041-901BB063F1CB}"/>
          </ac:spMkLst>
        </pc:spChg>
        <pc:spChg chg="add mod">
          <ac:chgData name="Linh Phan" userId="228774c6-8676-4985-b789-d1a1db399f40" providerId="ADAL" clId="{DD633476-9809-4698-83EB-EE399B40AFE5}" dt="2024-08-13T04:16:50.299" v="914" actId="14100"/>
          <ac:spMkLst>
            <pc:docMk/>
            <pc:sldMk cId="0" sldId="264"/>
            <ac:spMk id="21" creationId="{6A58A51F-01A7-64B3-15DB-CBF54B57D76B}"/>
          </ac:spMkLst>
        </pc:spChg>
        <pc:spChg chg="add mod">
          <ac:chgData name="Linh Phan" userId="228774c6-8676-4985-b789-d1a1db399f40" providerId="ADAL" clId="{DD633476-9809-4698-83EB-EE399B40AFE5}" dt="2024-08-13T04:15:57.276" v="873" actId="1076"/>
          <ac:spMkLst>
            <pc:docMk/>
            <pc:sldMk cId="0" sldId="264"/>
            <ac:spMk id="22" creationId="{96A47671-63CF-48DC-2F09-2AF5FE060174}"/>
          </ac:spMkLst>
        </pc:spChg>
        <pc:spChg chg="add mod">
          <ac:chgData name="Linh Phan" userId="228774c6-8676-4985-b789-d1a1db399f40" providerId="ADAL" clId="{DD633476-9809-4698-83EB-EE399B40AFE5}" dt="2024-08-13T04:16:44.626" v="911" actId="14100"/>
          <ac:spMkLst>
            <pc:docMk/>
            <pc:sldMk cId="0" sldId="264"/>
            <ac:spMk id="23" creationId="{ECBC5689-F919-436E-1E09-FF2C2A9F7BA8}"/>
          </ac:spMkLst>
        </pc:spChg>
        <pc:spChg chg="add mod">
          <ac:chgData name="Linh Phan" userId="228774c6-8676-4985-b789-d1a1db399f40" providerId="ADAL" clId="{DD633476-9809-4698-83EB-EE399B40AFE5}" dt="2024-08-13T04:16:07.628" v="905" actId="207"/>
          <ac:spMkLst>
            <pc:docMk/>
            <pc:sldMk cId="0" sldId="264"/>
            <ac:spMk id="24" creationId="{8080D334-6011-283B-D37D-DB333EFA2294}"/>
          </ac:spMkLst>
        </pc:spChg>
        <pc:spChg chg="del">
          <ac:chgData name="Linh Phan" userId="228774c6-8676-4985-b789-d1a1db399f40" providerId="ADAL" clId="{DD633476-9809-4698-83EB-EE399B40AFE5}" dt="2024-08-13T04:07:25.687" v="440" actId="478"/>
          <ac:spMkLst>
            <pc:docMk/>
            <pc:sldMk cId="0" sldId="264"/>
            <ac:spMk id="25" creationId="{C3C4A5C4-3502-B83D-B1B4-777273F00E89}"/>
          </ac:spMkLst>
        </pc:spChg>
        <pc:spChg chg="add mod">
          <ac:chgData name="Linh Phan" userId="228774c6-8676-4985-b789-d1a1db399f40" providerId="ADAL" clId="{DD633476-9809-4698-83EB-EE399B40AFE5}" dt="2024-08-13T04:16:53.494" v="915" actId="14100"/>
          <ac:spMkLst>
            <pc:docMk/>
            <pc:sldMk cId="0" sldId="264"/>
            <ac:spMk id="26" creationId="{D0CB5726-B69A-6042-3B99-7DF45D8A0BA2}"/>
          </ac:spMkLst>
        </pc:spChg>
        <pc:spChg chg="del">
          <ac:chgData name="Linh Phan" userId="228774c6-8676-4985-b789-d1a1db399f40" providerId="ADAL" clId="{DD633476-9809-4698-83EB-EE399B40AFE5}" dt="2024-08-13T04:07:25.687" v="440" actId="478"/>
          <ac:spMkLst>
            <pc:docMk/>
            <pc:sldMk cId="0" sldId="264"/>
            <ac:spMk id="29" creationId="{1C8BB5E4-6511-5B01-3DFC-D0D98F26F07A}"/>
          </ac:spMkLst>
        </pc:spChg>
        <pc:spChg chg="del">
          <ac:chgData name="Linh Phan" userId="228774c6-8676-4985-b789-d1a1db399f40" providerId="ADAL" clId="{DD633476-9809-4698-83EB-EE399B40AFE5}" dt="2024-08-13T04:07:25.687" v="440" actId="478"/>
          <ac:spMkLst>
            <pc:docMk/>
            <pc:sldMk cId="0" sldId="264"/>
            <ac:spMk id="38" creationId="{ADF67162-22E0-BD5A-2E99-E6D47BEF2F49}"/>
          </ac:spMkLst>
        </pc:spChg>
        <pc:spChg chg="del">
          <ac:chgData name="Linh Phan" userId="228774c6-8676-4985-b789-d1a1db399f40" providerId="ADAL" clId="{DD633476-9809-4698-83EB-EE399B40AFE5}" dt="2024-08-13T04:07:25.687" v="440" actId="478"/>
          <ac:spMkLst>
            <pc:docMk/>
            <pc:sldMk cId="0" sldId="264"/>
            <ac:spMk id="39" creationId="{37E1A41E-2A79-8AC9-34A3-3FB712C8C0DF}"/>
          </ac:spMkLst>
        </pc:spChg>
        <pc:spChg chg="del">
          <ac:chgData name="Linh Phan" userId="228774c6-8676-4985-b789-d1a1db399f40" providerId="ADAL" clId="{DD633476-9809-4698-83EB-EE399B40AFE5}" dt="2024-08-13T04:07:25.687" v="440" actId="478"/>
          <ac:spMkLst>
            <pc:docMk/>
            <pc:sldMk cId="0" sldId="264"/>
            <ac:spMk id="40" creationId="{53037E56-B092-B75D-B60D-47A52B40E571}"/>
          </ac:spMkLst>
        </pc:spChg>
        <pc:grpChg chg="del">
          <ac:chgData name="Linh Phan" userId="228774c6-8676-4985-b789-d1a1db399f40" providerId="ADAL" clId="{DD633476-9809-4698-83EB-EE399B40AFE5}" dt="2024-08-13T04:07:25.687" v="440" actId="478"/>
          <ac:grpSpMkLst>
            <pc:docMk/>
            <pc:sldMk cId="0" sldId="264"/>
            <ac:grpSpMk id="6" creationId="{79D4389C-2602-07E6-2881-83650B53C1A1}"/>
          </ac:grpSpMkLst>
        </pc:grpChg>
        <pc:grpChg chg="del">
          <ac:chgData name="Linh Phan" userId="228774c6-8676-4985-b789-d1a1db399f40" providerId="ADAL" clId="{DD633476-9809-4698-83EB-EE399B40AFE5}" dt="2024-08-13T04:07:25.687" v="440" actId="478"/>
          <ac:grpSpMkLst>
            <pc:docMk/>
            <pc:sldMk cId="0" sldId="264"/>
            <ac:grpSpMk id="33" creationId="{A7CBAA31-5ED1-929B-EC2A-9DF73543464D}"/>
          </ac:grpSpMkLst>
        </pc:grpChg>
        <pc:picChg chg="add del mod ord">
          <ac:chgData name="Linh Phan" userId="228774c6-8676-4985-b789-d1a1db399f40" providerId="ADAL" clId="{DD633476-9809-4698-83EB-EE399B40AFE5}" dt="2024-08-13T04:16:04.900" v="904" actId="478"/>
          <ac:picMkLst>
            <pc:docMk/>
            <pc:sldMk cId="0" sldId="264"/>
            <ac:picMk id="3" creationId="{96F92E45-8F56-C325-2878-FF2C77255C72}"/>
          </ac:picMkLst>
        </pc:picChg>
        <pc:cxnChg chg="add mod">
          <ac:chgData name="Linh Phan" userId="228774c6-8676-4985-b789-d1a1db399f40" providerId="ADAL" clId="{DD633476-9809-4698-83EB-EE399B40AFE5}" dt="2024-08-13T04:17:16.276" v="917" actId="14100"/>
          <ac:cxnSpMkLst>
            <pc:docMk/>
            <pc:sldMk cId="0" sldId="264"/>
            <ac:cxnSpMk id="27" creationId="{5E0EBAFE-0594-F76F-EB32-E1A4604598D1}"/>
          </ac:cxnSpMkLst>
        </pc:cxnChg>
        <pc:cxnChg chg="add mod">
          <ac:chgData name="Linh Phan" userId="228774c6-8676-4985-b789-d1a1db399f40" providerId="ADAL" clId="{DD633476-9809-4698-83EB-EE399B40AFE5}" dt="2024-08-13T04:17:23.710" v="921" actId="14100"/>
          <ac:cxnSpMkLst>
            <pc:docMk/>
            <pc:sldMk cId="0" sldId="264"/>
            <ac:cxnSpMk id="31" creationId="{842F3C87-7FFE-8CFE-97A9-9CDA3153768F}"/>
          </ac:cxnSpMkLst>
        </pc:cxnChg>
        <pc:cxnChg chg="add mod">
          <ac:chgData name="Linh Phan" userId="228774c6-8676-4985-b789-d1a1db399f40" providerId="ADAL" clId="{DD633476-9809-4698-83EB-EE399B40AFE5}" dt="2024-08-13T04:17:40.889" v="926" actId="14100"/>
          <ac:cxnSpMkLst>
            <pc:docMk/>
            <pc:sldMk cId="0" sldId="264"/>
            <ac:cxnSpMk id="43" creationId="{B22FB4B5-C248-18A9-5CF4-C491D5261F53}"/>
          </ac:cxnSpMkLst>
        </pc:cxnChg>
        <pc:cxnChg chg="add mod">
          <ac:chgData name="Linh Phan" userId="228774c6-8676-4985-b789-d1a1db399f40" providerId="ADAL" clId="{DD633476-9809-4698-83EB-EE399B40AFE5}" dt="2024-08-13T04:17:52.115" v="930" actId="14100"/>
          <ac:cxnSpMkLst>
            <pc:docMk/>
            <pc:sldMk cId="0" sldId="264"/>
            <ac:cxnSpMk id="48" creationId="{5A0ABD94-7EC6-12BB-246A-4032CA808FF3}"/>
          </ac:cxnSpMkLst>
        </pc:cxnChg>
        <pc:cxnChg chg="add mod">
          <ac:chgData name="Linh Phan" userId="228774c6-8676-4985-b789-d1a1db399f40" providerId="ADAL" clId="{DD633476-9809-4698-83EB-EE399B40AFE5}" dt="2024-08-13T04:18:04.627" v="934" actId="14100"/>
          <ac:cxnSpMkLst>
            <pc:docMk/>
            <pc:sldMk cId="0" sldId="264"/>
            <ac:cxnSpMk id="52" creationId="{85E9E97C-D2EF-C106-ED19-216440479420}"/>
          </ac:cxnSpMkLst>
        </pc:cxnChg>
        <pc:cxnChg chg="add mod">
          <ac:chgData name="Linh Phan" userId="228774c6-8676-4985-b789-d1a1db399f40" providerId="ADAL" clId="{DD633476-9809-4698-83EB-EE399B40AFE5}" dt="2024-08-13T04:18:08.666" v="937" actId="14100"/>
          <ac:cxnSpMkLst>
            <pc:docMk/>
            <pc:sldMk cId="0" sldId="264"/>
            <ac:cxnSpMk id="56" creationId="{0A684696-9747-8D01-81AD-30BF5D37FFCC}"/>
          </ac:cxnSpMkLst>
        </pc:cxnChg>
        <pc:cxnChg chg="add mod">
          <ac:chgData name="Linh Phan" userId="228774c6-8676-4985-b789-d1a1db399f40" providerId="ADAL" clId="{DD633476-9809-4698-83EB-EE399B40AFE5}" dt="2024-08-13T07:00:39.161" v="2111" actId="14100"/>
          <ac:cxnSpMkLst>
            <pc:docMk/>
            <pc:sldMk cId="0" sldId="264"/>
            <ac:cxnSpMk id="59" creationId="{90E7326D-29E6-FF96-AAAB-C6D976092C6A}"/>
          </ac:cxnSpMkLst>
        </pc:cxnChg>
      </pc:sldChg>
      <pc:sldChg chg="addSp delSp modSp mod ord delAnim modAnim">
        <pc:chgData name="Linh Phan" userId="228774c6-8676-4985-b789-d1a1db399f40" providerId="ADAL" clId="{DD633476-9809-4698-83EB-EE399B40AFE5}" dt="2024-08-13T07:03:07.030" v="2182"/>
        <pc:sldMkLst>
          <pc:docMk/>
          <pc:sldMk cId="0" sldId="265"/>
        </pc:sldMkLst>
        <pc:spChg chg="del">
          <ac:chgData name="Linh Phan" userId="228774c6-8676-4985-b789-d1a1db399f40" providerId="ADAL" clId="{DD633476-9809-4698-83EB-EE399B40AFE5}" dt="2024-08-13T06:52:18.706" v="1772" actId="478"/>
          <ac:spMkLst>
            <pc:docMk/>
            <pc:sldMk cId="0" sldId="265"/>
            <ac:spMk id="7" creationId="{BB389736-2D1F-6246-ECB4-805B8EC020F2}"/>
          </ac:spMkLst>
        </pc:spChg>
        <pc:spChg chg="add mod">
          <ac:chgData name="Linh Phan" userId="228774c6-8676-4985-b789-d1a1db399f40" providerId="ADAL" clId="{DD633476-9809-4698-83EB-EE399B40AFE5}" dt="2024-08-13T06:52:12.476" v="1768"/>
          <ac:spMkLst>
            <pc:docMk/>
            <pc:sldMk cId="0" sldId="265"/>
            <ac:spMk id="8" creationId="{C00D90D9-CC68-8CF8-59F6-13BE61F73161}"/>
          </ac:spMkLst>
        </pc:spChg>
        <pc:spChg chg="add mod">
          <ac:chgData name="Linh Phan" userId="228774c6-8676-4985-b789-d1a1db399f40" providerId="ADAL" clId="{DD633476-9809-4698-83EB-EE399B40AFE5}" dt="2024-08-13T06:53:35.515" v="1836" actId="1076"/>
          <ac:spMkLst>
            <pc:docMk/>
            <pc:sldMk cId="0" sldId="265"/>
            <ac:spMk id="9" creationId="{7408847E-0B3C-A493-0D14-112C45035164}"/>
          </ac:spMkLst>
        </pc:spChg>
        <pc:spChg chg="mod">
          <ac:chgData name="Linh Phan" userId="228774c6-8676-4985-b789-d1a1db399f40" providerId="ADAL" clId="{DD633476-9809-4698-83EB-EE399B40AFE5}" dt="2024-08-13T06:42:32.307" v="1705" actId="20577"/>
          <ac:spMkLst>
            <pc:docMk/>
            <pc:sldMk cId="0" sldId="265"/>
            <ac:spMk id="11" creationId="{B89A6A8F-35A7-A5D1-2E5F-782B3BF9E81C}"/>
          </ac:spMkLst>
        </pc:spChg>
        <pc:spChg chg="del mod">
          <ac:chgData name="Linh Phan" userId="228774c6-8676-4985-b789-d1a1db399f40" providerId="ADAL" clId="{DD633476-9809-4698-83EB-EE399B40AFE5}" dt="2024-08-13T06:52:17.387" v="1770" actId="478"/>
          <ac:spMkLst>
            <pc:docMk/>
            <pc:sldMk cId="0" sldId="265"/>
            <ac:spMk id="13" creationId="{1574AC7A-7126-B168-8B47-EE9B3FA48E02}"/>
          </ac:spMkLst>
        </pc:spChg>
        <pc:grpChg chg="del">
          <ac:chgData name="Linh Phan" userId="228774c6-8676-4985-b789-d1a1db399f40" providerId="ADAL" clId="{DD633476-9809-4698-83EB-EE399B40AFE5}" dt="2024-08-13T06:52:17.387" v="1770" actId="478"/>
          <ac:grpSpMkLst>
            <pc:docMk/>
            <pc:sldMk cId="0" sldId="265"/>
            <ac:grpSpMk id="5" creationId="{186B3677-4EA0-CF81-5E14-B6E7536966E9}"/>
          </ac:grpSpMkLst>
        </pc:grpChg>
        <pc:picChg chg="del">
          <ac:chgData name="Linh Phan" userId="228774c6-8676-4985-b789-d1a1db399f40" providerId="ADAL" clId="{DD633476-9809-4698-83EB-EE399B40AFE5}" dt="2024-08-13T06:52:17.387" v="1770" actId="478"/>
          <ac:picMkLst>
            <pc:docMk/>
            <pc:sldMk cId="0" sldId="265"/>
            <ac:picMk id="2" creationId="{00000000-0000-0000-0000-000000000000}"/>
          </ac:picMkLst>
        </pc:picChg>
        <pc:picChg chg="mod">
          <ac:chgData name="Linh Phan" userId="228774c6-8676-4985-b789-d1a1db399f40" providerId="ADAL" clId="{DD633476-9809-4698-83EB-EE399B40AFE5}" dt="2024-08-13T06:52:21.480" v="1774" actId="14100"/>
          <ac:picMkLst>
            <pc:docMk/>
            <pc:sldMk cId="0" sldId="265"/>
            <ac:picMk id="3" creationId="{00000000-0000-0000-0000-000000000000}"/>
          </ac:picMkLst>
        </pc:picChg>
        <pc:picChg chg="del">
          <ac:chgData name="Linh Phan" userId="228774c6-8676-4985-b789-d1a1db399f40" providerId="ADAL" clId="{DD633476-9809-4698-83EB-EE399B40AFE5}" dt="2024-08-13T06:52:18.304" v="1771" actId="478"/>
          <ac:picMkLst>
            <pc:docMk/>
            <pc:sldMk cId="0" sldId="265"/>
            <ac:picMk id="4" creationId="{00000000-0000-0000-0000-000000000000}"/>
          </ac:picMkLst>
        </pc:picChg>
        <pc:picChg chg="mod">
          <ac:chgData name="Linh Phan" userId="228774c6-8676-4985-b789-d1a1db399f40" providerId="ADAL" clId="{DD633476-9809-4698-83EB-EE399B40AFE5}" dt="2024-08-13T06:53:32.376" v="1833" actId="14100"/>
          <ac:picMkLst>
            <pc:docMk/>
            <pc:sldMk cId="0" sldId="265"/>
            <ac:picMk id="6" creationId="{00000000-0000-0000-0000-000000000000}"/>
          </ac:picMkLst>
        </pc:picChg>
        <pc:picChg chg="add mod modCrop">
          <ac:chgData name="Linh Phan" userId="228774c6-8676-4985-b789-d1a1db399f40" providerId="ADAL" clId="{DD633476-9809-4698-83EB-EE399B40AFE5}" dt="2024-08-13T06:53:34.457" v="1835" actId="1076"/>
          <ac:picMkLst>
            <pc:docMk/>
            <pc:sldMk cId="0" sldId="265"/>
            <ac:picMk id="14" creationId="{8A0BADA7-4FBA-0F05-D7E6-ACAA2CE9A9C9}"/>
          </ac:picMkLst>
        </pc:picChg>
      </pc:sldChg>
      <pc:sldChg chg="addSp delSp modSp mod modTransition modAnim modNotesTx">
        <pc:chgData name="Linh Phan" userId="228774c6-8676-4985-b789-d1a1db399f40" providerId="ADAL" clId="{DD633476-9809-4698-83EB-EE399B40AFE5}" dt="2024-08-13T06:58:50.410" v="2094"/>
        <pc:sldMkLst>
          <pc:docMk/>
          <pc:sldMk cId="0" sldId="266"/>
        </pc:sldMkLst>
        <pc:spChg chg="add del mod">
          <ac:chgData name="Linh Phan" userId="228774c6-8676-4985-b789-d1a1db399f40" providerId="ADAL" clId="{DD633476-9809-4698-83EB-EE399B40AFE5}" dt="2024-08-13T03:53:54.151" v="3" actId="478"/>
          <ac:spMkLst>
            <pc:docMk/>
            <pc:sldMk cId="0" sldId="266"/>
            <ac:spMk id="6" creationId="{37D59B3C-7529-4AD1-2080-3F3ADEC4C32C}"/>
          </ac:spMkLst>
        </pc:spChg>
        <pc:spChg chg="add del mod">
          <ac:chgData name="Linh Phan" userId="228774c6-8676-4985-b789-d1a1db399f40" providerId="ADAL" clId="{DD633476-9809-4698-83EB-EE399B40AFE5}" dt="2024-08-13T03:54:33.100" v="10" actId="478"/>
          <ac:spMkLst>
            <pc:docMk/>
            <pc:sldMk cId="0" sldId="266"/>
            <ac:spMk id="7" creationId="{48A5EC36-5594-0E26-C26B-2FBE895BF65C}"/>
          </ac:spMkLst>
        </pc:spChg>
        <pc:picChg chg="del">
          <ac:chgData name="Linh Phan" userId="228774c6-8676-4985-b789-d1a1db399f40" providerId="ADAL" clId="{DD633476-9809-4698-83EB-EE399B40AFE5}" dt="2024-08-13T03:53:57.117" v="4" actId="478"/>
          <ac:picMkLst>
            <pc:docMk/>
            <pc:sldMk cId="0" sldId="266"/>
            <ac:picMk id="5" creationId="{00000000-0000-0000-0000-000000000000}"/>
          </ac:picMkLst>
        </pc:picChg>
        <pc:picChg chg="add mod">
          <ac:chgData name="Linh Phan" userId="228774c6-8676-4985-b789-d1a1db399f40" providerId="ADAL" clId="{DD633476-9809-4698-83EB-EE399B40AFE5}" dt="2024-08-13T03:54:47.089" v="15"/>
          <ac:picMkLst>
            <pc:docMk/>
            <pc:sldMk cId="0" sldId="266"/>
            <ac:picMk id="9" creationId="{ACD88DE5-2E59-B9D2-B0CB-5718974E61AE}"/>
          </ac:picMkLst>
        </pc:picChg>
      </pc:sldChg>
      <pc:sldChg chg="addSp delSp modSp mod delAnim modAnim">
        <pc:chgData name="Linh Phan" userId="228774c6-8676-4985-b789-d1a1db399f40" providerId="ADAL" clId="{DD633476-9809-4698-83EB-EE399B40AFE5}" dt="2024-08-13T04:01:51.616" v="135" actId="20577"/>
        <pc:sldMkLst>
          <pc:docMk/>
          <pc:sldMk cId="676431618" sldId="267"/>
        </pc:sldMkLst>
        <pc:spChg chg="mod">
          <ac:chgData name="Linh Phan" userId="228774c6-8676-4985-b789-d1a1db399f40" providerId="ADAL" clId="{DD633476-9809-4698-83EB-EE399B40AFE5}" dt="2024-08-13T04:01:36.669" v="114"/>
          <ac:spMkLst>
            <pc:docMk/>
            <pc:sldMk cId="676431618" sldId="267"/>
            <ac:spMk id="7" creationId="{F624EC36-7736-0706-E998-39CB0EA72920}"/>
          </ac:spMkLst>
        </pc:spChg>
        <pc:spChg chg="mod">
          <ac:chgData name="Linh Phan" userId="228774c6-8676-4985-b789-d1a1db399f40" providerId="ADAL" clId="{DD633476-9809-4698-83EB-EE399B40AFE5}" dt="2024-08-13T04:01:20.647" v="109" actId="207"/>
          <ac:spMkLst>
            <pc:docMk/>
            <pc:sldMk cId="676431618" sldId="267"/>
            <ac:spMk id="8" creationId="{2A159D72-A789-39C8-871D-1DDE1787848D}"/>
          </ac:spMkLst>
        </pc:spChg>
        <pc:spChg chg="mod">
          <ac:chgData name="Linh Phan" userId="228774c6-8676-4985-b789-d1a1db399f40" providerId="ADAL" clId="{DD633476-9809-4698-83EB-EE399B40AFE5}" dt="2024-08-13T04:01:04.062" v="103"/>
          <ac:spMkLst>
            <pc:docMk/>
            <pc:sldMk cId="676431618" sldId="267"/>
            <ac:spMk id="9" creationId="{52D9D62A-557A-74FA-8D2D-3C0A1B5CA151}"/>
          </ac:spMkLst>
        </pc:spChg>
        <pc:spChg chg="mod">
          <ac:chgData name="Linh Phan" userId="228774c6-8676-4985-b789-d1a1db399f40" providerId="ADAL" clId="{DD633476-9809-4698-83EB-EE399B40AFE5}" dt="2024-08-13T04:01:19.053" v="108" actId="207"/>
          <ac:spMkLst>
            <pc:docMk/>
            <pc:sldMk cId="676431618" sldId="267"/>
            <ac:spMk id="12" creationId="{25B9F76E-44EE-EEFE-5CBC-5C9BDB888CAE}"/>
          </ac:spMkLst>
        </pc:spChg>
        <pc:spChg chg="mod">
          <ac:chgData name="Linh Phan" userId="228774c6-8676-4985-b789-d1a1db399f40" providerId="ADAL" clId="{DD633476-9809-4698-83EB-EE399B40AFE5}" dt="2024-08-13T04:01:04.062" v="103"/>
          <ac:spMkLst>
            <pc:docMk/>
            <pc:sldMk cId="676431618" sldId="267"/>
            <ac:spMk id="13" creationId="{C6BB2F52-69FA-8CC4-0243-EF0CFCE29741}"/>
          </ac:spMkLst>
        </pc:spChg>
        <pc:spChg chg="mod">
          <ac:chgData name="Linh Phan" userId="228774c6-8676-4985-b789-d1a1db399f40" providerId="ADAL" clId="{DD633476-9809-4698-83EB-EE399B40AFE5}" dt="2024-08-13T04:01:46.869" v="115"/>
          <ac:spMkLst>
            <pc:docMk/>
            <pc:sldMk cId="676431618" sldId="267"/>
            <ac:spMk id="36" creationId="{6476D37C-4332-DB85-BC5C-E60813DE4396}"/>
          </ac:spMkLst>
        </pc:spChg>
        <pc:spChg chg="mod">
          <ac:chgData name="Linh Phan" userId="228774c6-8676-4985-b789-d1a1db399f40" providerId="ADAL" clId="{DD633476-9809-4698-83EB-EE399B40AFE5}" dt="2024-08-13T04:01:23.300" v="110" actId="207"/>
          <ac:spMkLst>
            <pc:docMk/>
            <pc:sldMk cId="676431618" sldId="267"/>
            <ac:spMk id="37" creationId="{9E81F836-D5F8-4D66-3658-91013DD28ADE}"/>
          </ac:spMkLst>
        </pc:spChg>
        <pc:spChg chg="mod">
          <ac:chgData name="Linh Phan" userId="228774c6-8676-4985-b789-d1a1db399f40" providerId="ADAL" clId="{DD633476-9809-4698-83EB-EE399B40AFE5}" dt="2024-08-13T04:01:04.062" v="103"/>
          <ac:spMkLst>
            <pc:docMk/>
            <pc:sldMk cId="676431618" sldId="267"/>
            <ac:spMk id="38" creationId="{052923FA-68E5-97B2-7513-8D529904F451}"/>
          </ac:spMkLst>
        </pc:spChg>
        <pc:spChg chg="mod">
          <ac:chgData name="Linh Phan" userId="228774c6-8676-4985-b789-d1a1db399f40" providerId="ADAL" clId="{DD633476-9809-4698-83EB-EE399B40AFE5}" dt="2024-08-13T04:01:24.878" v="111" actId="207"/>
          <ac:spMkLst>
            <pc:docMk/>
            <pc:sldMk cId="676431618" sldId="267"/>
            <ac:spMk id="39" creationId="{DF6CCA05-13B6-5EF2-5E17-025A9C5043B0}"/>
          </ac:spMkLst>
        </pc:spChg>
        <pc:spChg chg="mod">
          <ac:chgData name="Linh Phan" userId="228774c6-8676-4985-b789-d1a1db399f40" providerId="ADAL" clId="{DD633476-9809-4698-83EB-EE399B40AFE5}" dt="2024-08-13T04:01:04.062" v="103"/>
          <ac:spMkLst>
            <pc:docMk/>
            <pc:sldMk cId="676431618" sldId="267"/>
            <ac:spMk id="40" creationId="{5E9B87A5-A87F-201E-7C24-9B41FF958678}"/>
          </ac:spMkLst>
        </pc:spChg>
        <pc:spChg chg="mod">
          <ac:chgData name="Linh Phan" userId="228774c6-8676-4985-b789-d1a1db399f40" providerId="ADAL" clId="{DD633476-9809-4698-83EB-EE399B40AFE5}" dt="2024-08-13T04:01:51.616" v="135" actId="20577"/>
          <ac:spMkLst>
            <pc:docMk/>
            <pc:sldMk cId="676431618" sldId="267"/>
            <ac:spMk id="44" creationId="{6D12E389-6896-289B-B5CD-5149EBC1CF16}"/>
          </ac:spMkLst>
        </pc:spChg>
        <pc:spChg chg="mod">
          <ac:chgData name="Linh Phan" userId="228774c6-8676-4985-b789-d1a1db399f40" providerId="ADAL" clId="{DD633476-9809-4698-83EB-EE399B40AFE5}" dt="2024-08-13T04:01:28.781" v="113" actId="207"/>
          <ac:spMkLst>
            <pc:docMk/>
            <pc:sldMk cId="676431618" sldId="267"/>
            <ac:spMk id="45" creationId="{A5A0153F-5968-6E07-3178-A2C275082A54}"/>
          </ac:spMkLst>
        </pc:spChg>
        <pc:spChg chg="mod">
          <ac:chgData name="Linh Phan" userId="228774c6-8676-4985-b789-d1a1db399f40" providerId="ADAL" clId="{DD633476-9809-4698-83EB-EE399B40AFE5}" dt="2024-08-13T04:01:04.062" v="103"/>
          <ac:spMkLst>
            <pc:docMk/>
            <pc:sldMk cId="676431618" sldId="267"/>
            <ac:spMk id="46" creationId="{BFB4512E-C2CA-BBF0-955B-46EA05472D49}"/>
          </ac:spMkLst>
        </pc:spChg>
        <pc:spChg chg="mod">
          <ac:chgData name="Linh Phan" userId="228774c6-8676-4985-b789-d1a1db399f40" providerId="ADAL" clId="{DD633476-9809-4698-83EB-EE399B40AFE5}" dt="2024-08-13T04:01:26.863" v="112" actId="207"/>
          <ac:spMkLst>
            <pc:docMk/>
            <pc:sldMk cId="676431618" sldId="267"/>
            <ac:spMk id="47" creationId="{AA0BB01A-9E0C-3442-3A78-E98C72738014}"/>
          </ac:spMkLst>
        </pc:spChg>
        <pc:spChg chg="mod">
          <ac:chgData name="Linh Phan" userId="228774c6-8676-4985-b789-d1a1db399f40" providerId="ADAL" clId="{DD633476-9809-4698-83EB-EE399B40AFE5}" dt="2024-08-13T04:01:04.062" v="103"/>
          <ac:spMkLst>
            <pc:docMk/>
            <pc:sldMk cId="676431618" sldId="267"/>
            <ac:spMk id="48" creationId="{108EE14E-F14C-40DF-0706-C4CFFDF24AF8}"/>
          </ac:spMkLst>
        </pc:spChg>
        <pc:grpChg chg="add mod">
          <ac:chgData name="Linh Phan" userId="228774c6-8676-4985-b789-d1a1db399f40" providerId="ADAL" clId="{DD633476-9809-4698-83EB-EE399B40AFE5}" dt="2024-08-13T04:01:04.062" v="103"/>
          <ac:grpSpMkLst>
            <pc:docMk/>
            <pc:sldMk cId="676431618" sldId="267"/>
            <ac:grpSpMk id="3" creationId="{4F1FE00C-D6C9-0F5A-CBDB-EEC518E5E687}"/>
          </ac:grpSpMkLst>
        </pc:grpChg>
        <pc:grpChg chg="mod">
          <ac:chgData name="Linh Phan" userId="228774c6-8676-4985-b789-d1a1db399f40" providerId="ADAL" clId="{DD633476-9809-4698-83EB-EE399B40AFE5}" dt="2024-08-13T04:01:04.062" v="103"/>
          <ac:grpSpMkLst>
            <pc:docMk/>
            <pc:sldMk cId="676431618" sldId="267"/>
            <ac:grpSpMk id="4" creationId="{2C2E117A-BE4F-43B8-0365-88D1744E98E4}"/>
          </ac:grpSpMkLst>
        </pc:grpChg>
        <pc:grpChg chg="mod">
          <ac:chgData name="Linh Phan" userId="228774c6-8676-4985-b789-d1a1db399f40" providerId="ADAL" clId="{DD633476-9809-4698-83EB-EE399B40AFE5}" dt="2024-08-13T04:01:04.062" v="103"/>
          <ac:grpSpMkLst>
            <pc:docMk/>
            <pc:sldMk cId="676431618" sldId="267"/>
            <ac:grpSpMk id="5" creationId="{B61E09E2-2FD7-83CD-AD8F-F6CDCB371650}"/>
          </ac:grpSpMkLst>
        </pc:grpChg>
        <pc:grpChg chg="del">
          <ac:chgData name="Linh Phan" userId="228774c6-8676-4985-b789-d1a1db399f40" providerId="ADAL" clId="{DD633476-9809-4698-83EB-EE399B40AFE5}" dt="2024-08-13T04:00:06.485" v="99" actId="478"/>
          <ac:grpSpMkLst>
            <pc:docMk/>
            <pc:sldMk cId="676431618" sldId="267"/>
            <ac:grpSpMk id="6" creationId="{D20F2A8E-9650-AED4-C955-0F70BEC53344}"/>
          </ac:grpSpMkLst>
        </pc:grpChg>
        <pc:grpChg chg="add mod">
          <ac:chgData name="Linh Phan" userId="228774c6-8676-4985-b789-d1a1db399f40" providerId="ADAL" clId="{DD633476-9809-4698-83EB-EE399B40AFE5}" dt="2024-08-13T04:01:04.062" v="103"/>
          <ac:grpSpMkLst>
            <pc:docMk/>
            <pc:sldMk cId="676431618" sldId="267"/>
            <ac:grpSpMk id="16" creationId="{6714E530-BC7D-3761-44DC-22B567B5DD14}"/>
          </ac:grpSpMkLst>
        </pc:grpChg>
        <pc:grpChg chg="del">
          <ac:chgData name="Linh Phan" userId="228774c6-8676-4985-b789-d1a1db399f40" providerId="ADAL" clId="{DD633476-9809-4698-83EB-EE399B40AFE5}" dt="2024-08-13T04:00:06.485" v="99" actId="478"/>
          <ac:grpSpMkLst>
            <pc:docMk/>
            <pc:sldMk cId="676431618" sldId="267"/>
            <ac:grpSpMk id="17" creationId="{BD5174CC-5D22-C419-6DD4-1245CAAE921E}"/>
          </ac:grpSpMkLst>
        </pc:grpChg>
        <pc:grpChg chg="del">
          <ac:chgData name="Linh Phan" userId="228774c6-8676-4985-b789-d1a1db399f40" providerId="ADAL" clId="{DD633476-9809-4698-83EB-EE399B40AFE5}" dt="2024-08-13T04:00:06.485" v="99" actId="478"/>
          <ac:grpSpMkLst>
            <pc:docMk/>
            <pc:sldMk cId="676431618" sldId="267"/>
            <ac:grpSpMk id="21" creationId="{BA55521E-E458-D1F7-0E65-EE448D8D412C}"/>
          </ac:grpSpMkLst>
        </pc:grpChg>
        <pc:grpChg chg="del">
          <ac:chgData name="Linh Phan" userId="228774c6-8676-4985-b789-d1a1db399f40" providerId="ADAL" clId="{DD633476-9809-4698-83EB-EE399B40AFE5}" dt="2024-08-13T04:00:06.485" v="99" actId="478"/>
          <ac:grpSpMkLst>
            <pc:docMk/>
            <pc:sldMk cId="676431618" sldId="267"/>
            <ac:grpSpMk id="24" creationId="{94770F9D-D3D8-1361-DDE3-A9AA98B1F069}"/>
          </ac:grpSpMkLst>
        </pc:grpChg>
        <pc:grpChg chg="del">
          <ac:chgData name="Linh Phan" userId="228774c6-8676-4985-b789-d1a1db399f40" providerId="ADAL" clId="{DD633476-9809-4698-83EB-EE399B40AFE5}" dt="2024-08-13T04:00:06.485" v="99" actId="478"/>
          <ac:grpSpMkLst>
            <pc:docMk/>
            <pc:sldMk cId="676431618" sldId="267"/>
            <ac:grpSpMk id="28" creationId="{DA674CB4-285A-E316-2962-70F08C81CA1E}"/>
          </ac:grpSpMkLst>
        </pc:grpChg>
        <pc:grpChg chg="mod">
          <ac:chgData name="Linh Phan" userId="228774c6-8676-4985-b789-d1a1db399f40" providerId="ADAL" clId="{DD633476-9809-4698-83EB-EE399B40AFE5}" dt="2024-08-13T04:01:04.062" v="103"/>
          <ac:grpSpMkLst>
            <pc:docMk/>
            <pc:sldMk cId="676431618" sldId="267"/>
            <ac:grpSpMk id="34" creationId="{C135BB1E-4FD7-8923-59A0-EF63A19645D8}"/>
          </ac:grpSpMkLst>
        </pc:grpChg>
        <pc:grpChg chg="mod">
          <ac:chgData name="Linh Phan" userId="228774c6-8676-4985-b789-d1a1db399f40" providerId="ADAL" clId="{DD633476-9809-4698-83EB-EE399B40AFE5}" dt="2024-08-13T04:01:04.062" v="103"/>
          <ac:grpSpMkLst>
            <pc:docMk/>
            <pc:sldMk cId="676431618" sldId="267"/>
            <ac:grpSpMk id="35" creationId="{AF4979C5-6F40-3526-3D05-3AC29AB194DB}"/>
          </ac:grpSpMkLst>
        </pc:grpChg>
        <pc:grpChg chg="add mod">
          <ac:chgData name="Linh Phan" userId="228774c6-8676-4985-b789-d1a1db399f40" providerId="ADAL" clId="{DD633476-9809-4698-83EB-EE399B40AFE5}" dt="2024-08-13T04:01:04.062" v="103"/>
          <ac:grpSpMkLst>
            <pc:docMk/>
            <pc:sldMk cId="676431618" sldId="267"/>
            <ac:grpSpMk id="41" creationId="{A2EB656F-63DB-B282-81A7-D73B8A2EAEA8}"/>
          </ac:grpSpMkLst>
        </pc:grpChg>
        <pc:grpChg chg="mod">
          <ac:chgData name="Linh Phan" userId="228774c6-8676-4985-b789-d1a1db399f40" providerId="ADAL" clId="{DD633476-9809-4698-83EB-EE399B40AFE5}" dt="2024-08-13T04:01:04.062" v="103"/>
          <ac:grpSpMkLst>
            <pc:docMk/>
            <pc:sldMk cId="676431618" sldId="267"/>
            <ac:grpSpMk id="42" creationId="{DE9DCA2C-51C8-3FEB-385A-FE4B7689787C}"/>
          </ac:grpSpMkLst>
        </pc:grpChg>
        <pc:grpChg chg="mod">
          <ac:chgData name="Linh Phan" userId="228774c6-8676-4985-b789-d1a1db399f40" providerId="ADAL" clId="{DD633476-9809-4698-83EB-EE399B40AFE5}" dt="2024-08-13T04:01:04.062" v="103"/>
          <ac:grpSpMkLst>
            <pc:docMk/>
            <pc:sldMk cId="676431618" sldId="267"/>
            <ac:grpSpMk id="43" creationId="{ECEA3C45-FA05-B8E6-7AED-FE281856904C}"/>
          </ac:grpSpMkLst>
        </pc:grpChg>
        <pc:picChg chg="add del mod">
          <ac:chgData name="Linh Phan" userId="228774c6-8676-4985-b789-d1a1db399f40" providerId="ADAL" clId="{DD633476-9809-4698-83EB-EE399B40AFE5}" dt="2024-08-13T04:01:08.230" v="106" actId="478"/>
          <ac:picMkLst>
            <pc:docMk/>
            <pc:sldMk cId="676431618" sldId="267"/>
            <ac:picMk id="2" creationId="{05443B78-6980-CF02-4A64-C394190B0591}"/>
          </ac:picMkLst>
        </pc:picChg>
        <pc:picChg chg="mod">
          <ac:chgData name="Linh Phan" userId="228774c6-8676-4985-b789-d1a1db399f40" providerId="ADAL" clId="{DD633476-9809-4698-83EB-EE399B40AFE5}" dt="2024-08-13T04:01:09.824" v="107" actId="1076"/>
          <ac:picMkLst>
            <pc:docMk/>
            <pc:sldMk cId="676431618" sldId="267"/>
            <ac:picMk id="10" creationId="{00000000-0000-0000-0000-000000000000}"/>
          </ac:picMkLst>
        </pc:picChg>
      </pc:sldChg>
      <pc:sldChg chg="modTransition modAnim">
        <pc:chgData name="Linh Phan" userId="228774c6-8676-4985-b789-d1a1db399f40" providerId="ADAL" clId="{DD633476-9809-4698-83EB-EE399B40AFE5}" dt="2024-08-13T07:03:14.028" v="2184"/>
        <pc:sldMkLst>
          <pc:docMk/>
          <pc:sldMk cId="1094712646" sldId="268"/>
        </pc:sldMkLst>
      </pc:sldChg>
      <pc:sldChg chg="addSp delSp modSp mod ord delAnim modAnim">
        <pc:chgData name="Linh Phan" userId="228774c6-8676-4985-b789-d1a1db399f40" providerId="ADAL" clId="{DD633476-9809-4698-83EB-EE399B40AFE5}" dt="2024-08-13T07:01:28.726" v="2121"/>
        <pc:sldMkLst>
          <pc:docMk/>
          <pc:sldMk cId="1535305223" sldId="269"/>
        </pc:sldMkLst>
        <pc:spChg chg="del">
          <ac:chgData name="Linh Phan" userId="228774c6-8676-4985-b789-d1a1db399f40" providerId="ADAL" clId="{DD633476-9809-4698-83EB-EE399B40AFE5}" dt="2024-08-13T04:20:06.344" v="944" actId="478"/>
          <ac:spMkLst>
            <pc:docMk/>
            <pc:sldMk cId="1535305223" sldId="269"/>
            <ac:spMk id="7" creationId="{A24FCEE1-5A34-F69E-30FC-72CE05184DD4}"/>
          </ac:spMkLst>
        </pc:spChg>
        <pc:spChg chg="del">
          <ac:chgData name="Linh Phan" userId="228774c6-8676-4985-b789-d1a1db399f40" providerId="ADAL" clId="{DD633476-9809-4698-83EB-EE399B40AFE5}" dt="2024-08-13T04:20:06.344" v="944" actId="478"/>
          <ac:spMkLst>
            <pc:docMk/>
            <pc:sldMk cId="1535305223" sldId="269"/>
            <ac:spMk id="8" creationId="{E28ABA62-B38B-4089-2573-83C7C8A71227}"/>
          </ac:spMkLst>
        </pc:spChg>
        <pc:spChg chg="del">
          <ac:chgData name="Linh Phan" userId="228774c6-8676-4985-b789-d1a1db399f40" providerId="ADAL" clId="{DD633476-9809-4698-83EB-EE399B40AFE5}" dt="2024-08-13T04:20:06.344" v="944" actId="478"/>
          <ac:spMkLst>
            <pc:docMk/>
            <pc:sldMk cId="1535305223" sldId="269"/>
            <ac:spMk id="9" creationId="{4216654B-4EBA-4AF4-8B2C-073C24D213D2}"/>
          </ac:spMkLst>
        </pc:spChg>
        <pc:spChg chg="add del mod">
          <ac:chgData name="Linh Phan" userId="228774c6-8676-4985-b789-d1a1db399f40" providerId="ADAL" clId="{DD633476-9809-4698-83EB-EE399B40AFE5}" dt="2024-08-13T04:20:09.641" v="947" actId="478"/>
          <ac:spMkLst>
            <pc:docMk/>
            <pc:sldMk cId="1535305223" sldId="269"/>
            <ac:spMk id="20" creationId="{CC863C3E-3779-28CE-0ADA-F165ABEBC3BF}"/>
          </ac:spMkLst>
        </pc:spChg>
        <pc:spChg chg="add del mod">
          <ac:chgData name="Linh Phan" userId="228774c6-8676-4985-b789-d1a1db399f40" providerId="ADAL" clId="{DD633476-9809-4698-83EB-EE399B40AFE5}" dt="2024-08-13T04:20:12.835" v="950" actId="478"/>
          <ac:spMkLst>
            <pc:docMk/>
            <pc:sldMk cId="1535305223" sldId="269"/>
            <ac:spMk id="21" creationId="{376E7017-8E1F-C5C3-5095-F52B0CB338BE}"/>
          </ac:spMkLst>
        </pc:spChg>
        <pc:spChg chg="mod">
          <ac:chgData name="Linh Phan" userId="228774c6-8676-4985-b789-d1a1db399f40" providerId="ADAL" clId="{DD633476-9809-4698-83EB-EE399B40AFE5}" dt="2024-08-13T04:22:07.895" v="1115" actId="14100"/>
          <ac:spMkLst>
            <pc:docMk/>
            <pc:sldMk cId="1535305223" sldId="269"/>
            <ac:spMk id="23" creationId="{9E5DEE74-0D31-7CAE-9E99-87E22C15C8BE}"/>
          </ac:spMkLst>
        </pc:spChg>
        <pc:spChg chg="add del mod">
          <ac:chgData name="Linh Phan" userId="228774c6-8676-4985-b789-d1a1db399f40" providerId="ADAL" clId="{DD633476-9809-4698-83EB-EE399B40AFE5}" dt="2024-08-13T04:21:08.816" v="1005" actId="478"/>
          <ac:spMkLst>
            <pc:docMk/>
            <pc:sldMk cId="1535305223" sldId="269"/>
            <ac:spMk id="25" creationId="{C6B01446-E2E5-A580-F113-9F6F3D628C56}"/>
          </ac:spMkLst>
        </pc:spChg>
        <pc:spChg chg="add del mod">
          <ac:chgData name="Linh Phan" userId="228774c6-8676-4985-b789-d1a1db399f40" providerId="ADAL" clId="{DD633476-9809-4698-83EB-EE399B40AFE5}" dt="2024-08-13T04:21:08.816" v="1005" actId="478"/>
          <ac:spMkLst>
            <pc:docMk/>
            <pc:sldMk cId="1535305223" sldId="269"/>
            <ac:spMk id="26" creationId="{13983AC8-875E-9C5E-73B1-41166634585D}"/>
          </ac:spMkLst>
        </pc:spChg>
        <pc:spChg chg="add del mod">
          <ac:chgData name="Linh Phan" userId="228774c6-8676-4985-b789-d1a1db399f40" providerId="ADAL" clId="{DD633476-9809-4698-83EB-EE399B40AFE5}" dt="2024-08-13T04:21:08.816" v="1005" actId="478"/>
          <ac:spMkLst>
            <pc:docMk/>
            <pc:sldMk cId="1535305223" sldId="269"/>
            <ac:spMk id="27" creationId="{437D1FD1-1C55-FA12-239A-FC54FA3F9C2D}"/>
          </ac:spMkLst>
        </pc:spChg>
        <pc:spChg chg="add del mod">
          <ac:chgData name="Linh Phan" userId="228774c6-8676-4985-b789-d1a1db399f40" providerId="ADAL" clId="{DD633476-9809-4698-83EB-EE399B40AFE5}" dt="2024-08-13T04:21:08.816" v="1005" actId="478"/>
          <ac:spMkLst>
            <pc:docMk/>
            <pc:sldMk cId="1535305223" sldId="269"/>
            <ac:spMk id="28" creationId="{D3B8725B-EACA-CE38-309E-E441D211CE9F}"/>
          </ac:spMkLst>
        </pc:spChg>
        <pc:spChg chg="add mod">
          <ac:chgData name="Linh Phan" userId="228774c6-8676-4985-b789-d1a1db399f40" providerId="ADAL" clId="{DD633476-9809-4698-83EB-EE399B40AFE5}" dt="2024-08-13T04:20:22.279" v="980" actId="20577"/>
          <ac:spMkLst>
            <pc:docMk/>
            <pc:sldMk cId="1535305223" sldId="269"/>
            <ac:spMk id="29" creationId="{C4E2671A-2991-DAE6-225A-38B80CECA91E}"/>
          </ac:spMkLst>
        </pc:spChg>
        <pc:grpChg chg="del">
          <ac:chgData name="Linh Phan" userId="228774c6-8676-4985-b789-d1a1db399f40" providerId="ADAL" clId="{DD633476-9809-4698-83EB-EE399B40AFE5}" dt="2024-08-13T04:20:04.641" v="943" actId="478"/>
          <ac:grpSpMkLst>
            <pc:docMk/>
            <pc:sldMk cId="1535305223" sldId="269"/>
            <ac:grpSpMk id="3" creationId="{5008AD0A-7CD1-CC54-E6A8-E646E37BFFC3}"/>
          </ac:grpSpMkLst>
        </pc:grpChg>
        <pc:grpChg chg="del">
          <ac:chgData name="Linh Phan" userId="228774c6-8676-4985-b789-d1a1db399f40" providerId="ADAL" clId="{DD633476-9809-4698-83EB-EE399B40AFE5}" dt="2024-08-13T04:20:04.641" v="943" actId="478"/>
          <ac:grpSpMkLst>
            <pc:docMk/>
            <pc:sldMk cId="1535305223" sldId="269"/>
            <ac:grpSpMk id="11" creationId="{2040D2C3-0411-3D69-05BF-7051E61E1EB7}"/>
          </ac:grpSpMkLst>
        </pc:grpChg>
        <pc:grpChg chg="del">
          <ac:chgData name="Linh Phan" userId="228774c6-8676-4985-b789-d1a1db399f40" providerId="ADAL" clId="{DD633476-9809-4698-83EB-EE399B40AFE5}" dt="2024-08-13T04:20:04.641" v="943" actId="478"/>
          <ac:grpSpMkLst>
            <pc:docMk/>
            <pc:sldMk cId="1535305223" sldId="269"/>
            <ac:grpSpMk id="14" creationId="{C36DE6B1-B90D-E045-0717-A284C66F6300}"/>
          </ac:grpSpMkLst>
        </pc:grpChg>
        <pc:grpChg chg="del">
          <ac:chgData name="Linh Phan" userId="228774c6-8676-4985-b789-d1a1db399f40" providerId="ADAL" clId="{DD633476-9809-4698-83EB-EE399B40AFE5}" dt="2024-08-13T04:20:04.641" v="943" actId="478"/>
          <ac:grpSpMkLst>
            <pc:docMk/>
            <pc:sldMk cId="1535305223" sldId="269"/>
            <ac:grpSpMk id="17" creationId="{A3C81E30-D180-8B73-7D4B-E343BC77D92F}"/>
          </ac:grpSpMkLst>
        </pc:grpChg>
        <pc:grpChg chg="add mod">
          <ac:chgData name="Linh Phan" userId="228774c6-8676-4985-b789-d1a1db399f40" providerId="ADAL" clId="{DD633476-9809-4698-83EB-EE399B40AFE5}" dt="2024-08-13T04:24:04.066" v="1125" actId="1076"/>
          <ac:grpSpMkLst>
            <pc:docMk/>
            <pc:sldMk cId="1535305223" sldId="269"/>
            <ac:grpSpMk id="22" creationId="{F44A1B5D-86D6-21F4-D36E-19EDCE66235B}"/>
          </ac:grpSpMkLst>
        </pc:grpChg>
        <pc:picChg chg="del mod">
          <ac:chgData name="Linh Phan" userId="228774c6-8676-4985-b789-d1a1db399f40" providerId="ADAL" clId="{DD633476-9809-4698-83EB-EE399B40AFE5}" dt="2024-08-13T04:21:08.816" v="1005" actId="478"/>
          <ac:picMkLst>
            <pc:docMk/>
            <pc:sldMk cId="1535305223" sldId="269"/>
            <ac:picMk id="2" creationId="{5C3781CC-EC69-844F-C7D3-5E6BFA60185B}"/>
          </ac:picMkLst>
        </pc:picChg>
        <pc:picChg chg="del">
          <ac:chgData name="Linh Phan" userId="228774c6-8676-4985-b789-d1a1db399f40" providerId="ADAL" clId="{DD633476-9809-4698-83EB-EE399B40AFE5}" dt="2024-08-13T04:20:04.641" v="943" actId="478"/>
          <ac:picMkLst>
            <pc:docMk/>
            <pc:sldMk cId="1535305223" sldId="269"/>
            <ac:picMk id="6" creationId="{F983B2D1-0261-9510-831F-717E5CB5105C}"/>
          </ac:picMkLst>
        </pc:picChg>
        <pc:picChg chg="mod">
          <ac:chgData name="Linh Phan" userId="228774c6-8676-4985-b789-d1a1db399f40" providerId="ADAL" clId="{DD633476-9809-4698-83EB-EE399B40AFE5}" dt="2024-08-13T04:20:07.360" v="945"/>
          <ac:picMkLst>
            <pc:docMk/>
            <pc:sldMk cId="1535305223" sldId="269"/>
            <ac:picMk id="24" creationId="{1BAE4FAD-39B8-B156-B7CB-DB46422FA4DE}"/>
          </ac:picMkLst>
        </pc:picChg>
        <pc:picChg chg="add mod">
          <ac:chgData name="Linh Phan" userId="228774c6-8676-4985-b789-d1a1db399f40" providerId="ADAL" clId="{DD633476-9809-4698-83EB-EE399B40AFE5}" dt="2024-08-13T04:26:30.538" v="1154" actId="1076"/>
          <ac:picMkLst>
            <pc:docMk/>
            <pc:sldMk cId="1535305223" sldId="269"/>
            <ac:picMk id="1026" creationId="{1F8E151D-EA54-CC2B-3602-1FB3DE4993BB}"/>
          </ac:picMkLst>
        </pc:picChg>
        <pc:picChg chg="add">
          <ac:chgData name="Linh Phan" userId="228774c6-8676-4985-b789-d1a1db399f40" providerId="ADAL" clId="{DD633476-9809-4698-83EB-EE399B40AFE5}" dt="2024-08-13T04:24:27.272" v="1127"/>
          <ac:picMkLst>
            <pc:docMk/>
            <pc:sldMk cId="1535305223" sldId="269"/>
            <ac:picMk id="1028" creationId="{F4DA2405-87EB-B389-9A7B-2D180A51B364}"/>
          </ac:picMkLst>
        </pc:picChg>
        <pc:picChg chg="add mod">
          <ac:chgData name="Linh Phan" userId="228774c6-8676-4985-b789-d1a1db399f40" providerId="ADAL" clId="{DD633476-9809-4698-83EB-EE399B40AFE5}" dt="2024-08-13T04:26:30.538" v="1154" actId="1076"/>
          <ac:picMkLst>
            <pc:docMk/>
            <pc:sldMk cId="1535305223" sldId="269"/>
            <ac:picMk id="1030" creationId="{91755C72-020C-458C-0A9E-60EE3BA64891}"/>
          </ac:picMkLst>
        </pc:picChg>
        <pc:picChg chg="add mod">
          <ac:chgData name="Linh Phan" userId="228774c6-8676-4985-b789-d1a1db399f40" providerId="ADAL" clId="{DD633476-9809-4698-83EB-EE399B40AFE5}" dt="2024-08-13T04:26:30.538" v="1154" actId="1076"/>
          <ac:picMkLst>
            <pc:docMk/>
            <pc:sldMk cId="1535305223" sldId="269"/>
            <ac:picMk id="1032" creationId="{2273C818-C1E4-BF88-0543-F326D2B2206D}"/>
          </ac:picMkLst>
        </pc:picChg>
        <pc:picChg chg="add mod">
          <ac:chgData name="Linh Phan" userId="228774c6-8676-4985-b789-d1a1db399f40" providerId="ADAL" clId="{DD633476-9809-4698-83EB-EE399B40AFE5}" dt="2024-08-13T04:26:30.538" v="1154" actId="1076"/>
          <ac:picMkLst>
            <pc:docMk/>
            <pc:sldMk cId="1535305223" sldId="269"/>
            <ac:picMk id="1034" creationId="{0A0FE552-259E-6EFA-88B1-189C7A4A9C87}"/>
          </ac:picMkLst>
        </pc:picChg>
      </pc:sldChg>
      <pc:sldChg chg="addSp delSp modSp mod ord delAnim modAnim">
        <pc:chgData name="Linh Phan" userId="228774c6-8676-4985-b789-d1a1db399f40" providerId="ADAL" clId="{DD633476-9809-4698-83EB-EE399B40AFE5}" dt="2024-08-13T04:29:42.381" v="1204" actId="2711"/>
        <pc:sldMkLst>
          <pc:docMk/>
          <pc:sldMk cId="1926303340" sldId="270"/>
        </pc:sldMkLst>
        <pc:spChg chg="mod">
          <ac:chgData name="Linh Phan" userId="228774c6-8676-4985-b789-d1a1db399f40" providerId="ADAL" clId="{DD633476-9809-4698-83EB-EE399B40AFE5}" dt="2024-08-13T04:29:42.381" v="1204" actId="2711"/>
          <ac:spMkLst>
            <pc:docMk/>
            <pc:sldMk cId="1926303340" sldId="270"/>
            <ac:spMk id="2" creationId="{B8DBBFA8-E3F7-C873-C869-7799B19CE24B}"/>
          </ac:spMkLst>
        </pc:spChg>
        <pc:spChg chg="del">
          <ac:chgData name="Linh Phan" userId="228774c6-8676-4985-b789-d1a1db399f40" providerId="ADAL" clId="{DD633476-9809-4698-83EB-EE399B40AFE5}" dt="2024-08-13T04:28:35.488" v="1161" actId="478"/>
          <ac:spMkLst>
            <pc:docMk/>
            <pc:sldMk cId="1926303340" sldId="270"/>
            <ac:spMk id="9" creationId="{98B1FE95-37FE-7CF3-20F2-C0224624709E}"/>
          </ac:spMkLst>
        </pc:spChg>
        <pc:spChg chg="mod">
          <ac:chgData name="Linh Phan" userId="228774c6-8676-4985-b789-d1a1db399f40" providerId="ADAL" clId="{DD633476-9809-4698-83EB-EE399B40AFE5}" dt="2024-08-13T04:28:44.451" v="1179" actId="20577"/>
          <ac:spMkLst>
            <pc:docMk/>
            <pc:sldMk cId="1926303340" sldId="270"/>
            <ac:spMk id="14" creationId="{1208088A-413C-B782-C0B6-B1C21B425264}"/>
          </ac:spMkLst>
        </pc:spChg>
        <pc:spChg chg="add mod">
          <ac:chgData name="Linh Phan" userId="228774c6-8676-4985-b789-d1a1db399f40" providerId="ADAL" clId="{DD633476-9809-4698-83EB-EE399B40AFE5}" dt="2024-08-13T04:29:42.381" v="1204" actId="2711"/>
          <ac:spMkLst>
            <pc:docMk/>
            <pc:sldMk cId="1926303340" sldId="270"/>
            <ac:spMk id="18" creationId="{E166A098-707D-891D-C76A-4A3A38AFAFA9}"/>
          </ac:spMkLst>
        </pc:spChg>
        <pc:spChg chg="add mod">
          <ac:chgData name="Linh Phan" userId="228774c6-8676-4985-b789-d1a1db399f40" providerId="ADAL" clId="{DD633476-9809-4698-83EB-EE399B40AFE5}" dt="2024-08-13T04:29:42.381" v="1204" actId="2711"/>
          <ac:spMkLst>
            <pc:docMk/>
            <pc:sldMk cId="1926303340" sldId="270"/>
            <ac:spMk id="21" creationId="{C85F04BB-0601-8DC0-BFE5-46CAF04129FC}"/>
          </ac:spMkLst>
        </pc:spChg>
        <pc:grpChg chg="add mod">
          <ac:chgData name="Linh Phan" userId="228774c6-8676-4985-b789-d1a1db399f40" providerId="ADAL" clId="{DD633476-9809-4698-83EB-EE399B40AFE5}" dt="2024-08-13T04:29:42.381" v="1204" actId="2711"/>
          <ac:grpSpMkLst>
            <pc:docMk/>
            <pc:sldMk cId="1926303340" sldId="270"/>
            <ac:grpSpMk id="7" creationId="{E2EA5526-894B-2E78-B7D0-6B18E5592C13}"/>
          </ac:grpSpMkLst>
        </pc:grpChg>
        <pc:grpChg chg="del">
          <ac:chgData name="Linh Phan" userId="228774c6-8676-4985-b789-d1a1db399f40" providerId="ADAL" clId="{DD633476-9809-4698-83EB-EE399B40AFE5}" dt="2024-08-13T04:28:34.519" v="1160" actId="478"/>
          <ac:grpSpMkLst>
            <pc:docMk/>
            <pc:sldMk cId="1926303340" sldId="270"/>
            <ac:grpSpMk id="12" creationId="{C8006600-0118-C859-11F8-73408884B5C5}"/>
          </ac:grpSpMkLst>
        </pc:grpChg>
        <pc:picChg chg="mod">
          <ac:chgData name="Linh Phan" userId="228774c6-8676-4985-b789-d1a1db399f40" providerId="ADAL" clId="{DD633476-9809-4698-83EB-EE399B40AFE5}" dt="2024-08-13T04:29:42.381" v="1204" actId="2711"/>
          <ac:picMkLst>
            <pc:docMk/>
            <pc:sldMk cId="1926303340" sldId="270"/>
            <ac:picMk id="3" creationId="{00000000-0000-0000-0000-000000000000}"/>
          </ac:picMkLst>
        </pc:picChg>
        <pc:picChg chg="mod">
          <ac:chgData name="Linh Phan" userId="228774c6-8676-4985-b789-d1a1db399f40" providerId="ADAL" clId="{DD633476-9809-4698-83EB-EE399B40AFE5}" dt="2024-08-13T04:29:42.381" v="1204" actId="2711"/>
          <ac:picMkLst>
            <pc:docMk/>
            <pc:sldMk cId="1926303340" sldId="270"/>
            <ac:picMk id="4" creationId="{00000000-0000-0000-0000-000000000000}"/>
          </ac:picMkLst>
        </pc:picChg>
        <pc:picChg chg="add del mod">
          <ac:chgData name="Linh Phan" userId="228774c6-8676-4985-b789-d1a1db399f40" providerId="ADAL" clId="{DD633476-9809-4698-83EB-EE399B40AFE5}" dt="2024-08-13T04:28:38.625" v="1163" actId="478"/>
          <ac:picMkLst>
            <pc:docMk/>
            <pc:sldMk cId="1926303340" sldId="270"/>
            <ac:picMk id="5" creationId="{D11D4E25-D6B3-C814-F29C-E05485B25875}"/>
          </ac:picMkLst>
        </pc:picChg>
        <pc:picChg chg="add del mod">
          <ac:chgData name="Linh Phan" userId="228774c6-8676-4985-b789-d1a1db399f40" providerId="ADAL" clId="{DD633476-9809-4698-83EB-EE399B40AFE5}" dt="2024-08-13T04:28:39.767" v="1164" actId="478"/>
          <ac:picMkLst>
            <pc:docMk/>
            <pc:sldMk cId="1926303340" sldId="270"/>
            <ac:picMk id="6" creationId="{137557B7-2140-67B5-693F-F89BE2C28778}"/>
          </ac:picMkLst>
        </pc:picChg>
        <pc:picChg chg="del">
          <ac:chgData name="Linh Phan" userId="228774c6-8676-4985-b789-d1a1db399f40" providerId="ADAL" clId="{DD633476-9809-4698-83EB-EE399B40AFE5}" dt="2024-08-13T04:28:35.488" v="1161" actId="478"/>
          <ac:picMkLst>
            <pc:docMk/>
            <pc:sldMk cId="1926303340" sldId="270"/>
            <ac:picMk id="11" creationId="{66846ED7-BE05-55CD-9146-8D3229E6A28C}"/>
          </ac:picMkLst>
        </pc:picChg>
        <pc:picChg chg="del">
          <ac:chgData name="Linh Phan" userId="228774c6-8676-4985-b789-d1a1db399f40" providerId="ADAL" clId="{DD633476-9809-4698-83EB-EE399B40AFE5}" dt="2024-08-13T04:28:35.488" v="1161" actId="478"/>
          <ac:picMkLst>
            <pc:docMk/>
            <pc:sldMk cId="1926303340" sldId="270"/>
            <ac:picMk id="22" creationId="{0B1F17BE-7D4D-98F7-66C7-16CAEA1455B2}"/>
          </ac:picMkLst>
        </pc:picChg>
        <pc:picChg chg="add mod">
          <ac:chgData name="Linh Phan" userId="228774c6-8676-4985-b789-d1a1db399f40" providerId="ADAL" clId="{DD633476-9809-4698-83EB-EE399B40AFE5}" dt="2024-08-13T04:29:42.381" v="1204" actId="2711"/>
          <ac:picMkLst>
            <pc:docMk/>
            <pc:sldMk cId="1926303340" sldId="270"/>
            <ac:picMk id="23" creationId="{A60ACEAA-71F9-DE4B-75F1-10258877C2C4}"/>
          </ac:picMkLst>
        </pc:picChg>
        <pc:cxnChg chg="mod">
          <ac:chgData name="Linh Phan" userId="228774c6-8676-4985-b789-d1a1db399f40" providerId="ADAL" clId="{DD633476-9809-4698-83EB-EE399B40AFE5}" dt="2024-08-13T04:28:36.457" v="1162"/>
          <ac:cxnSpMkLst>
            <pc:docMk/>
            <pc:sldMk cId="1926303340" sldId="270"/>
            <ac:cxnSpMk id="8" creationId="{070333BB-4D1C-F132-7D9B-EAD62BCE1BB9}"/>
          </ac:cxnSpMkLst>
        </pc:cxnChg>
        <pc:cxnChg chg="mod">
          <ac:chgData name="Linh Phan" userId="228774c6-8676-4985-b789-d1a1db399f40" providerId="ADAL" clId="{DD633476-9809-4698-83EB-EE399B40AFE5}" dt="2024-08-13T04:28:36.457" v="1162"/>
          <ac:cxnSpMkLst>
            <pc:docMk/>
            <pc:sldMk cId="1926303340" sldId="270"/>
            <ac:cxnSpMk id="10" creationId="{7AC52312-C092-034B-3B8F-D9F650605F32}"/>
          </ac:cxnSpMkLst>
        </pc:cxnChg>
        <pc:cxnChg chg="add mod">
          <ac:chgData name="Linh Phan" userId="228774c6-8676-4985-b789-d1a1db399f40" providerId="ADAL" clId="{DD633476-9809-4698-83EB-EE399B40AFE5}" dt="2024-08-13T04:29:42.381" v="1204" actId="2711"/>
          <ac:cxnSpMkLst>
            <pc:docMk/>
            <pc:sldMk cId="1926303340" sldId="270"/>
            <ac:cxnSpMk id="19" creationId="{8CC02458-E479-B444-59E0-D0E59F224C38}"/>
          </ac:cxnSpMkLst>
        </pc:cxnChg>
        <pc:cxnChg chg="add mod">
          <ac:chgData name="Linh Phan" userId="228774c6-8676-4985-b789-d1a1db399f40" providerId="ADAL" clId="{DD633476-9809-4698-83EB-EE399B40AFE5}" dt="2024-08-13T04:29:42.381" v="1204" actId="2711"/>
          <ac:cxnSpMkLst>
            <pc:docMk/>
            <pc:sldMk cId="1926303340" sldId="270"/>
            <ac:cxnSpMk id="20" creationId="{A135C677-4B11-0496-FDDE-33F0C3D0E095}"/>
          </ac:cxnSpMkLst>
        </pc:cxnChg>
      </pc:sldChg>
      <pc:sldChg chg="addSp delSp modSp mod ord delAnim modAnim">
        <pc:chgData name="Linh Phan" userId="228774c6-8676-4985-b789-d1a1db399f40" providerId="ADAL" clId="{DD633476-9809-4698-83EB-EE399B40AFE5}" dt="2024-08-13T07:02:53.533" v="2176"/>
        <pc:sldMkLst>
          <pc:docMk/>
          <pc:sldMk cId="2346276506" sldId="271"/>
        </pc:sldMkLst>
        <pc:spChg chg="mod">
          <ac:chgData name="Linh Phan" userId="228774c6-8676-4985-b789-d1a1db399f40" providerId="ADAL" clId="{DD633476-9809-4698-83EB-EE399B40AFE5}" dt="2024-08-13T06:37:36.487" v="1563"/>
          <ac:spMkLst>
            <pc:docMk/>
            <pc:sldMk cId="2346276506" sldId="271"/>
            <ac:spMk id="29" creationId="{070DBAAA-1A78-FA13-74C7-9E17BB3828EC}"/>
          </ac:spMkLst>
        </pc:spChg>
        <pc:spChg chg="mod">
          <ac:chgData name="Linh Phan" userId="228774c6-8676-4985-b789-d1a1db399f40" providerId="ADAL" clId="{DD633476-9809-4698-83EB-EE399B40AFE5}" dt="2024-08-13T06:37:58.233" v="1601" actId="1076"/>
          <ac:spMkLst>
            <pc:docMk/>
            <pc:sldMk cId="2346276506" sldId="271"/>
            <ac:spMk id="30" creationId="{E8B3E01E-EF95-7938-50A1-BFBEB6DB4EEE}"/>
          </ac:spMkLst>
        </pc:spChg>
        <pc:spChg chg="add del mod">
          <ac:chgData name="Linh Phan" userId="228774c6-8676-4985-b789-d1a1db399f40" providerId="ADAL" clId="{DD633476-9809-4698-83EB-EE399B40AFE5}" dt="2024-08-13T06:38:33.808" v="1608" actId="478"/>
          <ac:spMkLst>
            <pc:docMk/>
            <pc:sldMk cId="2346276506" sldId="271"/>
            <ac:spMk id="31" creationId="{864FF9AF-082D-8344-AD3B-FD20B736D25E}"/>
          </ac:spMkLst>
        </pc:spChg>
        <pc:spChg chg="mod">
          <ac:chgData name="Linh Phan" userId="228774c6-8676-4985-b789-d1a1db399f40" providerId="ADAL" clId="{DD633476-9809-4698-83EB-EE399B40AFE5}" dt="2024-08-13T06:37:36.487" v="1563"/>
          <ac:spMkLst>
            <pc:docMk/>
            <pc:sldMk cId="2346276506" sldId="271"/>
            <ac:spMk id="40" creationId="{BE723F2B-DE3E-D50D-0E53-23190F8D15B4}"/>
          </ac:spMkLst>
        </pc:spChg>
        <pc:spChg chg="mod">
          <ac:chgData name="Linh Phan" userId="228774c6-8676-4985-b789-d1a1db399f40" providerId="ADAL" clId="{DD633476-9809-4698-83EB-EE399B40AFE5}" dt="2024-08-13T06:38:12.327" v="1604" actId="14100"/>
          <ac:spMkLst>
            <pc:docMk/>
            <pc:sldMk cId="2346276506" sldId="271"/>
            <ac:spMk id="41" creationId="{6FCE773C-AEDF-0AF1-2506-B5B26FBF6E98}"/>
          </ac:spMkLst>
        </pc:spChg>
        <pc:spChg chg="add mod">
          <ac:chgData name="Linh Phan" userId="228774c6-8676-4985-b789-d1a1db399f40" providerId="ADAL" clId="{DD633476-9809-4698-83EB-EE399B40AFE5}" dt="2024-08-13T06:38:29.054" v="1607"/>
          <ac:spMkLst>
            <pc:docMk/>
            <pc:sldMk cId="2346276506" sldId="271"/>
            <ac:spMk id="42" creationId="{9ACAFF23-8E92-1968-EFA6-A15F972C089F}"/>
          </ac:spMkLst>
        </pc:spChg>
        <pc:spChg chg="add mod">
          <ac:chgData name="Linh Phan" userId="228774c6-8676-4985-b789-d1a1db399f40" providerId="ADAL" clId="{DD633476-9809-4698-83EB-EE399B40AFE5}" dt="2024-08-13T06:41:16.653" v="1673" actId="14100"/>
          <ac:spMkLst>
            <pc:docMk/>
            <pc:sldMk cId="2346276506" sldId="271"/>
            <ac:spMk id="43" creationId="{54ADC46E-DB46-9D4D-91F1-A88E62B7F157}"/>
          </ac:spMkLst>
        </pc:spChg>
        <pc:spChg chg="add mod">
          <ac:chgData name="Linh Phan" userId="228774c6-8676-4985-b789-d1a1db399f40" providerId="ADAL" clId="{DD633476-9809-4698-83EB-EE399B40AFE5}" dt="2024-08-13T06:41:20.982" v="1676" actId="20577"/>
          <ac:spMkLst>
            <pc:docMk/>
            <pc:sldMk cId="2346276506" sldId="271"/>
            <ac:spMk id="46" creationId="{7F52919E-6012-60F2-C1CB-2F1CB591DC84}"/>
          </ac:spMkLst>
        </pc:spChg>
        <pc:spChg chg="add mod">
          <ac:chgData name="Linh Phan" userId="228774c6-8676-4985-b789-d1a1db399f40" providerId="ADAL" clId="{DD633476-9809-4698-83EB-EE399B40AFE5}" dt="2024-08-13T06:41:29.407" v="1678" actId="1076"/>
          <ac:spMkLst>
            <pc:docMk/>
            <pc:sldMk cId="2346276506" sldId="271"/>
            <ac:spMk id="48" creationId="{CA9438BF-EE49-B22C-E618-B00290F76A0D}"/>
          </ac:spMkLst>
        </pc:spChg>
        <pc:grpChg chg="del">
          <ac:chgData name="Linh Phan" userId="228774c6-8676-4985-b789-d1a1db399f40" providerId="ADAL" clId="{DD633476-9809-4698-83EB-EE399B40AFE5}" dt="2024-08-13T06:37:27.235" v="1557" actId="478"/>
          <ac:grpSpMkLst>
            <pc:docMk/>
            <pc:sldMk cId="2346276506" sldId="271"/>
            <ac:grpSpMk id="2" creationId="{885B5341-4CAA-C147-EA74-D343EAFEC4E9}"/>
          </ac:grpSpMkLst>
        </pc:grpChg>
        <pc:grpChg chg="del">
          <ac:chgData name="Linh Phan" userId="228774c6-8676-4985-b789-d1a1db399f40" providerId="ADAL" clId="{DD633476-9809-4698-83EB-EE399B40AFE5}" dt="2024-08-13T06:37:25.797" v="1556" actId="478"/>
          <ac:grpSpMkLst>
            <pc:docMk/>
            <pc:sldMk cId="2346276506" sldId="271"/>
            <ac:grpSpMk id="8" creationId="{F57C473D-1F3E-874E-F4FE-4C606A2FEB2A}"/>
          </ac:grpSpMkLst>
        </pc:grpChg>
        <pc:grpChg chg="del">
          <ac:chgData name="Linh Phan" userId="228774c6-8676-4985-b789-d1a1db399f40" providerId="ADAL" clId="{DD633476-9809-4698-83EB-EE399B40AFE5}" dt="2024-08-13T06:37:28.267" v="1558" actId="478"/>
          <ac:grpSpMkLst>
            <pc:docMk/>
            <pc:sldMk cId="2346276506" sldId="271"/>
            <ac:grpSpMk id="17" creationId="{9DF25D9D-2B81-CE66-DF30-FCB00AA85E8C}"/>
          </ac:grpSpMkLst>
        </pc:grpChg>
        <pc:grpChg chg="add del mod">
          <ac:chgData name="Linh Phan" userId="228774c6-8676-4985-b789-d1a1db399f40" providerId="ADAL" clId="{DD633476-9809-4698-83EB-EE399B40AFE5}" dt="2024-08-13T06:38:27.569" v="1605" actId="478"/>
          <ac:grpSpMkLst>
            <pc:docMk/>
            <pc:sldMk cId="2346276506" sldId="271"/>
            <ac:grpSpMk id="25" creationId="{909E6271-6FE4-F5C3-D2EC-4F0A9E4048A0}"/>
          </ac:grpSpMkLst>
        </pc:grpChg>
        <pc:grpChg chg="mod">
          <ac:chgData name="Linh Phan" userId="228774c6-8676-4985-b789-d1a1db399f40" providerId="ADAL" clId="{DD633476-9809-4698-83EB-EE399B40AFE5}" dt="2024-08-13T06:37:36.487" v="1563"/>
          <ac:grpSpMkLst>
            <pc:docMk/>
            <pc:sldMk cId="2346276506" sldId="271"/>
            <ac:grpSpMk id="26" creationId="{25CD1CA8-E314-C76F-AD57-784A4FFAE514}"/>
          </ac:grpSpMkLst>
        </pc:grpChg>
        <pc:grpChg chg="add del mod">
          <ac:chgData name="Linh Phan" userId="228774c6-8676-4985-b789-d1a1db399f40" providerId="ADAL" clId="{DD633476-9809-4698-83EB-EE399B40AFE5}" dt="2024-08-13T06:38:28.148" v="1606" actId="478"/>
          <ac:grpSpMkLst>
            <pc:docMk/>
            <pc:sldMk cId="2346276506" sldId="271"/>
            <ac:grpSpMk id="33" creationId="{223F6EA2-3590-8A06-2C41-62C27119CAB3}"/>
          </ac:grpSpMkLst>
        </pc:grpChg>
        <pc:grpChg chg="mod">
          <ac:chgData name="Linh Phan" userId="228774c6-8676-4985-b789-d1a1db399f40" providerId="ADAL" clId="{DD633476-9809-4698-83EB-EE399B40AFE5}" dt="2024-08-13T06:37:36.487" v="1563"/>
          <ac:grpSpMkLst>
            <pc:docMk/>
            <pc:sldMk cId="2346276506" sldId="271"/>
            <ac:grpSpMk id="37" creationId="{CA643CE5-EABE-4960-352F-C68C4747385A}"/>
          </ac:grpSpMkLst>
        </pc:grpChg>
        <pc:picChg chg="add del mod">
          <ac:chgData name="Linh Phan" userId="228774c6-8676-4985-b789-d1a1db399f40" providerId="ADAL" clId="{DD633476-9809-4698-83EB-EE399B40AFE5}" dt="2024-08-13T06:37:39.227" v="1565" actId="478"/>
          <ac:picMkLst>
            <pc:docMk/>
            <pc:sldMk cId="2346276506" sldId="271"/>
            <ac:picMk id="4" creationId="{5887E567-A8B0-F85B-B3AE-7E4AF149D417}"/>
          </ac:picMkLst>
        </pc:picChg>
        <pc:picChg chg="add del mod">
          <ac:chgData name="Linh Phan" userId="228774c6-8676-4985-b789-d1a1db399f40" providerId="ADAL" clId="{DD633476-9809-4698-83EB-EE399B40AFE5}" dt="2024-08-13T06:37:41.165" v="1568" actId="478"/>
          <ac:picMkLst>
            <pc:docMk/>
            <pc:sldMk cId="2346276506" sldId="271"/>
            <ac:picMk id="7" creationId="{448B4B61-978C-315D-61B0-89701303C3D6}"/>
          </ac:picMkLst>
        </pc:picChg>
        <pc:picChg chg="mod">
          <ac:chgData name="Linh Phan" userId="228774c6-8676-4985-b789-d1a1db399f40" providerId="ADAL" clId="{DD633476-9809-4698-83EB-EE399B40AFE5}" dt="2024-08-13T06:37:31.454" v="1560" actId="14100"/>
          <ac:picMkLst>
            <pc:docMk/>
            <pc:sldMk cId="2346276506" sldId="271"/>
            <ac:picMk id="20" creationId="{00000000-0000-0000-0000-000000000000}"/>
          </ac:picMkLst>
        </pc:picChg>
        <pc:picChg chg="mod">
          <ac:chgData name="Linh Phan" userId="228774c6-8676-4985-b789-d1a1db399f40" providerId="ADAL" clId="{DD633476-9809-4698-83EB-EE399B40AFE5}" dt="2024-08-13T06:37:35.049" v="1562" actId="14100"/>
          <ac:picMkLst>
            <pc:docMk/>
            <pc:sldMk cId="2346276506" sldId="271"/>
            <ac:picMk id="21" creationId="{00000000-0000-0000-0000-000000000000}"/>
          </ac:picMkLst>
        </pc:picChg>
        <pc:picChg chg="add del mod">
          <ac:chgData name="Linh Phan" userId="228774c6-8676-4985-b789-d1a1db399f40" providerId="ADAL" clId="{DD633476-9809-4698-83EB-EE399B40AFE5}" dt="2024-08-13T06:37:39.868" v="1566" actId="478"/>
          <ac:picMkLst>
            <pc:docMk/>
            <pc:sldMk cId="2346276506" sldId="271"/>
            <ac:picMk id="24" creationId="{5EFA8D82-8F2A-D678-1577-4E4FE0935CC3}"/>
          </ac:picMkLst>
        </pc:picChg>
        <pc:picChg chg="mod">
          <ac:chgData name="Linh Phan" userId="228774c6-8676-4985-b789-d1a1db399f40" providerId="ADAL" clId="{DD633476-9809-4698-83EB-EE399B40AFE5}" dt="2024-08-13T06:37:36.487" v="1563"/>
          <ac:picMkLst>
            <pc:docMk/>
            <pc:sldMk cId="2346276506" sldId="271"/>
            <ac:picMk id="28" creationId="{5C7052E0-9809-D3B6-968B-4D9AFC721A96}"/>
          </ac:picMkLst>
        </pc:picChg>
        <pc:picChg chg="del">
          <ac:chgData name="Linh Phan" userId="228774c6-8676-4985-b789-d1a1db399f40" providerId="ADAL" clId="{DD633476-9809-4698-83EB-EE399B40AFE5}" dt="2024-08-13T06:37:27.235" v="1557" actId="478"/>
          <ac:picMkLst>
            <pc:docMk/>
            <pc:sldMk cId="2346276506" sldId="271"/>
            <ac:picMk id="38" creationId="{A72E3D4E-F6D9-9026-2E15-94A9DC280825}"/>
          </ac:picMkLst>
        </pc:picChg>
        <pc:picChg chg="mod">
          <ac:chgData name="Linh Phan" userId="228774c6-8676-4985-b789-d1a1db399f40" providerId="ADAL" clId="{DD633476-9809-4698-83EB-EE399B40AFE5}" dt="2024-08-13T06:37:36.487" v="1563"/>
          <ac:picMkLst>
            <pc:docMk/>
            <pc:sldMk cId="2346276506" sldId="271"/>
            <ac:picMk id="39" creationId="{9E406097-4996-B189-6637-AD1971C5346B}"/>
          </ac:picMkLst>
        </pc:picChg>
        <pc:picChg chg="add del mod">
          <ac:chgData name="Linh Phan" userId="228774c6-8676-4985-b789-d1a1db399f40" providerId="ADAL" clId="{DD633476-9809-4698-83EB-EE399B40AFE5}" dt="2024-08-13T06:40:14.987" v="1653" actId="478"/>
          <ac:picMkLst>
            <pc:docMk/>
            <pc:sldMk cId="2346276506" sldId="271"/>
            <ac:picMk id="47" creationId="{C15BD813-7F98-4151-45CF-331C5666D75A}"/>
          </ac:picMkLst>
        </pc:picChg>
        <pc:picChg chg="add mod">
          <ac:chgData name="Linh Phan" userId="228774c6-8676-4985-b789-d1a1db399f40" providerId="ADAL" clId="{DD633476-9809-4698-83EB-EE399B40AFE5}" dt="2024-08-13T06:41:23.655" v="1677" actId="1076"/>
          <ac:picMkLst>
            <pc:docMk/>
            <pc:sldMk cId="2346276506" sldId="271"/>
            <ac:picMk id="57" creationId="{DBB2102F-72C0-448B-53A7-0ED3269A73FC}"/>
          </ac:picMkLst>
        </pc:picChg>
        <pc:cxnChg chg="add del mod">
          <ac:chgData name="Linh Phan" userId="228774c6-8676-4985-b789-d1a1db399f40" providerId="ADAL" clId="{DD633476-9809-4698-83EB-EE399B40AFE5}" dt="2024-08-13T06:38:33.808" v="1608" actId="478"/>
          <ac:cxnSpMkLst>
            <pc:docMk/>
            <pc:sldMk cId="2346276506" sldId="271"/>
            <ac:cxnSpMk id="32" creationId="{D4E6B0C7-BA2D-DA5C-2254-27854FA80F37}"/>
          </ac:cxnSpMkLst>
        </pc:cxnChg>
        <pc:cxnChg chg="add mod">
          <ac:chgData name="Linh Phan" userId="228774c6-8676-4985-b789-d1a1db399f40" providerId="ADAL" clId="{DD633476-9809-4698-83EB-EE399B40AFE5}" dt="2024-08-13T06:41:23.655" v="1677" actId="1076"/>
          <ac:cxnSpMkLst>
            <pc:docMk/>
            <pc:sldMk cId="2346276506" sldId="271"/>
            <ac:cxnSpMk id="44" creationId="{C791D666-E4AA-663E-42AD-8499E5ACAA77}"/>
          </ac:cxnSpMkLst>
        </pc:cxnChg>
        <pc:cxnChg chg="add mod">
          <ac:chgData name="Linh Phan" userId="228774c6-8676-4985-b789-d1a1db399f40" providerId="ADAL" clId="{DD633476-9809-4698-83EB-EE399B40AFE5}" dt="2024-08-13T06:41:23.655" v="1677" actId="1076"/>
          <ac:cxnSpMkLst>
            <pc:docMk/>
            <pc:sldMk cId="2346276506" sldId="271"/>
            <ac:cxnSpMk id="45" creationId="{CC3EDDB4-9BFA-8DBD-143B-3F072460A67A}"/>
          </ac:cxnSpMkLst>
        </pc:cxnChg>
      </pc:sldChg>
      <pc:sldChg chg="addSp delSp modSp mod delAnim modAnim">
        <pc:chgData name="Linh Phan" userId="228774c6-8676-4985-b789-d1a1db399f40" providerId="ADAL" clId="{DD633476-9809-4698-83EB-EE399B40AFE5}" dt="2024-08-13T06:59:19.586" v="2103"/>
        <pc:sldMkLst>
          <pc:docMk/>
          <pc:sldMk cId="2078798459" sldId="274"/>
        </pc:sldMkLst>
        <pc:spChg chg="add del mod">
          <ac:chgData name="Linh Phan" userId="228774c6-8676-4985-b789-d1a1db399f40" providerId="ADAL" clId="{DD633476-9809-4698-83EB-EE399B40AFE5}" dt="2024-08-13T04:03:17.083" v="150" actId="478"/>
          <ac:spMkLst>
            <pc:docMk/>
            <pc:sldMk cId="2078798459" sldId="274"/>
            <ac:spMk id="2" creationId="{4D695DEB-022A-5B18-0868-E869D8F2F9A3}"/>
          </ac:spMkLst>
        </pc:spChg>
        <pc:spChg chg="del">
          <ac:chgData name="Linh Phan" userId="228774c6-8676-4985-b789-d1a1db399f40" providerId="ADAL" clId="{DD633476-9809-4698-83EB-EE399B40AFE5}" dt="2024-08-13T04:03:04.489" v="146" actId="478"/>
          <ac:spMkLst>
            <pc:docMk/>
            <pc:sldMk cId="2078798459" sldId="274"/>
            <ac:spMk id="4" creationId="{5D6736A1-7411-C2DA-D3CE-0D4A50A7D023}"/>
          </ac:spMkLst>
        </pc:spChg>
        <pc:spChg chg="add del mod">
          <ac:chgData name="Linh Phan" userId="228774c6-8676-4985-b789-d1a1db399f40" providerId="ADAL" clId="{DD633476-9809-4698-83EB-EE399B40AFE5}" dt="2024-08-13T04:03:18.894" v="153" actId="478"/>
          <ac:spMkLst>
            <pc:docMk/>
            <pc:sldMk cId="2078798459" sldId="274"/>
            <ac:spMk id="9" creationId="{8548C521-025A-A181-9DF9-5C34CABFD235}"/>
          </ac:spMkLst>
        </pc:spChg>
        <pc:spChg chg="add del mod">
          <ac:chgData name="Linh Phan" userId="228774c6-8676-4985-b789-d1a1db399f40" providerId="ADAL" clId="{DD633476-9809-4698-83EB-EE399B40AFE5}" dt="2024-08-13T04:03:18.081" v="152" actId="478"/>
          <ac:spMkLst>
            <pc:docMk/>
            <pc:sldMk cId="2078798459" sldId="274"/>
            <ac:spMk id="10" creationId="{004B80D0-D592-6D28-5BEE-0B615DF0A008}"/>
          </ac:spMkLst>
        </pc:spChg>
        <pc:spChg chg="mod">
          <ac:chgData name="Linh Phan" userId="228774c6-8676-4985-b789-d1a1db399f40" providerId="ADAL" clId="{DD633476-9809-4698-83EB-EE399B40AFE5}" dt="2024-08-13T04:03:14.707" v="148"/>
          <ac:spMkLst>
            <pc:docMk/>
            <pc:sldMk cId="2078798459" sldId="274"/>
            <ac:spMk id="12" creationId="{26B69B8B-3F6B-8CCE-9F37-DF2DB938C5E4}"/>
          </ac:spMkLst>
        </pc:spChg>
        <pc:spChg chg="mod">
          <ac:chgData name="Linh Phan" userId="228774c6-8676-4985-b789-d1a1db399f40" providerId="ADAL" clId="{DD633476-9809-4698-83EB-EE399B40AFE5}" dt="2024-08-13T04:03:26.920" v="185" actId="20577"/>
          <ac:spMkLst>
            <pc:docMk/>
            <pc:sldMk cId="2078798459" sldId="274"/>
            <ac:spMk id="13" creationId="{DF38F897-A1A5-96AB-259F-2D67B3CF5ACD}"/>
          </ac:spMkLst>
        </pc:spChg>
        <pc:spChg chg="mod">
          <ac:chgData name="Linh Phan" userId="228774c6-8676-4985-b789-d1a1db399f40" providerId="ADAL" clId="{DD633476-9809-4698-83EB-EE399B40AFE5}" dt="2024-08-13T04:07:02.855" v="435" actId="14100"/>
          <ac:spMkLst>
            <pc:docMk/>
            <pc:sldMk cId="2078798459" sldId="274"/>
            <ac:spMk id="15" creationId="{2D3DF95C-49A3-92D4-2EF1-41778066CDC3}"/>
          </ac:spMkLst>
        </pc:spChg>
        <pc:spChg chg="mod">
          <ac:chgData name="Linh Phan" userId="228774c6-8676-4985-b789-d1a1db399f40" providerId="ADAL" clId="{DD633476-9809-4698-83EB-EE399B40AFE5}" dt="2024-08-13T04:07:05.272" v="436" actId="1076"/>
          <ac:spMkLst>
            <pc:docMk/>
            <pc:sldMk cId="2078798459" sldId="274"/>
            <ac:spMk id="16" creationId="{3C39DE9C-0DF1-EF89-12DF-586D54A872C8}"/>
          </ac:spMkLst>
        </pc:spChg>
        <pc:spChg chg="mod">
          <ac:chgData name="Linh Phan" userId="228774c6-8676-4985-b789-d1a1db399f40" providerId="ADAL" clId="{DD633476-9809-4698-83EB-EE399B40AFE5}" dt="2024-08-13T04:03:14.707" v="148"/>
          <ac:spMkLst>
            <pc:docMk/>
            <pc:sldMk cId="2078798459" sldId="274"/>
            <ac:spMk id="21" creationId="{A9643650-9B87-CE6A-B25B-976B89E1B1C9}"/>
          </ac:spMkLst>
        </pc:spChg>
        <pc:spChg chg="mod">
          <ac:chgData name="Linh Phan" userId="228774c6-8676-4985-b789-d1a1db399f40" providerId="ADAL" clId="{DD633476-9809-4698-83EB-EE399B40AFE5}" dt="2024-08-13T04:03:14.707" v="148"/>
          <ac:spMkLst>
            <pc:docMk/>
            <pc:sldMk cId="2078798459" sldId="274"/>
            <ac:spMk id="22" creationId="{17BBFC64-60F4-6376-0FA5-86F61ED2D063}"/>
          </ac:spMkLst>
        </pc:spChg>
        <pc:grpChg chg="del">
          <ac:chgData name="Linh Phan" userId="228774c6-8676-4985-b789-d1a1db399f40" providerId="ADAL" clId="{DD633476-9809-4698-83EB-EE399B40AFE5}" dt="2024-08-13T04:03:04.834" v="147" actId="478"/>
          <ac:grpSpMkLst>
            <pc:docMk/>
            <pc:sldMk cId="2078798459" sldId="274"/>
            <ac:grpSpMk id="5" creationId="{850ACADC-9202-63F6-4A19-24A8FFF60E70}"/>
          </ac:grpSpMkLst>
        </pc:grpChg>
        <pc:grpChg chg="add mod">
          <ac:chgData name="Linh Phan" userId="228774c6-8676-4985-b789-d1a1db399f40" providerId="ADAL" clId="{DD633476-9809-4698-83EB-EE399B40AFE5}" dt="2024-08-13T04:03:14.707" v="148"/>
          <ac:grpSpMkLst>
            <pc:docMk/>
            <pc:sldMk cId="2078798459" sldId="274"/>
            <ac:grpSpMk id="11" creationId="{51166758-63D4-2465-92FC-5D0E5C5084C5}"/>
          </ac:grpSpMkLst>
        </pc:grpChg>
        <pc:grpChg chg="add mod">
          <ac:chgData name="Linh Phan" userId="228774c6-8676-4985-b789-d1a1db399f40" providerId="ADAL" clId="{DD633476-9809-4698-83EB-EE399B40AFE5}" dt="2024-08-13T04:07:06.710" v="437" actId="1076"/>
          <ac:grpSpMkLst>
            <pc:docMk/>
            <pc:sldMk cId="2078798459" sldId="274"/>
            <ac:grpSpMk id="14" creationId="{8A8A5BB8-6979-842D-4E6E-7DEADC0C21E5}"/>
          </ac:grpSpMkLst>
        </pc:grpChg>
        <pc:grpChg chg="add del mod">
          <ac:chgData name="Linh Phan" userId="228774c6-8676-4985-b789-d1a1db399f40" providerId="ADAL" clId="{DD633476-9809-4698-83EB-EE399B40AFE5}" dt="2024-08-13T04:04:11.621" v="349" actId="478"/>
          <ac:grpSpMkLst>
            <pc:docMk/>
            <pc:sldMk cId="2078798459" sldId="274"/>
            <ac:grpSpMk id="20" creationId="{576912A4-CE88-7F7C-781B-4A847B2888DE}"/>
          </ac:grpSpMkLst>
        </pc:grpChg>
        <pc:picChg chg="del">
          <ac:chgData name="Linh Phan" userId="228774c6-8676-4985-b789-d1a1db399f40" providerId="ADAL" clId="{DD633476-9809-4698-83EB-EE399B40AFE5}" dt="2024-08-13T04:03:03.626" v="145" actId="478"/>
          <ac:picMkLst>
            <pc:docMk/>
            <pc:sldMk cId="2078798459" sldId="274"/>
            <ac:picMk id="3" creationId="{B864AC2D-BCB2-27D3-3B0C-AA74CCF423A1}"/>
          </ac:picMkLst>
        </pc:picChg>
        <pc:picChg chg="del">
          <ac:chgData name="Linh Phan" userId="228774c6-8676-4985-b789-d1a1db399f40" providerId="ADAL" clId="{DD633476-9809-4698-83EB-EE399B40AFE5}" dt="2024-08-13T04:03:03.140" v="144" actId="478"/>
          <ac:picMkLst>
            <pc:docMk/>
            <pc:sldMk cId="2078798459" sldId="274"/>
            <ac:picMk id="8" creationId="{7DC5EC8C-418F-C81B-D4B7-2274FDB9C19C}"/>
          </ac:picMkLst>
        </pc:picChg>
        <pc:picChg chg="mod">
          <ac:chgData name="Linh Phan" userId="228774c6-8676-4985-b789-d1a1db399f40" providerId="ADAL" clId="{DD633476-9809-4698-83EB-EE399B40AFE5}" dt="2024-08-13T04:06:51.754" v="431" actId="14100"/>
          <ac:picMkLst>
            <pc:docMk/>
            <pc:sldMk cId="2078798459" sldId="274"/>
            <ac:picMk id="19" creationId="{00000000-0000-0000-0000-000000000000}"/>
          </ac:picMkLst>
        </pc:picChg>
        <pc:picChg chg="add mod modCrop">
          <ac:chgData name="Linh Phan" userId="228774c6-8676-4985-b789-d1a1db399f40" providerId="ADAL" clId="{DD633476-9809-4698-83EB-EE399B40AFE5}" dt="2024-08-13T04:07:10.552" v="439" actId="1440"/>
          <ac:picMkLst>
            <pc:docMk/>
            <pc:sldMk cId="2078798459" sldId="274"/>
            <ac:picMk id="24" creationId="{CA90542C-F634-AA58-A696-818633CA6AD2}"/>
          </ac:picMkLst>
        </pc:picChg>
      </pc:sldChg>
      <pc:sldChg chg="addSp delSp modSp mod ord delAnim modAnim">
        <pc:chgData name="Linh Phan" userId="228774c6-8676-4985-b789-d1a1db399f40" providerId="ADAL" clId="{DD633476-9809-4698-83EB-EE399B40AFE5}" dt="2024-08-13T07:02:39.759" v="2165"/>
        <pc:sldMkLst>
          <pc:docMk/>
          <pc:sldMk cId="2175990683" sldId="279"/>
        </pc:sldMkLst>
        <pc:spChg chg="mod">
          <ac:chgData name="Linh Phan" userId="228774c6-8676-4985-b789-d1a1db399f40" providerId="ADAL" clId="{DD633476-9809-4698-83EB-EE399B40AFE5}" dt="2024-08-13T06:23:43.608" v="1384"/>
          <ac:spMkLst>
            <pc:docMk/>
            <pc:sldMk cId="2175990683" sldId="279"/>
            <ac:spMk id="7" creationId="{7C75BBD0-F56F-E2C5-F660-FDCAF17C2629}"/>
          </ac:spMkLst>
        </pc:spChg>
        <pc:spChg chg="mod">
          <ac:chgData name="Linh Phan" userId="228774c6-8676-4985-b789-d1a1db399f40" providerId="ADAL" clId="{DD633476-9809-4698-83EB-EE399B40AFE5}" dt="2024-08-13T06:23:43.608" v="1384"/>
          <ac:spMkLst>
            <pc:docMk/>
            <pc:sldMk cId="2175990683" sldId="279"/>
            <ac:spMk id="8" creationId="{E884C3DF-D4CA-326F-56F6-8A0EBD20CC25}"/>
          </ac:spMkLst>
        </pc:spChg>
        <pc:spChg chg="del">
          <ac:chgData name="Linh Phan" userId="228774c6-8676-4985-b789-d1a1db399f40" providerId="ADAL" clId="{DD633476-9809-4698-83EB-EE399B40AFE5}" dt="2024-08-13T06:23:42.404" v="1383" actId="478"/>
          <ac:spMkLst>
            <pc:docMk/>
            <pc:sldMk cId="2175990683" sldId="279"/>
            <ac:spMk id="9" creationId="{FA6C8E45-1BD5-183C-8430-C30275F7ADC7}"/>
          </ac:spMkLst>
        </pc:spChg>
        <pc:spChg chg="del">
          <ac:chgData name="Linh Phan" userId="228774c6-8676-4985-b789-d1a1db399f40" providerId="ADAL" clId="{DD633476-9809-4698-83EB-EE399B40AFE5}" dt="2024-08-13T06:23:42.404" v="1383" actId="478"/>
          <ac:spMkLst>
            <pc:docMk/>
            <pc:sldMk cId="2175990683" sldId="279"/>
            <ac:spMk id="12" creationId="{0C3B159C-AB41-A307-2389-D683581DCD07}"/>
          </ac:spMkLst>
        </pc:spChg>
        <pc:spChg chg="del">
          <ac:chgData name="Linh Phan" userId="228774c6-8676-4985-b789-d1a1db399f40" providerId="ADAL" clId="{DD633476-9809-4698-83EB-EE399B40AFE5}" dt="2024-08-13T06:23:42.404" v="1383" actId="478"/>
          <ac:spMkLst>
            <pc:docMk/>
            <pc:sldMk cId="2175990683" sldId="279"/>
            <ac:spMk id="13" creationId="{F527FE27-D4FE-1065-7C8B-E663A8B7EDF0}"/>
          </ac:spMkLst>
        </pc:spChg>
        <pc:spChg chg="add mod">
          <ac:chgData name="Linh Phan" userId="228774c6-8676-4985-b789-d1a1db399f40" providerId="ADAL" clId="{DD633476-9809-4698-83EB-EE399B40AFE5}" dt="2024-08-13T06:25:20.620" v="1428" actId="1076"/>
          <ac:spMkLst>
            <pc:docMk/>
            <pc:sldMk cId="2175990683" sldId="279"/>
            <ac:spMk id="15" creationId="{E3DF1EB5-6374-E23C-5E0F-5C5617C10FA1}"/>
          </ac:spMkLst>
        </pc:spChg>
        <pc:spChg chg="add mod">
          <ac:chgData name="Linh Phan" userId="228774c6-8676-4985-b789-d1a1db399f40" providerId="ADAL" clId="{DD633476-9809-4698-83EB-EE399B40AFE5}" dt="2024-08-13T06:26:19.620" v="1445" actId="207"/>
          <ac:spMkLst>
            <pc:docMk/>
            <pc:sldMk cId="2175990683" sldId="279"/>
            <ac:spMk id="20" creationId="{4F2D358A-B691-B191-4753-CFC12A2B940D}"/>
          </ac:spMkLst>
        </pc:spChg>
        <pc:spChg chg="add mod">
          <ac:chgData name="Linh Phan" userId="228774c6-8676-4985-b789-d1a1db399f40" providerId="ADAL" clId="{DD633476-9809-4698-83EB-EE399B40AFE5}" dt="2024-08-13T06:24:57.319" v="1417" actId="14100"/>
          <ac:spMkLst>
            <pc:docMk/>
            <pc:sldMk cId="2175990683" sldId="279"/>
            <ac:spMk id="21" creationId="{8D8D2345-FF00-C2D8-8DC1-1DFB95B32CE5}"/>
          </ac:spMkLst>
        </pc:spChg>
        <pc:spChg chg="add mod">
          <ac:chgData name="Linh Phan" userId="228774c6-8676-4985-b789-d1a1db399f40" providerId="ADAL" clId="{DD633476-9809-4698-83EB-EE399B40AFE5}" dt="2024-08-13T06:26:24.599" v="1447" actId="20577"/>
          <ac:spMkLst>
            <pc:docMk/>
            <pc:sldMk cId="2175990683" sldId="279"/>
            <ac:spMk id="22" creationId="{BB14CE72-4FD8-C5B2-00B8-DA63084B32BB}"/>
          </ac:spMkLst>
        </pc:spChg>
        <pc:spChg chg="add del mod">
          <ac:chgData name="Linh Phan" userId="228774c6-8676-4985-b789-d1a1db399f40" providerId="ADAL" clId="{DD633476-9809-4698-83EB-EE399B40AFE5}" dt="2024-08-13T06:25:29.245" v="1431" actId="478"/>
          <ac:spMkLst>
            <pc:docMk/>
            <pc:sldMk cId="2175990683" sldId="279"/>
            <ac:spMk id="23" creationId="{79339F11-E5F3-D02A-D598-D68D49CEC4EB}"/>
          </ac:spMkLst>
        </pc:spChg>
        <pc:spChg chg="add del mod">
          <ac:chgData name="Linh Phan" userId="228774c6-8676-4985-b789-d1a1db399f40" providerId="ADAL" clId="{DD633476-9809-4698-83EB-EE399B40AFE5}" dt="2024-08-13T06:25:29.245" v="1431" actId="478"/>
          <ac:spMkLst>
            <pc:docMk/>
            <pc:sldMk cId="2175990683" sldId="279"/>
            <ac:spMk id="24" creationId="{5C71194D-F8D9-D687-5F60-73236E0830BB}"/>
          </ac:spMkLst>
        </pc:spChg>
        <pc:spChg chg="add mod">
          <ac:chgData name="Linh Phan" userId="228774c6-8676-4985-b789-d1a1db399f40" providerId="ADAL" clId="{DD633476-9809-4698-83EB-EE399B40AFE5}" dt="2024-08-13T06:26:12.708" v="1439"/>
          <ac:spMkLst>
            <pc:docMk/>
            <pc:sldMk cId="2175990683" sldId="279"/>
            <ac:spMk id="25" creationId="{19A7BB2A-003E-F898-CC8D-B0CF024574E1}"/>
          </ac:spMkLst>
        </pc:spChg>
        <pc:spChg chg="add mod">
          <ac:chgData name="Linh Phan" userId="228774c6-8676-4985-b789-d1a1db399f40" providerId="ADAL" clId="{DD633476-9809-4698-83EB-EE399B40AFE5}" dt="2024-08-13T06:26:34.494" v="1448"/>
          <ac:spMkLst>
            <pc:docMk/>
            <pc:sldMk cId="2175990683" sldId="279"/>
            <ac:spMk id="26" creationId="{BF2EFBCE-5DE7-37E0-4B43-4678C4EDA867}"/>
          </ac:spMkLst>
        </pc:spChg>
        <pc:spChg chg="add mod">
          <ac:chgData name="Linh Phan" userId="228774c6-8676-4985-b789-d1a1db399f40" providerId="ADAL" clId="{DD633476-9809-4698-83EB-EE399B40AFE5}" dt="2024-08-13T06:26:40.291" v="1449"/>
          <ac:spMkLst>
            <pc:docMk/>
            <pc:sldMk cId="2175990683" sldId="279"/>
            <ac:spMk id="27" creationId="{4C853B1C-64F6-F80E-246B-D68FD220D46F}"/>
          </ac:spMkLst>
        </pc:spChg>
        <pc:spChg chg="add mod">
          <ac:chgData name="Linh Phan" userId="228774c6-8676-4985-b789-d1a1db399f40" providerId="ADAL" clId="{DD633476-9809-4698-83EB-EE399B40AFE5}" dt="2024-08-13T06:26:45.386" v="1450"/>
          <ac:spMkLst>
            <pc:docMk/>
            <pc:sldMk cId="2175990683" sldId="279"/>
            <ac:spMk id="28" creationId="{BF56C0A5-DD26-5461-FEE4-D8DD40314A2F}"/>
          </ac:spMkLst>
        </pc:spChg>
        <pc:spChg chg="add del mod">
          <ac:chgData name="Linh Phan" userId="228774c6-8676-4985-b789-d1a1db399f40" providerId="ADAL" clId="{DD633476-9809-4698-83EB-EE399B40AFE5}" dt="2024-08-13T06:25:29.245" v="1431" actId="478"/>
          <ac:spMkLst>
            <pc:docMk/>
            <pc:sldMk cId="2175990683" sldId="279"/>
            <ac:spMk id="29" creationId="{64912F57-1BBD-5C49-CE15-648A1178E0C1}"/>
          </ac:spMkLst>
        </pc:spChg>
        <pc:spChg chg="add del mod">
          <ac:chgData name="Linh Phan" userId="228774c6-8676-4985-b789-d1a1db399f40" providerId="ADAL" clId="{DD633476-9809-4698-83EB-EE399B40AFE5}" dt="2024-08-13T06:25:29.245" v="1431" actId="478"/>
          <ac:spMkLst>
            <pc:docMk/>
            <pc:sldMk cId="2175990683" sldId="279"/>
            <ac:spMk id="30" creationId="{04945756-0F2B-46B3-1C69-38EDB46E2173}"/>
          </ac:spMkLst>
        </pc:spChg>
        <pc:spChg chg="add del mod">
          <ac:chgData name="Linh Phan" userId="228774c6-8676-4985-b789-d1a1db399f40" providerId="ADAL" clId="{DD633476-9809-4698-83EB-EE399B40AFE5}" dt="2024-08-13T06:25:11.101" v="1421" actId="478"/>
          <ac:spMkLst>
            <pc:docMk/>
            <pc:sldMk cId="2175990683" sldId="279"/>
            <ac:spMk id="31" creationId="{7224ACFD-ADBC-0E1D-FAC7-DD4F08108A7F}"/>
          </ac:spMkLst>
        </pc:spChg>
        <pc:spChg chg="add del mod">
          <ac:chgData name="Linh Phan" userId="228774c6-8676-4985-b789-d1a1db399f40" providerId="ADAL" clId="{DD633476-9809-4698-83EB-EE399B40AFE5}" dt="2024-08-13T06:25:10.633" v="1420" actId="478"/>
          <ac:spMkLst>
            <pc:docMk/>
            <pc:sldMk cId="2175990683" sldId="279"/>
            <ac:spMk id="32" creationId="{E76228A3-9930-1DA1-0624-6DE8DE8677CB}"/>
          </ac:spMkLst>
        </pc:spChg>
        <pc:spChg chg="add mod">
          <ac:chgData name="Linh Phan" userId="228774c6-8676-4985-b789-d1a1db399f40" providerId="ADAL" clId="{DD633476-9809-4698-83EB-EE399B40AFE5}" dt="2024-08-13T06:25:52.512" v="1435" actId="255"/>
          <ac:spMkLst>
            <pc:docMk/>
            <pc:sldMk cId="2175990683" sldId="279"/>
            <ac:spMk id="34" creationId="{4781C751-DA36-0278-E527-B5B410F94109}"/>
          </ac:spMkLst>
        </pc:spChg>
        <pc:spChg chg="add mod">
          <ac:chgData name="Linh Phan" userId="228774c6-8676-4985-b789-d1a1db399f40" providerId="ADAL" clId="{DD633476-9809-4698-83EB-EE399B40AFE5}" dt="2024-08-13T06:25:58.435" v="1436"/>
          <ac:spMkLst>
            <pc:docMk/>
            <pc:sldMk cId="2175990683" sldId="279"/>
            <ac:spMk id="35" creationId="{241DC9EE-1B4C-97A8-83AA-A4765FC61E39}"/>
          </ac:spMkLst>
        </pc:spChg>
        <pc:spChg chg="add mod">
          <ac:chgData name="Linh Phan" userId="228774c6-8676-4985-b789-d1a1db399f40" providerId="ADAL" clId="{DD633476-9809-4698-83EB-EE399B40AFE5}" dt="2024-08-13T06:26:03.558" v="1437"/>
          <ac:spMkLst>
            <pc:docMk/>
            <pc:sldMk cId="2175990683" sldId="279"/>
            <ac:spMk id="36" creationId="{9F594731-28B2-CC85-5B57-03D3B90A8C12}"/>
          </ac:spMkLst>
        </pc:spChg>
        <pc:spChg chg="add mod">
          <ac:chgData name="Linh Phan" userId="228774c6-8676-4985-b789-d1a1db399f40" providerId="ADAL" clId="{DD633476-9809-4698-83EB-EE399B40AFE5}" dt="2024-08-13T06:26:08.090" v="1438"/>
          <ac:spMkLst>
            <pc:docMk/>
            <pc:sldMk cId="2175990683" sldId="279"/>
            <ac:spMk id="37" creationId="{8DE54DA5-7221-33E5-6BDE-CC44BA232F98}"/>
          </ac:spMkLst>
        </pc:spChg>
        <pc:grpChg chg="add mod">
          <ac:chgData name="Linh Phan" userId="228774c6-8676-4985-b789-d1a1db399f40" providerId="ADAL" clId="{DD633476-9809-4698-83EB-EE399B40AFE5}" dt="2024-08-13T06:23:43.608" v="1384"/>
          <ac:grpSpMkLst>
            <pc:docMk/>
            <pc:sldMk cId="2175990683" sldId="279"/>
            <ac:grpSpMk id="6" creationId="{67E41086-6D30-F270-A2E5-4FA761E093ED}"/>
          </ac:grpSpMkLst>
        </pc:grpChg>
        <pc:grpChg chg="del">
          <ac:chgData name="Linh Phan" userId="228774c6-8676-4985-b789-d1a1db399f40" providerId="ADAL" clId="{DD633476-9809-4698-83EB-EE399B40AFE5}" dt="2024-08-13T06:23:40.591" v="1382" actId="478"/>
          <ac:grpSpMkLst>
            <pc:docMk/>
            <pc:sldMk cId="2175990683" sldId="279"/>
            <ac:grpSpMk id="14" creationId="{2959E242-61D6-3B6C-B018-045E52D66C58}"/>
          </ac:grpSpMkLst>
        </pc:grpChg>
        <pc:picChg chg="add del mod">
          <ac:chgData name="Linh Phan" userId="228774c6-8676-4985-b789-d1a1db399f40" providerId="ADAL" clId="{DD633476-9809-4698-83EB-EE399B40AFE5}" dt="2024-08-13T06:23:49.989" v="1390" actId="478"/>
          <ac:picMkLst>
            <pc:docMk/>
            <pc:sldMk cId="2175990683" sldId="279"/>
            <ac:picMk id="3" creationId="{8F32F388-A2ED-47FB-6F20-28C321C8354A}"/>
          </ac:picMkLst>
        </pc:picChg>
        <pc:picChg chg="add del mod">
          <ac:chgData name="Linh Phan" userId="228774c6-8676-4985-b789-d1a1db399f40" providerId="ADAL" clId="{DD633476-9809-4698-83EB-EE399B40AFE5}" dt="2024-08-13T06:23:48.973" v="1389" actId="478"/>
          <ac:picMkLst>
            <pc:docMk/>
            <pc:sldMk cId="2175990683" sldId="279"/>
            <ac:picMk id="4" creationId="{A9E07998-D75A-B3EF-A427-A152CF23DC35}"/>
          </ac:picMkLst>
        </pc:picChg>
        <pc:picChg chg="add del mod">
          <ac:chgData name="Linh Phan" userId="228774c6-8676-4985-b789-d1a1db399f40" providerId="ADAL" clId="{DD633476-9809-4698-83EB-EE399B40AFE5}" dt="2024-08-13T06:23:48.004" v="1388" actId="478"/>
          <ac:picMkLst>
            <pc:docMk/>
            <pc:sldMk cId="2175990683" sldId="279"/>
            <ac:picMk id="5" creationId="{213DC879-949D-5501-748E-CFC1515C2221}"/>
          </ac:picMkLst>
        </pc:picChg>
        <pc:picChg chg="mod ord">
          <ac:chgData name="Linh Phan" userId="228774c6-8676-4985-b789-d1a1db399f40" providerId="ADAL" clId="{DD633476-9809-4698-83EB-EE399B40AFE5}" dt="2024-08-13T06:25:52.512" v="1435" actId="255"/>
          <ac:picMkLst>
            <pc:docMk/>
            <pc:sldMk cId="2175990683" sldId="279"/>
            <ac:picMk id="10" creationId="{00000000-0000-0000-0000-000000000000}"/>
          </ac:picMkLst>
        </pc:picChg>
        <pc:picChg chg="mod">
          <ac:chgData name="Linh Phan" userId="228774c6-8676-4985-b789-d1a1db399f40" providerId="ADAL" clId="{DD633476-9809-4698-83EB-EE399B40AFE5}" dt="2024-08-13T06:23:59.664" v="1394" actId="1076"/>
          <ac:picMkLst>
            <pc:docMk/>
            <pc:sldMk cId="2175990683" sldId="279"/>
            <ac:picMk id="11" creationId="{00000000-0000-0000-0000-000000000000}"/>
          </ac:picMkLst>
        </pc:picChg>
        <pc:picChg chg="add mod">
          <ac:chgData name="Linh Phan" userId="228774c6-8676-4985-b789-d1a1db399f40" providerId="ADAL" clId="{DD633476-9809-4698-83EB-EE399B40AFE5}" dt="2024-08-13T06:26:49.217" v="1451" actId="1076"/>
          <ac:picMkLst>
            <pc:docMk/>
            <pc:sldMk cId="2175990683" sldId="279"/>
            <ac:picMk id="17" creationId="{8969084E-D251-0103-F36B-C0CC0E4F67E2}"/>
          </ac:picMkLst>
        </pc:picChg>
        <pc:picChg chg="del">
          <ac:chgData name="Linh Phan" userId="228774c6-8676-4985-b789-d1a1db399f40" providerId="ADAL" clId="{DD633476-9809-4698-83EB-EE399B40AFE5}" dt="2024-08-13T06:23:40.591" v="1382" actId="478"/>
          <ac:picMkLst>
            <pc:docMk/>
            <pc:sldMk cId="2175990683" sldId="279"/>
            <ac:picMk id="19" creationId="{4A5C64DF-2CF2-844C-85F1-B14F77FEAA9B}"/>
          </ac:picMkLst>
        </pc:picChg>
        <pc:picChg chg="add del mod">
          <ac:chgData name="Linh Phan" userId="228774c6-8676-4985-b789-d1a1db399f40" providerId="ADAL" clId="{DD633476-9809-4698-83EB-EE399B40AFE5}" dt="2024-08-13T06:23:46.534" v="1386" actId="478"/>
          <ac:picMkLst>
            <pc:docMk/>
            <pc:sldMk cId="2175990683" sldId="279"/>
            <ac:picMk id="33" creationId="{85E40EB3-A36C-9D15-EE62-084EFA9E44B8}"/>
          </ac:picMkLst>
        </pc:picChg>
      </pc:sldChg>
      <pc:sldChg chg="addSp delSp modSp mod ord delAnim modAnim">
        <pc:chgData name="Linh Phan" userId="228774c6-8676-4985-b789-d1a1db399f40" providerId="ADAL" clId="{DD633476-9809-4698-83EB-EE399B40AFE5}" dt="2024-08-13T07:02:17.928" v="2149"/>
        <pc:sldMkLst>
          <pc:docMk/>
          <pc:sldMk cId="1389662651" sldId="281"/>
        </pc:sldMkLst>
        <pc:spChg chg="mod">
          <ac:chgData name="Linh Phan" userId="228774c6-8676-4985-b789-d1a1db399f40" providerId="ADAL" clId="{DD633476-9809-4698-83EB-EE399B40AFE5}" dt="2024-08-13T06:58:17.335" v="2085" actId="208"/>
          <ac:spMkLst>
            <pc:docMk/>
            <pc:sldMk cId="1389662651" sldId="281"/>
            <ac:spMk id="7" creationId="{A066E654-6E38-64F0-4B01-E57758D380C8}"/>
          </ac:spMkLst>
        </pc:spChg>
        <pc:spChg chg="mod">
          <ac:chgData name="Linh Phan" userId="228774c6-8676-4985-b789-d1a1db399f40" providerId="ADAL" clId="{DD633476-9809-4698-83EB-EE399B40AFE5}" dt="2024-08-13T06:13:52.807" v="1285" actId="20577"/>
          <ac:spMkLst>
            <pc:docMk/>
            <pc:sldMk cId="1389662651" sldId="281"/>
            <ac:spMk id="8" creationId="{5FA85461-51B2-F47D-C1B8-04F51749D59C}"/>
          </ac:spMkLst>
        </pc:spChg>
        <pc:spChg chg="del">
          <ac:chgData name="Linh Phan" userId="228774c6-8676-4985-b789-d1a1db399f40" providerId="ADAL" clId="{DD633476-9809-4698-83EB-EE399B40AFE5}" dt="2024-08-13T06:12:18.567" v="1213" actId="478"/>
          <ac:spMkLst>
            <pc:docMk/>
            <pc:sldMk cId="1389662651" sldId="281"/>
            <ac:spMk id="10" creationId="{2F4688D4-6A81-FD17-BD13-DC921E1BCA97}"/>
          </ac:spMkLst>
        </pc:spChg>
        <pc:spChg chg="mod">
          <ac:chgData name="Linh Phan" userId="228774c6-8676-4985-b789-d1a1db399f40" providerId="ADAL" clId="{DD633476-9809-4698-83EB-EE399B40AFE5}" dt="2024-08-13T06:23:13.674" v="1375" actId="14100"/>
          <ac:spMkLst>
            <pc:docMk/>
            <pc:sldMk cId="1389662651" sldId="281"/>
            <ac:spMk id="11" creationId="{6821B2E4-7FE4-D086-004F-F51AB107B6E9}"/>
          </ac:spMkLst>
        </pc:spChg>
        <pc:spChg chg="del">
          <ac:chgData name="Linh Phan" userId="228774c6-8676-4985-b789-d1a1db399f40" providerId="ADAL" clId="{DD633476-9809-4698-83EB-EE399B40AFE5}" dt="2024-08-13T06:12:20.942" v="1216" actId="478"/>
          <ac:spMkLst>
            <pc:docMk/>
            <pc:sldMk cId="1389662651" sldId="281"/>
            <ac:spMk id="14" creationId="{D43BBA61-9888-8FB1-5D7E-C885CC12CA54}"/>
          </ac:spMkLst>
        </pc:spChg>
        <pc:spChg chg="mod">
          <ac:chgData name="Linh Phan" userId="228774c6-8676-4985-b789-d1a1db399f40" providerId="ADAL" clId="{DD633476-9809-4698-83EB-EE399B40AFE5}" dt="2024-08-13T06:16:38.530" v="1297" actId="14100"/>
          <ac:spMkLst>
            <pc:docMk/>
            <pc:sldMk cId="1389662651" sldId="281"/>
            <ac:spMk id="16" creationId="{EA62B50E-4A28-B2D4-5380-590B2F4C0BC1}"/>
          </ac:spMkLst>
        </pc:spChg>
        <pc:spChg chg="del">
          <ac:chgData name="Linh Phan" userId="228774c6-8676-4985-b789-d1a1db399f40" providerId="ADAL" clId="{DD633476-9809-4698-83EB-EE399B40AFE5}" dt="2024-08-13T06:12:19.707" v="1215" actId="478"/>
          <ac:spMkLst>
            <pc:docMk/>
            <pc:sldMk cId="1389662651" sldId="281"/>
            <ac:spMk id="18" creationId="{E4D0AF33-09D5-BF08-B5F0-8211CC4AC1BD}"/>
          </ac:spMkLst>
        </pc:spChg>
        <pc:spChg chg="del">
          <ac:chgData name="Linh Phan" userId="228774c6-8676-4985-b789-d1a1db399f40" providerId="ADAL" clId="{DD633476-9809-4698-83EB-EE399B40AFE5}" dt="2024-08-13T06:12:18.567" v="1213" actId="478"/>
          <ac:spMkLst>
            <pc:docMk/>
            <pc:sldMk cId="1389662651" sldId="281"/>
            <ac:spMk id="19" creationId="{69D4A94A-EB79-BDAF-636E-A8EC475CA4E2}"/>
          </ac:spMkLst>
        </pc:spChg>
        <pc:spChg chg="mod">
          <ac:chgData name="Linh Phan" userId="228774c6-8676-4985-b789-d1a1db399f40" providerId="ADAL" clId="{DD633476-9809-4698-83EB-EE399B40AFE5}" dt="2024-08-13T06:18:43.941" v="1298" actId="1076"/>
          <ac:spMkLst>
            <pc:docMk/>
            <pc:sldMk cId="1389662651" sldId="281"/>
            <ac:spMk id="27" creationId="{C75D0174-3277-6902-FB03-B7EEDE15AD0E}"/>
          </ac:spMkLst>
        </pc:spChg>
        <pc:spChg chg="mod">
          <ac:chgData name="Linh Phan" userId="228774c6-8676-4985-b789-d1a1db399f40" providerId="ADAL" clId="{DD633476-9809-4698-83EB-EE399B40AFE5}" dt="2024-08-13T06:19:44.053" v="1307" actId="1076"/>
          <ac:spMkLst>
            <pc:docMk/>
            <pc:sldMk cId="1389662651" sldId="281"/>
            <ac:spMk id="29" creationId="{5F6427A9-42BC-1A21-6360-A8593D598AAC}"/>
          </ac:spMkLst>
        </pc:spChg>
        <pc:spChg chg="mod">
          <ac:chgData name="Linh Phan" userId="228774c6-8676-4985-b789-d1a1db399f40" providerId="ADAL" clId="{DD633476-9809-4698-83EB-EE399B40AFE5}" dt="2024-08-13T06:19:34.168" v="1306" actId="1076"/>
          <ac:spMkLst>
            <pc:docMk/>
            <pc:sldMk cId="1389662651" sldId="281"/>
            <ac:spMk id="30" creationId="{28CD0B74-93E4-E9A7-A0C2-649EDD3A4638}"/>
          </ac:spMkLst>
        </pc:spChg>
        <pc:spChg chg="mod">
          <ac:chgData name="Linh Phan" userId="228774c6-8676-4985-b789-d1a1db399f40" providerId="ADAL" clId="{DD633476-9809-4698-83EB-EE399B40AFE5}" dt="2024-08-13T06:12:22.692" v="1218"/>
          <ac:spMkLst>
            <pc:docMk/>
            <pc:sldMk cId="1389662651" sldId="281"/>
            <ac:spMk id="31" creationId="{0F410654-ADEB-2291-5EFC-B1C387CC14B8}"/>
          </ac:spMkLst>
        </pc:spChg>
        <pc:spChg chg="mod">
          <ac:chgData name="Linh Phan" userId="228774c6-8676-4985-b789-d1a1db399f40" providerId="ADAL" clId="{DD633476-9809-4698-83EB-EE399B40AFE5}" dt="2024-08-13T06:13:31.691" v="1238" actId="14100"/>
          <ac:spMkLst>
            <pc:docMk/>
            <pc:sldMk cId="1389662651" sldId="281"/>
            <ac:spMk id="33" creationId="{C97FAF06-BE9F-BD5B-B7B3-871271EC7F5E}"/>
          </ac:spMkLst>
        </pc:spChg>
        <pc:spChg chg="mod">
          <ac:chgData name="Linh Phan" userId="228774c6-8676-4985-b789-d1a1db399f40" providerId="ADAL" clId="{DD633476-9809-4698-83EB-EE399B40AFE5}" dt="2024-08-13T06:16:31.872" v="1295" actId="114"/>
          <ac:spMkLst>
            <pc:docMk/>
            <pc:sldMk cId="1389662651" sldId="281"/>
            <ac:spMk id="35" creationId="{3554F544-DB5F-961F-C3AF-90367B95FC34}"/>
          </ac:spMkLst>
        </pc:spChg>
        <pc:spChg chg="mod">
          <ac:chgData name="Linh Phan" userId="228774c6-8676-4985-b789-d1a1db399f40" providerId="ADAL" clId="{DD633476-9809-4698-83EB-EE399B40AFE5}" dt="2024-08-13T06:12:22.692" v="1218"/>
          <ac:spMkLst>
            <pc:docMk/>
            <pc:sldMk cId="1389662651" sldId="281"/>
            <ac:spMk id="37" creationId="{5E28C4C1-9582-A39F-070F-90EC324601D6}"/>
          </ac:spMkLst>
        </pc:spChg>
        <pc:spChg chg="mod">
          <ac:chgData name="Linh Phan" userId="228774c6-8676-4985-b789-d1a1db399f40" providerId="ADAL" clId="{DD633476-9809-4698-83EB-EE399B40AFE5}" dt="2024-08-13T06:12:22.692" v="1218"/>
          <ac:spMkLst>
            <pc:docMk/>
            <pc:sldMk cId="1389662651" sldId="281"/>
            <ac:spMk id="38" creationId="{0E31FAA3-3511-53A0-ACD5-AF135A7AC167}"/>
          </ac:spMkLst>
        </pc:spChg>
        <pc:spChg chg="mod">
          <ac:chgData name="Linh Phan" userId="228774c6-8676-4985-b789-d1a1db399f40" providerId="ADAL" clId="{DD633476-9809-4698-83EB-EE399B40AFE5}" dt="2024-08-13T06:12:22.692" v="1218"/>
          <ac:spMkLst>
            <pc:docMk/>
            <pc:sldMk cId="1389662651" sldId="281"/>
            <ac:spMk id="39" creationId="{545814A9-FECA-22CF-B3F0-147520B07B3D}"/>
          </ac:spMkLst>
        </pc:spChg>
        <pc:spChg chg="add mod">
          <ac:chgData name="Linh Phan" userId="228774c6-8676-4985-b789-d1a1db399f40" providerId="ADAL" clId="{DD633476-9809-4698-83EB-EE399B40AFE5}" dt="2024-08-13T06:22:41.620" v="1371" actId="14100"/>
          <ac:spMkLst>
            <pc:docMk/>
            <pc:sldMk cId="1389662651" sldId="281"/>
            <ac:spMk id="40" creationId="{E17E6579-A423-142A-F21A-0B8E2EF6BA03}"/>
          </ac:spMkLst>
        </pc:spChg>
        <pc:spChg chg="add del mod">
          <ac:chgData name="Linh Phan" userId="228774c6-8676-4985-b789-d1a1db399f40" providerId="ADAL" clId="{DD633476-9809-4698-83EB-EE399B40AFE5}" dt="2024-08-13T06:20:27.650" v="1324" actId="478"/>
          <ac:spMkLst>
            <pc:docMk/>
            <pc:sldMk cId="1389662651" sldId="281"/>
            <ac:spMk id="41" creationId="{617E9C8D-FF26-5128-F932-E5AB21FCC8A9}"/>
          </ac:spMkLst>
        </pc:spChg>
        <pc:spChg chg="add del mod">
          <ac:chgData name="Linh Phan" userId="228774c6-8676-4985-b789-d1a1db399f40" providerId="ADAL" clId="{DD633476-9809-4698-83EB-EE399B40AFE5}" dt="2024-08-13T06:20:26.541" v="1322" actId="478"/>
          <ac:spMkLst>
            <pc:docMk/>
            <pc:sldMk cId="1389662651" sldId="281"/>
            <ac:spMk id="42" creationId="{0741E612-DF41-B734-5D1B-A1556C896D67}"/>
          </ac:spMkLst>
        </pc:spChg>
        <pc:spChg chg="add del mod">
          <ac:chgData name="Linh Phan" userId="228774c6-8676-4985-b789-d1a1db399f40" providerId="ADAL" clId="{DD633476-9809-4698-83EB-EE399B40AFE5}" dt="2024-08-13T06:20:27.041" v="1323" actId="478"/>
          <ac:spMkLst>
            <pc:docMk/>
            <pc:sldMk cId="1389662651" sldId="281"/>
            <ac:spMk id="43" creationId="{879FF64C-50B4-6D7D-6562-B49C09244DEB}"/>
          </ac:spMkLst>
        </pc:spChg>
        <pc:spChg chg="add mod">
          <ac:chgData name="Linh Phan" userId="228774c6-8676-4985-b789-d1a1db399f40" providerId="ADAL" clId="{DD633476-9809-4698-83EB-EE399B40AFE5}" dt="2024-08-13T06:21:24.979" v="1347" actId="1076"/>
          <ac:spMkLst>
            <pc:docMk/>
            <pc:sldMk cId="1389662651" sldId="281"/>
            <ac:spMk id="44" creationId="{D4E764AF-C7FA-82EF-0C9A-03F5667C018C}"/>
          </ac:spMkLst>
        </pc:spChg>
        <pc:spChg chg="add mod">
          <ac:chgData name="Linh Phan" userId="228774c6-8676-4985-b789-d1a1db399f40" providerId="ADAL" clId="{DD633476-9809-4698-83EB-EE399B40AFE5}" dt="2024-08-13T06:21:39.755" v="1352" actId="1076"/>
          <ac:spMkLst>
            <pc:docMk/>
            <pc:sldMk cId="1389662651" sldId="281"/>
            <ac:spMk id="45" creationId="{7BA55D64-20D3-3F1D-6C50-377A44E48892}"/>
          </ac:spMkLst>
        </pc:spChg>
        <pc:spChg chg="add mod">
          <ac:chgData name="Linh Phan" userId="228774c6-8676-4985-b789-d1a1db399f40" providerId="ADAL" clId="{DD633476-9809-4698-83EB-EE399B40AFE5}" dt="2024-08-13T06:21:58.593" v="1357"/>
          <ac:spMkLst>
            <pc:docMk/>
            <pc:sldMk cId="1389662651" sldId="281"/>
            <ac:spMk id="46" creationId="{A9E14016-ABC8-5B11-E6C0-75B6C9A460EB}"/>
          </ac:spMkLst>
        </pc:spChg>
        <pc:spChg chg="add mod">
          <ac:chgData name="Linh Phan" userId="228774c6-8676-4985-b789-d1a1db399f40" providerId="ADAL" clId="{DD633476-9809-4698-83EB-EE399B40AFE5}" dt="2024-08-13T06:22:06.017" v="1358"/>
          <ac:spMkLst>
            <pc:docMk/>
            <pc:sldMk cId="1389662651" sldId="281"/>
            <ac:spMk id="47" creationId="{D8384C3C-DBC2-2E2F-AB49-27D5B97AFAA2}"/>
          </ac:spMkLst>
        </pc:spChg>
        <pc:spChg chg="add mod">
          <ac:chgData name="Linh Phan" userId="228774c6-8676-4985-b789-d1a1db399f40" providerId="ADAL" clId="{DD633476-9809-4698-83EB-EE399B40AFE5}" dt="2024-08-13T06:22:28.726" v="1367"/>
          <ac:spMkLst>
            <pc:docMk/>
            <pc:sldMk cId="1389662651" sldId="281"/>
            <ac:spMk id="48" creationId="{959220DF-D248-DDAA-6C64-5196CBF35B11}"/>
          </ac:spMkLst>
        </pc:spChg>
        <pc:spChg chg="add mod">
          <ac:chgData name="Linh Phan" userId="228774c6-8676-4985-b789-d1a1db399f40" providerId="ADAL" clId="{DD633476-9809-4698-83EB-EE399B40AFE5}" dt="2024-08-13T06:22:33.896" v="1368"/>
          <ac:spMkLst>
            <pc:docMk/>
            <pc:sldMk cId="1389662651" sldId="281"/>
            <ac:spMk id="49" creationId="{86C007E3-2712-9473-4C5D-FEC3549CAD0D}"/>
          </ac:spMkLst>
        </pc:spChg>
        <pc:spChg chg="mod">
          <ac:chgData name="Linh Phan" userId="228774c6-8676-4985-b789-d1a1db399f40" providerId="ADAL" clId="{DD633476-9809-4698-83EB-EE399B40AFE5}" dt="2024-08-13T06:57:53.162" v="2083" actId="207"/>
          <ac:spMkLst>
            <pc:docMk/>
            <pc:sldMk cId="1389662651" sldId="281"/>
            <ac:spMk id="51" creationId="{0C4B2DE5-9AA7-DBD1-98F0-F5CE0145E486}"/>
          </ac:spMkLst>
        </pc:spChg>
        <pc:spChg chg="mod">
          <ac:chgData name="Linh Phan" userId="228774c6-8676-4985-b789-d1a1db399f40" providerId="ADAL" clId="{DD633476-9809-4698-83EB-EE399B40AFE5}" dt="2024-08-13T06:20:07.495" v="1320" actId="20577"/>
          <ac:spMkLst>
            <pc:docMk/>
            <pc:sldMk cId="1389662651" sldId="281"/>
            <ac:spMk id="53" creationId="{C3E347F0-46D1-6E51-8155-3583E7E4153E}"/>
          </ac:spMkLst>
        </pc:spChg>
        <pc:spChg chg="mod">
          <ac:chgData name="Linh Phan" userId="228774c6-8676-4985-b789-d1a1db399f40" providerId="ADAL" clId="{DD633476-9809-4698-83EB-EE399B40AFE5}" dt="2024-08-13T06:20:11.152" v="1321" actId="20577"/>
          <ac:spMkLst>
            <pc:docMk/>
            <pc:sldMk cId="1389662651" sldId="281"/>
            <ac:spMk id="55" creationId="{AD240361-1D22-673A-55E1-C2D931228C7A}"/>
          </ac:spMkLst>
        </pc:spChg>
        <pc:spChg chg="mod">
          <ac:chgData name="Linh Phan" userId="228774c6-8676-4985-b789-d1a1db399f40" providerId="ADAL" clId="{DD633476-9809-4698-83EB-EE399B40AFE5}" dt="2024-08-13T06:19:48.867" v="1310"/>
          <ac:spMkLst>
            <pc:docMk/>
            <pc:sldMk cId="1389662651" sldId="281"/>
            <ac:spMk id="56" creationId="{9A2CB84B-E284-A5CF-840E-F9E30F18A0C4}"/>
          </ac:spMkLst>
        </pc:spChg>
        <pc:spChg chg="mod">
          <ac:chgData name="Linh Phan" userId="228774c6-8676-4985-b789-d1a1db399f40" providerId="ADAL" clId="{DD633476-9809-4698-83EB-EE399B40AFE5}" dt="2024-08-13T06:19:48.867" v="1310"/>
          <ac:spMkLst>
            <pc:docMk/>
            <pc:sldMk cId="1389662651" sldId="281"/>
            <ac:spMk id="57" creationId="{A83802D1-5C20-7731-71D8-1E6A66D8F8B7}"/>
          </ac:spMkLst>
        </pc:spChg>
        <pc:spChg chg="add mod">
          <ac:chgData name="Linh Phan" userId="228774c6-8676-4985-b789-d1a1db399f40" providerId="ADAL" clId="{DD633476-9809-4698-83EB-EE399B40AFE5}" dt="2024-08-13T06:21:43.446" v="1353" actId="14100"/>
          <ac:spMkLst>
            <pc:docMk/>
            <pc:sldMk cId="1389662651" sldId="281"/>
            <ac:spMk id="58" creationId="{2DBD649F-7305-3F47-2987-94931416520D}"/>
          </ac:spMkLst>
        </pc:spChg>
        <pc:grpChg chg="add mod">
          <ac:chgData name="Linh Phan" userId="228774c6-8676-4985-b789-d1a1db399f40" providerId="ADAL" clId="{DD633476-9809-4698-83EB-EE399B40AFE5}" dt="2024-08-13T06:12:22.692" v="1218"/>
          <ac:grpSpMkLst>
            <pc:docMk/>
            <pc:sldMk cId="1389662651" sldId="281"/>
            <ac:grpSpMk id="6" creationId="{EA331767-96BF-F7FF-4A65-03BA0F2EAF3B}"/>
          </ac:grpSpMkLst>
        </pc:grpChg>
        <pc:grpChg chg="add mod">
          <ac:chgData name="Linh Phan" userId="228774c6-8676-4985-b789-d1a1db399f40" providerId="ADAL" clId="{DD633476-9809-4698-83EB-EE399B40AFE5}" dt="2024-08-13T06:12:22.692" v="1218"/>
          <ac:grpSpMkLst>
            <pc:docMk/>
            <pc:sldMk cId="1389662651" sldId="281"/>
            <ac:grpSpMk id="9" creationId="{3069E9A4-A4AA-DAFB-E994-1963FAAD8968}"/>
          </ac:grpSpMkLst>
        </pc:grpChg>
        <pc:grpChg chg="add mod">
          <ac:chgData name="Linh Phan" userId="228774c6-8676-4985-b789-d1a1db399f40" providerId="ADAL" clId="{DD633476-9809-4698-83EB-EE399B40AFE5}" dt="2024-08-13T06:20:03.386" v="1312" actId="1076"/>
          <ac:grpSpMkLst>
            <pc:docMk/>
            <pc:sldMk cId="1389662651" sldId="281"/>
            <ac:grpSpMk id="15" creationId="{32B56164-AE13-182D-AA44-60F66739FD56}"/>
          </ac:grpSpMkLst>
        </pc:grpChg>
        <pc:grpChg chg="mod">
          <ac:chgData name="Linh Phan" userId="228774c6-8676-4985-b789-d1a1db399f40" providerId="ADAL" clId="{DD633476-9809-4698-83EB-EE399B40AFE5}" dt="2024-08-13T06:12:22.692" v="1218"/>
          <ac:grpSpMkLst>
            <pc:docMk/>
            <pc:sldMk cId="1389662651" sldId="281"/>
            <ac:grpSpMk id="17" creationId="{CA9E8F24-E9E1-8F33-9FD0-1C51D057CDE3}"/>
          </ac:grpSpMkLst>
        </pc:grpChg>
        <pc:grpChg chg="del">
          <ac:chgData name="Linh Phan" userId="228774c6-8676-4985-b789-d1a1db399f40" providerId="ADAL" clId="{DD633476-9809-4698-83EB-EE399B40AFE5}" dt="2024-08-13T06:12:18.567" v="1213" actId="478"/>
          <ac:grpSpMkLst>
            <pc:docMk/>
            <pc:sldMk cId="1389662651" sldId="281"/>
            <ac:grpSpMk id="20" creationId="{AC5319A0-0902-479D-437A-43B6620990F7}"/>
          </ac:grpSpMkLst>
        </pc:grpChg>
        <pc:grpChg chg="del">
          <ac:chgData name="Linh Phan" userId="228774c6-8676-4985-b789-d1a1db399f40" providerId="ADAL" clId="{DD633476-9809-4698-83EB-EE399B40AFE5}" dt="2024-08-13T06:12:18.567" v="1213" actId="478"/>
          <ac:grpSpMkLst>
            <pc:docMk/>
            <pc:sldMk cId="1389662651" sldId="281"/>
            <ac:grpSpMk id="23" creationId="{8EDBFEC5-BF3D-A760-3121-98AFA8E136D8}"/>
          </ac:grpSpMkLst>
        </pc:grpChg>
        <pc:grpChg chg="mod">
          <ac:chgData name="Linh Phan" userId="228774c6-8676-4985-b789-d1a1db399f40" providerId="ADAL" clId="{DD633476-9809-4698-83EB-EE399B40AFE5}" dt="2024-08-13T06:12:22.692" v="1218"/>
          <ac:grpSpMkLst>
            <pc:docMk/>
            <pc:sldMk cId="1389662651" sldId="281"/>
            <ac:grpSpMk id="28" creationId="{7DBDF9F6-6C05-616C-A4C5-85A7F976D884}"/>
          </ac:grpSpMkLst>
        </pc:grpChg>
        <pc:grpChg chg="add del mod">
          <ac:chgData name="Linh Phan" userId="228774c6-8676-4985-b789-d1a1db399f40" providerId="ADAL" clId="{DD633476-9809-4698-83EB-EE399B40AFE5}" dt="2024-08-13T06:19:47.101" v="1309" actId="478"/>
          <ac:grpSpMkLst>
            <pc:docMk/>
            <pc:sldMk cId="1389662651" sldId="281"/>
            <ac:grpSpMk id="32" creationId="{BA451F44-9E28-A231-ACCF-081991251F07}"/>
          </ac:grpSpMkLst>
        </pc:grpChg>
        <pc:grpChg chg="mod">
          <ac:chgData name="Linh Phan" userId="228774c6-8676-4985-b789-d1a1db399f40" providerId="ADAL" clId="{DD633476-9809-4698-83EB-EE399B40AFE5}" dt="2024-08-13T06:12:22.692" v="1218"/>
          <ac:grpSpMkLst>
            <pc:docMk/>
            <pc:sldMk cId="1389662651" sldId="281"/>
            <ac:grpSpMk id="34" creationId="{BA4B7A5F-5535-3CCF-CF64-35808B4241C9}"/>
          </ac:grpSpMkLst>
        </pc:grpChg>
        <pc:grpChg chg="mod">
          <ac:chgData name="Linh Phan" userId="228774c6-8676-4985-b789-d1a1db399f40" providerId="ADAL" clId="{DD633476-9809-4698-83EB-EE399B40AFE5}" dt="2024-08-13T06:12:22.692" v="1218"/>
          <ac:grpSpMkLst>
            <pc:docMk/>
            <pc:sldMk cId="1389662651" sldId="281"/>
            <ac:grpSpMk id="36" creationId="{0F85E568-B212-2200-149B-7DE6683A645C}"/>
          </ac:grpSpMkLst>
        </pc:grpChg>
        <pc:grpChg chg="add mod">
          <ac:chgData name="Linh Phan" userId="228774c6-8676-4985-b789-d1a1db399f40" providerId="ADAL" clId="{DD633476-9809-4698-83EB-EE399B40AFE5}" dt="2024-08-13T06:19:58.163" v="1311" actId="1076"/>
          <ac:grpSpMkLst>
            <pc:docMk/>
            <pc:sldMk cId="1389662651" sldId="281"/>
            <ac:grpSpMk id="50" creationId="{0A5B6623-C720-DEC9-92CB-45D4DCB49D28}"/>
          </ac:grpSpMkLst>
        </pc:grpChg>
        <pc:grpChg chg="mod">
          <ac:chgData name="Linh Phan" userId="228774c6-8676-4985-b789-d1a1db399f40" providerId="ADAL" clId="{DD633476-9809-4698-83EB-EE399B40AFE5}" dt="2024-08-13T06:19:48.867" v="1310"/>
          <ac:grpSpMkLst>
            <pc:docMk/>
            <pc:sldMk cId="1389662651" sldId="281"/>
            <ac:grpSpMk id="52" creationId="{0B190760-0D74-E29E-A3E5-F73E2CD76DAA}"/>
          </ac:grpSpMkLst>
        </pc:grpChg>
        <pc:grpChg chg="mod">
          <ac:chgData name="Linh Phan" userId="228774c6-8676-4985-b789-d1a1db399f40" providerId="ADAL" clId="{DD633476-9809-4698-83EB-EE399B40AFE5}" dt="2024-08-13T06:19:48.867" v="1310"/>
          <ac:grpSpMkLst>
            <pc:docMk/>
            <pc:sldMk cId="1389662651" sldId="281"/>
            <ac:grpSpMk id="54" creationId="{F4ED7976-BA74-4CD1-9597-B8E4C7FC3D78}"/>
          </ac:grpSpMkLst>
        </pc:grpChg>
        <pc:picChg chg="add del mod">
          <ac:chgData name="Linh Phan" userId="228774c6-8676-4985-b789-d1a1db399f40" providerId="ADAL" clId="{DD633476-9809-4698-83EB-EE399B40AFE5}" dt="2024-08-13T06:12:25.772" v="1220" actId="478"/>
          <ac:picMkLst>
            <pc:docMk/>
            <pc:sldMk cId="1389662651" sldId="281"/>
            <ac:picMk id="2" creationId="{B3CAD624-572E-FF69-7F2B-82381B206F8E}"/>
          </ac:picMkLst>
        </pc:picChg>
        <pc:picChg chg="mod">
          <ac:chgData name="Linh Phan" userId="228774c6-8676-4985-b789-d1a1db399f40" providerId="ADAL" clId="{DD633476-9809-4698-83EB-EE399B40AFE5}" dt="2024-08-13T06:12:28.257" v="1222" actId="14100"/>
          <ac:picMkLst>
            <pc:docMk/>
            <pc:sldMk cId="1389662651" sldId="281"/>
            <ac:picMk id="3" creationId="{00000000-0000-0000-0000-000000000000}"/>
          </ac:picMkLst>
        </pc:picChg>
        <pc:picChg chg="add del mod">
          <ac:chgData name="Linh Phan" userId="228774c6-8676-4985-b789-d1a1db399f40" providerId="ADAL" clId="{DD633476-9809-4698-83EB-EE399B40AFE5}" dt="2024-08-13T06:20:46.998" v="1335" actId="478"/>
          <ac:picMkLst>
            <pc:docMk/>
            <pc:sldMk cId="1389662651" sldId="281"/>
            <ac:picMk id="4" creationId="{71995F3A-3A5D-3FDC-2AB4-58F47A2FC65C}"/>
          </ac:picMkLst>
        </pc:picChg>
        <pc:picChg chg="add mod">
          <ac:chgData name="Linh Phan" userId="228774c6-8676-4985-b789-d1a1db399f40" providerId="ADAL" clId="{DD633476-9809-4698-83EB-EE399B40AFE5}" dt="2024-08-13T06:20:48.457" v="1336" actId="1076"/>
          <ac:picMkLst>
            <pc:docMk/>
            <pc:sldMk cId="1389662651" sldId="281"/>
            <ac:picMk id="5" creationId="{3805B110-DCBE-8D2C-F7D5-A8C7E5BFC19E}"/>
          </ac:picMkLst>
        </pc:picChg>
        <pc:picChg chg="del">
          <ac:chgData name="Linh Phan" userId="228774c6-8676-4985-b789-d1a1db399f40" providerId="ADAL" clId="{DD633476-9809-4698-83EB-EE399B40AFE5}" dt="2024-08-13T06:12:19.348" v="1214" actId="478"/>
          <ac:picMkLst>
            <pc:docMk/>
            <pc:sldMk cId="1389662651" sldId="281"/>
            <ac:picMk id="12" creationId="{34F6BF95-9152-C4D7-8352-F10916BC504D}"/>
          </ac:picMkLst>
        </pc:picChg>
        <pc:picChg chg="mod">
          <ac:chgData name="Linh Phan" userId="228774c6-8676-4985-b789-d1a1db399f40" providerId="ADAL" clId="{DD633476-9809-4698-83EB-EE399B40AFE5}" dt="2024-08-13T06:23:17.002" v="1377" actId="1076"/>
          <ac:picMkLst>
            <pc:docMk/>
            <pc:sldMk cId="1389662651" sldId="281"/>
            <ac:picMk id="13" creationId="{F584A2AF-CEE6-D1A3-251F-87EA1EA34C33}"/>
          </ac:picMkLst>
        </pc:picChg>
        <pc:picChg chg="del">
          <ac:chgData name="Linh Phan" userId="228774c6-8676-4985-b789-d1a1db399f40" providerId="ADAL" clId="{DD633476-9809-4698-83EB-EE399B40AFE5}" dt="2024-08-13T06:12:21.348" v="1217" actId="478"/>
          <ac:picMkLst>
            <pc:docMk/>
            <pc:sldMk cId="1389662651" sldId="281"/>
            <ac:picMk id="26" creationId="{18E6E25F-8504-B9BB-1A1F-3F65FEC5246A}"/>
          </ac:picMkLst>
        </pc:picChg>
      </pc:sldChg>
      <pc:sldChg chg="modSp mod modTransition modAnim">
        <pc:chgData name="Linh Phan" userId="228774c6-8676-4985-b789-d1a1db399f40" providerId="ADAL" clId="{DD633476-9809-4698-83EB-EE399B40AFE5}" dt="2024-08-13T07:01:33.986" v="2122"/>
        <pc:sldMkLst>
          <pc:docMk/>
          <pc:sldMk cId="3785350903" sldId="284"/>
        </pc:sldMkLst>
        <pc:spChg chg="mod">
          <ac:chgData name="Linh Phan" userId="228774c6-8676-4985-b789-d1a1db399f40" providerId="ADAL" clId="{DD633476-9809-4698-83EB-EE399B40AFE5}" dt="2024-08-13T04:30:14.915" v="1210" actId="1076"/>
          <ac:spMkLst>
            <pc:docMk/>
            <pc:sldMk cId="3785350903" sldId="284"/>
            <ac:spMk id="10" creationId="{626F3036-00CB-E260-B7C5-0917F7FDAEB4}"/>
          </ac:spMkLst>
        </pc:spChg>
      </pc:sldChg>
      <pc:sldChg chg="del">
        <pc:chgData name="Linh Phan" userId="228774c6-8676-4985-b789-d1a1db399f40" providerId="ADAL" clId="{DD633476-9809-4698-83EB-EE399B40AFE5}" dt="2024-08-13T06:56:18.663" v="2020" actId="47"/>
        <pc:sldMkLst>
          <pc:docMk/>
          <pc:sldMk cId="1789229964" sldId="285"/>
        </pc:sldMkLst>
      </pc:sldChg>
      <pc:sldChg chg="del">
        <pc:chgData name="Linh Phan" userId="228774c6-8676-4985-b789-d1a1db399f40" providerId="ADAL" clId="{DD633476-9809-4698-83EB-EE399B40AFE5}" dt="2024-08-13T06:23:30.068" v="1378" actId="47"/>
        <pc:sldMkLst>
          <pc:docMk/>
          <pc:sldMk cId="2284277488" sldId="286"/>
        </pc:sldMkLst>
      </pc:sldChg>
      <pc:sldChg chg="modSp add del mod ord modTransition modAnim">
        <pc:chgData name="Linh Phan" userId="228774c6-8676-4985-b789-d1a1db399f40" providerId="ADAL" clId="{DD633476-9809-4698-83EB-EE399B40AFE5}" dt="2024-08-13T07:02:56.962" v="2177"/>
        <pc:sldMkLst>
          <pc:docMk/>
          <pc:sldMk cId="2697593001" sldId="287"/>
        </pc:sldMkLst>
        <pc:spChg chg="mod">
          <ac:chgData name="Linh Phan" userId="228774c6-8676-4985-b789-d1a1db399f40" providerId="ADAL" clId="{DD633476-9809-4698-83EB-EE399B40AFE5}" dt="2024-08-13T06:56:37.533" v="2032" actId="1076"/>
          <ac:spMkLst>
            <pc:docMk/>
            <pc:sldMk cId="2697593001" sldId="287"/>
            <ac:spMk id="10" creationId="{626F3036-00CB-E260-B7C5-0917F7FDAEB4}"/>
          </ac:spMkLst>
        </pc:spChg>
      </pc:sldChg>
      <pc:sldChg chg="modSp add del mod ord modAnim">
        <pc:chgData name="Linh Phan" userId="228774c6-8676-4985-b789-d1a1db399f40" providerId="ADAL" clId="{DD633476-9809-4698-83EB-EE399B40AFE5}" dt="2024-08-13T07:03:10.807" v="2183"/>
        <pc:sldMkLst>
          <pc:docMk/>
          <pc:sldMk cId="2305414822" sldId="288"/>
        </pc:sldMkLst>
        <pc:spChg chg="mod">
          <ac:chgData name="Linh Phan" userId="228774c6-8676-4985-b789-d1a1db399f40" providerId="ADAL" clId="{DD633476-9809-4698-83EB-EE399B40AFE5}" dt="2024-08-13T06:55:30.072" v="1948" actId="2711"/>
          <ac:spMkLst>
            <pc:docMk/>
            <pc:sldMk cId="2305414822" sldId="288"/>
            <ac:spMk id="9" creationId="{FA6C8E45-1BD5-183C-8430-C30275F7ADC7}"/>
          </ac:spMkLst>
        </pc:spChg>
        <pc:spChg chg="mod">
          <ac:chgData name="Linh Phan" userId="228774c6-8676-4985-b789-d1a1db399f40" providerId="ADAL" clId="{DD633476-9809-4698-83EB-EE399B40AFE5}" dt="2024-08-13T06:57:00.223" v="2065" actId="113"/>
          <ac:spMkLst>
            <pc:docMk/>
            <pc:sldMk cId="2305414822" sldId="288"/>
            <ac:spMk id="12" creationId="{0C3B159C-AB41-A307-2389-D683581DCD07}"/>
          </ac:spMkLst>
        </pc:spChg>
        <pc:spChg chg="mod">
          <ac:chgData name="Linh Phan" userId="228774c6-8676-4985-b789-d1a1db399f40" providerId="ADAL" clId="{DD633476-9809-4698-83EB-EE399B40AFE5}" dt="2024-08-13T06:56:54.161" v="2062" actId="20577"/>
          <ac:spMkLst>
            <pc:docMk/>
            <pc:sldMk cId="2305414822" sldId="288"/>
            <ac:spMk id="13" creationId="{F527FE27-D4FE-1065-7C8B-E663A8B7EDF0}"/>
          </ac:spMkLst>
        </pc:spChg>
        <pc:spChg chg="mod">
          <ac:chgData name="Linh Phan" userId="228774c6-8676-4985-b789-d1a1db399f40" providerId="ADAL" clId="{DD633476-9809-4698-83EB-EE399B40AFE5}" dt="2024-08-13T06:56:14.452" v="2017" actId="14100"/>
          <ac:spMkLst>
            <pc:docMk/>
            <pc:sldMk cId="2305414822" sldId="288"/>
            <ac:spMk id="16" creationId="{41B7F7EB-AFE6-8E15-9781-0C1EBD8CB8C8}"/>
          </ac:spMkLst>
        </pc:spChg>
        <pc:picChg chg="mod">
          <ac:chgData name="Linh Phan" userId="228774c6-8676-4985-b789-d1a1db399f40" providerId="ADAL" clId="{DD633476-9809-4698-83EB-EE399B40AFE5}" dt="2024-08-13T06:56:02.852" v="1984" actId="1076"/>
          <ac:picMkLst>
            <pc:docMk/>
            <pc:sldMk cId="2305414822" sldId="288"/>
            <ac:picMk id="10" creationId="{00000000-0000-0000-0000-000000000000}"/>
          </ac:picMkLst>
        </pc:picChg>
        <pc:picChg chg="mod">
          <ac:chgData name="Linh Phan" userId="228774c6-8676-4985-b789-d1a1db399f40" providerId="ADAL" clId="{DD633476-9809-4698-83EB-EE399B40AFE5}" dt="2024-08-13T06:56:15.656" v="2018" actId="1076"/>
          <ac:picMkLst>
            <pc:docMk/>
            <pc:sldMk cId="2305414822" sldId="288"/>
            <ac:picMk id="19" creationId="{4A5C64DF-2CF2-844C-85F1-B14F77FEAA9B}"/>
          </ac:picMkLst>
        </pc:picChg>
      </pc:sldChg>
      <pc:sldChg chg="addSp delSp modSp add mod ord addAnim delAnim modAnim">
        <pc:chgData name="Linh Phan" userId="228774c6-8676-4985-b789-d1a1db399f40" providerId="ADAL" clId="{DD633476-9809-4698-83EB-EE399B40AFE5}" dt="2024-08-13T07:03:03.197" v="2181"/>
        <pc:sldMkLst>
          <pc:docMk/>
          <pc:sldMk cId="2387865097" sldId="289"/>
        </pc:sldMkLst>
        <pc:spChg chg="add mod">
          <ac:chgData name="Linh Phan" userId="228774c6-8676-4985-b789-d1a1db399f40" providerId="ADAL" clId="{DD633476-9809-4698-83EB-EE399B40AFE5}" dt="2024-08-13T06:43:29.033" v="1719"/>
          <ac:spMkLst>
            <pc:docMk/>
            <pc:sldMk cId="2387865097" sldId="289"/>
            <ac:spMk id="5" creationId="{525D2B9F-0BC2-8DD8-AB41-F2D7A0B30A6E}"/>
          </ac:spMkLst>
        </pc:spChg>
        <pc:spChg chg="add del">
          <ac:chgData name="Linh Phan" userId="228774c6-8676-4985-b789-d1a1db399f40" providerId="ADAL" clId="{DD633476-9809-4698-83EB-EE399B40AFE5}" dt="2024-08-13T06:42:46.282" v="1715" actId="478"/>
          <ac:spMkLst>
            <pc:docMk/>
            <pc:sldMk cId="2387865097" sldId="289"/>
            <ac:spMk id="8" creationId="{6A93D520-93E8-4DEE-3135-75DFEA025728}"/>
          </ac:spMkLst>
        </pc:spChg>
        <pc:spChg chg="mod">
          <ac:chgData name="Linh Phan" userId="228774c6-8676-4985-b789-d1a1db399f40" providerId="ADAL" clId="{DD633476-9809-4698-83EB-EE399B40AFE5}" dt="2024-08-13T06:43:29.033" v="1719"/>
          <ac:spMkLst>
            <pc:docMk/>
            <pc:sldMk cId="2387865097" sldId="289"/>
            <ac:spMk id="10" creationId="{98B41A30-DAEA-249C-1F37-6E27E5515E59}"/>
          </ac:spMkLst>
        </pc:spChg>
        <pc:spChg chg="mod">
          <ac:chgData name="Linh Phan" userId="228774c6-8676-4985-b789-d1a1db399f40" providerId="ADAL" clId="{DD633476-9809-4698-83EB-EE399B40AFE5}" dt="2024-08-13T06:43:29.033" v="1719"/>
          <ac:spMkLst>
            <pc:docMk/>
            <pc:sldMk cId="2387865097" sldId="289"/>
            <ac:spMk id="11" creationId="{D84264AC-F32A-4FA6-FCB8-9AA32F76B512}"/>
          </ac:spMkLst>
        </pc:spChg>
        <pc:spChg chg="add mod">
          <ac:chgData name="Linh Phan" userId="228774c6-8676-4985-b789-d1a1db399f40" providerId="ADAL" clId="{DD633476-9809-4698-83EB-EE399B40AFE5}" dt="2024-08-13T06:43:33.096" v="1720"/>
          <ac:spMkLst>
            <pc:docMk/>
            <pc:sldMk cId="2387865097" sldId="289"/>
            <ac:spMk id="12" creationId="{82696F17-4C6F-500A-2B13-686216B3A241}"/>
          </ac:spMkLst>
        </pc:spChg>
        <pc:spChg chg="add mod">
          <ac:chgData name="Linh Phan" userId="228774c6-8676-4985-b789-d1a1db399f40" providerId="ADAL" clId="{DD633476-9809-4698-83EB-EE399B40AFE5}" dt="2024-08-13T06:43:29.033" v="1719"/>
          <ac:spMkLst>
            <pc:docMk/>
            <pc:sldMk cId="2387865097" sldId="289"/>
            <ac:spMk id="13" creationId="{F390FE89-C1AC-BAE1-CBFC-EB2FEB90811D}"/>
          </ac:spMkLst>
        </pc:spChg>
        <pc:spChg chg="add mod">
          <ac:chgData name="Linh Phan" userId="228774c6-8676-4985-b789-d1a1db399f40" providerId="ADAL" clId="{DD633476-9809-4698-83EB-EE399B40AFE5}" dt="2024-08-13T06:43:29.033" v="1719"/>
          <ac:spMkLst>
            <pc:docMk/>
            <pc:sldMk cId="2387865097" sldId="289"/>
            <ac:spMk id="14" creationId="{116D0168-F740-BD61-3A2D-DE0438ADFE74}"/>
          </ac:spMkLst>
        </pc:spChg>
        <pc:spChg chg="add mod">
          <ac:chgData name="Linh Phan" userId="228774c6-8676-4985-b789-d1a1db399f40" providerId="ADAL" clId="{DD633476-9809-4698-83EB-EE399B40AFE5}" dt="2024-08-13T06:50:29.248" v="1733" actId="14100"/>
          <ac:spMkLst>
            <pc:docMk/>
            <pc:sldMk cId="2387865097" sldId="289"/>
            <ac:spMk id="18" creationId="{E751EFAB-3FC1-A22D-5653-B6F735C6B6E6}"/>
          </ac:spMkLst>
        </pc:spChg>
        <pc:spChg chg="add del">
          <ac:chgData name="Linh Phan" userId="228774c6-8676-4985-b789-d1a1db399f40" providerId="ADAL" clId="{DD633476-9809-4698-83EB-EE399B40AFE5}" dt="2024-08-13T06:42:51.095" v="1718" actId="478"/>
          <ac:spMkLst>
            <pc:docMk/>
            <pc:sldMk cId="2387865097" sldId="289"/>
            <ac:spMk id="19" creationId="{78D62E2E-ACE7-3757-6FFA-111088C28F34}"/>
          </ac:spMkLst>
        </pc:spChg>
        <pc:spChg chg="add mod">
          <ac:chgData name="Linh Phan" userId="228774c6-8676-4985-b789-d1a1db399f40" providerId="ADAL" clId="{DD633476-9809-4698-83EB-EE399B40AFE5}" dt="2024-08-13T06:50:03.313" v="1724"/>
          <ac:spMkLst>
            <pc:docMk/>
            <pc:sldMk cId="2387865097" sldId="289"/>
            <ac:spMk id="22" creationId="{9B6249C3-872D-191B-2306-A3CD7FBE9232}"/>
          </ac:spMkLst>
        </pc:spChg>
        <pc:spChg chg="add del">
          <ac:chgData name="Linh Phan" userId="228774c6-8676-4985-b789-d1a1db399f40" providerId="ADAL" clId="{DD633476-9809-4698-83EB-EE399B40AFE5}" dt="2024-08-13T06:42:46.282" v="1715" actId="478"/>
          <ac:spMkLst>
            <pc:docMk/>
            <pc:sldMk cId="2387865097" sldId="289"/>
            <ac:spMk id="24" creationId="{A2EB95C9-CBBF-A4B9-48A6-79844240C981}"/>
          </ac:spMkLst>
        </pc:spChg>
        <pc:spChg chg="add del">
          <ac:chgData name="Linh Phan" userId="228774c6-8676-4985-b789-d1a1db399f40" providerId="ADAL" clId="{DD633476-9809-4698-83EB-EE399B40AFE5}" dt="2024-08-13T06:42:51.095" v="1718" actId="478"/>
          <ac:spMkLst>
            <pc:docMk/>
            <pc:sldMk cId="2387865097" sldId="289"/>
            <ac:spMk id="25" creationId="{FA7179A5-4225-07E2-E161-F95E2DC7FEAC}"/>
          </ac:spMkLst>
        </pc:spChg>
        <pc:spChg chg="mod">
          <ac:chgData name="Linh Phan" userId="228774c6-8676-4985-b789-d1a1db399f40" providerId="ADAL" clId="{DD633476-9809-4698-83EB-EE399B40AFE5}" dt="2024-08-13T06:50:03.313" v="1724"/>
          <ac:spMkLst>
            <pc:docMk/>
            <pc:sldMk cId="2387865097" sldId="289"/>
            <ac:spMk id="27" creationId="{D6C7D98C-EDD5-2C98-BBEF-97385A39D298}"/>
          </ac:spMkLst>
        </pc:spChg>
        <pc:spChg chg="mod">
          <ac:chgData name="Linh Phan" userId="228774c6-8676-4985-b789-d1a1db399f40" providerId="ADAL" clId="{DD633476-9809-4698-83EB-EE399B40AFE5}" dt="2024-08-13T06:51:30.217" v="1763" actId="1076"/>
          <ac:spMkLst>
            <pc:docMk/>
            <pc:sldMk cId="2387865097" sldId="289"/>
            <ac:spMk id="28" creationId="{80F38165-974D-7372-FAA8-1E0A3328DBBB}"/>
          </ac:spMkLst>
        </pc:spChg>
        <pc:spChg chg="add mod">
          <ac:chgData name="Linh Phan" userId="228774c6-8676-4985-b789-d1a1db399f40" providerId="ADAL" clId="{DD633476-9809-4698-83EB-EE399B40AFE5}" dt="2024-08-13T06:52:41.075" v="1814" actId="207"/>
          <ac:spMkLst>
            <pc:docMk/>
            <pc:sldMk cId="2387865097" sldId="289"/>
            <ac:spMk id="29" creationId="{842F8585-9C2A-0D14-C79C-164F8DF05848}"/>
          </ac:spMkLst>
        </pc:spChg>
        <pc:grpChg chg="add del">
          <ac:chgData name="Linh Phan" userId="228774c6-8676-4985-b789-d1a1db399f40" providerId="ADAL" clId="{DD633476-9809-4698-83EB-EE399B40AFE5}" dt="2024-08-13T06:42:46.282" v="1715" actId="478"/>
          <ac:grpSpMkLst>
            <pc:docMk/>
            <pc:sldMk cId="2387865097" sldId="289"/>
            <ac:grpSpMk id="2" creationId="{8949851F-678D-EBCD-DCF6-39F940348A7B}"/>
          </ac:grpSpMkLst>
        </pc:grpChg>
        <pc:grpChg chg="add mod">
          <ac:chgData name="Linh Phan" userId="228774c6-8676-4985-b789-d1a1db399f40" providerId="ADAL" clId="{DD633476-9809-4698-83EB-EE399B40AFE5}" dt="2024-08-13T06:43:29.033" v="1719"/>
          <ac:grpSpMkLst>
            <pc:docMk/>
            <pc:sldMk cId="2387865097" sldId="289"/>
            <ac:grpSpMk id="9" creationId="{A7EF0412-03C1-DF1B-520F-C42D4C2E06E5}"/>
          </ac:grpSpMkLst>
        </pc:grpChg>
        <pc:grpChg chg="add mod">
          <ac:chgData name="Linh Phan" userId="228774c6-8676-4985-b789-d1a1db399f40" providerId="ADAL" clId="{DD633476-9809-4698-83EB-EE399B40AFE5}" dt="2024-08-13T06:51:36.940" v="1766" actId="1076"/>
          <ac:grpSpMkLst>
            <pc:docMk/>
            <pc:sldMk cId="2387865097" sldId="289"/>
            <ac:grpSpMk id="23" creationId="{F385AFC5-C691-DB11-15F3-9942E291C4F4}"/>
          </ac:grpSpMkLst>
        </pc:grpChg>
        <pc:picChg chg="add mod">
          <ac:chgData name="Linh Phan" userId="228774c6-8676-4985-b789-d1a1db399f40" providerId="ADAL" clId="{DD633476-9809-4698-83EB-EE399B40AFE5}" dt="2024-08-13T06:43:29.033" v="1719"/>
          <ac:picMkLst>
            <pc:docMk/>
            <pc:sldMk cId="2387865097" sldId="289"/>
            <ac:picMk id="3" creationId="{0949B265-B736-BC3F-26BC-FCB505D08C3A}"/>
          </ac:picMkLst>
        </pc:picChg>
        <pc:picChg chg="add del">
          <ac:chgData name="Linh Phan" userId="228774c6-8676-4985-b789-d1a1db399f40" providerId="ADAL" clId="{DD633476-9809-4698-83EB-EE399B40AFE5}" dt="2024-08-13T06:42:46.282" v="1715" actId="478"/>
          <ac:picMkLst>
            <pc:docMk/>
            <pc:sldMk cId="2387865097" sldId="289"/>
            <ac:picMk id="7" creationId="{FB15D69F-4068-2811-3F39-1A45BD0485FE}"/>
          </ac:picMkLst>
        </pc:picChg>
        <pc:picChg chg="add mod">
          <ac:chgData name="Linh Phan" userId="228774c6-8676-4985-b789-d1a1db399f40" providerId="ADAL" clId="{DD633476-9809-4698-83EB-EE399B40AFE5}" dt="2024-08-13T06:43:29.033" v="1719"/>
          <ac:picMkLst>
            <pc:docMk/>
            <pc:sldMk cId="2387865097" sldId="289"/>
            <ac:picMk id="15" creationId="{D3B0469A-068F-24DF-774A-74803CD6F0B8}"/>
          </ac:picMkLst>
        </pc:picChg>
        <pc:picChg chg="add mod">
          <ac:chgData name="Linh Phan" userId="228774c6-8676-4985-b789-d1a1db399f40" providerId="ADAL" clId="{DD633476-9809-4698-83EB-EE399B40AFE5}" dt="2024-08-13T06:43:29.033" v="1719"/>
          <ac:picMkLst>
            <pc:docMk/>
            <pc:sldMk cId="2387865097" sldId="289"/>
            <ac:picMk id="16" creationId="{B931968E-9B33-FD86-8121-C394D783272D}"/>
          </ac:picMkLst>
        </pc:picChg>
        <pc:picChg chg="add mod">
          <ac:chgData name="Linh Phan" userId="228774c6-8676-4985-b789-d1a1db399f40" providerId="ADAL" clId="{DD633476-9809-4698-83EB-EE399B40AFE5}" dt="2024-08-13T06:43:29.033" v="1719"/>
          <ac:picMkLst>
            <pc:docMk/>
            <pc:sldMk cId="2387865097" sldId="289"/>
            <ac:picMk id="17" creationId="{90BAA189-4CD4-2B6A-E5AE-6EB6CC00EEF0}"/>
          </ac:picMkLst>
        </pc:picChg>
        <pc:picChg chg="mod">
          <ac:chgData name="Linh Phan" userId="228774c6-8676-4985-b789-d1a1db399f40" providerId="ADAL" clId="{DD633476-9809-4698-83EB-EE399B40AFE5}" dt="2024-08-13T06:42:48.860" v="1716" actId="1076"/>
          <ac:picMkLst>
            <pc:docMk/>
            <pc:sldMk cId="2387865097" sldId="289"/>
            <ac:picMk id="20" creationId="{00000000-0000-0000-0000-000000000000}"/>
          </ac:picMkLst>
        </pc:picChg>
        <pc:picChg chg="del mod">
          <ac:chgData name="Linh Phan" userId="228774c6-8676-4985-b789-d1a1db399f40" providerId="ADAL" clId="{DD633476-9809-4698-83EB-EE399B40AFE5}" dt="2024-08-13T06:42:42.563" v="1712" actId="478"/>
          <ac:picMkLst>
            <pc:docMk/>
            <pc:sldMk cId="2387865097" sldId="289"/>
            <ac:picMk id="21" creationId="{00000000-0000-0000-0000-000000000000}"/>
          </ac:picMkLst>
        </pc:picChg>
        <pc:picChg chg="add del mod">
          <ac:chgData name="Linh Phan" userId="228774c6-8676-4985-b789-d1a1db399f40" providerId="ADAL" clId="{DD633476-9809-4698-83EB-EE399B40AFE5}" dt="2024-08-13T06:42:50.392" v="1717" actId="1076"/>
          <ac:picMkLst>
            <pc:docMk/>
            <pc:sldMk cId="2387865097" sldId="289"/>
            <ac:picMk id="26" creationId="{5C05367F-17BF-3184-F2DD-CC4E815FCEDC}"/>
          </ac:picMkLst>
        </pc:picChg>
        <pc:picChg chg="add mod">
          <ac:chgData name="Linh Phan" userId="228774c6-8676-4985-b789-d1a1db399f40" providerId="ADAL" clId="{DD633476-9809-4698-83EB-EE399B40AFE5}" dt="2024-08-13T06:50:03.313" v="1724"/>
          <ac:picMkLst>
            <pc:docMk/>
            <pc:sldMk cId="2387865097" sldId="289"/>
            <ac:picMk id="30" creationId="{08E772AE-04FA-C966-BB91-5A9A456396FD}"/>
          </ac:picMkLst>
        </pc:picChg>
      </pc:sldChg>
      <pc:sldChg chg="add del">
        <pc:chgData name="Linh Phan" userId="228774c6-8676-4985-b789-d1a1db399f40" providerId="ADAL" clId="{DD633476-9809-4698-83EB-EE399B40AFE5}" dt="2024-08-13T06:53:49.647" v="1837" actId="47"/>
        <pc:sldMkLst>
          <pc:docMk/>
          <pc:sldMk cId="2302989754" sldId="290"/>
        </pc:sldMkLst>
      </pc:sldChg>
      <pc:sldChg chg="add del">
        <pc:chgData name="Linh Phan" userId="228774c6-8676-4985-b789-d1a1db399f40" providerId="ADAL" clId="{DD633476-9809-4698-83EB-EE399B40AFE5}" dt="2024-08-13T06:51:43.418" v="1767" actId="47"/>
        <pc:sldMkLst>
          <pc:docMk/>
          <pc:sldMk cId="2506174306" sldId="313"/>
        </pc:sldMkLst>
      </pc:sldChg>
      <pc:sldChg chg="add del">
        <pc:chgData name="Linh Phan" userId="228774c6-8676-4985-b789-d1a1db399f40" providerId="ADAL" clId="{DD633476-9809-4698-83EB-EE399B40AFE5}" dt="2024-08-13T06:42:06.402" v="1679" actId="47"/>
        <pc:sldMkLst>
          <pc:docMk/>
          <pc:sldMk cId="3328182961" sldId="321"/>
        </pc:sldMkLst>
      </pc:sldChg>
      <pc:sldMasterChg chg="del delSldLayout">
        <pc:chgData name="Linh Phan" userId="228774c6-8676-4985-b789-d1a1db399f40" providerId="ADAL" clId="{DD633476-9809-4698-83EB-EE399B40AFE5}" dt="2024-08-13T06:51:43.418" v="1767" actId="47"/>
        <pc:sldMasterMkLst>
          <pc:docMk/>
          <pc:sldMasterMk cId="863248247" sldId="2147483660"/>
        </pc:sldMasterMkLst>
        <pc:sldLayoutChg chg="del">
          <pc:chgData name="Linh Phan" userId="228774c6-8676-4985-b789-d1a1db399f40" providerId="ADAL" clId="{DD633476-9809-4698-83EB-EE399B40AFE5}" dt="2024-08-13T06:51:43.418" v="1767" actId="47"/>
          <pc:sldLayoutMkLst>
            <pc:docMk/>
            <pc:sldMasterMk cId="863248247" sldId="2147483660"/>
            <pc:sldLayoutMk cId="3618454058" sldId="2147483661"/>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1070556103" sldId="2147483662"/>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832722107" sldId="2147483663"/>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1554387063" sldId="2147483664"/>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1662098406" sldId="2147483665"/>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3879794521" sldId="2147483666"/>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3650332920" sldId="2147483667"/>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2848864526" sldId="2147483668"/>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2068426895" sldId="2147483669"/>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2134935519" sldId="2147483670"/>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3660808831" sldId="2147483671"/>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3781868547" sldId="2147483672"/>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2706985768" sldId="2147483673"/>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4180815669" sldId="2147483674"/>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823588218" sldId="2147483675"/>
          </pc:sldLayoutMkLst>
        </pc:sldLayoutChg>
        <pc:sldLayoutChg chg="del">
          <pc:chgData name="Linh Phan" userId="228774c6-8676-4985-b789-d1a1db399f40" providerId="ADAL" clId="{DD633476-9809-4698-83EB-EE399B40AFE5}" dt="2024-08-13T06:51:43.418" v="1767" actId="47"/>
          <pc:sldLayoutMkLst>
            <pc:docMk/>
            <pc:sldMasterMk cId="863248247" sldId="2147483660"/>
            <pc:sldLayoutMk cId="2324869031" sldId="2147483676"/>
          </pc:sldLayoutMkLst>
        </pc:sldLayoutChg>
      </pc:sldMasterChg>
      <pc:sldMasterChg chg="del delSldLayout">
        <pc:chgData name="Linh Phan" userId="228774c6-8676-4985-b789-d1a1db399f40" providerId="ADAL" clId="{DD633476-9809-4698-83EB-EE399B40AFE5}" dt="2024-08-13T03:59:02.500" v="79" actId="47"/>
        <pc:sldMasterMkLst>
          <pc:docMk/>
          <pc:sldMasterMk cId="1662522649" sldId="2147483660"/>
        </pc:sldMasterMkLst>
        <pc:sldLayoutChg chg="del">
          <pc:chgData name="Linh Phan" userId="228774c6-8676-4985-b789-d1a1db399f40" providerId="ADAL" clId="{DD633476-9809-4698-83EB-EE399B40AFE5}" dt="2024-08-13T03:59:02.500" v="79" actId="47"/>
          <pc:sldLayoutMkLst>
            <pc:docMk/>
            <pc:sldMasterMk cId="1662522649" sldId="2147483660"/>
            <pc:sldLayoutMk cId="489778452" sldId="2147483661"/>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692891828" sldId="2147483662"/>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2403447542" sldId="2147483663"/>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3300227592" sldId="2147483664"/>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4246926934" sldId="2147483665"/>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2327086643" sldId="2147483666"/>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663438428" sldId="2147483667"/>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3153626322" sldId="2147483668"/>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662807583" sldId="2147483669"/>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3853832981" sldId="2147483670"/>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2785018562" sldId="2147483671"/>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1540748138" sldId="2147483672"/>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3155699555" sldId="2147483673"/>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3520624421" sldId="2147483674"/>
          </pc:sldLayoutMkLst>
        </pc:sldLayoutChg>
        <pc:sldLayoutChg chg="del">
          <pc:chgData name="Linh Phan" userId="228774c6-8676-4985-b789-d1a1db399f40" providerId="ADAL" clId="{DD633476-9809-4698-83EB-EE399B40AFE5}" dt="2024-08-13T03:59:02.500" v="79" actId="47"/>
          <pc:sldLayoutMkLst>
            <pc:docMk/>
            <pc:sldMasterMk cId="1662522649" sldId="2147483660"/>
            <pc:sldLayoutMk cId="3317502570" sldId="2147483675"/>
          </pc:sldLayoutMkLst>
        </pc:sldLayoutChg>
      </pc:sldMasterChg>
      <pc:sldMasterChg chg="del delSldLayout">
        <pc:chgData name="Linh Phan" userId="228774c6-8676-4985-b789-d1a1db399f40" providerId="ADAL" clId="{DD633476-9809-4698-83EB-EE399B40AFE5}" dt="2024-08-13T06:42:06.402" v="1679" actId="47"/>
        <pc:sldMasterMkLst>
          <pc:docMk/>
          <pc:sldMasterMk cId="1771469153" sldId="2147483660"/>
        </pc:sldMasterMkLst>
        <pc:sldLayoutChg chg="del">
          <pc:chgData name="Linh Phan" userId="228774c6-8676-4985-b789-d1a1db399f40" providerId="ADAL" clId="{DD633476-9809-4698-83EB-EE399B40AFE5}" dt="2024-08-13T06:42:06.402" v="1679" actId="47"/>
          <pc:sldLayoutMkLst>
            <pc:docMk/>
            <pc:sldMasterMk cId="1771469153" sldId="2147483660"/>
            <pc:sldLayoutMk cId="3548909539" sldId="2147483661"/>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2987578924" sldId="2147483662"/>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168384143" sldId="2147483663"/>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3491407786" sldId="2147483664"/>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1760884659" sldId="2147483665"/>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3457991431" sldId="2147483666"/>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1588743834" sldId="2147483667"/>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3148672187" sldId="2147483668"/>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201869773" sldId="2147483669"/>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3487056328" sldId="2147483670"/>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2897142786" sldId="2147483671"/>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622361035" sldId="2147483672"/>
          </pc:sldLayoutMkLst>
        </pc:sldLayoutChg>
        <pc:sldLayoutChg chg="del">
          <pc:chgData name="Linh Phan" userId="228774c6-8676-4985-b789-d1a1db399f40" providerId="ADAL" clId="{DD633476-9809-4698-83EB-EE399B40AFE5}" dt="2024-08-13T06:42:06.402" v="1679" actId="47"/>
          <pc:sldLayoutMkLst>
            <pc:docMk/>
            <pc:sldMasterMk cId="1771469153" sldId="2147483660"/>
            <pc:sldLayoutMk cId="1207281416"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27F99-0795-40EA-B20A-B5D2D28491B0}"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467B6-AA3D-4036-8B0E-E5550C62D7E9}" type="slidenum">
              <a:rPr lang="en-US" smtClean="0"/>
              <a:t>‹#›</a:t>
            </a:fld>
            <a:endParaRPr lang="en-US"/>
          </a:p>
        </p:txBody>
      </p:sp>
    </p:spTree>
    <p:extLst>
      <p:ext uri="{BB962C8B-B14F-4D97-AF65-F5344CB8AC3E}">
        <p14:creationId xmlns:p14="http://schemas.microsoft.com/office/powerpoint/2010/main" val="272220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sv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6.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9.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svg"/><Relationship Id="rId7"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70960" y="955596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2628900" y="126209"/>
            <a:ext cx="1303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7200" b="1" dirty="0" err="1">
                <a:solidFill>
                  <a:srgbClr val="FF3300"/>
                </a:solidFill>
                <a:latin typeface="Times New Roman" panose="02020603050405020304" pitchFamily="18" charset="0"/>
                <a:cs typeface="Times New Roman" panose="02020603050405020304" pitchFamily="18" charset="0"/>
              </a:rPr>
              <a:t>Trường</a:t>
            </a:r>
            <a:r>
              <a:rPr lang="en-US" altLang="en-US" sz="7200" b="1" dirty="0">
                <a:solidFill>
                  <a:srgbClr val="FF3300"/>
                </a:solidFill>
                <a:latin typeface="Times New Roman" panose="02020603050405020304" pitchFamily="18" charset="0"/>
                <a:cs typeface="Times New Roman" panose="02020603050405020304" pitchFamily="18" charset="0"/>
              </a:rPr>
              <a:t> </a:t>
            </a:r>
            <a:r>
              <a:rPr lang="en-US" altLang="en-US" sz="7200" b="1" dirty="0" err="1">
                <a:solidFill>
                  <a:srgbClr val="FF3300"/>
                </a:solidFill>
                <a:latin typeface="Times New Roman" panose="02020603050405020304" pitchFamily="18" charset="0"/>
                <a:cs typeface="Times New Roman" panose="02020603050405020304" pitchFamily="18" charset="0"/>
              </a:rPr>
              <a:t>Tiểu</a:t>
            </a:r>
            <a:r>
              <a:rPr lang="en-US" altLang="en-US" sz="7200" b="1" dirty="0">
                <a:solidFill>
                  <a:srgbClr val="FF3300"/>
                </a:solidFill>
                <a:latin typeface="Times New Roman" panose="02020603050405020304" pitchFamily="18" charset="0"/>
                <a:cs typeface="Times New Roman" panose="02020603050405020304" pitchFamily="18" charset="0"/>
              </a:rPr>
              <a:t> </a:t>
            </a:r>
            <a:r>
              <a:rPr lang="en-US" altLang="en-US" sz="7200" b="1" dirty="0" err="1">
                <a:solidFill>
                  <a:srgbClr val="FF3300"/>
                </a:solidFill>
                <a:latin typeface="Times New Roman" panose="02020603050405020304" pitchFamily="18" charset="0"/>
                <a:cs typeface="Times New Roman" panose="02020603050405020304" pitchFamily="18" charset="0"/>
              </a:rPr>
              <a:t>học</a:t>
            </a:r>
            <a:r>
              <a:rPr lang="en-US" altLang="en-US" sz="7200" b="1" dirty="0">
                <a:solidFill>
                  <a:srgbClr val="FF3300"/>
                </a:solidFill>
                <a:latin typeface="Times New Roman" panose="02020603050405020304" pitchFamily="18" charset="0"/>
                <a:cs typeface="Times New Roman" panose="02020603050405020304" pitchFamily="18" charset="0"/>
              </a:rPr>
              <a:t> </a:t>
            </a:r>
            <a:r>
              <a:rPr lang="en-US" altLang="en-US" sz="7200" b="1" dirty="0" err="1">
                <a:solidFill>
                  <a:srgbClr val="FF3300"/>
                </a:solidFill>
                <a:latin typeface="Times New Roman" panose="02020603050405020304" pitchFamily="18" charset="0"/>
                <a:cs typeface="Times New Roman" panose="02020603050405020304" pitchFamily="18" charset="0"/>
              </a:rPr>
              <a:t>Mỹ</a:t>
            </a:r>
            <a:r>
              <a:rPr lang="en-US" altLang="en-US" sz="7200" b="1" dirty="0">
                <a:solidFill>
                  <a:srgbClr val="FF3300"/>
                </a:solidFill>
                <a:latin typeface="Times New Roman" panose="02020603050405020304" pitchFamily="18" charset="0"/>
                <a:cs typeface="Times New Roman" panose="02020603050405020304" pitchFamily="18" charset="0"/>
              </a:rPr>
              <a:t> Phong</a:t>
            </a:r>
            <a:endParaRPr lang="en-US" altLang="en-US" sz="1403"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2607470" y="1600200"/>
            <a:ext cx="13373100" cy="9144000"/>
          </a:xfrm>
          <a:prstGeom prst="rect">
            <a:avLst/>
          </a:prstGeom>
        </p:spPr>
        <p:txBody>
          <a:bodyPr wrap="none" fromWordArt="1">
            <a:prstTxWarp prst="textArchUpPour">
              <a:avLst>
                <a:gd name="adj1" fmla="val 10725588"/>
                <a:gd name="adj2" fmla="val 77241"/>
              </a:avLst>
            </a:prstTxWarp>
          </a:bodyPr>
          <a:lstStyle/>
          <a:p>
            <a:pPr algn="ctr"/>
            <a:r>
              <a:rPr lang="en-US" sz="540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37894" name="WordArt 6"/>
          <p:cNvSpPr>
            <a:spLocks noChangeArrowheads="1" noChangeShapeType="1" noTextEdit="1"/>
          </p:cNvSpPr>
          <p:nvPr/>
        </p:nvSpPr>
        <p:spPr bwMode="auto">
          <a:xfrm>
            <a:off x="4914900" y="4572000"/>
            <a:ext cx="9258300" cy="1285878"/>
          </a:xfrm>
          <a:prstGeom prst="rect">
            <a:avLst/>
          </a:prstGeom>
        </p:spPr>
        <p:txBody>
          <a:bodyPr wrap="none" fromWordArt="1">
            <a:prstTxWarp prst="textPlain">
              <a:avLst>
                <a:gd name="adj" fmla="val 50000"/>
              </a:avLst>
            </a:prstTxWarp>
          </a:bodyPr>
          <a:lstStyle/>
          <a:p>
            <a:pPr algn="ctr"/>
            <a:r>
              <a:rPr lang="en-US" sz="6600"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VỀ DỰ GIỜ SINH HOẠT CHUYÊN MÔN</a:t>
            </a:r>
          </a:p>
        </p:txBody>
      </p:sp>
      <p:sp>
        <p:nvSpPr>
          <p:cNvPr id="6" name="WordArt 7"/>
          <p:cNvSpPr>
            <a:spLocks noChangeArrowheads="1" noChangeShapeType="1" noTextEdit="1"/>
          </p:cNvSpPr>
          <p:nvPr/>
        </p:nvSpPr>
        <p:spPr bwMode="auto">
          <a:xfrm>
            <a:off x="4777740" y="6172200"/>
            <a:ext cx="8458200" cy="2171700"/>
          </a:xfrm>
          <a:prstGeom prst="rect">
            <a:avLst/>
          </a:prstGeom>
        </p:spPr>
        <p:txBody>
          <a:bodyPr wrap="none" fromWordArt="1">
            <a:prstTxWarp prst="textPlain">
              <a:avLst>
                <a:gd name="adj" fmla="val 50000"/>
              </a:avLst>
            </a:prstTxWarp>
          </a:bodyPr>
          <a:lstStyle/>
          <a:p>
            <a:pPr algn="ctr"/>
            <a:r>
              <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5C</a:t>
            </a:r>
          </a:p>
          <a:p>
            <a:pPr algn="ctr"/>
            <a:r>
              <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6229350" y="9034465"/>
            <a:ext cx="6629400" cy="814388"/>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54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a:t>
            </a:r>
            <a:r>
              <a:rPr lang="en-US" sz="5400" kern="10" dirty="0">
                <a:ln w="9525">
                  <a:round/>
                </a:ln>
                <a:solidFill>
                  <a:srgbClr val="FF00FF">
                    <a:alpha val="92155"/>
                  </a:srgbClr>
                </a:solidFill>
                <a:latin typeface="Times New Roman" panose="02020603050405020304" pitchFamily="18" charset="0"/>
                <a:cs typeface="Times New Roman" panose="02020603050405020304" pitchFamily="18" charset="0"/>
              </a:rPr>
              <a:t>Nguyễn Thanh Long</a:t>
            </a:r>
          </a:p>
        </p:txBody>
      </p:sp>
      <p:sp>
        <p:nvSpPr>
          <p:cNvPr id="23560" name="Rectangle 9"/>
          <p:cNvSpPr>
            <a:spLocks noChangeArrowheads="1"/>
          </p:cNvSpPr>
          <p:nvPr/>
        </p:nvSpPr>
        <p:spPr bwMode="auto">
          <a:xfrm>
            <a:off x="0" y="0"/>
            <a:ext cx="18288000" cy="10287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36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8288000" cy="10287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21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 y="-474"/>
            <a:ext cx="1023938" cy="372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9302" y="6"/>
            <a:ext cx="1023938" cy="372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 y="844867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30600" y="8220078"/>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5" presetClass="entr" presetSubtype="10" fill="hold" grpId="0" nodeType="after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checkerboard(across)">
                                      <p:cBhvr>
                                        <p:cTn id="23" dur="1000"/>
                                        <p:tgtEl>
                                          <p:spTgt spid="37894"/>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1000"/>
                                        <p:tgtEl>
                                          <p:spTgt spid="6"/>
                                        </p:tgtEl>
                                      </p:cBhvr>
                                    </p:animEffect>
                                  </p:childTnLst>
                                </p:cTn>
                              </p:par>
                            </p:childTnLst>
                          </p:cTn>
                        </p:par>
                        <p:par>
                          <p:cTn id="28" fill="hold">
                            <p:stCondLst>
                              <p:cond delay="6500"/>
                            </p:stCondLst>
                            <p:childTnLst>
                              <p:par>
                                <p:cTn id="29" presetID="4" presetClass="entr" presetSubtype="16" fill="hold" grpId="0" nodeType="afterEffect">
                                  <p:stCondLst>
                                    <p:cond delay="0"/>
                                  </p:stCondLst>
                                  <p:childTnLst>
                                    <p:set>
                                      <p:cBhvr>
                                        <p:cTn id="30" dur="1" fill="hold">
                                          <p:stCondLst>
                                            <p:cond delay="0"/>
                                          </p:stCondLst>
                                        </p:cTn>
                                        <p:tgtEl>
                                          <p:spTgt spid="37896"/>
                                        </p:tgtEl>
                                        <p:attrNameLst>
                                          <p:attrName>style.visibility</p:attrName>
                                        </p:attrNameLst>
                                      </p:cBhvr>
                                      <p:to>
                                        <p:strVal val="visible"/>
                                      </p:to>
                                    </p:set>
                                    <p:animEffect transition="in" filter="box(in)">
                                      <p:cBhvr>
                                        <p:cTn id="31"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37894"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066800" cy="977455"/>
          </a:xfrm>
          <a:prstGeom prst="rect">
            <a:avLst/>
          </a:prstGeom>
        </p:spPr>
      </p:pic>
      <p:pic>
        <p:nvPicPr>
          <p:cNvPr id="2" name="Picture 5">
            <a:extLst>
              <a:ext uri="{FF2B5EF4-FFF2-40B4-BE49-F238E27FC236}">
                <a16:creationId xmlns:a16="http://schemas.microsoft.com/office/drawing/2014/main" id="{5C3781CC-EC69-844F-C7D3-5E6BFA6018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9514" b="36801"/>
          <a:stretch>
            <a:fillRect/>
          </a:stretch>
        </p:blipFill>
        <p:spPr>
          <a:xfrm rot="-2788314">
            <a:off x="16802952" y="-69066"/>
            <a:ext cx="1315421" cy="1363403"/>
          </a:xfrm>
          <a:prstGeom prst="rect">
            <a:avLst/>
          </a:prstGeom>
        </p:spPr>
      </p:pic>
      <p:grpSp>
        <p:nvGrpSpPr>
          <p:cNvPr id="6" name="Group 5">
            <a:extLst>
              <a:ext uri="{FF2B5EF4-FFF2-40B4-BE49-F238E27FC236}">
                <a16:creationId xmlns:a16="http://schemas.microsoft.com/office/drawing/2014/main" id="{67E41086-6D30-F270-A2E5-4FA761E093ED}"/>
              </a:ext>
            </a:extLst>
          </p:cNvPr>
          <p:cNvGrpSpPr/>
          <p:nvPr/>
        </p:nvGrpSpPr>
        <p:grpSpPr>
          <a:xfrm>
            <a:off x="5446400" y="0"/>
            <a:ext cx="7583876" cy="1388058"/>
            <a:chOff x="4834930" y="84191"/>
            <a:chExt cx="7359542" cy="1232175"/>
          </a:xfrm>
        </p:grpSpPr>
        <p:sp>
          <p:nvSpPr>
            <p:cNvPr id="7" name="Round Same Side Corner Rectangle 11">
              <a:extLst>
                <a:ext uri="{FF2B5EF4-FFF2-40B4-BE49-F238E27FC236}">
                  <a16:creationId xmlns:a16="http://schemas.microsoft.com/office/drawing/2014/main" id="{7C75BBD0-F56F-E2C5-F660-FDCAF17C2629}"/>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84C3DF-D4CA-326F-56F6-8A0EBD20CC25}"/>
                </a:ext>
              </a:extLst>
            </p:cNvPr>
            <p:cNvSpPr txBox="1"/>
            <p:nvPr/>
          </p:nvSpPr>
          <p:spPr>
            <a:xfrm>
              <a:off x="5221495" y="304505"/>
              <a:ext cx="6403317" cy="792316"/>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p>
          </p:txBody>
        </p:sp>
      </p:grpSp>
      <p:sp>
        <p:nvSpPr>
          <p:cNvPr id="15" name="Freeform 6">
            <a:extLst>
              <a:ext uri="{FF2B5EF4-FFF2-40B4-BE49-F238E27FC236}">
                <a16:creationId xmlns:a16="http://schemas.microsoft.com/office/drawing/2014/main" id="{E3DF1EB5-6374-E23C-5E0F-5C5617C10FA1}"/>
              </a:ext>
            </a:extLst>
          </p:cNvPr>
          <p:cNvSpPr/>
          <p:nvPr/>
        </p:nvSpPr>
        <p:spPr>
          <a:xfrm>
            <a:off x="545412" y="2984550"/>
            <a:ext cx="17173632" cy="6718596"/>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p>
        </p:txBody>
      </p:sp>
      <p:pic>
        <p:nvPicPr>
          <p:cNvPr id="17" name="Picture 16" descr="Icon&#10;&#10;Description automatically generated">
            <a:extLst>
              <a:ext uri="{FF2B5EF4-FFF2-40B4-BE49-F238E27FC236}">
                <a16:creationId xmlns:a16="http://schemas.microsoft.com/office/drawing/2014/main" id="{8969084E-D251-0103-F36B-C0CC0E4F67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040" y="2403010"/>
            <a:ext cx="1067868" cy="1067868"/>
          </a:xfrm>
          <a:prstGeom prst="rect">
            <a:avLst/>
          </a:prstGeom>
        </p:spPr>
      </p:pic>
      <p:sp>
        <p:nvSpPr>
          <p:cNvPr id="20" name="Flowchart: Terminator 19">
            <a:extLst>
              <a:ext uri="{FF2B5EF4-FFF2-40B4-BE49-F238E27FC236}">
                <a16:creationId xmlns:a16="http://schemas.microsoft.com/office/drawing/2014/main" id="{4F2D358A-B691-B191-4753-CFC12A2B940D}"/>
              </a:ext>
            </a:extLst>
          </p:cNvPr>
          <p:cNvSpPr/>
          <p:nvPr/>
        </p:nvSpPr>
        <p:spPr>
          <a:xfrm>
            <a:off x="1773701" y="1995683"/>
            <a:ext cx="6396831" cy="2080435"/>
          </a:xfrm>
          <a:prstGeom prst="flowChartTerminator">
            <a:avLst/>
          </a:prstGeom>
          <a:solidFill>
            <a:srgbClr val="FFF1C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a:t>
            </a:r>
            <a:r>
              <a:rPr lang="en-US" sz="4000" b="1" i="1">
                <a:solidFill>
                  <a:srgbClr val="FF0000"/>
                </a:solidFill>
                <a:latin typeface="Arial" panose="020B0604020202020204" pitchFamily="34" charset="0"/>
                <a:cs typeface="Arial" panose="020B0604020202020204" pitchFamily="34" charset="0"/>
              </a:rPr>
              <a:t>Hành </a:t>
            </a:r>
            <a:r>
              <a:rPr lang="en-US" sz="4000">
                <a:solidFill>
                  <a:schemeClr val="tx1"/>
                </a:solidFill>
                <a:latin typeface="Arial" panose="020B0604020202020204" pitchFamily="34" charset="0"/>
                <a:cs typeface="Arial" panose="020B0604020202020204" pitchFamily="34" charset="0"/>
              </a:rPr>
              <a:t>có nghĩa là đi </a:t>
            </a:r>
            <a:endParaRPr lang="en-US" sz="4000">
              <a:solidFill>
                <a:srgbClr val="FF0000"/>
              </a:solidFill>
              <a:latin typeface="Arial" panose="020B0604020202020204" pitchFamily="34" charset="0"/>
              <a:cs typeface="Arial" panose="020B0604020202020204" pitchFamily="34" charset="0"/>
            </a:endParaRPr>
          </a:p>
        </p:txBody>
      </p:sp>
      <p:sp>
        <p:nvSpPr>
          <p:cNvPr id="21" name="AutoShape 14">
            <a:extLst>
              <a:ext uri="{FF2B5EF4-FFF2-40B4-BE49-F238E27FC236}">
                <a16:creationId xmlns:a16="http://schemas.microsoft.com/office/drawing/2014/main" id="{8D8D2345-FF00-C2D8-8DC1-1DFB95B32CE5}"/>
              </a:ext>
            </a:extLst>
          </p:cNvPr>
          <p:cNvSpPr/>
          <p:nvPr/>
        </p:nvSpPr>
        <p:spPr>
          <a:xfrm>
            <a:off x="9227659" y="2984551"/>
            <a:ext cx="1" cy="6718596"/>
          </a:xfrm>
          <a:prstGeom prst="line">
            <a:avLst/>
          </a:prstGeom>
          <a:ln w="38100" cap="flat">
            <a:solidFill>
              <a:schemeClr val="tx1">
                <a:lumMod val="95000"/>
                <a:lumOff val="5000"/>
              </a:schemeClr>
            </a:solidFill>
            <a:prstDash val="lgDashDotDot"/>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22" name="Flowchart: Terminator 21">
            <a:extLst>
              <a:ext uri="{FF2B5EF4-FFF2-40B4-BE49-F238E27FC236}">
                <a16:creationId xmlns:a16="http://schemas.microsoft.com/office/drawing/2014/main" id="{BB14CE72-4FD8-C5B2-00B8-DA63084B32BB}"/>
              </a:ext>
            </a:extLst>
          </p:cNvPr>
          <p:cNvSpPr/>
          <p:nvPr/>
        </p:nvSpPr>
        <p:spPr>
          <a:xfrm>
            <a:off x="10066862" y="1995683"/>
            <a:ext cx="6955161" cy="2080435"/>
          </a:xfrm>
          <a:prstGeom prst="flowChartTerminator">
            <a:avLst/>
          </a:prstGeom>
          <a:solidFill>
            <a:schemeClr val="accent3">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a:t>
            </a:r>
            <a:r>
              <a:rPr lang="en-US" sz="4000" b="1" i="1">
                <a:solidFill>
                  <a:srgbClr val="FF0000"/>
                </a:solidFill>
                <a:latin typeface="Arial" panose="020B0604020202020204" pitchFamily="34" charset="0"/>
                <a:cs typeface="Arial" panose="020B0604020202020204" pitchFamily="34" charset="0"/>
              </a:rPr>
              <a:t>Hành</a:t>
            </a:r>
            <a:r>
              <a:rPr lang="en-US" sz="4000">
                <a:solidFill>
                  <a:schemeClr val="tx1"/>
                </a:solidFill>
                <a:latin typeface="Arial" panose="020B0604020202020204" pitchFamily="34" charset="0"/>
                <a:cs typeface="Arial" panose="020B0604020202020204" pitchFamily="34" charset="0"/>
              </a:rPr>
              <a:t> có nghĩa là làm</a:t>
            </a:r>
            <a:endParaRPr lang="en-US" sz="4000">
              <a:solidFill>
                <a:srgbClr val="FF0000"/>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19A7BB2A-003E-F898-CC8D-B0CF024574E1}"/>
              </a:ext>
            </a:extLst>
          </p:cNvPr>
          <p:cNvSpPr/>
          <p:nvPr/>
        </p:nvSpPr>
        <p:spPr>
          <a:xfrm>
            <a:off x="10055976" y="4683743"/>
            <a:ext cx="3475301" cy="19743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thực hành</a:t>
            </a:r>
          </a:p>
        </p:txBody>
      </p:sp>
      <p:sp>
        <p:nvSpPr>
          <p:cNvPr id="26" name="Rectangle: Rounded Corners 25">
            <a:extLst>
              <a:ext uri="{FF2B5EF4-FFF2-40B4-BE49-F238E27FC236}">
                <a16:creationId xmlns:a16="http://schemas.microsoft.com/office/drawing/2014/main" id="{BF2EFBCE-5DE7-37E0-4B43-4678C4EDA867}"/>
              </a:ext>
            </a:extLst>
          </p:cNvPr>
          <p:cNvSpPr/>
          <p:nvPr/>
        </p:nvSpPr>
        <p:spPr>
          <a:xfrm>
            <a:off x="13768165" y="4683744"/>
            <a:ext cx="3475297" cy="19743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tiến hành</a:t>
            </a:r>
          </a:p>
        </p:txBody>
      </p:sp>
      <p:sp>
        <p:nvSpPr>
          <p:cNvPr id="27" name="Rectangle: Rounded Corners 26">
            <a:extLst>
              <a:ext uri="{FF2B5EF4-FFF2-40B4-BE49-F238E27FC236}">
                <a16:creationId xmlns:a16="http://schemas.microsoft.com/office/drawing/2014/main" id="{4C853B1C-64F6-F80E-246B-D68FD220D46F}"/>
              </a:ext>
            </a:extLst>
          </p:cNvPr>
          <p:cNvSpPr/>
          <p:nvPr/>
        </p:nvSpPr>
        <p:spPr>
          <a:xfrm>
            <a:off x="10039854" y="7159348"/>
            <a:ext cx="3475301" cy="19743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hành động</a:t>
            </a:r>
          </a:p>
        </p:txBody>
      </p:sp>
      <p:sp>
        <p:nvSpPr>
          <p:cNvPr id="28" name="Rectangle: Rounded Corners 27">
            <a:extLst>
              <a:ext uri="{FF2B5EF4-FFF2-40B4-BE49-F238E27FC236}">
                <a16:creationId xmlns:a16="http://schemas.microsoft.com/office/drawing/2014/main" id="{BF56C0A5-DD26-5461-FEE4-D8DD40314A2F}"/>
              </a:ext>
            </a:extLst>
          </p:cNvPr>
          <p:cNvSpPr/>
          <p:nvPr/>
        </p:nvSpPr>
        <p:spPr>
          <a:xfrm>
            <a:off x="13752045" y="7159346"/>
            <a:ext cx="3475297" cy="19743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hành nghề </a:t>
            </a:r>
          </a:p>
        </p:txBody>
      </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196009" y="9057983"/>
            <a:ext cx="1046069" cy="1146377"/>
          </a:xfrm>
          <a:prstGeom prst="rect">
            <a:avLst/>
          </a:prstGeom>
        </p:spPr>
      </p:pic>
      <p:sp>
        <p:nvSpPr>
          <p:cNvPr id="34" name="Rectangle: Rounded Corners 33">
            <a:extLst>
              <a:ext uri="{FF2B5EF4-FFF2-40B4-BE49-F238E27FC236}">
                <a16:creationId xmlns:a16="http://schemas.microsoft.com/office/drawing/2014/main" id="{4781C751-DA36-0278-E527-B5B410F94109}"/>
              </a:ext>
            </a:extLst>
          </p:cNvPr>
          <p:cNvSpPr/>
          <p:nvPr/>
        </p:nvSpPr>
        <p:spPr>
          <a:xfrm>
            <a:off x="1211853" y="4685415"/>
            <a:ext cx="3475301" cy="19743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đồng hành</a:t>
            </a:r>
          </a:p>
        </p:txBody>
      </p:sp>
      <p:sp>
        <p:nvSpPr>
          <p:cNvPr id="35" name="Rectangle: Rounded Corners 34">
            <a:extLst>
              <a:ext uri="{FF2B5EF4-FFF2-40B4-BE49-F238E27FC236}">
                <a16:creationId xmlns:a16="http://schemas.microsoft.com/office/drawing/2014/main" id="{241DC9EE-1B4C-97A8-83AA-A4765FC61E39}"/>
              </a:ext>
            </a:extLst>
          </p:cNvPr>
          <p:cNvSpPr/>
          <p:nvPr/>
        </p:nvSpPr>
        <p:spPr>
          <a:xfrm>
            <a:off x="4924042" y="4685416"/>
            <a:ext cx="3475297" cy="19743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hành quân</a:t>
            </a:r>
          </a:p>
        </p:txBody>
      </p:sp>
      <p:sp>
        <p:nvSpPr>
          <p:cNvPr id="36" name="Rectangle: Rounded Corners 35">
            <a:extLst>
              <a:ext uri="{FF2B5EF4-FFF2-40B4-BE49-F238E27FC236}">
                <a16:creationId xmlns:a16="http://schemas.microsoft.com/office/drawing/2014/main" id="{9F594731-28B2-CC85-5B57-03D3B90A8C12}"/>
              </a:ext>
            </a:extLst>
          </p:cNvPr>
          <p:cNvSpPr/>
          <p:nvPr/>
        </p:nvSpPr>
        <p:spPr>
          <a:xfrm>
            <a:off x="1195731" y="7161020"/>
            <a:ext cx="3475301" cy="19743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xuất hành</a:t>
            </a:r>
          </a:p>
        </p:txBody>
      </p:sp>
      <p:sp>
        <p:nvSpPr>
          <p:cNvPr id="37" name="Rectangle: Rounded Corners 36">
            <a:extLst>
              <a:ext uri="{FF2B5EF4-FFF2-40B4-BE49-F238E27FC236}">
                <a16:creationId xmlns:a16="http://schemas.microsoft.com/office/drawing/2014/main" id="{8DE54DA5-7221-33E5-6BDE-CC44BA232F98}"/>
              </a:ext>
            </a:extLst>
          </p:cNvPr>
          <p:cNvSpPr/>
          <p:nvPr/>
        </p:nvSpPr>
        <p:spPr>
          <a:xfrm>
            <a:off x="4907922" y="7161018"/>
            <a:ext cx="3475297" cy="19743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hành khúc </a:t>
            </a:r>
          </a:p>
        </p:txBody>
      </p:sp>
    </p:spTree>
    <p:extLst>
      <p:ext uri="{BB962C8B-B14F-4D97-AF65-F5344CB8AC3E}">
        <p14:creationId xmlns:p14="http://schemas.microsoft.com/office/powerpoint/2010/main" val="21759906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ppt_x"/>
                                          </p:val>
                                        </p:tav>
                                        <p:tav tm="100000">
                                          <p:val>
                                            <p:strVal val="#ppt_x"/>
                                          </p:val>
                                        </p:tav>
                                      </p:tavLst>
                                    </p:anim>
                                    <p:anim calcmode="lin" valueType="num">
                                      <p:cBhvr additive="base">
                                        <p:cTn id="53" dur="500" fill="hold"/>
                                        <p:tgtEl>
                                          <p:spTgt spid="26"/>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2" presetClass="entr" presetSubtype="4"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par>
                          <p:cTn id="59" fill="hold">
                            <p:stCondLst>
                              <p:cond delay="1500"/>
                            </p:stCondLst>
                            <p:childTnLst>
                              <p:par>
                                <p:cTn id="60" presetID="2" presetClass="entr" presetSubtype="4"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ppt_x"/>
                                          </p:val>
                                        </p:tav>
                                        <p:tav tm="100000">
                                          <p:val>
                                            <p:strVal val="#ppt_x"/>
                                          </p:val>
                                        </p:tav>
                                      </p:tavLst>
                                    </p:anim>
                                    <p:anim calcmode="lin" valueType="num">
                                      <p:cBhvr additive="base">
                                        <p:cTn id="6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5" grpId="0" animBg="1"/>
      <p:bldP spid="26" grpId="0" animBg="1"/>
      <p:bldP spid="27" grpId="0" animBg="1"/>
      <p:bldP spid="28" grpId="0" animBg="1"/>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5F58C28-4BE4-C7D3-FEA6-91152F04F467}"/>
              </a:ext>
            </a:extLst>
          </p:cNvPr>
          <p:cNvSpPr txBox="1"/>
          <p:nvPr/>
        </p:nvSpPr>
        <p:spPr>
          <a:xfrm>
            <a:off x="1573240" y="3839112"/>
            <a:ext cx="15431729" cy="1824923"/>
          </a:xfrm>
          <a:prstGeom prst="rect">
            <a:avLst/>
          </a:prstGeom>
          <a:noFill/>
        </p:spPr>
        <p:txBody>
          <a:bodyPr wrap="square">
            <a:spAutoFit/>
          </a:bodyPr>
          <a:lstStyle/>
          <a:p>
            <a:pPr algn="just">
              <a:lnSpc>
                <a:spcPct val="150000"/>
              </a:lnSpc>
            </a:pPr>
            <a:r>
              <a:rPr lang="en-US" sz="40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Các</a:t>
            </a:r>
            <a:r>
              <a:rPr lang="en-US" sz="4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0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em</a:t>
            </a:r>
            <a:r>
              <a:rPr lang="en-US" sz="4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0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tiến</a:t>
            </a:r>
            <a:r>
              <a:rPr lang="en-US" sz="4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0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hành</a:t>
            </a:r>
            <a:r>
              <a:rPr lang="en-US" sz="4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4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tra từ điển, tìm nghĩa của các từ </a:t>
            </a:r>
            <a:r>
              <a:rPr lang="vi-VN"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xuất hành, hành khúc </a:t>
            </a:r>
            <a:r>
              <a:rPr lang="vi-VN" sz="4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và những từ khác: </a:t>
            </a:r>
          </a:p>
        </p:txBody>
      </p:sp>
      <p:sp>
        <p:nvSpPr>
          <p:cNvPr id="12" name="TextBox 11">
            <a:extLst>
              <a:ext uri="{FF2B5EF4-FFF2-40B4-BE49-F238E27FC236}">
                <a16:creationId xmlns:a16="http://schemas.microsoft.com/office/drawing/2014/main" id="{48888203-ADD2-DAF9-0149-B71F6AEC1EEC}"/>
              </a:ext>
            </a:extLst>
          </p:cNvPr>
          <p:cNvSpPr txBox="1"/>
          <p:nvPr/>
        </p:nvSpPr>
        <p:spPr>
          <a:xfrm>
            <a:off x="1860409" y="3047672"/>
            <a:ext cx="6369192" cy="830997"/>
          </a:xfrm>
          <a:prstGeom prst="rect">
            <a:avLst/>
          </a:prstGeom>
          <a:noFill/>
        </p:spPr>
        <p:txBody>
          <a:bodyPr wrap="square">
            <a:spAutoFit/>
          </a:bodyPr>
          <a:lstStyle/>
          <a:p>
            <a:pPr>
              <a:spcAft>
                <a:spcPts val="1000"/>
              </a:spcAft>
            </a:pP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LÀM VIỆC CÁ NHÂN</a:t>
            </a:r>
            <a:endPar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 name="Rounded Rectangle 207">
            <a:extLst>
              <a:ext uri="{FF2B5EF4-FFF2-40B4-BE49-F238E27FC236}">
                <a16:creationId xmlns:a16="http://schemas.microsoft.com/office/drawing/2014/main" id="{151631F9-CD0F-317C-80FD-20896B7597D1}"/>
              </a:ext>
            </a:extLst>
          </p:cNvPr>
          <p:cNvSpPr/>
          <p:nvPr/>
        </p:nvSpPr>
        <p:spPr>
          <a:xfrm>
            <a:off x="1524000" y="5726071"/>
            <a:ext cx="16078201" cy="2743199"/>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defTabSz="1828800">
              <a:lnSpc>
                <a:spcPct val="150000"/>
              </a:lnSpc>
            </a:pPr>
            <a:r>
              <a:rPr lang="vi-VN" sz="3600" b="1" kern="0" dirty="0">
                <a:solidFill>
                  <a:srgbClr val="FF0000"/>
                </a:solidFill>
                <a:latin typeface="+mj-lt"/>
                <a:cs typeface="Arial" panose="020B0604020202020204" pitchFamily="34" charset="0"/>
                <a:sym typeface="Arial"/>
              </a:rPr>
              <a:t>Xuất hành: </a:t>
            </a:r>
            <a:r>
              <a:rPr lang="vi-VN" sz="3600" kern="0" dirty="0">
                <a:latin typeface="+mj-lt"/>
                <a:cs typeface="Arial" panose="020B0604020202020204" pitchFamily="34" charset="0"/>
                <a:sym typeface="Arial"/>
              </a:rPr>
              <a:t>bắt đầu rời nhà để lên đường đi xa, nói về mặt vào ngày tốt hay ngày xấu, theo tín ngưỡng dân gian/ đi ra khỏi nhà lần đầu tiên trong năm mới âm lịch, nói về mặt giờ tốt hay xấu, theo tín ngưỡng dân gian</a:t>
            </a:r>
            <a:r>
              <a:rPr lang="en-US" sz="3600" kern="0" dirty="0">
                <a:latin typeface="+mj-lt"/>
                <a:cs typeface="Arial" panose="020B0604020202020204" pitchFamily="34" charset="0"/>
                <a:sym typeface="Arial"/>
              </a:rPr>
              <a:t>.</a:t>
            </a:r>
            <a:endParaRPr lang="vi-VN" sz="3600" kern="0" dirty="0">
              <a:latin typeface="+mj-lt"/>
              <a:cs typeface="Arial" panose="020B0604020202020204" pitchFamily="34" charset="0"/>
              <a:sym typeface="Arial"/>
            </a:endParaRPr>
          </a:p>
        </p:txBody>
      </p:sp>
      <p:sp>
        <p:nvSpPr>
          <p:cNvPr id="3" name="Rounded Rectangle 211">
            <a:extLst>
              <a:ext uri="{FF2B5EF4-FFF2-40B4-BE49-F238E27FC236}">
                <a16:creationId xmlns:a16="http://schemas.microsoft.com/office/drawing/2014/main" id="{81551713-BB6A-22AA-4CCD-42A17380F834}"/>
              </a:ext>
            </a:extLst>
          </p:cNvPr>
          <p:cNvSpPr/>
          <p:nvPr/>
        </p:nvSpPr>
        <p:spPr>
          <a:xfrm>
            <a:off x="1553575" y="8579983"/>
            <a:ext cx="15994200" cy="168276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defTabSz="1828800">
              <a:lnSpc>
                <a:spcPct val="150000"/>
              </a:lnSpc>
              <a:defRPr/>
            </a:pPr>
            <a:r>
              <a:rPr lang="vi-VN" sz="3600" b="1" kern="0" dirty="0">
                <a:solidFill>
                  <a:srgbClr val="FF0000"/>
                </a:solidFill>
                <a:latin typeface="+mj-lt"/>
                <a:cs typeface="Arial" panose="020B0604020202020204" pitchFamily="34" charset="0"/>
                <a:sym typeface="Arial"/>
              </a:rPr>
              <a:t>Hành khúc: </a:t>
            </a:r>
            <a:r>
              <a:rPr lang="vi-VN" sz="3600" kern="0" dirty="0">
                <a:latin typeface="+mj-lt"/>
                <a:cs typeface="Arial" panose="020B0604020202020204" pitchFamily="34" charset="0"/>
                <a:sym typeface="Arial"/>
              </a:rPr>
              <a:t>bản nhạc, bài hát theo nhịp đi đều bước của đoàn người tổ chức thành hàng ngũ</a:t>
            </a:r>
            <a:r>
              <a:rPr lang="en-US" sz="3600" kern="0" dirty="0">
                <a:latin typeface="+mj-lt"/>
                <a:cs typeface="Arial" panose="020B0604020202020204" pitchFamily="34" charset="0"/>
                <a:sym typeface="Arial"/>
              </a:rPr>
              <a:t>.</a:t>
            </a:r>
            <a:endParaRPr lang="vi-VN" sz="3600" kern="0" dirty="0">
              <a:latin typeface="+mj-lt"/>
              <a:cs typeface="Arial" panose="020B0604020202020204" pitchFamily="34" charset="0"/>
              <a:sym typeface="Arial"/>
            </a:endParaRPr>
          </a:p>
        </p:txBody>
      </p:sp>
      <p:sp>
        <p:nvSpPr>
          <p:cNvPr id="4" name="TextBox 3">
            <a:extLst>
              <a:ext uri="{FF2B5EF4-FFF2-40B4-BE49-F238E27FC236}">
                <a16:creationId xmlns:a16="http://schemas.microsoft.com/office/drawing/2014/main" id="{193663E4-C0F3-3BA2-F3D3-042BCD848761}"/>
              </a:ext>
            </a:extLst>
          </p:cNvPr>
          <p:cNvSpPr txBox="1"/>
          <p:nvPr/>
        </p:nvSpPr>
        <p:spPr>
          <a:xfrm>
            <a:off x="1038397" y="1419012"/>
            <a:ext cx="16211205" cy="1710853"/>
          </a:xfrm>
          <a:prstGeom prst="rect">
            <a:avLst/>
          </a:prstGeom>
          <a:noFill/>
        </p:spPr>
        <p:txBody>
          <a:bodyPr wrap="square">
            <a:spAutoFit/>
          </a:bodyPr>
          <a:lstStyle/>
          <a:p>
            <a:pPr algn="ctr">
              <a:lnSpc>
                <a:spcPct val="150000"/>
              </a:lnSpc>
            </a:pPr>
            <a:r>
              <a:rPr lang="en-US" sz="8000" b="1" dirty="0">
                <a:solidFill>
                  <a:srgbClr val="C00000"/>
                </a:solidFill>
                <a:latin typeface="Arial" panose="020B0604020202020204" pitchFamily="34" charset="0"/>
                <a:ea typeface="Calibri" panose="020F0502020204030204" pitchFamily="34" charset="0"/>
                <a:cs typeface="Arial" panose="020B0604020202020204" pitchFamily="34" charset="0"/>
              </a:rPr>
              <a:t>MỞ RỘNG VỐN TỪ: HỌC HÀNH</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B8DA62B-FED3-C58C-9CB9-69B390FE5223}"/>
              </a:ext>
            </a:extLst>
          </p:cNvPr>
          <p:cNvSpPr/>
          <p:nvPr/>
        </p:nvSpPr>
        <p:spPr>
          <a:xfrm>
            <a:off x="4038600" y="190500"/>
            <a:ext cx="10668000" cy="5192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Thứ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2024</a:t>
            </a:r>
          </a:p>
        </p:txBody>
      </p:sp>
      <p:sp>
        <p:nvSpPr>
          <p:cNvPr id="7" name="Rectangle 6">
            <a:extLst>
              <a:ext uri="{FF2B5EF4-FFF2-40B4-BE49-F238E27FC236}">
                <a16:creationId xmlns:a16="http://schemas.microsoft.com/office/drawing/2014/main" id="{48D571E4-179F-0030-6BF2-03E7089C6706}"/>
              </a:ext>
            </a:extLst>
          </p:cNvPr>
          <p:cNvSpPr/>
          <p:nvPr/>
        </p:nvSpPr>
        <p:spPr>
          <a:xfrm>
            <a:off x="4060723" y="1028700"/>
            <a:ext cx="10668000" cy="5192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Tiếng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việt</a:t>
            </a:r>
            <a:endParaRPr lang="en-US"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4DE95B-46A6-E0CA-98DC-1EDDB7E504DE}"/>
              </a:ext>
            </a:extLst>
          </p:cNvPr>
          <p:cNvSpPr txBox="1"/>
          <p:nvPr/>
        </p:nvSpPr>
        <p:spPr>
          <a:xfrm>
            <a:off x="381000" y="3129865"/>
            <a:ext cx="6369192" cy="830997"/>
          </a:xfrm>
          <a:prstGeom prst="rect">
            <a:avLst/>
          </a:prstGeom>
          <a:noFill/>
        </p:spPr>
        <p:txBody>
          <a:bodyPr wrap="square">
            <a:spAutoFit/>
          </a:bodyPr>
          <a:lstStyle/>
          <a:p>
            <a:pPr>
              <a:spcAft>
                <a:spcPts val="1000"/>
              </a:spcAft>
            </a:pPr>
            <a:r>
              <a:rPr lang="en-US" sz="48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Hoạt</a:t>
            </a:r>
            <a:r>
              <a:rPr lang="en-US" sz="4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8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động</a:t>
            </a:r>
            <a:r>
              <a:rPr lang="en-US" sz="4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8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vận</a:t>
            </a:r>
            <a:r>
              <a:rPr lang="en-US" sz="4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8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dụng</a:t>
            </a:r>
            <a:endParaRPr lang="en-US" sz="4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119E7561-2B22-B281-D25F-3E64E0A8D5F4}"/>
              </a:ext>
            </a:extLst>
          </p:cNvPr>
          <p:cNvSpPr txBox="1"/>
          <p:nvPr/>
        </p:nvSpPr>
        <p:spPr>
          <a:xfrm>
            <a:off x="1038397" y="1419012"/>
            <a:ext cx="16211205" cy="1710853"/>
          </a:xfrm>
          <a:prstGeom prst="rect">
            <a:avLst/>
          </a:prstGeom>
          <a:noFill/>
        </p:spPr>
        <p:txBody>
          <a:bodyPr wrap="square">
            <a:spAutoFit/>
          </a:bodyPr>
          <a:lstStyle/>
          <a:p>
            <a:pPr algn="ctr">
              <a:lnSpc>
                <a:spcPct val="150000"/>
              </a:lnSpc>
            </a:pPr>
            <a:r>
              <a:rPr lang="en-US" sz="8000" b="1" dirty="0">
                <a:solidFill>
                  <a:srgbClr val="C00000"/>
                </a:solidFill>
                <a:latin typeface="Arial" panose="020B0604020202020204" pitchFamily="34" charset="0"/>
                <a:ea typeface="Calibri" panose="020F0502020204030204" pitchFamily="34" charset="0"/>
                <a:cs typeface="Arial" panose="020B0604020202020204" pitchFamily="34" charset="0"/>
              </a:rPr>
              <a:t>MỞ RỘNG VỐN TỪ: HỌC HÀNH</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92D2538-93FA-59A8-5F09-AAEFB2F50301}"/>
              </a:ext>
            </a:extLst>
          </p:cNvPr>
          <p:cNvSpPr/>
          <p:nvPr/>
        </p:nvSpPr>
        <p:spPr>
          <a:xfrm>
            <a:off x="4038600" y="190500"/>
            <a:ext cx="10668000" cy="5192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Thứ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2024</a:t>
            </a:r>
          </a:p>
        </p:txBody>
      </p:sp>
      <p:sp>
        <p:nvSpPr>
          <p:cNvPr id="5" name="Rectangle 4">
            <a:extLst>
              <a:ext uri="{FF2B5EF4-FFF2-40B4-BE49-F238E27FC236}">
                <a16:creationId xmlns:a16="http://schemas.microsoft.com/office/drawing/2014/main" id="{50D024D4-9051-CE17-2997-21CF377DEA7E}"/>
              </a:ext>
            </a:extLst>
          </p:cNvPr>
          <p:cNvSpPr/>
          <p:nvPr/>
        </p:nvSpPr>
        <p:spPr>
          <a:xfrm>
            <a:off x="4060723" y="1028700"/>
            <a:ext cx="10668000" cy="5192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Tiếng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72A5E8F-2AF3-6537-8ACF-C3538AE47940}"/>
              </a:ext>
            </a:extLst>
          </p:cNvPr>
          <p:cNvSpPr txBox="1"/>
          <p:nvPr/>
        </p:nvSpPr>
        <p:spPr>
          <a:xfrm>
            <a:off x="838200" y="3971873"/>
            <a:ext cx="16535399" cy="3610027"/>
          </a:xfrm>
          <a:prstGeom prst="rect">
            <a:avLst/>
          </a:prstGeom>
          <a:noFill/>
        </p:spPr>
        <p:txBody>
          <a:bodyPr wrap="square">
            <a:spAutoFit/>
          </a:bodyPr>
          <a:lstStyle/>
          <a:p>
            <a:pPr algn="just">
              <a:lnSpc>
                <a:spcPct val="200000"/>
              </a:lnSpc>
            </a:pPr>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Em hãy đóng vai Lý hoặc Diệp trong bài đọc Làm thủ công, viết một đoạn văn ngắn nêu cảm nghĩ của mình về câu chuyện cắt chữ U, trong đoạn văn có sử dụng các từ ngữ nói về việc </a:t>
            </a:r>
            <a:r>
              <a:rPr lang="vi-VN"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học hành</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34627650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out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676400" cy="239058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06800" y="0"/>
            <a:ext cx="1871231" cy="2777337"/>
          </a:xfrm>
          <a:prstGeom prst="rect">
            <a:avLst/>
          </a:prstGeom>
        </p:spPr>
      </p:pic>
      <p:sp>
        <p:nvSpPr>
          <p:cNvPr id="9" name="Rounded Rectangle 34">
            <a:extLst>
              <a:ext uri="{FF2B5EF4-FFF2-40B4-BE49-F238E27FC236}">
                <a16:creationId xmlns:a16="http://schemas.microsoft.com/office/drawing/2014/main" id="{7408847E-0B3C-A493-0D14-112C45035164}"/>
              </a:ext>
            </a:extLst>
          </p:cNvPr>
          <p:cNvSpPr/>
          <p:nvPr/>
        </p:nvSpPr>
        <p:spPr>
          <a:xfrm>
            <a:off x="4763792" y="800100"/>
            <a:ext cx="8760413" cy="1405431"/>
          </a:xfrm>
          <a:prstGeom prst="roundRect">
            <a:avLst/>
          </a:prstGeom>
          <a:solidFill>
            <a:schemeClr val="accent5">
              <a:lumMod val="5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828800">
              <a:defRPr/>
            </a:pPr>
            <a:r>
              <a:rPr lang="en-US" sz="4800" b="1" kern="0">
                <a:solidFill>
                  <a:srgbClr val="FFFFFF"/>
                </a:solidFill>
                <a:latin typeface="Arial"/>
                <a:cs typeface="Arial" panose="020B0604020202020204" pitchFamily="34" charset="0"/>
                <a:sym typeface="Arial"/>
              </a:rPr>
              <a:t>GỢI Ý THỰC HIỆN</a:t>
            </a:r>
            <a:endParaRPr lang="en-US" sz="4800" b="1" kern="0" dirty="0">
              <a:solidFill>
                <a:srgbClr val="FFFFFF"/>
              </a:solidFill>
              <a:latin typeface="Arial"/>
              <a:cs typeface="Arial" panose="020B0604020202020204" pitchFamily="34" charset="0"/>
              <a:sym typeface="Arial"/>
            </a:endParaRPr>
          </a:p>
        </p:txBody>
      </p:sp>
      <p:pic>
        <p:nvPicPr>
          <p:cNvPr id="14" name="Picture 13" descr="A screenshot of a chat&#10;&#10;Description automatically generated">
            <a:extLst>
              <a:ext uri="{FF2B5EF4-FFF2-40B4-BE49-F238E27FC236}">
                <a16:creationId xmlns:a16="http://schemas.microsoft.com/office/drawing/2014/main" id="{8A0BADA7-4FBA-0F05-D7E6-ACAA2CE9A9C9}"/>
              </a:ext>
            </a:extLst>
          </p:cNvPr>
          <p:cNvPicPr>
            <a:picLocks noChangeAspect="1"/>
          </p:cNvPicPr>
          <p:nvPr/>
        </p:nvPicPr>
        <p:blipFill rotWithShape="1">
          <a:blip r:embed="rId6">
            <a:extLst>
              <a:ext uri="{28A0092B-C50C-407E-A947-70E740481C1C}">
                <a14:useLocalDpi xmlns:a14="http://schemas.microsoft.com/office/drawing/2010/main" val="0"/>
              </a:ext>
            </a:extLst>
          </a:blip>
          <a:srcRect l="10883" t="28097" r="11729" b="11387"/>
          <a:stretch/>
        </p:blipFill>
        <p:spPr>
          <a:xfrm>
            <a:off x="1126670" y="2628900"/>
            <a:ext cx="16034659" cy="701516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928840-27AB-7342-A3BC-E3D720AA363D}"/>
              </a:ext>
            </a:extLst>
          </p:cNvPr>
          <p:cNvSpPr txBox="1"/>
          <p:nvPr/>
        </p:nvSpPr>
        <p:spPr>
          <a:xfrm>
            <a:off x="1260225" y="3604722"/>
            <a:ext cx="16494375" cy="1618520"/>
          </a:xfrm>
          <a:prstGeom prst="rect">
            <a:avLst/>
          </a:prstGeom>
        </p:spPr>
        <p:txBody>
          <a:bodyPr wrap="square" lIns="0" tIns="0" rIns="0" bIns="0" rtlCol="0" anchor="t">
            <a:spAutoFit/>
          </a:bodyPr>
          <a:lstStyle/>
          <a:p>
            <a:pPr algn="ctr">
              <a:lnSpc>
                <a:spcPct val="150000"/>
              </a:lnSpc>
            </a:pPr>
            <a:r>
              <a:rPr lang="en-US" sz="8000" b="1" dirty="0" err="1">
                <a:solidFill>
                  <a:srgbClr val="0000CC"/>
                </a:solidFill>
                <a:latin typeface="Arial" panose="020B0604020202020204" pitchFamily="34" charset="0"/>
                <a:cs typeface="Arial" panose="020B0604020202020204" pitchFamily="34" charset="0"/>
              </a:rPr>
              <a:t>Chúc</a:t>
            </a:r>
            <a:r>
              <a:rPr lang="en-US" sz="8000" b="1" dirty="0">
                <a:solidFill>
                  <a:srgbClr val="0000CC"/>
                </a:solidFill>
                <a:latin typeface="Arial" panose="020B0604020202020204" pitchFamily="34" charset="0"/>
                <a:cs typeface="Arial" panose="020B0604020202020204" pitchFamily="34" charset="0"/>
              </a:rPr>
              <a:t> </a:t>
            </a:r>
            <a:r>
              <a:rPr lang="en-US" sz="8000" b="1" dirty="0" err="1">
                <a:solidFill>
                  <a:srgbClr val="0000CC"/>
                </a:solidFill>
                <a:latin typeface="Arial" panose="020B0604020202020204" pitchFamily="34" charset="0"/>
                <a:cs typeface="Arial" panose="020B0604020202020204" pitchFamily="34" charset="0"/>
              </a:rPr>
              <a:t>quý</a:t>
            </a:r>
            <a:r>
              <a:rPr lang="en-US" sz="8000" b="1" dirty="0">
                <a:solidFill>
                  <a:srgbClr val="0000CC"/>
                </a:solidFill>
                <a:latin typeface="Arial" panose="020B0604020202020204" pitchFamily="34" charset="0"/>
                <a:cs typeface="Arial" panose="020B0604020202020204" pitchFamily="34" charset="0"/>
              </a:rPr>
              <a:t> </a:t>
            </a:r>
            <a:r>
              <a:rPr lang="en-US" sz="8000" b="1" dirty="0" err="1">
                <a:solidFill>
                  <a:srgbClr val="0000CC"/>
                </a:solidFill>
                <a:latin typeface="Arial" panose="020B0604020202020204" pitchFamily="34" charset="0"/>
                <a:cs typeface="Arial" panose="020B0604020202020204" pitchFamily="34" charset="0"/>
              </a:rPr>
              <a:t>thầy</a:t>
            </a:r>
            <a:r>
              <a:rPr lang="en-US" sz="8000" b="1" dirty="0">
                <a:solidFill>
                  <a:srgbClr val="0000CC"/>
                </a:solidFill>
                <a:latin typeface="Arial" panose="020B0604020202020204" pitchFamily="34" charset="0"/>
                <a:cs typeface="Arial" panose="020B0604020202020204" pitchFamily="34" charset="0"/>
              </a:rPr>
              <a:t> </a:t>
            </a:r>
            <a:r>
              <a:rPr lang="en-US" sz="8000" b="1" dirty="0" err="1">
                <a:solidFill>
                  <a:srgbClr val="0000CC"/>
                </a:solidFill>
                <a:latin typeface="Arial" panose="020B0604020202020204" pitchFamily="34" charset="0"/>
                <a:cs typeface="Arial" panose="020B0604020202020204" pitchFamily="34" charset="0"/>
              </a:rPr>
              <a:t>cô</a:t>
            </a:r>
            <a:r>
              <a:rPr lang="en-US" sz="8000" b="1" dirty="0">
                <a:solidFill>
                  <a:srgbClr val="0000CC"/>
                </a:solidFill>
                <a:latin typeface="Arial" panose="020B0604020202020204" pitchFamily="34" charset="0"/>
                <a:cs typeface="Arial" panose="020B0604020202020204" pitchFamily="34" charset="0"/>
              </a:rPr>
              <a:t> </a:t>
            </a:r>
            <a:r>
              <a:rPr lang="en-US" sz="8000" b="1" dirty="0" err="1">
                <a:solidFill>
                  <a:srgbClr val="0000CC"/>
                </a:solidFill>
                <a:latin typeface="Arial" panose="020B0604020202020204" pitchFamily="34" charset="0"/>
                <a:cs typeface="Arial" panose="020B0604020202020204" pitchFamily="34" charset="0"/>
              </a:rPr>
              <a:t>thanh</a:t>
            </a:r>
            <a:r>
              <a:rPr lang="en-US" sz="8000" b="1" dirty="0">
                <a:solidFill>
                  <a:srgbClr val="0000CC"/>
                </a:solidFill>
                <a:latin typeface="Arial" panose="020B0604020202020204" pitchFamily="34" charset="0"/>
                <a:cs typeface="Arial" panose="020B0604020202020204" pitchFamily="34" charset="0"/>
              </a:rPr>
              <a:t> </a:t>
            </a:r>
            <a:r>
              <a:rPr lang="en-US" sz="8000" b="1" dirty="0" err="1">
                <a:solidFill>
                  <a:srgbClr val="0000CC"/>
                </a:solidFill>
                <a:latin typeface="Arial" panose="020B0604020202020204" pitchFamily="34" charset="0"/>
                <a:cs typeface="Arial" panose="020B0604020202020204" pitchFamily="34" charset="0"/>
              </a:rPr>
              <a:t>công</a:t>
            </a:r>
            <a:r>
              <a:rPr lang="en-US" sz="8000" b="1"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4712646"/>
      </p:ext>
    </p:extLst>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13" name="Rounded Rectangle 2">
            <a:extLst>
              <a:ext uri="{FF2B5EF4-FFF2-40B4-BE49-F238E27FC236}">
                <a16:creationId xmlns:a16="http://schemas.microsoft.com/office/drawing/2014/main" id="{9B04C6EF-F502-5AC7-8D6B-7856F427FBB6}"/>
              </a:ext>
            </a:extLst>
          </p:cNvPr>
          <p:cNvSpPr/>
          <p:nvPr/>
        </p:nvSpPr>
        <p:spPr>
          <a:xfrm>
            <a:off x="1999031" y="2370990"/>
            <a:ext cx="14289937" cy="1453244"/>
          </a:xfrm>
          <a:prstGeom prst="roundRect">
            <a:avLst/>
          </a:prstGeom>
          <a:solidFill>
            <a:schemeClr val="accent3">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828800">
              <a:defRPr/>
            </a:pPr>
            <a:r>
              <a:rPr lang="en-US" sz="4000" b="1" kern="0">
                <a:solidFill>
                  <a:srgbClr val="C00000"/>
                </a:solidFill>
                <a:latin typeface="Arial"/>
                <a:cs typeface="Arial" panose="020B0604020202020204" pitchFamily="34" charset="0"/>
                <a:sym typeface="Arial"/>
              </a:rPr>
              <a:t>Cả lớp cùng nhau xem video vui nhộn sau:</a:t>
            </a:r>
            <a:endParaRPr lang="en-US" sz="4000" b="1" kern="0" dirty="0">
              <a:solidFill>
                <a:srgbClr val="C00000"/>
              </a:solidFill>
              <a:latin typeface="Arial"/>
              <a:cs typeface="Arial" panose="020B0604020202020204" pitchFamily="34" charset="0"/>
              <a:sym typeface="Arial"/>
            </a:endParaRPr>
          </a:p>
        </p:txBody>
      </p:sp>
      <p:sp>
        <p:nvSpPr>
          <p:cNvPr id="14" name="TextBox 13">
            <a:extLst>
              <a:ext uri="{FF2B5EF4-FFF2-40B4-BE49-F238E27FC236}">
                <a16:creationId xmlns:a16="http://schemas.microsoft.com/office/drawing/2014/main" id="{28CAD9DD-240D-2941-7346-92FB0C544D08}"/>
              </a:ext>
            </a:extLst>
          </p:cNvPr>
          <p:cNvSpPr txBox="1"/>
          <p:nvPr/>
        </p:nvSpPr>
        <p:spPr>
          <a:xfrm>
            <a:off x="5733480" y="1032927"/>
            <a:ext cx="6821038" cy="1138773"/>
          </a:xfrm>
          <a:prstGeom prst="rect">
            <a:avLst/>
          </a:prstGeom>
          <a:noFill/>
        </p:spPr>
        <p:txBody>
          <a:bodyPr wrap="square" rtlCol="0">
            <a:spAutoFit/>
          </a:bodyPr>
          <a:lstStyle/>
          <a:p>
            <a:pPr algn="ctr" defTabSz="1828800">
              <a:defRPr/>
            </a:pPr>
            <a:r>
              <a:rPr lang="en-US" sz="6800" b="1" u="sng" kern="0" dirty="0">
                <a:solidFill>
                  <a:srgbClr val="0000CC"/>
                </a:solidFill>
                <a:latin typeface="Arial"/>
                <a:cs typeface="Arial"/>
                <a:sym typeface="Arial"/>
              </a:rPr>
              <a:t>KHỞI ĐỘNG</a:t>
            </a:r>
            <a:endParaRPr lang="vi-VN" sz="6800" b="1" i="1" u="sng" kern="0" dirty="0">
              <a:solidFill>
                <a:srgbClr val="0000CC"/>
              </a:solidFill>
              <a:cs typeface="Arial"/>
              <a:sym typeface="Arial"/>
            </a:endParaRPr>
          </a:p>
        </p:txBody>
      </p:sp>
      <p:pic>
        <p:nvPicPr>
          <p:cNvPr id="16" name="Bài hát buổi sáng VTV7">
            <a:hlinkClick r:id="" action="ppaction://media"/>
            <a:extLst>
              <a:ext uri="{FF2B5EF4-FFF2-40B4-BE49-F238E27FC236}">
                <a16:creationId xmlns:a16="http://schemas.microsoft.com/office/drawing/2014/main" id="{7F043548-08AE-15B1-E34D-63FFF2FA7E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31175" y="4395284"/>
            <a:ext cx="9625648" cy="5410200"/>
          </a:xfrm>
          <a:prstGeom prst="rect">
            <a:avLst/>
          </a:prstGeom>
        </p:spPr>
      </p:pic>
      <p:sp>
        <p:nvSpPr>
          <p:cNvPr id="2" name="Rectangle 1">
            <a:extLst>
              <a:ext uri="{FF2B5EF4-FFF2-40B4-BE49-F238E27FC236}">
                <a16:creationId xmlns:a16="http://schemas.microsoft.com/office/drawing/2014/main" id="{1BC3581D-517D-430C-2D56-C615FB5B1565}"/>
              </a:ext>
            </a:extLst>
          </p:cNvPr>
          <p:cNvSpPr/>
          <p:nvPr/>
        </p:nvSpPr>
        <p:spPr>
          <a:xfrm>
            <a:off x="4038600" y="190500"/>
            <a:ext cx="106680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Thứ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2024</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65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16"/>
                </p:tgtEl>
              </p:cMediaNode>
            </p:video>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40288E2-D46C-060C-EF26-27E3136F331D}"/>
              </a:ext>
            </a:extLst>
          </p:cNvPr>
          <p:cNvSpPr txBox="1"/>
          <p:nvPr/>
        </p:nvSpPr>
        <p:spPr>
          <a:xfrm>
            <a:off x="1038397" y="1790700"/>
            <a:ext cx="16211205" cy="1710853"/>
          </a:xfrm>
          <a:prstGeom prst="rect">
            <a:avLst/>
          </a:prstGeom>
          <a:noFill/>
        </p:spPr>
        <p:txBody>
          <a:bodyPr wrap="square">
            <a:spAutoFit/>
          </a:bodyPr>
          <a:lstStyle/>
          <a:p>
            <a:pPr algn="ctr">
              <a:lnSpc>
                <a:spcPct val="150000"/>
              </a:lnSpc>
            </a:pPr>
            <a:r>
              <a:rPr lang="en-US" sz="8000" b="1" dirty="0">
                <a:solidFill>
                  <a:srgbClr val="0000CC"/>
                </a:solidFill>
                <a:latin typeface="Arial" panose="020B0604020202020204" pitchFamily="34" charset="0"/>
                <a:ea typeface="Calibri" panose="020F0502020204030204" pitchFamily="34" charset="0"/>
                <a:cs typeface="Arial" panose="020B0604020202020204" pitchFamily="34" charset="0"/>
              </a:rPr>
              <a:t>MỞ RỘNG VỐN TỪ: HỌC HÀNH</a:t>
            </a:r>
            <a:endParaRPr lang="en-US" sz="8000" dirty="0">
              <a:solidFill>
                <a:srgbClr val="0000CC"/>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6360A49-9C9A-1EF1-A32F-CC26BC4F144F}"/>
              </a:ext>
            </a:extLst>
          </p:cNvPr>
          <p:cNvSpPr/>
          <p:nvPr/>
        </p:nvSpPr>
        <p:spPr>
          <a:xfrm>
            <a:off x="4038600" y="190500"/>
            <a:ext cx="106680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Thứ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2024</a:t>
            </a:r>
          </a:p>
        </p:txBody>
      </p:sp>
      <p:sp>
        <p:nvSpPr>
          <p:cNvPr id="5" name="Rectangle 4">
            <a:extLst>
              <a:ext uri="{FF2B5EF4-FFF2-40B4-BE49-F238E27FC236}">
                <a16:creationId xmlns:a16="http://schemas.microsoft.com/office/drawing/2014/main" id="{CB8AFC5C-548E-C211-6005-454C8A1AA5C3}"/>
              </a:ext>
            </a:extLst>
          </p:cNvPr>
          <p:cNvSpPr/>
          <p:nvPr/>
        </p:nvSpPr>
        <p:spPr>
          <a:xfrm>
            <a:off x="4060723" y="1028700"/>
            <a:ext cx="106680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Tiếng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A357F16-30F9-8730-C8F8-E60364931187}"/>
              </a:ext>
            </a:extLst>
          </p:cNvPr>
          <p:cNvSpPr/>
          <p:nvPr/>
        </p:nvSpPr>
        <p:spPr>
          <a:xfrm>
            <a:off x="914400" y="3924300"/>
            <a:ext cx="70866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dirty="0" err="1">
                <a:solidFill>
                  <a:srgbClr val="FF0000"/>
                </a:solidFill>
                <a:latin typeface="Times New Roman" panose="02020603050405020304" pitchFamily="18" charset="0"/>
                <a:cs typeface="Times New Roman" panose="02020603050405020304" pitchFamily="18" charset="0"/>
              </a:rPr>
              <a:t>Hoạt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1: </a:t>
            </a:r>
            <a:r>
              <a:rPr lang="en-US" sz="4400" dirty="0" err="1">
                <a:solidFill>
                  <a:srgbClr val="FF0000"/>
                </a:solidFill>
                <a:latin typeface="Times New Roman" panose="02020603050405020304" pitchFamily="18" charset="0"/>
                <a:cs typeface="Times New Roman" panose="02020603050405020304" pitchFamily="18" charset="0"/>
              </a:rPr>
              <a:t>Tìm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nghĩa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endParaRPr lang="en-US"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166758-63D4-2465-92FC-5D0E5C5084C5}"/>
              </a:ext>
            </a:extLst>
          </p:cNvPr>
          <p:cNvGrpSpPr/>
          <p:nvPr/>
        </p:nvGrpSpPr>
        <p:grpSpPr>
          <a:xfrm>
            <a:off x="5446400" y="0"/>
            <a:ext cx="7583876" cy="1388058"/>
            <a:chOff x="4834930" y="84191"/>
            <a:chExt cx="7359542" cy="1232175"/>
          </a:xfrm>
        </p:grpSpPr>
        <p:sp>
          <p:nvSpPr>
            <p:cNvPr id="12" name="Round Same Side Corner Rectangle 11">
              <a:extLst>
                <a:ext uri="{FF2B5EF4-FFF2-40B4-BE49-F238E27FC236}">
                  <a16:creationId xmlns:a16="http://schemas.microsoft.com/office/drawing/2014/main" id="{26B69B8B-3F6B-8CCE-9F37-DF2DB938C5E4}"/>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F38F897-A1A5-96AB-259F-2D67B3CF5ACD}"/>
                </a:ext>
              </a:extLst>
            </p:cNvPr>
            <p:cNvSpPr txBox="1"/>
            <p:nvPr/>
          </p:nvSpPr>
          <p:spPr>
            <a:xfrm>
              <a:off x="5235990" y="317781"/>
              <a:ext cx="6403317" cy="68303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2D3DF95C-49A3-92D4-2EF1-41778066CDC3}"/>
              </a:ext>
            </a:extLst>
          </p:cNvPr>
          <p:cNvSpPr txBox="1"/>
          <p:nvPr/>
        </p:nvSpPr>
        <p:spPr>
          <a:xfrm>
            <a:off x="1783986" y="1639970"/>
            <a:ext cx="16223302" cy="1824924"/>
          </a:xfrm>
          <a:prstGeom prst="rect">
            <a:avLst/>
          </a:prstGeom>
          <a:noFill/>
        </p:spPr>
        <p:txBody>
          <a:bodyPr wrap="square">
            <a:spAutoFit/>
          </a:bodyPr>
          <a:lstStyle/>
          <a:p>
            <a:pPr algn="just" defTabSz="1828800">
              <a:lnSpc>
                <a:spcPct val="150000"/>
              </a:lnSpc>
              <a:defRPr/>
            </a:pPr>
            <a:r>
              <a:rPr lang="en-US" sz="4000" kern="0" dirty="0" err="1">
                <a:solidFill>
                  <a:sysClr val="windowText" lastClr="000000"/>
                </a:solidFill>
                <a:latin typeface="Arial" panose="020B0604020202020204" pitchFamily="34" charset="0"/>
                <a:cs typeface="Arial" panose="020B0604020202020204" pitchFamily="34" charset="0"/>
                <a:sym typeface="Arial"/>
              </a:rPr>
              <a:t>Thảo</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luận</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nhóm</a:t>
            </a:r>
            <a:r>
              <a:rPr lang="en-US" sz="4000" kern="0" dirty="0">
                <a:solidFill>
                  <a:sysClr val="windowText" lastClr="000000"/>
                </a:solidFill>
                <a:latin typeface="Arial" panose="020B0604020202020204" pitchFamily="34" charset="0"/>
                <a:cs typeface="Arial" panose="020B0604020202020204" pitchFamily="34" charset="0"/>
                <a:sym typeface="Arial"/>
              </a:rPr>
              <a:t> (3 – 4 HS) </a:t>
            </a:r>
            <a:r>
              <a:rPr lang="en-US" sz="4000" kern="0" dirty="0" err="1">
                <a:solidFill>
                  <a:sysClr val="windowText" lastClr="000000"/>
                </a:solidFill>
                <a:latin typeface="Arial" panose="020B0604020202020204" pitchFamily="34" charset="0"/>
                <a:cs typeface="Arial" panose="020B0604020202020204" pitchFamily="34" charset="0"/>
                <a:sym typeface="Arial"/>
              </a:rPr>
              <a:t>và</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làm</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việc</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trên</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phiếu</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nhóm</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để</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hoàn</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thành</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Bài</a:t>
            </a:r>
            <a:r>
              <a:rPr lang="en-US" sz="4000" kern="0" dirty="0">
                <a:solidFill>
                  <a:sysClr val="windowText" lastClr="000000"/>
                </a:solidFill>
                <a:latin typeface="Arial" panose="020B0604020202020204" pitchFamily="34" charset="0"/>
                <a:cs typeface="Arial" panose="020B0604020202020204" pitchFamily="34" charset="0"/>
                <a:sym typeface="Arial"/>
              </a:rPr>
              <a:t> </a:t>
            </a:r>
            <a:r>
              <a:rPr lang="en-US" sz="4000" kern="0" dirty="0" err="1">
                <a:solidFill>
                  <a:sysClr val="windowText" lastClr="000000"/>
                </a:solidFill>
                <a:latin typeface="Arial" panose="020B0604020202020204" pitchFamily="34" charset="0"/>
                <a:cs typeface="Arial" panose="020B0604020202020204" pitchFamily="34" charset="0"/>
                <a:sym typeface="Arial"/>
              </a:rPr>
              <a:t>tập</a:t>
            </a:r>
            <a:r>
              <a:rPr lang="en-US" sz="4000" kern="0" dirty="0">
                <a:solidFill>
                  <a:sysClr val="windowText" lastClr="000000"/>
                </a:solidFill>
                <a:latin typeface="Arial" panose="020B0604020202020204" pitchFamily="34" charset="0"/>
                <a:cs typeface="Arial" panose="020B0604020202020204" pitchFamily="34" charset="0"/>
                <a:sym typeface="Arial"/>
              </a:rPr>
              <a:t> 1: </a:t>
            </a:r>
            <a:r>
              <a:rPr lang="en-US" sz="4000" kern="0" dirty="0" err="1">
                <a:solidFill>
                  <a:srgbClr val="FF0000"/>
                </a:solidFill>
                <a:latin typeface="Arial" panose="020B0604020202020204" pitchFamily="34" charset="0"/>
                <a:cs typeface="Arial" panose="020B0604020202020204" pitchFamily="34" charset="0"/>
                <a:sym typeface="Arial"/>
              </a:rPr>
              <a:t>Tìm</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nghĩa</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của</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bên</a:t>
            </a:r>
            <a:r>
              <a:rPr lang="en-US" sz="4000" kern="0" dirty="0">
                <a:solidFill>
                  <a:srgbClr val="FF0000"/>
                </a:solidFill>
                <a:latin typeface="Arial" panose="020B0604020202020204" pitchFamily="34" charset="0"/>
                <a:cs typeface="Arial" panose="020B0604020202020204" pitchFamily="34" charset="0"/>
                <a:sym typeface="Arial"/>
              </a:rPr>
              <a:t> B </a:t>
            </a:r>
            <a:r>
              <a:rPr lang="en-US" sz="4000" kern="0" dirty="0" err="1">
                <a:solidFill>
                  <a:srgbClr val="FF0000"/>
                </a:solidFill>
                <a:latin typeface="Arial" panose="020B0604020202020204" pitchFamily="34" charset="0"/>
                <a:cs typeface="Arial" panose="020B0604020202020204" pitchFamily="34" charset="0"/>
                <a:sym typeface="Arial"/>
              </a:rPr>
              <a:t>phù</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hợp</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với</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mỗi</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tiếng</a:t>
            </a:r>
            <a:r>
              <a:rPr lang="en-US" sz="4000" kern="0" dirty="0">
                <a:solidFill>
                  <a:srgbClr val="FF0000"/>
                </a:solidFill>
                <a:latin typeface="Arial" panose="020B0604020202020204" pitchFamily="34" charset="0"/>
                <a:cs typeface="Arial" panose="020B0604020202020204" pitchFamily="34" charset="0"/>
                <a:sym typeface="Arial"/>
              </a:rPr>
              <a:t> </a:t>
            </a:r>
            <a:r>
              <a:rPr lang="en-US" sz="4000" kern="0" dirty="0" err="1">
                <a:solidFill>
                  <a:srgbClr val="FF0000"/>
                </a:solidFill>
                <a:latin typeface="Arial" panose="020B0604020202020204" pitchFamily="34" charset="0"/>
                <a:cs typeface="Arial" panose="020B0604020202020204" pitchFamily="34" charset="0"/>
                <a:sym typeface="Arial"/>
              </a:rPr>
              <a:t>học</a:t>
            </a:r>
            <a:r>
              <a:rPr lang="en-US" sz="4000" kern="0" dirty="0">
                <a:solidFill>
                  <a:srgbClr val="FF0000"/>
                </a:solidFill>
                <a:latin typeface="Arial" panose="020B0604020202020204" pitchFamily="34" charset="0"/>
                <a:cs typeface="Arial" panose="020B0604020202020204" pitchFamily="34" charset="0"/>
                <a:sym typeface="Arial"/>
              </a:rPr>
              <a:t> ở </a:t>
            </a:r>
            <a:r>
              <a:rPr lang="en-US" sz="4000" kern="0" dirty="0" err="1">
                <a:solidFill>
                  <a:srgbClr val="FF0000"/>
                </a:solidFill>
                <a:latin typeface="Arial" panose="020B0604020202020204" pitchFamily="34" charset="0"/>
                <a:cs typeface="Arial" panose="020B0604020202020204" pitchFamily="34" charset="0"/>
                <a:sym typeface="Arial"/>
              </a:rPr>
              <a:t>bên</a:t>
            </a:r>
            <a:r>
              <a:rPr lang="en-US" sz="4000" kern="0" dirty="0">
                <a:solidFill>
                  <a:srgbClr val="FF0000"/>
                </a:solidFill>
                <a:latin typeface="Arial" panose="020B0604020202020204" pitchFamily="34" charset="0"/>
                <a:cs typeface="Arial" panose="020B0604020202020204" pitchFamily="34" charset="0"/>
                <a:sym typeface="Arial"/>
              </a:rPr>
              <a:t> A</a:t>
            </a:r>
          </a:p>
        </p:txBody>
      </p:sp>
      <p:pic>
        <p:nvPicPr>
          <p:cNvPr id="24" name="Picture 23" descr="A screenshot of a computer&#10;&#10;Description automatically generated">
            <a:extLst>
              <a:ext uri="{FF2B5EF4-FFF2-40B4-BE49-F238E27FC236}">
                <a16:creationId xmlns:a16="http://schemas.microsoft.com/office/drawing/2014/main" id="{CA90542C-F634-AA58-A696-818633CA6AD2}"/>
              </a:ext>
            </a:extLst>
          </p:cNvPr>
          <p:cNvPicPr>
            <a:picLocks noChangeAspect="1"/>
          </p:cNvPicPr>
          <p:nvPr/>
        </p:nvPicPr>
        <p:blipFill rotWithShape="1">
          <a:blip r:embed="rId2">
            <a:extLst>
              <a:ext uri="{28A0092B-C50C-407E-A947-70E740481C1C}">
                <a14:useLocalDpi xmlns:a14="http://schemas.microsoft.com/office/drawing/2010/main" val="0"/>
              </a:ext>
            </a:extLst>
          </a:blip>
          <a:srcRect l="15474" t="26041" r="8628" b="19359"/>
          <a:stretch/>
        </p:blipFill>
        <p:spPr>
          <a:xfrm>
            <a:off x="2798871" y="3833013"/>
            <a:ext cx="12720130" cy="5978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879845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2" name="Arrow: Chevron 1">
            <a:extLst>
              <a:ext uri="{FF2B5EF4-FFF2-40B4-BE49-F238E27FC236}">
                <a16:creationId xmlns:a16="http://schemas.microsoft.com/office/drawing/2014/main" id="{0210FBC1-B0E9-931C-9E93-E214CD33DB72}"/>
              </a:ext>
            </a:extLst>
          </p:cNvPr>
          <p:cNvSpPr/>
          <p:nvPr/>
        </p:nvSpPr>
        <p:spPr>
          <a:xfrm flipH="1">
            <a:off x="914399" y="1333500"/>
            <a:ext cx="5486400" cy="1005309"/>
          </a:xfrm>
          <a:prstGeom prst="chevron">
            <a:avLst/>
          </a:prstGeom>
          <a:solidFill>
            <a:srgbClr val="FFE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a)</a:t>
            </a:r>
            <a:r>
              <a:rPr lang="en-US" sz="4000" b="1">
                <a:solidFill>
                  <a:schemeClr val="tx1"/>
                </a:solidFill>
                <a:latin typeface="Arial" panose="020B0604020202020204" pitchFamily="34" charset="0"/>
                <a:cs typeface="Arial" panose="020B0604020202020204" pitchFamily="34" charset="0"/>
              </a:rPr>
              <a:t> Học </a:t>
            </a:r>
            <a:r>
              <a:rPr lang="en-US" sz="4000">
                <a:solidFill>
                  <a:schemeClr val="tx1"/>
                </a:solidFill>
                <a:latin typeface="Arial" panose="020B0604020202020204" pitchFamily="34" charset="0"/>
                <a:cs typeface="Arial" panose="020B0604020202020204" pitchFamily="34" charset="0"/>
              </a:rPr>
              <a:t>hành </a:t>
            </a:r>
          </a:p>
        </p:txBody>
      </p:sp>
      <p:sp>
        <p:nvSpPr>
          <p:cNvPr id="4" name="TextBox 3">
            <a:extLst>
              <a:ext uri="{FF2B5EF4-FFF2-40B4-BE49-F238E27FC236}">
                <a16:creationId xmlns:a16="http://schemas.microsoft.com/office/drawing/2014/main" id="{2219AEA3-9A35-AF06-7699-CBEDAC094784}"/>
              </a:ext>
            </a:extLst>
          </p:cNvPr>
          <p:cNvSpPr txBox="1"/>
          <p:nvPr/>
        </p:nvSpPr>
        <p:spPr>
          <a:xfrm>
            <a:off x="2057400" y="376448"/>
            <a:ext cx="2843540" cy="769441"/>
          </a:xfrm>
          <a:prstGeom prst="rect">
            <a:avLst/>
          </a:prstGeom>
          <a:noFill/>
        </p:spPr>
        <p:txBody>
          <a:bodyPr wrap="square">
            <a:spAutoFit/>
          </a:bodyPr>
          <a:lstStyle/>
          <a:p>
            <a:pPr algn="ctr" defTabSz="1828800">
              <a:defRPr/>
            </a:pPr>
            <a:r>
              <a:rPr lang="en-US" sz="4400" b="1" kern="0">
                <a:solidFill>
                  <a:srgbClr val="FF0000"/>
                </a:solidFill>
                <a:latin typeface="Arial" panose="020B0604020202020204" pitchFamily="34" charset="0"/>
                <a:cs typeface="Arial" panose="020B0604020202020204" pitchFamily="34" charset="0"/>
                <a:sym typeface="Arial"/>
              </a:rPr>
              <a:t>A</a:t>
            </a:r>
          </a:p>
        </p:txBody>
      </p:sp>
      <p:sp>
        <p:nvSpPr>
          <p:cNvPr id="5" name="Arrow: Chevron 4">
            <a:extLst>
              <a:ext uri="{FF2B5EF4-FFF2-40B4-BE49-F238E27FC236}">
                <a16:creationId xmlns:a16="http://schemas.microsoft.com/office/drawing/2014/main" id="{4BC26C1F-541D-1BFA-3EEC-B28C7F97CE9A}"/>
              </a:ext>
            </a:extLst>
          </p:cNvPr>
          <p:cNvSpPr/>
          <p:nvPr/>
        </p:nvSpPr>
        <p:spPr>
          <a:xfrm flipH="1">
            <a:off x="914399" y="2582592"/>
            <a:ext cx="5486400" cy="1005309"/>
          </a:xfrm>
          <a:prstGeom prst="chevron">
            <a:avLst/>
          </a:prstGeom>
          <a:solidFill>
            <a:srgbClr val="FFE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b) Toán </a:t>
            </a:r>
            <a:r>
              <a:rPr lang="en-US" sz="4000" b="1">
                <a:solidFill>
                  <a:schemeClr val="tx1"/>
                </a:solidFill>
                <a:latin typeface="Arial" panose="020B0604020202020204" pitchFamily="34" charset="0"/>
                <a:cs typeface="Arial" panose="020B0604020202020204" pitchFamily="34" charset="0"/>
              </a:rPr>
              <a:t>học</a:t>
            </a:r>
          </a:p>
        </p:txBody>
      </p:sp>
      <p:sp>
        <p:nvSpPr>
          <p:cNvPr id="7" name="Arrow: Chevron 6">
            <a:extLst>
              <a:ext uri="{FF2B5EF4-FFF2-40B4-BE49-F238E27FC236}">
                <a16:creationId xmlns:a16="http://schemas.microsoft.com/office/drawing/2014/main" id="{4FA8584C-C13C-5AEA-09DA-5477C6F39A31}"/>
              </a:ext>
            </a:extLst>
          </p:cNvPr>
          <p:cNvSpPr/>
          <p:nvPr/>
        </p:nvSpPr>
        <p:spPr>
          <a:xfrm flipH="1">
            <a:off x="892627" y="3828964"/>
            <a:ext cx="5486400" cy="1005309"/>
          </a:xfrm>
          <a:prstGeom prst="chevron">
            <a:avLst/>
          </a:prstGeom>
          <a:solidFill>
            <a:srgbClr val="FFE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c) </a:t>
            </a:r>
            <a:r>
              <a:rPr lang="en-US" sz="4000" b="1">
                <a:solidFill>
                  <a:schemeClr val="tx1"/>
                </a:solidFill>
                <a:latin typeface="Arial" panose="020B0604020202020204" pitchFamily="34" charset="0"/>
                <a:cs typeface="Arial" panose="020B0604020202020204" pitchFamily="34" charset="0"/>
              </a:rPr>
              <a:t>Học</a:t>
            </a:r>
            <a:r>
              <a:rPr lang="en-US" sz="4000">
                <a:solidFill>
                  <a:schemeClr val="tx1"/>
                </a:solidFill>
                <a:latin typeface="Arial" panose="020B0604020202020204" pitchFamily="34" charset="0"/>
                <a:cs typeface="Arial" panose="020B0604020202020204" pitchFamily="34" charset="0"/>
              </a:rPr>
              <a:t> sinh</a:t>
            </a:r>
          </a:p>
        </p:txBody>
      </p:sp>
      <p:sp>
        <p:nvSpPr>
          <p:cNvPr id="8" name="Arrow: Chevron 7">
            <a:extLst>
              <a:ext uri="{FF2B5EF4-FFF2-40B4-BE49-F238E27FC236}">
                <a16:creationId xmlns:a16="http://schemas.microsoft.com/office/drawing/2014/main" id="{41E097A0-C20E-8EAB-949B-D30BF41EB6F3}"/>
              </a:ext>
            </a:extLst>
          </p:cNvPr>
          <p:cNvSpPr/>
          <p:nvPr/>
        </p:nvSpPr>
        <p:spPr>
          <a:xfrm flipH="1">
            <a:off x="919841" y="5075336"/>
            <a:ext cx="5486400" cy="1005309"/>
          </a:xfrm>
          <a:prstGeom prst="chevron">
            <a:avLst/>
          </a:prstGeom>
          <a:solidFill>
            <a:srgbClr val="FFE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d) </a:t>
            </a:r>
            <a:r>
              <a:rPr lang="en-US" sz="4000" b="1">
                <a:solidFill>
                  <a:schemeClr val="tx1"/>
                </a:solidFill>
                <a:latin typeface="Arial" panose="020B0604020202020204" pitchFamily="34" charset="0"/>
                <a:cs typeface="Arial" panose="020B0604020202020204" pitchFamily="34" charset="0"/>
              </a:rPr>
              <a:t>Học</a:t>
            </a:r>
            <a:r>
              <a:rPr lang="en-US" sz="4000">
                <a:solidFill>
                  <a:schemeClr val="tx1"/>
                </a:solidFill>
                <a:latin typeface="Arial" panose="020B0604020202020204" pitchFamily="34" charset="0"/>
                <a:cs typeface="Arial" panose="020B0604020202020204" pitchFamily="34" charset="0"/>
              </a:rPr>
              <a:t> thức</a:t>
            </a:r>
          </a:p>
        </p:txBody>
      </p:sp>
      <p:sp>
        <p:nvSpPr>
          <p:cNvPr id="12" name="Arrow: Chevron 11">
            <a:extLst>
              <a:ext uri="{FF2B5EF4-FFF2-40B4-BE49-F238E27FC236}">
                <a16:creationId xmlns:a16="http://schemas.microsoft.com/office/drawing/2014/main" id="{46F89189-9BDE-0106-EED2-BD54375227C6}"/>
              </a:ext>
            </a:extLst>
          </p:cNvPr>
          <p:cNvSpPr/>
          <p:nvPr/>
        </p:nvSpPr>
        <p:spPr>
          <a:xfrm flipH="1">
            <a:off x="892627" y="6321708"/>
            <a:ext cx="5486400" cy="1005309"/>
          </a:xfrm>
          <a:prstGeom prst="chevron">
            <a:avLst/>
          </a:prstGeom>
          <a:solidFill>
            <a:srgbClr val="FFE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e) Học lực</a:t>
            </a:r>
          </a:p>
        </p:txBody>
      </p:sp>
      <p:sp>
        <p:nvSpPr>
          <p:cNvPr id="13" name="Arrow: Chevron 12">
            <a:extLst>
              <a:ext uri="{FF2B5EF4-FFF2-40B4-BE49-F238E27FC236}">
                <a16:creationId xmlns:a16="http://schemas.microsoft.com/office/drawing/2014/main" id="{5D254741-5702-2D02-4F21-385E47B68400}"/>
              </a:ext>
            </a:extLst>
          </p:cNvPr>
          <p:cNvSpPr/>
          <p:nvPr/>
        </p:nvSpPr>
        <p:spPr>
          <a:xfrm flipH="1">
            <a:off x="914399" y="7575453"/>
            <a:ext cx="5486400" cy="1005309"/>
          </a:xfrm>
          <a:prstGeom prst="chevron">
            <a:avLst/>
          </a:prstGeom>
          <a:solidFill>
            <a:srgbClr val="FFE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g) Học vấn</a:t>
            </a:r>
          </a:p>
        </p:txBody>
      </p:sp>
      <p:sp>
        <p:nvSpPr>
          <p:cNvPr id="17" name="Arrow: Chevron 16">
            <a:extLst>
              <a:ext uri="{FF2B5EF4-FFF2-40B4-BE49-F238E27FC236}">
                <a16:creationId xmlns:a16="http://schemas.microsoft.com/office/drawing/2014/main" id="{5A489B60-AE47-1B62-5360-9482574E966E}"/>
              </a:ext>
            </a:extLst>
          </p:cNvPr>
          <p:cNvSpPr/>
          <p:nvPr/>
        </p:nvSpPr>
        <p:spPr>
          <a:xfrm flipH="1">
            <a:off x="887184" y="8829198"/>
            <a:ext cx="5486400" cy="1005309"/>
          </a:xfrm>
          <a:prstGeom prst="chevron">
            <a:avLst/>
          </a:prstGeom>
          <a:solidFill>
            <a:srgbClr val="FFED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  h) Thiên văn học</a:t>
            </a:r>
          </a:p>
        </p:txBody>
      </p:sp>
      <p:sp>
        <p:nvSpPr>
          <p:cNvPr id="18" name="TextBox 17">
            <a:extLst>
              <a:ext uri="{FF2B5EF4-FFF2-40B4-BE49-F238E27FC236}">
                <a16:creationId xmlns:a16="http://schemas.microsoft.com/office/drawing/2014/main" id="{5C3362D7-D503-80AF-63C0-5AE2F6F32D5A}"/>
              </a:ext>
            </a:extLst>
          </p:cNvPr>
          <p:cNvSpPr txBox="1"/>
          <p:nvPr/>
        </p:nvSpPr>
        <p:spPr>
          <a:xfrm>
            <a:off x="12268200" y="376448"/>
            <a:ext cx="2843540" cy="769441"/>
          </a:xfrm>
          <a:prstGeom prst="rect">
            <a:avLst/>
          </a:prstGeom>
          <a:noFill/>
        </p:spPr>
        <p:txBody>
          <a:bodyPr wrap="square">
            <a:spAutoFit/>
          </a:bodyPr>
          <a:lstStyle/>
          <a:p>
            <a:pPr algn="ctr" defTabSz="1828800">
              <a:defRPr/>
            </a:pPr>
            <a:r>
              <a:rPr lang="en-US" sz="4400" b="1" kern="0">
                <a:solidFill>
                  <a:srgbClr val="FF0000"/>
                </a:solidFill>
                <a:latin typeface="Arial" panose="020B0604020202020204" pitchFamily="34" charset="0"/>
                <a:cs typeface="Arial" panose="020B0604020202020204" pitchFamily="34" charset="0"/>
                <a:sym typeface="Arial"/>
              </a:rPr>
              <a:t>B</a:t>
            </a:r>
          </a:p>
        </p:txBody>
      </p:sp>
      <p:sp>
        <p:nvSpPr>
          <p:cNvPr id="19" name="Arrow: Chevron 18">
            <a:extLst>
              <a:ext uri="{FF2B5EF4-FFF2-40B4-BE49-F238E27FC236}">
                <a16:creationId xmlns:a16="http://schemas.microsoft.com/office/drawing/2014/main" id="{951FB8EB-C2AC-BDAD-5041-901BB063F1CB}"/>
              </a:ext>
            </a:extLst>
          </p:cNvPr>
          <p:cNvSpPr/>
          <p:nvPr/>
        </p:nvSpPr>
        <p:spPr>
          <a:xfrm flipH="1">
            <a:off x="8991600" y="1817130"/>
            <a:ext cx="8762998" cy="2876145"/>
          </a:xfrm>
          <a:prstGeom prst="chevron">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A58A51F-01A7-64B3-15DB-CBF54B57D76B}"/>
              </a:ext>
            </a:extLst>
          </p:cNvPr>
          <p:cNvSpPr txBox="1"/>
          <p:nvPr/>
        </p:nvSpPr>
        <p:spPr>
          <a:xfrm>
            <a:off x="10009412" y="2305329"/>
            <a:ext cx="6144988" cy="1824923"/>
          </a:xfrm>
          <a:prstGeom prst="rect">
            <a:avLst/>
          </a:prstGeom>
          <a:noFill/>
        </p:spPr>
        <p:txBody>
          <a:bodyPr wrap="square">
            <a:spAutoFit/>
          </a:bodyPr>
          <a:lstStyle/>
          <a:p>
            <a:pPr algn="just">
              <a:lnSpc>
                <a:spcPct val="150000"/>
              </a:lnSpc>
            </a:pPr>
            <a:r>
              <a:rPr lang="en-US" sz="4000" dirty="0">
                <a:solidFill>
                  <a:srgbClr val="FF0000"/>
                </a:solidFill>
                <a:latin typeface="Arial" panose="020B0604020202020204" pitchFamily="34" charset="0"/>
                <a:cs typeface="Arial" panose="020B0604020202020204" pitchFamily="34" charset="0"/>
              </a:rPr>
              <a:t>1) </a:t>
            </a:r>
            <a:r>
              <a:rPr lang="en-US" sz="4000" dirty="0" err="1">
                <a:solidFill>
                  <a:srgbClr val="FF0000"/>
                </a:solidFill>
                <a:latin typeface="Arial" panose="020B0604020202020204" pitchFamily="34" charset="0"/>
                <a:cs typeface="Arial" panose="020B0604020202020204" pitchFamily="34" charset="0"/>
              </a:rPr>
              <a:t>thu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nhận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kiến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thức</a:t>
            </a:r>
            <a:r>
              <a:rPr lang="en-US" sz="4000" dirty="0">
                <a:solidFill>
                  <a:srgbClr val="FF0000"/>
                </a:solidFill>
                <a:latin typeface="Arial" panose="020B0604020202020204" pitchFamily="34" charset="0"/>
                <a:cs typeface="Arial" panose="020B0604020202020204" pitchFamily="34" charset="0"/>
              </a:rPr>
              <a:t> qua </a:t>
            </a:r>
            <a:r>
              <a:rPr lang="en-US" sz="4000" dirty="0" err="1">
                <a:solidFill>
                  <a:srgbClr val="FF0000"/>
                </a:solidFill>
                <a:latin typeface="Arial" panose="020B0604020202020204" pitchFamily="34" charset="0"/>
                <a:cs typeface="Arial" panose="020B0604020202020204" pitchFamily="34" charset="0"/>
              </a:rPr>
              <a:t>sách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thực</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tế</a:t>
            </a:r>
            <a:endParaRPr lang="en-US" sz="4000" dirty="0">
              <a:solidFill>
                <a:srgbClr val="FF0000"/>
              </a:solidFill>
              <a:latin typeface="Arial" panose="020B0604020202020204" pitchFamily="34" charset="0"/>
              <a:cs typeface="Arial" panose="020B0604020202020204" pitchFamily="34" charset="0"/>
            </a:endParaRPr>
          </a:p>
        </p:txBody>
      </p:sp>
      <p:sp>
        <p:nvSpPr>
          <p:cNvPr id="22" name="Arrow: Chevron 21">
            <a:extLst>
              <a:ext uri="{FF2B5EF4-FFF2-40B4-BE49-F238E27FC236}">
                <a16:creationId xmlns:a16="http://schemas.microsoft.com/office/drawing/2014/main" id="{96A47671-63CF-48DC-2F09-2AF5FE060174}"/>
              </a:ext>
            </a:extLst>
          </p:cNvPr>
          <p:cNvSpPr/>
          <p:nvPr/>
        </p:nvSpPr>
        <p:spPr>
          <a:xfrm flipH="1">
            <a:off x="8991600" y="5417163"/>
            <a:ext cx="8762998" cy="1662211"/>
          </a:xfrm>
          <a:prstGeom prst="chevron">
            <a:avLst/>
          </a:prstGeom>
          <a:solidFill>
            <a:srgbClr val="FFC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CBC5689-F919-436E-1E09-FF2C2A9F7BA8}"/>
              </a:ext>
            </a:extLst>
          </p:cNvPr>
          <p:cNvSpPr txBox="1"/>
          <p:nvPr/>
        </p:nvSpPr>
        <p:spPr>
          <a:xfrm>
            <a:off x="9982198" y="5894325"/>
            <a:ext cx="6781801" cy="707886"/>
          </a:xfrm>
          <a:prstGeom prst="rect">
            <a:avLst/>
          </a:prstGeom>
          <a:noFill/>
        </p:spPr>
        <p:txBody>
          <a:bodyPr wrap="square">
            <a:spAutoFit/>
          </a:bodyPr>
          <a:lstStyle/>
          <a:p>
            <a:pPr algn="just"/>
            <a:r>
              <a:rPr lang="en-US" sz="4000" dirty="0">
                <a:solidFill>
                  <a:srgbClr val="FF0000"/>
                </a:solidFill>
                <a:latin typeface="Arial" panose="020B0604020202020204" pitchFamily="34" charset="0"/>
                <a:cs typeface="Arial" panose="020B0604020202020204" pitchFamily="34" charset="0"/>
              </a:rPr>
              <a:t>2) </a:t>
            </a:r>
            <a:r>
              <a:rPr lang="en-US" sz="4000" dirty="0" err="1">
                <a:solidFill>
                  <a:srgbClr val="FF0000"/>
                </a:solidFill>
                <a:latin typeface="Arial" panose="020B0604020202020204" pitchFamily="34" charset="0"/>
                <a:cs typeface="Arial" panose="020B0604020202020204" pitchFamily="34" charset="0"/>
              </a:rPr>
              <a:t>môn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học</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ngành</a:t>
            </a:r>
            <a:r>
              <a:rPr lang="en-US" sz="4000" dirty="0">
                <a:solidFill>
                  <a:srgbClr val="FF0000"/>
                </a:solidFill>
                <a:latin typeface="Arial" panose="020B0604020202020204" pitchFamily="34" charset="0"/>
                <a:cs typeface="Arial" panose="020B0604020202020204" pitchFamily="34" charset="0"/>
              </a:rPr>
              <a:t> khoa </a:t>
            </a:r>
            <a:r>
              <a:rPr lang="en-US" sz="4000" dirty="0" err="1">
                <a:solidFill>
                  <a:srgbClr val="FF0000"/>
                </a:solidFill>
                <a:latin typeface="Arial" panose="020B0604020202020204" pitchFamily="34" charset="0"/>
                <a:cs typeface="Arial" panose="020B0604020202020204" pitchFamily="34" charset="0"/>
              </a:rPr>
              <a:t>học</a:t>
            </a:r>
            <a:endParaRPr lang="en-US" sz="4000" dirty="0">
              <a:solidFill>
                <a:srgbClr val="FF0000"/>
              </a:solidFill>
              <a:latin typeface="Arial" panose="020B0604020202020204" pitchFamily="34" charset="0"/>
              <a:cs typeface="Arial" panose="020B0604020202020204" pitchFamily="34" charset="0"/>
            </a:endParaRPr>
          </a:p>
        </p:txBody>
      </p:sp>
      <p:sp>
        <p:nvSpPr>
          <p:cNvPr id="24" name="Arrow: Chevron 23">
            <a:extLst>
              <a:ext uri="{FF2B5EF4-FFF2-40B4-BE49-F238E27FC236}">
                <a16:creationId xmlns:a16="http://schemas.microsoft.com/office/drawing/2014/main" id="{8080D334-6011-283B-D37D-DB333EFA2294}"/>
              </a:ext>
            </a:extLst>
          </p:cNvPr>
          <p:cNvSpPr/>
          <p:nvPr/>
        </p:nvSpPr>
        <p:spPr>
          <a:xfrm flipH="1">
            <a:off x="8991600" y="7803263"/>
            <a:ext cx="8762998" cy="1662211"/>
          </a:xfrm>
          <a:prstGeom prst="chevron">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0CB5726-B69A-6042-3B99-7DF45D8A0BA2}"/>
              </a:ext>
            </a:extLst>
          </p:cNvPr>
          <p:cNvSpPr txBox="1"/>
          <p:nvPr/>
        </p:nvSpPr>
        <p:spPr>
          <a:xfrm>
            <a:off x="10009412" y="8280425"/>
            <a:ext cx="6754587" cy="707886"/>
          </a:xfrm>
          <a:prstGeom prst="rect">
            <a:avLst/>
          </a:prstGeom>
          <a:noFill/>
        </p:spPr>
        <p:txBody>
          <a:bodyPr wrap="square">
            <a:spAutoFit/>
          </a:bodyPr>
          <a:lstStyle/>
          <a:p>
            <a:pPr algn="just"/>
            <a:r>
              <a:rPr lang="en-US" sz="4000">
                <a:solidFill>
                  <a:srgbClr val="FF0000"/>
                </a:solidFill>
                <a:latin typeface="Arial" panose="020B0604020202020204" pitchFamily="34" charset="0"/>
                <a:cs typeface="Arial" panose="020B0604020202020204" pitchFamily="34" charset="0"/>
              </a:rPr>
              <a:t>3) kiến thức</a:t>
            </a:r>
          </a:p>
        </p:txBody>
      </p:sp>
      <p:cxnSp>
        <p:nvCxnSpPr>
          <p:cNvPr id="27" name="Straight Arrow Connector 26">
            <a:extLst>
              <a:ext uri="{FF2B5EF4-FFF2-40B4-BE49-F238E27FC236}">
                <a16:creationId xmlns:a16="http://schemas.microsoft.com/office/drawing/2014/main" id="{5E0EBAFE-0594-F76F-EB32-E1A4604598D1}"/>
              </a:ext>
            </a:extLst>
          </p:cNvPr>
          <p:cNvCxnSpPr>
            <a:cxnSpLocks/>
            <a:stCxn id="2" idx="1"/>
            <a:endCxn id="19" idx="3"/>
          </p:cNvCxnSpPr>
          <p:nvPr/>
        </p:nvCxnSpPr>
        <p:spPr>
          <a:xfrm>
            <a:off x="5898144" y="1836155"/>
            <a:ext cx="3093456" cy="1419048"/>
          </a:xfrm>
          <a:prstGeom prst="straightConnector1">
            <a:avLst/>
          </a:prstGeom>
          <a:noFill/>
          <a:ln w="38100" cap="flat" cmpd="sng" algn="ctr">
            <a:solidFill>
              <a:srgbClr val="0000CC"/>
            </a:solidFill>
            <a:prstDash val="solid"/>
            <a:tailEnd type="triangle"/>
          </a:ln>
          <a:effectLst/>
        </p:spPr>
      </p:cxnSp>
      <p:cxnSp>
        <p:nvCxnSpPr>
          <p:cNvPr id="31" name="Straight Arrow Connector 30">
            <a:extLst>
              <a:ext uri="{FF2B5EF4-FFF2-40B4-BE49-F238E27FC236}">
                <a16:creationId xmlns:a16="http://schemas.microsoft.com/office/drawing/2014/main" id="{842F3C87-7FFE-8CFE-97A9-9CDA3153768F}"/>
              </a:ext>
            </a:extLst>
          </p:cNvPr>
          <p:cNvCxnSpPr>
            <a:cxnSpLocks/>
            <a:stCxn id="8" idx="1"/>
            <a:endCxn id="19" idx="3"/>
          </p:cNvCxnSpPr>
          <p:nvPr/>
        </p:nvCxnSpPr>
        <p:spPr>
          <a:xfrm flipV="1">
            <a:off x="5903586" y="3255203"/>
            <a:ext cx="3088014" cy="2322788"/>
          </a:xfrm>
          <a:prstGeom prst="straightConnector1">
            <a:avLst/>
          </a:prstGeom>
          <a:noFill/>
          <a:ln w="38100" cap="flat" cmpd="sng" algn="ctr">
            <a:solidFill>
              <a:srgbClr val="0000CC"/>
            </a:solidFill>
            <a:prstDash val="solid"/>
            <a:tailEnd type="triangle"/>
          </a:ln>
          <a:effectLst/>
        </p:spPr>
      </p:cxnSp>
      <p:cxnSp>
        <p:nvCxnSpPr>
          <p:cNvPr id="43" name="Straight Arrow Connector 42">
            <a:extLst>
              <a:ext uri="{FF2B5EF4-FFF2-40B4-BE49-F238E27FC236}">
                <a16:creationId xmlns:a16="http://schemas.microsoft.com/office/drawing/2014/main" id="{B22FB4B5-C248-18A9-5CF4-C491D5261F53}"/>
              </a:ext>
            </a:extLst>
          </p:cNvPr>
          <p:cNvCxnSpPr>
            <a:cxnSpLocks/>
            <a:stCxn id="5" idx="1"/>
            <a:endCxn id="22" idx="3"/>
          </p:cNvCxnSpPr>
          <p:nvPr/>
        </p:nvCxnSpPr>
        <p:spPr>
          <a:xfrm>
            <a:off x="5898144" y="3085247"/>
            <a:ext cx="3093456" cy="3163022"/>
          </a:xfrm>
          <a:prstGeom prst="straightConnector1">
            <a:avLst/>
          </a:prstGeom>
          <a:noFill/>
          <a:ln w="38100" cap="flat" cmpd="sng" algn="ctr">
            <a:solidFill>
              <a:srgbClr val="0000CC"/>
            </a:solidFill>
            <a:prstDash val="solid"/>
            <a:tailEnd type="triangle"/>
          </a:ln>
          <a:effectLst/>
        </p:spPr>
      </p:cxnSp>
      <p:cxnSp>
        <p:nvCxnSpPr>
          <p:cNvPr id="48" name="Straight Arrow Connector 47">
            <a:extLst>
              <a:ext uri="{FF2B5EF4-FFF2-40B4-BE49-F238E27FC236}">
                <a16:creationId xmlns:a16="http://schemas.microsoft.com/office/drawing/2014/main" id="{5A0ABD94-7EC6-12BB-246A-4032CA808FF3}"/>
              </a:ext>
            </a:extLst>
          </p:cNvPr>
          <p:cNvCxnSpPr>
            <a:cxnSpLocks/>
            <a:stCxn id="17" idx="1"/>
            <a:endCxn id="22" idx="3"/>
          </p:cNvCxnSpPr>
          <p:nvPr/>
        </p:nvCxnSpPr>
        <p:spPr>
          <a:xfrm flipV="1">
            <a:off x="5870929" y="6248269"/>
            <a:ext cx="3120671" cy="3083584"/>
          </a:xfrm>
          <a:prstGeom prst="straightConnector1">
            <a:avLst/>
          </a:prstGeom>
          <a:noFill/>
          <a:ln w="38100" cap="flat" cmpd="sng" algn="ctr">
            <a:solidFill>
              <a:srgbClr val="0000CC"/>
            </a:solidFill>
            <a:prstDash val="solid"/>
            <a:tailEnd type="triangle"/>
          </a:ln>
          <a:effectLst/>
        </p:spPr>
      </p:cxnSp>
      <p:cxnSp>
        <p:nvCxnSpPr>
          <p:cNvPr id="52" name="Straight Arrow Connector 51">
            <a:extLst>
              <a:ext uri="{FF2B5EF4-FFF2-40B4-BE49-F238E27FC236}">
                <a16:creationId xmlns:a16="http://schemas.microsoft.com/office/drawing/2014/main" id="{85E9E97C-D2EF-C106-ED19-216440479420}"/>
              </a:ext>
            </a:extLst>
          </p:cNvPr>
          <p:cNvCxnSpPr>
            <a:cxnSpLocks/>
            <a:stCxn id="12" idx="1"/>
            <a:endCxn id="24" idx="3"/>
          </p:cNvCxnSpPr>
          <p:nvPr/>
        </p:nvCxnSpPr>
        <p:spPr>
          <a:xfrm>
            <a:off x="5876372" y="6824363"/>
            <a:ext cx="3115228" cy="1810006"/>
          </a:xfrm>
          <a:prstGeom prst="straightConnector1">
            <a:avLst/>
          </a:prstGeom>
          <a:noFill/>
          <a:ln w="38100" cap="flat" cmpd="sng" algn="ctr">
            <a:solidFill>
              <a:srgbClr val="0000CC"/>
            </a:solidFill>
            <a:prstDash val="solid"/>
            <a:tailEnd type="triangle"/>
          </a:ln>
          <a:effectLst/>
        </p:spPr>
      </p:cxnSp>
      <p:cxnSp>
        <p:nvCxnSpPr>
          <p:cNvPr id="56" name="Straight Arrow Connector 55">
            <a:extLst>
              <a:ext uri="{FF2B5EF4-FFF2-40B4-BE49-F238E27FC236}">
                <a16:creationId xmlns:a16="http://schemas.microsoft.com/office/drawing/2014/main" id="{0A684696-9747-8D01-81AD-30BF5D37FFCC}"/>
              </a:ext>
            </a:extLst>
          </p:cNvPr>
          <p:cNvCxnSpPr>
            <a:cxnSpLocks/>
            <a:stCxn id="13" idx="1"/>
            <a:endCxn id="24" idx="3"/>
          </p:cNvCxnSpPr>
          <p:nvPr/>
        </p:nvCxnSpPr>
        <p:spPr>
          <a:xfrm>
            <a:off x="5898144" y="8078108"/>
            <a:ext cx="3093456" cy="556261"/>
          </a:xfrm>
          <a:prstGeom prst="straightConnector1">
            <a:avLst/>
          </a:prstGeom>
          <a:noFill/>
          <a:ln w="38100" cap="flat" cmpd="sng" algn="ctr">
            <a:solidFill>
              <a:srgbClr val="0000CC"/>
            </a:solidFill>
            <a:prstDash val="solid"/>
            <a:tailEnd type="triangle"/>
          </a:ln>
          <a:effectLst/>
        </p:spPr>
      </p:cxnSp>
      <p:cxnSp>
        <p:nvCxnSpPr>
          <p:cNvPr id="59" name="Straight Arrow Connector 58">
            <a:extLst>
              <a:ext uri="{FF2B5EF4-FFF2-40B4-BE49-F238E27FC236}">
                <a16:creationId xmlns:a16="http://schemas.microsoft.com/office/drawing/2014/main" id="{90E7326D-29E6-FF96-AAAB-C6D976092C6A}"/>
              </a:ext>
            </a:extLst>
          </p:cNvPr>
          <p:cNvCxnSpPr>
            <a:cxnSpLocks/>
            <a:stCxn id="7" idx="1"/>
            <a:endCxn id="19" idx="3"/>
          </p:cNvCxnSpPr>
          <p:nvPr/>
        </p:nvCxnSpPr>
        <p:spPr>
          <a:xfrm flipV="1">
            <a:off x="5876372" y="3255203"/>
            <a:ext cx="3115228" cy="1076416"/>
          </a:xfrm>
          <a:prstGeom prst="straightConnector1">
            <a:avLst/>
          </a:prstGeom>
          <a:noFill/>
          <a:ln w="38100" cap="flat" cmpd="sng" algn="ctr">
            <a:solidFill>
              <a:srgbClr val="0000CC"/>
            </a:solidFill>
            <a:prstDash val="solid"/>
            <a:tailEnd type="triangle"/>
          </a:ln>
          <a:effectLst/>
        </p:spPr>
      </p:cxn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down)">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4761"/>
            <a:ext cx="1068205" cy="1170636"/>
          </a:xfrm>
          <a:prstGeom prst="rect">
            <a:avLst/>
          </a:prstGeom>
        </p:spPr>
      </p:pic>
      <p:sp>
        <p:nvSpPr>
          <p:cNvPr id="61" name="Freeform 12">
            <a:extLst>
              <a:ext uri="{FF2B5EF4-FFF2-40B4-BE49-F238E27FC236}">
                <a16:creationId xmlns:a16="http://schemas.microsoft.com/office/drawing/2014/main" id="{879D69B8-D4E6-BAF8-2DA8-4A5546E5EBEB}"/>
              </a:ext>
            </a:extLst>
          </p:cNvPr>
          <p:cNvSpPr/>
          <p:nvPr/>
        </p:nvSpPr>
        <p:spPr>
          <a:xfrm>
            <a:off x="17101642" y="-31885"/>
            <a:ext cx="1078342" cy="1108575"/>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4"/>
            <a:stretch>
              <a:fillRect/>
            </a:stretch>
          </a:blipFill>
        </p:spPr>
        <p:txBody>
          <a:bodyPr/>
          <a:lstStyle/>
          <a:p>
            <a:endParaRPr lang="en-US"/>
          </a:p>
        </p:txBody>
      </p:sp>
      <p:grpSp>
        <p:nvGrpSpPr>
          <p:cNvPr id="22" name="Group 21">
            <a:extLst>
              <a:ext uri="{FF2B5EF4-FFF2-40B4-BE49-F238E27FC236}">
                <a16:creationId xmlns:a16="http://schemas.microsoft.com/office/drawing/2014/main" id="{F44A1B5D-86D6-21F4-D36E-19EDCE66235B}"/>
              </a:ext>
            </a:extLst>
          </p:cNvPr>
          <p:cNvGrpSpPr/>
          <p:nvPr/>
        </p:nvGrpSpPr>
        <p:grpSpPr>
          <a:xfrm>
            <a:off x="588889" y="2827971"/>
            <a:ext cx="17110222" cy="2019064"/>
            <a:chOff x="-159967" y="2568283"/>
            <a:chExt cx="17110222" cy="2019063"/>
          </a:xfrm>
        </p:grpSpPr>
        <p:sp>
          <p:nvSpPr>
            <p:cNvPr id="23" name="TextBox 22">
              <a:extLst>
                <a:ext uri="{FF2B5EF4-FFF2-40B4-BE49-F238E27FC236}">
                  <a16:creationId xmlns:a16="http://schemas.microsoft.com/office/drawing/2014/main" id="{9E5DEE74-0D31-7CAE-9E99-87E22C15C8BE}"/>
                </a:ext>
              </a:extLst>
            </p:cNvPr>
            <p:cNvSpPr txBox="1"/>
            <p:nvPr/>
          </p:nvSpPr>
          <p:spPr>
            <a:xfrm>
              <a:off x="1482897" y="2568283"/>
              <a:ext cx="15467358" cy="2019063"/>
            </a:xfrm>
            <a:prstGeom prst="roundRect">
              <a:avLst/>
            </a:prstGeom>
            <a:solidFill>
              <a:srgbClr val="FFF5D5"/>
            </a:solidFill>
            <a:ln w="38100" cap="flat" cmpd="sng" algn="ctr">
              <a:no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4000" kern="0">
                  <a:solidFill>
                    <a:prstClr val="black"/>
                  </a:solidFill>
                  <a:latin typeface="Arial" panose="020B0604020202020204" pitchFamily="34" charset="0"/>
                  <a:cs typeface="Arial" panose="020B0604020202020204" pitchFamily="34" charset="0"/>
                  <a:sym typeface="Arial"/>
                </a:rPr>
                <a:t>Hãy tra từ điển, tìm nghĩa của các từ </a:t>
              </a:r>
              <a:r>
                <a:rPr lang="en-US" sz="4000" kern="0">
                  <a:solidFill>
                    <a:srgbClr val="FF0000"/>
                  </a:solidFill>
                  <a:latin typeface="Arial" panose="020B0604020202020204" pitchFamily="34" charset="0"/>
                  <a:cs typeface="Arial" panose="020B0604020202020204" pitchFamily="34" charset="0"/>
                  <a:sym typeface="Arial"/>
                </a:rPr>
                <a:t>“học thức”, “học vấn” </a:t>
              </a:r>
              <a:r>
                <a:rPr lang="en-US" sz="4000" kern="0">
                  <a:solidFill>
                    <a:prstClr val="black"/>
                  </a:solidFill>
                  <a:latin typeface="Arial" panose="020B0604020202020204" pitchFamily="34" charset="0"/>
                  <a:cs typeface="Arial" panose="020B0604020202020204" pitchFamily="34" charset="0"/>
                  <a:sym typeface="Arial"/>
                </a:rPr>
                <a:t>và những từ khác (có thể tham khảo một số từ điển Tiếng Việt sau):</a:t>
              </a:r>
              <a:endParaRPr kumimoji="0" lang="vi-VN" sz="40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4" name="Picture 9">
              <a:extLst>
                <a:ext uri="{FF2B5EF4-FFF2-40B4-BE49-F238E27FC236}">
                  <a16:creationId xmlns:a16="http://schemas.microsoft.com/office/drawing/2014/main" id="{1BAE4FAD-39B8-B156-B7CB-DB46422FA4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67" y="2849195"/>
              <a:ext cx="1387928" cy="1559465"/>
            </a:xfrm>
            <a:prstGeom prst="rect">
              <a:avLst/>
            </a:prstGeom>
          </p:spPr>
        </p:pic>
      </p:grpSp>
      <p:sp>
        <p:nvSpPr>
          <p:cNvPr id="29" name="Rounded Rectangle 34">
            <a:extLst>
              <a:ext uri="{FF2B5EF4-FFF2-40B4-BE49-F238E27FC236}">
                <a16:creationId xmlns:a16="http://schemas.microsoft.com/office/drawing/2014/main" id="{C4E2671A-2991-DAE6-225A-38B80CECA91E}"/>
              </a:ext>
            </a:extLst>
          </p:cNvPr>
          <p:cNvSpPr/>
          <p:nvPr/>
        </p:nvSpPr>
        <p:spPr>
          <a:xfrm>
            <a:off x="5020760" y="766292"/>
            <a:ext cx="8246480" cy="1527808"/>
          </a:xfrm>
          <a:prstGeom prst="roundRect">
            <a:avLst/>
          </a:prstGeom>
          <a:solidFill>
            <a:srgbClr val="458E8C">
              <a:lumMod val="75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828800">
              <a:defRPr/>
            </a:pPr>
            <a:r>
              <a:rPr lang="en-US" sz="4800" b="1" kern="0">
                <a:solidFill>
                  <a:srgbClr val="FFFFFF"/>
                </a:solidFill>
                <a:latin typeface="Arial"/>
                <a:cs typeface="Arial" panose="020B0604020202020204" pitchFamily="34" charset="0"/>
                <a:sym typeface="Arial"/>
              </a:rPr>
              <a:t>LÀM VIỆC CÁ NHÂN</a:t>
            </a:r>
            <a:endParaRPr lang="en-US" sz="4800" b="1" kern="0" dirty="0">
              <a:solidFill>
                <a:srgbClr val="FFFFFF"/>
              </a:solidFill>
              <a:latin typeface="Arial"/>
              <a:cs typeface="Arial" panose="020B0604020202020204" pitchFamily="34" charset="0"/>
              <a:sym typeface="Arial"/>
            </a:endParaRPr>
          </a:p>
        </p:txBody>
      </p:sp>
      <p:pic>
        <p:nvPicPr>
          <p:cNvPr id="1026" name="Picture 2" descr="Từ Điển Tiếng Việt Dành Cho Học Sinh Tiểu Học (Sách Bỏ Túi)">
            <a:extLst>
              <a:ext uri="{FF2B5EF4-FFF2-40B4-BE49-F238E27FC236}">
                <a16:creationId xmlns:a16="http://schemas.microsoft.com/office/drawing/2014/main" id="{1F8E151D-EA54-CC2B-3602-1FB3DE4993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9603" y="5305072"/>
            <a:ext cx="2746832" cy="4482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1755C72-020C-458C-0A9E-60EE3BA648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341" t="9259" r="5705" b="9259"/>
          <a:stretch/>
        </p:blipFill>
        <p:spPr bwMode="auto">
          <a:xfrm>
            <a:off x="5302403" y="5305071"/>
            <a:ext cx="4123240" cy="44823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ừ Điển Tiếng Việt Dành Cho Học Sinh PDF">
            <a:extLst>
              <a:ext uri="{FF2B5EF4-FFF2-40B4-BE49-F238E27FC236}">
                <a16:creationId xmlns:a16="http://schemas.microsoft.com/office/drawing/2014/main" id="{2273C818-C1E4-BF88-0543-F326D2B220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333" t="2000" r="15333" b="3333"/>
          <a:stretch/>
        </p:blipFill>
        <p:spPr bwMode="auto">
          <a:xfrm>
            <a:off x="10026168" y="5305071"/>
            <a:ext cx="3282859" cy="44823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A0FE552-259E-6EFA-88B1-189C7A4A9C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09552" y="5305070"/>
            <a:ext cx="3163942" cy="448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0522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additive="base">
                                        <p:cTn id="24" dur="500" fill="hold"/>
                                        <p:tgtEl>
                                          <p:spTgt spid="1030"/>
                                        </p:tgtEl>
                                        <p:attrNameLst>
                                          <p:attrName>ppt_x</p:attrName>
                                        </p:attrNameLst>
                                      </p:cBhvr>
                                      <p:tavLst>
                                        <p:tav tm="0">
                                          <p:val>
                                            <p:strVal val="#ppt_x"/>
                                          </p:val>
                                        </p:tav>
                                        <p:tav tm="100000">
                                          <p:val>
                                            <p:strVal val="#ppt_x"/>
                                          </p:val>
                                        </p:tav>
                                      </p:tavLst>
                                    </p:anim>
                                    <p:anim calcmode="lin" valueType="num">
                                      <p:cBhvr additive="base">
                                        <p:cTn id="25" dur="500" fill="hold"/>
                                        <p:tgtEl>
                                          <p:spTgt spid="103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32"/>
                                        </p:tgtEl>
                                        <p:attrNameLst>
                                          <p:attrName>style.visibility</p:attrName>
                                        </p:attrNameLst>
                                      </p:cBhvr>
                                      <p:to>
                                        <p:strVal val="visible"/>
                                      </p:to>
                                    </p:set>
                                    <p:anim calcmode="lin" valueType="num">
                                      <p:cBhvr additive="base">
                                        <p:cTn id="29" dur="500" fill="hold"/>
                                        <p:tgtEl>
                                          <p:spTgt spid="1032"/>
                                        </p:tgtEl>
                                        <p:attrNameLst>
                                          <p:attrName>ppt_x</p:attrName>
                                        </p:attrNameLst>
                                      </p:cBhvr>
                                      <p:tavLst>
                                        <p:tav tm="0">
                                          <p:val>
                                            <p:strVal val="#ppt_x"/>
                                          </p:val>
                                        </p:tav>
                                        <p:tav tm="100000">
                                          <p:val>
                                            <p:strVal val="#ppt_x"/>
                                          </p:val>
                                        </p:tav>
                                      </p:tavLst>
                                    </p:anim>
                                    <p:anim calcmode="lin" valueType="num">
                                      <p:cBhvr additive="base">
                                        <p:cTn id="30" dur="500" fill="hold"/>
                                        <p:tgtEl>
                                          <p:spTgt spid="1032"/>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1034"/>
                                        </p:tgtEl>
                                        <p:attrNameLst>
                                          <p:attrName>style.visibility</p:attrName>
                                        </p:attrNameLst>
                                      </p:cBhvr>
                                      <p:to>
                                        <p:strVal val="visible"/>
                                      </p:to>
                                    </p:set>
                                    <p:anim calcmode="lin" valueType="num">
                                      <p:cBhvr additive="base">
                                        <p:cTn id="34" dur="500" fill="hold"/>
                                        <p:tgtEl>
                                          <p:spTgt spid="1034"/>
                                        </p:tgtEl>
                                        <p:attrNameLst>
                                          <p:attrName>ppt_x</p:attrName>
                                        </p:attrNameLst>
                                      </p:cBhvr>
                                      <p:tavLst>
                                        <p:tav tm="0">
                                          <p:val>
                                            <p:strVal val="#ppt_x"/>
                                          </p:val>
                                        </p:tav>
                                        <p:tav tm="100000">
                                          <p:val>
                                            <p:strVal val="#ppt_x"/>
                                          </p:val>
                                        </p:tav>
                                      </p:tavLst>
                                    </p:anim>
                                    <p:anim calcmode="lin" valueType="num">
                                      <p:cBhvr additive="base">
                                        <p:cTn id="35"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B8DBBFA8-E3F7-C873-C869-7799B19CE24B}"/>
              </a:ext>
            </a:extLst>
          </p:cNvPr>
          <p:cNvSpPr/>
          <p:nvPr/>
        </p:nvSpPr>
        <p:spPr>
          <a:xfrm>
            <a:off x="15621000" y="9793636"/>
            <a:ext cx="2500527" cy="459472"/>
          </a:xfrm>
          <a:custGeom>
            <a:avLst/>
            <a:gdLst/>
            <a:ahLst/>
            <a:cxnLst/>
            <a:rect l="l" t="t" r="r" b="b"/>
            <a:pathLst>
              <a:path w="2500527" h="459472">
                <a:moveTo>
                  <a:pt x="0" y="0"/>
                </a:moveTo>
                <a:lnTo>
                  <a:pt x="2500527" y="0"/>
                </a:lnTo>
                <a:lnTo>
                  <a:pt x="2500527" y="459472"/>
                </a:lnTo>
                <a:lnTo>
                  <a:pt x="0" y="4594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Rounded Rectangle 207">
            <a:extLst>
              <a:ext uri="{FF2B5EF4-FFF2-40B4-BE49-F238E27FC236}">
                <a16:creationId xmlns:a16="http://schemas.microsoft.com/office/drawing/2014/main" id="{E166A098-707D-891D-C76A-4A3A38AFAFA9}"/>
              </a:ext>
            </a:extLst>
          </p:cNvPr>
          <p:cNvSpPr/>
          <p:nvPr/>
        </p:nvSpPr>
        <p:spPr>
          <a:xfrm>
            <a:off x="2086896" y="3331829"/>
            <a:ext cx="14554199" cy="257367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defTabSz="1828800">
              <a:lnSpc>
                <a:spcPct val="150000"/>
              </a:lnSpc>
            </a:pPr>
            <a:r>
              <a:rPr lang="vi-VN" sz="4000" b="1" kern="0" dirty="0">
                <a:solidFill>
                  <a:srgbClr val="FF0000"/>
                </a:solidFill>
                <a:latin typeface="Arial" panose="020B0604020202020204" pitchFamily="34" charset="0"/>
                <a:cs typeface="Arial" panose="020B0604020202020204" pitchFamily="34" charset="0"/>
                <a:sym typeface="Arial"/>
              </a:rPr>
              <a:t>Học thức: </a:t>
            </a:r>
            <a:r>
              <a:rPr lang="vi-VN" sz="4000" kern="0" dirty="0">
                <a:solidFill>
                  <a:sysClr val="windowText" lastClr="000000"/>
                </a:solidFill>
                <a:latin typeface="Arial" panose="020B0604020202020204" pitchFamily="34" charset="0"/>
                <a:cs typeface="Arial" panose="020B0604020202020204" pitchFamily="34" charset="0"/>
                <a:sym typeface="Arial"/>
              </a:rPr>
              <a:t>những kiến thức nhờ học tập mà có, thường thể hiện ở sự hiểu biết và cách ứng xử trong đời sống</a:t>
            </a:r>
            <a:r>
              <a:rPr lang="en-US" sz="4000" kern="0" dirty="0">
                <a:solidFill>
                  <a:sysClr val="windowText" lastClr="000000"/>
                </a:solidFill>
                <a:latin typeface="Arial" panose="020B0604020202020204" pitchFamily="34" charset="0"/>
                <a:cs typeface="Arial" panose="020B0604020202020204" pitchFamily="34" charset="0"/>
                <a:sym typeface="Arial"/>
              </a:rPr>
              <a:t>.</a:t>
            </a:r>
            <a:endParaRPr lang="vi-VN" sz="4000" kern="0" dirty="0">
              <a:solidFill>
                <a:sysClr val="windowText" lastClr="000000"/>
              </a:solidFill>
              <a:latin typeface="Arial" panose="020B0604020202020204" pitchFamily="34" charset="0"/>
              <a:cs typeface="Arial" panose="020B0604020202020204" pitchFamily="34" charset="0"/>
              <a:sym typeface="Arial"/>
            </a:endParaRPr>
          </a:p>
        </p:txBody>
      </p:sp>
      <p:sp>
        <p:nvSpPr>
          <p:cNvPr id="21" name="Rounded Rectangle 211">
            <a:extLst>
              <a:ext uri="{FF2B5EF4-FFF2-40B4-BE49-F238E27FC236}">
                <a16:creationId xmlns:a16="http://schemas.microsoft.com/office/drawing/2014/main" id="{C85F04BB-0601-8DC0-BFE5-46CAF04129FC}"/>
              </a:ext>
            </a:extLst>
          </p:cNvPr>
          <p:cNvSpPr/>
          <p:nvPr/>
        </p:nvSpPr>
        <p:spPr>
          <a:xfrm>
            <a:off x="2086897" y="6456543"/>
            <a:ext cx="14829504" cy="2649358"/>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defTabSz="1828800">
              <a:lnSpc>
                <a:spcPct val="150000"/>
              </a:lnSpc>
              <a:defRPr/>
            </a:pPr>
            <a:r>
              <a:rPr lang="vi-VN" sz="4000" b="1" kern="0" dirty="0">
                <a:solidFill>
                  <a:srgbClr val="FF0000"/>
                </a:solidFill>
                <a:latin typeface="Arial" panose="020B0604020202020204" pitchFamily="34" charset="0"/>
                <a:cs typeface="Arial" panose="020B0604020202020204" pitchFamily="34" charset="0"/>
                <a:sym typeface="Arial"/>
              </a:rPr>
              <a:t>Học vấn: </a:t>
            </a:r>
            <a:r>
              <a:rPr lang="vi-VN" sz="4000" kern="0" dirty="0">
                <a:solidFill>
                  <a:sysClr val="windowText" lastClr="000000"/>
                </a:solidFill>
                <a:latin typeface="Arial" panose="020B0604020202020204" pitchFamily="34" charset="0"/>
                <a:cs typeface="Arial" panose="020B0604020202020204" pitchFamily="34" charset="0"/>
                <a:sym typeface="Arial"/>
              </a:rPr>
              <a:t>những kiến thức nhờ học tập mà có, thường được đánh giá theo cấp học, bậc học</a:t>
            </a:r>
            <a:r>
              <a:rPr lang="en-US" sz="4000" kern="0" dirty="0">
                <a:solidFill>
                  <a:sysClr val="windowText" lastClr="000000"/>
                </a:solidFill>
                <a:latin typeface="Arial" panose="020B0604020202020204" pitchFamily="34" charset="0"/>
                <a:cs typeface="Arial" panose="020B0604020202020204" pitchFamily="34" charset="0"/>
                <a:sym typeface="Arial"/>
              </a:rPr>
              <a:t>.</a:t>
            </a:r>
            <a:endParaRPr lang="vi-VN" sz="4000" kern="0" dirty="0">
              <a:solidFill>
                <a:sysClr val="windowText" lastClr="000000"/>
              </a:solidFill>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6DF48963-46C9-470C-6424-DE645427CF86}"/>
              </a:ext>
            </a:extLst>
          </p:cNvPr>
          <p:cNvSpPr txBox="1"/>
          <p:nvPr/>
        </p:nvSpPr>
        <p:spPr>
          <a:xfrm>
            <a:off x="1038397" y="1790700"/>
            <a:ext cx="16211205" cy="1710853"/>
          </a:xfrm>
          <a:prstGeom prst="rect">
            <a:avLst/>
          </a:prstGeom>
          <a:noFill/>
        </p:spPr>
        <p:txBody>
          <a:bodyPr wrap="square">
            <a:spAutoFit/>
          </a:bodyPr>
          <a:lstStyle/>
          <a:p>
            <a:pPr algn="ctr">
              <a:lnSpc>
                <a:spcPct val="150000"/>
              </a:lnSpc>
            </a:pPr>
            <a:r>
              <a:rPr lang="en-US" sz="8000" b="1" dirty="0">
                <a:solidFill>
                  <a:srgbClr val="C00000"/>
                </a:solidFill>
                <a:latin typeface="Arial" panose="020B0604020202020204" pitchFamily="34" charset="0"/>
                <a:ea typeface="Calibri" panose="020F0502020204030204" pitchFamily="34" charset="0"/>
                <a:cs typeface="Arial" panose="020B0604020202020204" pitchFamily="34" charset="0"/>
              </a:rPr>
              <a:t>MỞ RỘNG VỐN TỪ: HỌC HÀNH</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A0E7E6A-1884-6BC1-71FB-EA2B33B38554}"/>
              </a:ext>
            </a:extLst>
          </p:cNvPr>
          <p:cNvSpPr/>
          <p:nvPr/>
        </p:nvSpPr>
        <p:spPr>
          <a:xfrm>
            <a:off x="4038600" y="190500"/>
            <a:ext cx="106680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Thứ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2024</a:t>
            </a:r>
          </a:p>
        </p:txBody>
      </p:sp>
      <p:sp>
        <p:nvSpPr>
          <p:cNvPr id="9" name="Rectangle 8">
            <a:extLst>
              <a:ext uri="{FF2B5EF4-FFF2-40B4-BE49-F238E27FC236}">
                <a16:creationId xmlns:a16="http://schemas.microsoft.com/office/drawing/2014/main" id="{05C8747C-7603-2597-F5BA-61D4AE10115A}"/>
              </a:ext>
            </a:extLst>
          </p:cNvPr>
          <p:cNvSpPr/>
          <p:nvPr/>
        </p:nvSpPr>
        <p:spPr>
          <a:xfrm>
            <a:off x="4060723" y="1028700"/>
            <a:ext cx="106680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Tiếng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30334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90FB22-3407-569C-C12C-CE40BE73F483}"/>
              </a:ext>
            </a:extLst>
          </p:cNvPr>
          <p:cNvSpPr txBox="1"/>
          <p:nvPr/>
        </p:nvSpPr>
        <p:spPr>
          <a:xfrm>
            <a:off x="1038397" y="1790700"/>
            <a:ext cx="16211205" cy="1710853"/>
          </a:xfrm>
          <a:prstGeom prst="rect">
            <a:avLst/>
          </a:prstGeom>
          <a:noFill/>
        </p:spPr>
        <p:txBody>
          <a:bodyPr wrap="square">
            <a:spAutoFit/>
          </a:bodyPr>
          <a:lstStyle/>
          <a:p>
            <a:pPr algn="ctr">
              <a:lnSpc>
                <a:spcPct val="150000"/>
              </a:lnSpc>
            </a:pPr>
            <a:r>
              <a:rPr lang="en-US" sz="8000" b="1" dirty="0">
                <a:solidFill>
                  <a:srgbClr val="C00000"/>
                </a:solidFill>
                <a:latin typeface="Arial" panose="020B0604020202020204" pitchFamily="34" charset="0"/>
                <a:ea typeface="Calibri" panose="020F0502020204030204" pitchFamily="34" charset="0"/>
                <a:cs typeface="Arial" panose="020B0604020202020204" pitchFamily="34" charset="0"/>
              </a:rPr>
              <a:t>MỞ RỘNG VỐN TỪ: HỌC HÀNH</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D565C76-191E-450A-6440-1EFB3B520BC7}"/>
              </a:ext>
            </a:extLst>
          </p:cNvPr>
          <p:cNvSpPr/>
          <p:nvPr/>
        </p:nvSpPr>
        <p:spPr>
          <a:xfrm>
            <a:off x="4038600" y="190500"/>
            <a:ext cx="106680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Thứ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10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2024</a:t>
            </a:r>
          </a:p>
        </p:txBody>
      </p:sp>
      <p:sp>
        <p:nvSpPr>
          <p:cNvPr id="4" name="Rectangle 3">
            <a:extLst>
              <a:ext uri="{FF2B5EF4-FFF2-40B4-BE49-F238E27FC236}">
                <a16:creationId xmlns:a16="http://schemas.microsoft.com/office/drawing/2014/main" id="{55AF07B4-408B-CB75-6EE3-2D4F743F83EF}"/>
              </a:ext>
            </a:extLst>
          </p:cNvPr>
          <p:cNvSpPr/>
          <p:nvPr/>
        </p:nvSpPr>
        <p:spPr>
          <a:xfrm>
            <a:off x="4060723" y="1028700"/>
            <a:ext cx="10668000" cy="685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Tiếng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6774688-E8D1-4201-F70F-47674202CA5E}"/>
              </a:ext>
            </a:extLst>
          </p:cNvPr>
          <p:cNvSpPr txBox="1"/>
          <p:nvPr/>
        </p:nvSpPr>
        <p:spPr>
          <a:xfrm>
            <a:off x="533400" y="3848100"/>
            <a:ext cx="7315199" cy="905056"/>
          </a:xfrm>
          <a:prstGeom prst="rect">
            <a:avLst/>
          </a:prstGeom>
          <a:noFill/>
        </p:spPr>
        <p:txBody>
          <a:bodyPr wrap="square">
            <a:spAutoFit/>
          </a:bodyPr>
          <a:lstStyle/>
          <a:p>
            <a:pPr>
              <a:lnSpc>
                <a:spcPct val="150000"/>
              </a:lnSpc>
            </a:pPr>
            <a:r>
              <a:rPr lang="en-US" sz="4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4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4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4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2144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530" y="-39283"/>
            <a:ext cx="1078808" cy="1538407"/>
          </a:xfrm>
          <a:prstGeom prst="rect">
            <a:avLst/>
          </a:prstGeom>
        </p:spPr>
      </p:pic>
      <p:pic>
        <p:nvPicPr>
          <p:cNvPr id="5" name="Picture 18">
            <a:extLst>
              <a:ext uri="{FF2B5EF4-FFF2-40B4-BE49-F238E27FC236}">
                <a16:creationId xmlns:a16="http://schemas.microsoft.com/office/drawing/2014/main" id="{3805B110-DCBE-8D2C-F7D5-A8C7E5BFC19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26758">
            <a:off x="17198662" y="-29179"/>
            <a:ext cx="1021802" cy="1021802"/>
          </a:xfrm>
          <a:prstGeom prst="rect">
            <a:avLst/>
          </a:prstGeom>
        </p:spPr>
      </p:pic>
      <p:grpSp>
        <p:nvGrpSpPr>
          <p:cNvPr id="6" name="Group 5">
            <a:extLst>
              <a:ext uri="{FF2B5EF4-FFF2-40B4-BE49-F238E27FC236}">
                <a16:creationId xmlns:a16="http://schemas.microsoft.com/office/drawing/2014/main" id="{EA331767-96BF-F7FF-4A65-03BA0F2EAF3B}"/>
              </a:ext>
            </a:extLst>
          </p:cNvPr>
          <p:cNvGrpSpPr/>
          <p:nvPr/>
        </p:nvGrpSpPr>
        <p:grpSpPr>
          <a:xfrm>
            <a:off x="5143499" y="0"/>
            <a:ext cx="8001001" cy="1376853"/>
            <a:chOff x="5010864" y="-7"/>
            <a:chExt cx="7807228" cy="1319976"/>
          </a:xfrm>
        </p:grpSpPr>
        <p:sp>
          <p:nvSpPr>
            <p:cNvPr id="7" name="Round Same Side Corner Rectangle 11">
              <a:extLst>
                <a:ext uri="{FF2B5EF4-FFF2-40B4-BE49-F238E27FC236}">
                  <a16:creationId xmlns:a16="http://schemas.microsoft.com/office/drawing/2014/main" id="{A066E654-6E38-64F0-4B01-E57758D380C8}"/>
                </a:ext>
              </a:extLst>
            </p:cNvPr>
            <p:cNvSpPr/>
            <p:nvPr/>
          </p:nvSpPr>
          <p:spPr>
            <a:xfrm flipV="1">
              <a:off x="5010864" y="-7"/>
              <a:ext cx="7807228" cy="1319976"/>
            </a:xfrm>
            <a:prstGeom prst="round2SameRect">
              <a:avLst>
                <a:gd name="adj1" fmla="val 37720"/>
                <a:gd name="adj2" fmla="val 0"/>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A85461-51B2-F47D-C1B8-04F51749D59C}"/>
                </a:ext>
              </a:extLst>
            </p:cNvPr>
            <p:cNvSpPr txBox="1"/>
            <p:nvPr/>
          </p:nvSpPr>
          <p:spPr>
            <a:xfrm>
              <a:off x="5531345" y="246893"/>
              <a:ext cx="6766264" cy="737656"/>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 đôi</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069E9A4-A4AA-DAFB-E994-1963FAAD8968}"/>
              </a:ext>
            </a:extLst>
          </p:cNvPr>
          <p:cNvGrpSpPr/>
          <p:nvPr/>
        </p:nvGrpSpPr>
        <p:grpSpPr>
          <a:xfrm>
            <a:off x="400465" y="1906656"/>
            <a:ext cx="17201734" cy="2019064"/>
            <a:chOff x="23244" y="2002488"/>
            <a:chExt cx="17201734" cy="2019064"/>
          </a:xfrm>
        </p:grpSpPr>
        <p:sp>
          <p:nvSpPr>
            <p:cNvPr id="11" name="TextBox 10">
              <a:extLst>
                <a:ext uri="{FF2B5EF4-FFF2-40B4-BE49-F238E27FC236}">
                  <a16:creationId xmlns:a16="http://schemas.microsoft.com/office/drawing/2014/main" id="{6821B2E4-7FE4-D086-004F-F51AB107B6E9}"/>
                </a:ext>
              </a:extLst>
            </p:cNvPr>
            <p:cNvSpPr txBox="1"/>
            <p:nvPr/>
          </p:nvSpPr>
          <p:spPr>
            <a:xfrm>
              <a:off x="2594579" y="2002488"/>
              <a:ext cx="14630399"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BÀI TẬP 2: </a:t>
              </a:r>
              <a:r>
                <a:rPr lang="vi-VN" sz="4000">
                  <a:latin typeface="Arial" panose="020B0604020202020204" pitchFamily="34" charset="0"/>
                  <a:cs typeface="Arial" panose="020B0604020202020204" pitchFamily="34" charset="0"/>
                </a:rPr>
                <a:t>Xếp các từ dưới đây thành 2 nhóm, dựa theo nghĩa của tiếng </a:t>
              </a:r>
              <a:r>
                <a:rPr lang="en-US" sz="4000">
                  <a:solidFill>
                    <a:srgbClr val="FF0000"/>
                  </a:solidFill>
                  <a:latin typeface="Arial" panose="020B0604020202020204" pitchFamily="34" charset="0"/>
                  <a:cs typeface="Arial" panose="020B0604020202020204" pitchFamily="34" charset="0"/>
                </a:rPr>
                <a:t>“</a:t>
              </a:r>
              <a:r>
                <a:rPr lang="vi-VN" sz="4000">
                  <a:solidFill>
                    <a:srgbClr val="FF0000"/>
                  </a:solidFill>
                  <a:latin typeface="Arial" panose="020B0604020202020204" pitchFamily="34" charset="0"/>
                  <a:cs typeface="Arial" panose="020B0604020202020204" pitchFamily="34" charset="0"/>
                </a:rPr>
                <a:t>hành</a:t>
              </a:r>
              <a:r>
                <a:rPr lang="en-US" sz="4000">
                  <a:solidFill>
                    <a:srgbClr val="FF0000"/>
                  </a:solidFill>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pic>
          <p:nvPicPr>
            <p:cNvPr id="13" name="Picture 12" descr="A group of kids sitting around a table&#10;&#10;Description automatically generated with low confidence">
              <a:extLst>
                <a:ext uri="{FF2B5EF4-FFF2-40B4-BE49-F238E27FC236}">
                  <a16:creationId xmlns:a16="http://schemas.microsoft.com/office/drawing/2014/main" id="{F584A2AF-CEE6-D1A3-251F-87EA1EA34C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44" y="2374185"/>
              <a:ext cx="2287759" cy="1200245"/>
            </a:xfrm>
            <a:prstGeom prst="rect">
              <a:avLst/>
            </a:prstGeom>
          </p:spPr>
        </p:pic>
      </p:grpSp>
      <p:grpSp>
        <p:nvGrpSpPr>
          <p:cNvPr id="15" name="Group 14">
            <a:extLst>
              <a:ext uri="{FF2B5EF4-FFF2-40B4-BE49-F238E27FC236}">
                <a16:creationId xmlns:a16="http://schemas.microsoft.com/office/drawing/2014/main" id="{32B56164-AE13-182D-AA44-60F66739FD56}"/>
              </a:ext>
            </a:extLst>
          </p:cNvPr>
          <p:cNvGrpSpPr/>
          <p:nvPr/>
        </p:nvGrpSpPr>
        <p:grpSpPr>
          <a:xfrm>
            <a:off x="367808" y="4633691"/>
            <a:ext cx="7733649" cy="2243198"/>
            <a:chOff x="703254" y="3342550"/>
            <a:chExt cx="7733649" cy="2243198"/>
          </a:xfrm>
        </p:grpSpPr>
        <p:sp>
          <p:nvSpPr>
            <p:cNvPr id="16" name="Freeform 7">
              <a:extLst>
                <a:ext uri="{FF2B5EF4-FFF2-40B4-BE49-F238E27FC236}">
                  <a16:creationId xmlns:a16="http://schemas.microsoft.com/office/drawing/2014/main" id="{EA62B50E-4A28-B2D4-5380-590B2F4C0BC1}"/>
                </a:ext>
              </a:extLst>
            </p:cNvPr>
            <p:cNvSpPr/>
            <p:nvPr/>
          </p:nvSpPr>
          <p:spPr>
            <a:xfrm>
              <a:off x="1576915" y="3342550"/>
              <a:ext cx="6859988"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1C5"/>
            </a:solidFill>
          </p:spPr>
          <p:txBody>
            <a:bodyPr/>
            <a:lstStyle/>
            <a:p>
              <a:endParaRPr lang="en-US"/>
            </a:p>
          </p:txBody>
        </p:sp>
        <p:grpSp>
          <p:nvGrpSpPr>
            <p:cNvPr id="17" name="Group 16">
              <a:extLst>
                <a:ext uri="{FF2B5EF4-FFF2-40B4-BE49-F238E27FC236}">
                  <a16:creationId xmlns:a16="http://schemas.microsoft.com/office/drawing/2014/main" id="{CA9E8F24-E9E1-8F33-9FD0-1C51D057CDE3}"/>
                </a:ext>
              </a:extLst>
            </p:cNvPr>
            <p:cNvGrpSpPr/>
            <p:nvPr/>
          </p:nvGrpSpPr>
          <p:grpSpPr>
            <a:xfrm>
              <a:off x="703254" y="3750206"/>
              <a:ext cx="1736432" cy="1427885"/>
              <a:chOff x="988088" y="3609198"/>
              <a:chExt cx="1736432" cy="1427885"/>
            </a:xfrm>
          </p:grpSpPr>
          <p:grpSp>
            <p:nvGrpSpPr>
              <p:cNvPr id="28" name="Group 9">
                <a:extLst>
                  <a:ext uri="{FF2B5EF4-FFF2-40B4-BE49-F238E27FC236}">
                    <a16:creationId xmlns:a16="http://schemas.microsoft.com/office/drawing/2014/main" id="{7DBDF9F6-6C05-616C-A4C5-85A7F976D884}"/>
                  </a:ext>
                </a:extLst>
              </p:cNvPr>
              <p:cNvGrpSpPr/>
              <p:nvPr/>
            </p:nvGrpSpPr>
            <p:grpSpPr>
              <a:xfrm>
                <a:off x="1142362" y="3609198"/>
                <a:ext cx="1478979" cy="1427885"/>
                <a:chOff x="52569" y="76200"/>
                <a:chExt cx="684031" cy="660400"/>
              </a:xfrm>
            </p:grpSpPr>
            <p:sp>
              <p:nvSpPr>
                <p:cNvPr id="30" name="Freeform 10">
                  <a:extLst>
                    <a:ext uri="{FF2B5EF4-FFF2-40B4-BE49-F238E27FC236}">
                      <a16:creationId xmlns:a16="http://schemas.microsoft.com/office/drawing/2014/main" id="{28CD0B74-93E4-E9A7-A0C2-649EDD3A4638}"/>
                    </a:ext>
                  </a:extLst>
                </p:cNvPr>
                <p:cNvSpPr/>
                <p:nvPr/>
              </p:nvSpPr>
              <p:spPr>
                <a:xfrm>
                  <a:off x="52569" y="101283"/>
                  <a:ext cx="660400" cy="63531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a:p>
              </p:txBody>
            </p:sp>
            <p:sp>
              <p:nvSpPr>
                <p:cNvPr id="31" name="TextBox 11">
                  <a:extLst>
                    <a:ext uri="{FF2B5EF4-FFF2-40B4-BE49-F238E27FC236}">
                      <a16:creationId xmlns:a16="http://schemas.microsoft.com/office/drawing/2014/main" id="{0F410654-ADEB-2291-5EFC-B1C387CC14B8}"/>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29" name="TextBox 43">
                <a:extLst>
                  <a:ext uri="{FF2B5EF4-FFF2-40B4-BE49-F238E27FC236}">
                    <a16:creationId xmlns:a16="http://schemas.microsoft.com/office/drawing/2014/main" id="{5F6427A9-42BC-1A21-6360-A8593D598AAC}"/>
                  </a:ext>
                </a:extLst>
              </p:cNvPr>
              <p:cNvSpPr txBox="1"/>
              <p:nvPr/>
            </p:nvSpPr>
            <p:spPr>
              <a:xfrm>
                <a:off x="988088" y="3909513"/>
                <a:ext cx="1736432" cy="769441"/>
              </a:xfrm>
              <a:prstGeom prst="rect">
                <a:avLst/>
              </a:prstGeom>
            </p:spPr>
            <p:txBody>
              <a:bodyPr lIns="0" tIns="0" rIns="0" bIns="0" rtlCol="0" anchor="t">
                <a:spAutoFit/>
              </a:bodyPr>
              <a:lstStyle/>
              <a:p>
                <a:pPr algn="ctr"/>
                <a:r>
                  <a:rPr lang="en-US" sz="5000" b="1">
                    <a:solidFill>
                      <a:srgbClr val="6D2925"/>
                    </a:solidFill>
                    <a:latin typeface="Arial" panose="020B0604020202020204" pitchFamily="34" charset="0"/>
                    <a:cs typeface="Arial" panose="020B0604020202020204" pitchFamily="34" charset="0"/>
                  </a:rPr>
                  <a:t>a</a:t>
                </a:r>
                <a:endParaRPr lang="en-US" sz="5000" b="1" dirty="0">
                  <a:solidFill>
                    <a:srgbClr val="6D2925"/>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C75D0174-3277-6902-FB03-B7EEDE15AD0E}"/>
                </a:ext>
              </a:extLst>
            </p:cNvPr>
            <p:cNvSpPr txBox="1"/>
            <p:nvPr/>
          </p:nvSpPr>
          <p:spPr>
            <a:xfrm>
              <a:off x="2331064" y="4128405"/>
              <a:ext cx="5614253" cy="707886"/>
            </a:xfrm>
            <a:prstGeom prst="rect">
              <a:avLst/>
            </a:prstGeom>
            <a:noFill/>
          </p:spPr>
          <p:txBody>
            <a:bodyPr wrap="square">
              <a:spAutoFit/>
            </a:bodyPr>
            <a:lstStyle/>
            <a:p>
              <a:pPr algn="ct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Hành </a:t>
              </a:r>
              <a:r>
                <a:rPr lang="en-US" sz="4000">
                  <a:latin typeface="Arial" panose="020B0604020202020204" pitchFamily="34" charset="0"/>
                  <a:ea typeface="Calibri" panose="020F0502020204030204" pitchFamily="34" charset="0"/>
                  <a:cs typeface="Arial" panose="020B0604020202020204" pitchFamily="34" charset="0"/>
                </a:rPr>
                <a:t>có nghĩa là đi </a:t>
              </a:r>
              <a:endParaRPr lang="vi-VN" sz="4000">
                <a:latin typeface="Arial" panose="020B0604020202020204" pitchFamily="34" charset="0"/>
                <a:ea typeface="Calibri" panose="020F0502020204030204" pitchFamily="34" charset="0"/>
                <a:cs typeface="Arial" panose="020B0604020202020204" pitchFamily="34" charset="0"/>
              </a:endParaRPr>
            </a:p>
          </p:txBody>
        </p:sp>
      </p:grpSp>
      <p:sp>
        <p:nvSpPr>
          <p:cNvPr id="40" name="Rectangle: Rounded Corners 39">
            <a:extLst>
              <a:ext uri="{FF2B5EF4-FFF2-40B4-BE49-F238E27FC236}">
                <a16:creationId xmlns:a16="http://schemas.microsoft.com/office/drawing/2014/main" id="{E17E6579-A423-142A-F21A-0B8E2EF6BA03}"/>
              </a:ext>
            </a:extLst>
          </p:cNvPr>
          <p:cNvSpPr/>
          <p:nvPr/>
        </p:nvSpPr>
        <p:spPr>
          <a:xfrm>
            <a:off x="8769750" y="4336987"/>
            <a:ext cx="4193411" cy="159262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thực hành</a:t>
            </a:r>
          </a:p>
        </p:txBody>
      </p:sp>
      <p:sp>
        <p:nvSpPr>
          <p:cNvPr id="44" name="Rectangle: Rounded Corners 43">
            <a:extLst>
              <a:ext uri="{FF2B5EF4-FFF2-40B4-BE49-F238E27FC236}">
                <a16:creationId xmlns:a16="http://schemas.microsoft.com/office/drawing/2014/main" id="{D4E764AF-C7FA-82EF-0C9A-03F5667C018C}"/>
              </a:ext>
            </a:extLst>
          </p:cNvPr>
          <p:cNvSpPr/>
          <p:nvPr/>
        </p:nvSpPr>
        <p:spPr>
          <a:xfrm>
            <a:off x="8769750" y="6313597"/>
            <a:ext cx="2644073" cy="15171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tiến hành</a:t>
            </a:r>
          </a:p>
        </p:txBody>
      </p:sp>
      <p:sp>
        <p:nvSpPr>
          <p:cNvPr id="45" name="Rectangle: Rounded Corners 44">
            <a:extLst>
              <a:ext uri="{FF2B5EF4-FFF2-40B4-BE49-F238E27FC236}">
                <a16:creationId xmlns:a16="http://schemas.microsoft.com/office/drawing/2014/main" id="{7BA55D64-20D3-3F1D-6C50-377A44E48892}"/>
              </a:ext>
            </a:extLst>
          </p:cNvPr>
          <p:cNvSpPr/>
          <p:nvPr/>
        </p:nvSpPr>
        <p:spPr>
          <a:xfrm>
            <a:off x="11760729" y="6313597"/>
            <a:ext cx="3009808" cy="151718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hành quân</a:t>
            </a:r>
          </a:p>
        </p:txBody>
      </p:sp>
      <p:sp>
        <p:nvSpPr>
          <p:cNvPr id="46" name="Rectangle: Rounded Corners 45">
            <a:extLst>
              <a:ext uri="{FF2B5EF4-FFF2-40B4-BE49-F238E27FC236}">
                <a16:creationId xmlns:a16="http://schemas.microsoft.com/office/drawing/2014/main" id="{A9E14016-ABC8-5B11-E6C0-75B6C9A460EB}"/>
              </a:ext>
            </a:extLst>
          </p:cNvPr>
          <p:cNvSpPr/>
          <p:nvPr/>
        </p:nvSpPr>
        <p:spPr>
          <a:xfrm>
            <a:off x="15117444" y="6313597"/>
            <a:ext cx="2644073" cy="15171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hành động</a:t>
            </a:r>
          </a:p>
        </p:txBody>
      </p:sp>
      <p:sp>
        <p:nvSpPr>
          <p:cNvPr id="47" name="Rectangle: Rounded Corners 46">
            <a:extLst>
              <a:ext uri="{FF2B5EF4-FFF2-40B4-BE49-F238E27FC236}">
                <a16:creationId xmlns:a16="http://schemas.microsoft.com/office/drawing/2014/main" id="{D8384C3C-DBC2-2E2F-AB49-27D5B97AFAA2}"/>
              </a:ext>
            </a:extLst>
          </p:cNvPr>
          <p:cNvSpPr/>
          <p:nvPr/>
        </p:nvSpPr>
        <p:spPr>
          <a:xfrm>
            <a:off x="8769751" y="8214771"/>
            <a:ext cx="2644072" cy="15171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hành nghề</a:t>
            </a:r>
          </a:p>
        </p:txBody>
      </p:sp>
      <p:sp>
        <p:nvSpPr>
          <p:cNvPr id="48" name="Rectangle: Rounded Corners 47">
            <a:extLst>
              <a:ext uri="{FF2B5EF4-FFF2-40B4-BE49-F238E27FC236}">
                <a16:creationId xmlns:a16="http://schemas.microsoft.com/office/drawing/2014/main" id="{959220DF-D248-DDAA-6C64-5196CBF35B11}"/>
              </a:ext>
            </a:extLst>
          </p:cNvPr>
          <p:cNvSpPr/>
          <p:nvPr/>
        </p:nvSpPr>
        <p:spPr>
          <a:xfrm>
            <a:off x="11760729" y="8214771"/>
            <a:ext cx="3009807" cy="151718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xuất hành</a:t>
            </a:r>
          </a:p>
        </p:txBody>
      </p:sp>
      <p:sp>
        <p:nvSpPr>
          <p:cNvPr id="49" name="Rectangle: Rounded Corners 48">
            <a:extLst>
              <a:ext uri="{FF2B5EF4-FFF2-40B4-BE49-F238E27FC236}">
                <a16:creationId xmlns:a16="http://schemas.microsoft.com/office/drawing/2014/main" id="{86C007E3-2712-9473-4C5D-FEC3549CAD0D}"/>
              </a:ext>
            </a:extLst>
          </p:cNvPr>
          <p:cNvSpPr/>
          <p:nvPr/>
        </p:nvSpPr>
        <p:spPr>
          <a:xfrm>
            <a:off x="15117444" y="8214771"/>
            <a:ext cx="2644073" cy="15171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hành khúc</a:t>
            </a:r>
          </a:p>
        </p:txBody>
      </p:sp>
      <p:grpSp>
        <p:nvGrpSpPr>
          <p:cNvPr id="50" name="Group 49">
            <a:extLst>
              <a:ext uri="{FF2B5EF4-FFF2-40B4-BE49-F238E27FC236}">
                <a16:creationId xmlns:a16="http://schemas.microsoft.com/office/drawing/2014/main" id="{0A5B6623-C720-DEC9-92CB-45D4DCB49D28}"/>
              </a:ext>
            </a:extLst>
          </p:cNvPr>
          <p:cNvGrpSpPr/>
          <p:nvPr/>
        </p:nvGrpSpPr>
        <p:grpSpPr>
          <a:xfrm>
            <a:off x="372209" y="7301958"/>
            <a:ext cx="7733649" cy="2243198"/>
            <a:chOff x="703254" y="3342550"/>
            <a:chExt cx="7733649" cy="2243198"/>
          </a:xfrm>
        </p:grpSpPr>
        <p:sp>
          <p:nvSpPr>
            <p:cNvPr id="51" name="Freeform 7">
              <a:extLst>
                <a:ext uri="{FF2B5EF4-FFF2-40B4-BE49-F238E27FC236}">
                  <a16:creationId xmlns:a16="http://schemas.microsoft.com/office/drawing/2014/main" id="{0C4B2DE5-9AA7-DBD1-98F0-F5CE0145E486}"/>
                </a:ext>
              </a:extLst>
            </p:cNvPr>
            <p:cNvSpPr/>
            <p:nvPr/>
          </p:nvSpPr>
          <p:spPr>
            <a:xfrm>
              <a:off x="1576915" y="3342550"/>
              <a:ext cx="6859988"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3">
                <a:lumMod val="40000"/>
                <a:lumOff val="60000"/>
              </a:schemeClr>
            </a:solidFill>
          </p:spPr>
          <p:txBody>
            <a:bodyPr/>
            <a:lstStyle/>
            <a:p>
              <a:endParaRPr lang="en-US"/>
            </a:p>
          </p:txBody>
        </p:sp>
        <p:grpSp>
          <p:nvGrpSpPr>
            <p:cNvPr id="52" name="Group 51">
              <a:extLst>
                <a:ext uri="{FF2B5EF4-FFF2-40B4-BE49-F238E27FC236}">
                  <a16:creationId xmlns:a16="http://schemas.microsoft.com/office/drawing/2014/main" id="{0B190760-0D74-E29E-A3E5-F73E2CD76DAA}"/>
                </a:ext>
              </a:extLst>
            </p:cNvPr>
            <p:cNvGrpSpPr/>
            <p:nvPr/>
          </p:nvGrpSpPr>
          <p:grpSpPr>
            <a:xfrm>
              <a:off x="703254" y="3750206"/>
              <a:ext cx="1736432" cy="1427885"/>
              <a:chOff x="988088" y="3609198"/>
              <a:chExt cx="1736432" cy="1427885"/>
            </a:xfrm>
          </p:grpSpPr>
          <p:grpSp>
            <p:nvGrpSpPr>
              <p:cNvPr id="54" name="Group 9">
                <a:extLst>
                  <a:ext uri="{FF2B5EF4-FFF2-40B4-BE49-F238E27FC236}">
                    <a16:creationId xmlns:a16="http://schemas.microsoft.com/office/drawing/2014/main" id="{F4ED7976-BA74-4CD1-9597-B8E4C7FC3D78}"/>
                  </a:ext>
                </a:extLst>
              </p:cNvPr>
              <p:cNvGrpSpPr/>
              <p:nvPr/>
            </p:nvGrpSpPr>
            <p:grpSpPr>
              <a:xfrm>
                <a:off x="1142362" y="3609198"/>
                <a:ext cx="1478979" cy="1427885"/>
                <a:chOff x="52569" y="76200"/>
                <a:chExt cx="684031" cy="660400"/>
              </a:xfrm>
            </p:grpSpPr>
            <p:sp>
              <p:nvSpPr>
                <p:cNvPr id="56" name="Freeform 10">
                  <a:extLst>
                    <a:ext uri="{FF2B5EF4-FFF2-40B4-BE49-F238E27FC236}">
                      <a16:creationId xmlns:a16="http://schemas.microsoft.com/office/drawing/2014/main" id="{9A2CB84B-E284-A5CF-840E-F9E30F18A0C4}"/>
                    </a:ext>
                  </a:extLst>
                </p:cNvPr>
                <p:cNvSpPr/>
                <p:nvPr/>
              </p:nvSpPr>
              <p:spPr>
                <a:xfrm>
                  <a:off x="52569" y="101283"/>
                  <a:ext cx="660400" cy="63531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5CEC6"/>
                </a:solidFill>
              </p:spPr>
              <p:txBody>
                <a:bodyPr/>
                <a:lstStyle/>
                <a:p>
                  <a:endParaRPr lang="en-US"/>
                </a:p>
              </p:txBody>
            </p:sp>
            <p:sp>
              <p:nvSpPr>
                <p:cNvPr id="57" name="TextBox 11">
                  <a:extLst>
                    <a:ext uri="{FF2B5EF4-FFF2-40B4-BE49-F238E27FC236}">
                      <a16:creationId xmlns:a16="http://schemas.microsoft.com/office/drawing/2014/main" id="{A83802D1-5C20-7731-71D8-1E6A66D8F8B7}"/>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55" name="TextBox 43">
                <a:extLst>
                  <a:ext uri="{FF2B5EF4-FFF2-40B4-BE49-F238E27FC236}">
                    <a16:creationId xmlns:a16="http://schemas.microsoft.com/office/drawing/2014/main" id="{AD240361-1D22-673A-55E1-C2D931228C7A}"/>
                  </a:ext>
                </a:extLst>
              </p:cNvPr>
              <p:cNvSpPr txBox="1"/>
              <p:nvPr/>
            </p:nvSpPr>
            <p:spPr>
              <a:xfrm>
                <a:off x="988088" y="3909513"/>
                <a:ext cx="1736432" cy="769441"/>
              </a:xfrm>
              <a:prstGeom prst="rect">
                <a:avLst/>
              </a:prstGeom>
            </p:spPr>
            <p:txBody>
              <a:bodyPr lIns="0" tIns="0" rIns="0" bIns="0" rtlCol="0" anchor="t">
                <a:spAutoFit/>
              </a:bodyPr>
              <a:lstStyle/>
              <a:p>
                <a:pPr algn="ctr"/>
                <a:r>
                  <a:rPr lang="en-US" sz="5000" b="1">
                    <a:solidFill>
                      <a:srgbClr val="6D2925"/>
                    </a:solidFill>
                    <a:latin typeface="Arial" panose="020B0604020202020204" pitchFamily="34" charset="0"/>
                    <a:cs typeface="Arial" panose="020B0604020202020204" pitchFamily="34" charset="0"/>
                  </a:rPr>
                  <a:t>b</a:t>
                </a:r>
                <a:endParaRPr lang="en-US" sz="5000" b="1" dirty="0">
                  <a:solidFill>
                    <a:srgbClr val="6D2925"/>
                  </a:solidFill>
                  <a:latin typeface="Arial" panose="020B0604020202020204" pitchFamily="34" charset="0"/>
                  <a:cs typeface="Arial" panose="020B0604020202020204" pitchFamily="34" charset="0"/>
                </a:endParaRPr>
              </a:p>
            </p:txBody>
          </p:sp>
        </p:grpSp>
        <p:sp>
          <p:nvSpPr>
            <p:cNvPr id="53" name="TextBox 52">
              <a:extLst>
                <a:ext uri="{FF2B5EF4-FFF2-40B4-BE49-F238E27FC236}">
                  <a16:creationId xmlns:a16="http://schemas.microsoft.com/office/drawing/2014/main" id="{C3E347F0-46D1-6E51-8155-3583E7E4153E}"/>
                </a:ext>
              </a:extLst>
            </p:cNvPr>
            <p:cNvSpPr txBox="1"/>
            <p:nvPr/>
          </p:nvSpPr>
          <p:spPr>
            <a:xfrm>
              <a:off x="2331064" y="4128405"/>
              <a:ext cx="5614253" cy="707886"/>
            </a:xfrm>
            <a:prstGeom prst="rect">
              <a:avLst/>
            </a:prstGeom>
            <a:noFill/>
          </p:spPr>
          <p:txBody>
            <a:bodyPr wrap="square">
              <a:spAutoFit/>
            </a:bodyPr>
            <a:lstStyle/>
            <a:p>
              <a:pPr algn="ct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Hành </a:t>
              </a:r>
              <a:r>
                <a:rPr lang="en-US" sz="4000">
                  <a:latin typeface="Arial" panose="020B0604020202020204" pitchFamily="34" charset="0"/>
                  <a:ea typeface="Calibri" panose="020F0502020204030204" pitchFamily="34" charset="0"/>
                  <a:cs typeface="Arial" panose="020B0604020202020204" pitchFamily="34" charset="0"/>
                </a:rPr>
                <a:t>có nghĩa là làm</a:t>
              </a:r>
              <a:endParaRPr lang="vi-VN" sz="4000">
                <a:latin typeface="Arial" panose="020B0604020202020204" pitchFamily="34" charset="0"/>
                <a:ea typeface="Calibri" panose="020F0502020204030204" pitchFamily="34" charset="0"/>
                <a:cs typeface="Arial" panose="020B0604020202020204" pitchFamily="34" charset="0"/>
              </a:endParaRPr>
            </a:p>
          </p:txBody>
        </p:sp>
      </p:grpSp>
      <p:sp>
        <p:nvSpPr>
          <p:cNvPr id="58" name="Rectangle: Rounded Corners 57">
            <a:extLst>
              <a:ext uri="{FF2B5EF4-FFF2-40B4-BE49-F238E27FC236}">
                <a16:creationId xmlns:a16="http://schemas.microsoft.com/office/drawing/2014/main" id="{2DBD649F-7305-3F47-2987-94931416520D}"/>
              </a:ext>
            </a:extLst>
          </p:cNvPr>
          <p:cNvSpPr/>
          <p:nvPr/>
        </p:nvSpPr>
        <p:spPr>
          <a:xfrm>
            <a:off x="13487401" y="4336987"/>
            <a:ext cx="4274116" cy="15171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đồng hành</a:t>
            </a:r>
          </a:p>
        </p:txBody>
      </p:sp>
    </p:spTree>
    <p:extLst>
      <p:ext uri="{BB962C8B-B14F-4D97-AF65-F5344CB8AC3E}">
        <p14:creationId xmlns:p14="http://schemas.microsoft.com/office/powerpoint/2010/main" val="138966265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0-#ppt_w/2"/>
                                          </p:val>
                                        </p:tav>
                                        <p:tav tm="100000">
                                          <p:val>
                                            <p:strVal val="#ppt_x"/>
                                          </p:val>
                                        </p:tav>
                                      </p:tavLst>
                                    </p:anim>
                                    <p:anim calcmode="lin" valueType="num">
                                      <p:cBhvr additive="base">
                                        <p:cTn id="23"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randombar(horizontal)">
                                      <p:cBhvr>
                                        <p:cTn id="28" dur="500"/>
                                        <p:tgtEl>
                                          <p:spTgt spid="40"/>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randombar(horizontal)">
                                      <p:cBhvr>
                                        <p:cTn id="32" dur="500"/>
                                        <p:tgtEl>
                                          <p:spTgt spid="58"/>
                                        </p:tgtEl>
                                      </p:cBhvr>
                                    </p:animEffec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randombar(horizontal)">
                                      <p:cBhvr>
                                        <p:cTn id="36" dur="500"/>
                                        <p:tgtEl>
                                          <p:spTgt spid="44"/>
                                        </p:tgtEl>
                                      </p:cBhvr>
                                    </p:animEffect>
                                  </p:childTnLst>
                                </p:cTn>
                              </p:par>
                            </p:childTnLst>
                          </p:cTn>
                        </p:par>
                        <p:par>
                          <p:cTn id="37" fill="hold">
                            <p:stCondLst>
                              <p:cond delay="1500"/>
                            </p:stCondLst>
                            <p:childTnLst>
                              <p:par>
                                <p:cTn id="38" presetID="14" presetClass="entr" presetSubtype="1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2000"/>
                            </p:stCondLst>
                            <p:childTnLst>
                              <p:par>
                                <p:cTn id="42" presetID="14" presetClass="entr" presetSubtype="10"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randombar(horizontal)">
                                      <p:cBhvr>
                                        <p:cTn id="44" dur="500"/>
                                        <p:tgtEl>
                                          <p:spTgt spid="46"/>
                                        </p:tgtEl>
                                      </p:cBhvr>
                                    </p:animEffect>
                                  </p:childTnLst>
                                </p:cTn>
                              </p:par>
                            </p:childTnLst>
                          </p:cTn>
                        </p:par>
                        <p:par>
                          <p:cTn id="45" fill="hold">
                            <p:stCondLst>
                              <p:cond delay="2500"/>
                            </p:stCondLst>
                            <p:childTnLst>
                              <p:par>
                                <p:cTn id="46" presetID="14" presetClass="entr" presetSubtype="10"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randombar(horizontal)">
                                      <p:cBhvr>
                                        <p:cTn id="48" dur="500"/>
                                        <p:tgtEl>
                                          <p:spTgt spid="47"/>
                                        </p:tgtEl>
                                      </p:cBhvr>
                                    </p:animEffect>
                                  </p:childTnLst>
                                </p:cTn>
                              </p:par>
                            </p:childTnLst>
                          </p:cTn>
                        </p:par>
                        <p:par>
                          <p:cTn id="49" fill="hold">
                            <p:stCondLst>
                              <p:cond delay="3000"/>
                            </p:stCondLst>
                            <p:childTnLst>
                              <p:par>
                                <p:cTn id="50" presetID="14" presetClass="entr" presetSubtype="1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randombar(horizontal)">
                                      <p:cBhvr>
                                        <p:cTn id="52" dur="500"/>
                                        <p:tgtEl>
                                          <p:spTgt spid="48"/>
                                        </p:tgtEl>
                                      </p:cBhvr>
                                    </p:animEffect>
                                  </p:childTnLst>
                                </p:cTn>
                              </p:par>
                            </p:childTnLst>
                          </p:cTn>
                        </p:par>
                        <p:par>
                          <p:cTn id="53" fill="hold">
                            <p:stCondLst>
                              <p:cond delay="3500"/>
                            </p:stCondLst>
                            <p:childTnLst>
                              <p:par>
                                <p:cTn id="54" presetID="14" presetClass="entr" presetSubtype="10" fill="hold" grpId="0"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46" grpId="0" animBg="1"/>
      <p:bldP spid="47" grpId="0" animBg="1"/>
      <p:bldP spid="48" grpId="0" animBg="1"/>
      <p:bldP spid="49" grpId="0" animBg="1"/>
      <p:bldP spid="5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797</TotalTime>
  <Words>598</Words>
  <Application>Microsoft Office PowerPoint</Application>
  <PresentationFormat>Custom</PresentationFormat>
  <Paragraphs>77</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.VnAristote</vt:lpstr>
      <vt:lpstr>Calibri</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Pink Colorful Cute Group Project Presentation</dc:title>
  <dc:creator>Linh Phan</dc:creator>
  <cp:lastModifiedBy>ADMIN</cp:lastModifiedBy>
  <cp:revision>25</cp:revision>
  <dcterms:created xsi:type="dcterms:W3CDTF">2006-08-16T00:00:00Z</dcterms:created>
  <dcterms:modified xsi:type="dcterms:W3CDTF">2024-11-09T02:56:56Z</dcterms:modified>
  <dc:identifier>DAFfOZiyOMk</dc:identifier>
</cp:coreProperties>
</file>