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2" r:id="rId7"/>
    <p:sldMasterId id="2147483734" r:id="rId8"/>
    <p:sldMasterId id="2147483746" r:id="rId9"/>
    <p:sldMasterId id="2147483758" r:id="rId10"/>
    <p:sldMasterId id="2147483770" r:id="rId11"/>
    <p:sldMasterId id="2147483782" r:id="rId12"/>
    <p:sldMasterId id="2147483794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8288000" cy="10287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Montserrat" panose="020B0604020202020204" charset="0"/>
      <p:regular r:id="rId52"/>
      <p:bold r:id="rId53"/>
      <p:italic r:id="rId54"/>
      <p:boldItalic r:id="rId55"/>
    </p:embeddedFont>
    <p:embeddedFont>
      <p:font typeface="Quattrocento Sans" panose="020B0604020202020204" charset="0"/>
      <p:regular r:id="rId56"/>
      <p:bold r:id="rId57"/>
      <p:italic r:id="rId58"/>
      <p:boldItalic r:id="rId59"/>
    </p:embeddedFont>
    <p:embeddedFont>
      <p:font typeface="Hind" panose="020B0604020202020204" charset="0"/>
      <p:regular r:id="rId60"/>
      <p:bold r:id="rId61"/>
    </p:embeddedFont>
    <p:embeddedFont>
      <p:font typeface="Barlow" panose="020B0604020202020204" charset="0"/>
      <p:regular r:id="rId62"/>
      <p:bold r:id="rId63"/>
      <p:italic r:id="rId64"/>
      <p:boldItalic r:id="rId65"/>
    </p:embeddedFont>
    <p:embeddedFont>
      <p:font typeface="Fira Sans Extra Condensed Medium" panose="020B060402020202020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j/6e1FD23b1T2Wdk4Lnz+g1Dgu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1" name="Google Shape;13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0" name="Google Shape;160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3" name="Google Shape;16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44" name="Google Shape;164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4" name="Google Shape;165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e 2. a 3. b 4. c 5. 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8" name="Google Shape;16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9" name="Google Shape;167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Key: 1. name    2. Hello	  3. eight      4. hobby     5. singing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4" name="Google Shape;169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5" name="Google Shape;169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6" name="Google Shape;170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8" name="Google Shape;171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0" name="Google Shape;173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2" name="Google Shape;17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4" name="Google Shape;17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5" name="Google Shape;18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Quiz game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Pupils use their mini boards to write A on one side and B on the other side.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Teacher asks pupils to look at the question and choose the correct answer in only 10 seconds. Then hold up their board.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/>
          </a:p>
        </p:txBody>
      </p:sp>
      <p:sp>
        <p:nvSpPr>
          <p:cNvPr id="1816" name="Google Shape;1816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9" name="Google Shape;182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8" name="Google Shape;184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7" name="Google Shape;186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5" name="Google Shape;18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6" name="Google Shape;18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" name="Google Shape;190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5" name="Google Shape;190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4" name="Google Shape;192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3" name="Google Shape;194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6" name="Google Shape;137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5" name="Google Shape;138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/>
            </a:r>
            <a:br>
              <a:rPr lang="en-US"/>
            </a:b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6" name="Google Shape;138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8" name="Google Shape;142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9" name="Google Shape;142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1" name="Google Shape;147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4" name="Google Shape;15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Google Shape;151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7" name="Google Shape;15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0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>
            <a:spLocks noGrp="1"/>
          </p:cNvSpPr>
          <p:nvPr>
            <p:ph type="ctrTitle"/>
          </p:nvPr>
        </p:nvSpPr>
        <p:spPr>
          <a:xfrm>
            <a:off x="1440000" y="3035550"/>
            <a:ext cx="8633400" cy="29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subTitle" idx="1"/>
          </p:nvPr>
        </p:nvSpPr>
        <p:spPr>
          <a:xfrm>
            <a:off x="1433150" y="6348450"/>
            <a:ext cx="8647200" cy="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8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6" name="Google Shape;16;p35"/>
          <p:cNvSpPr/>
          <p:nvPr/>
        </p:nvSpPr>
        <p:spPr>
          <a:xfrm>
            <a:off x="7684797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5"/>
          <p:cNvSpPr/>
          <p:nvPr/>
        </p:nvSpPr>
        <p:spPr>
          <a:xfrm>
            <a:off x="3775623" y="84333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5"/>
          <p:cNvSpPr/>
          <p:nvPr/>
        </p:nvSpPr>
        <p:spPr>
          <a:xfrm>
            <a:off x="1464623" y="1521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5"/>
          <p:cNvSpPr/>
          <p:nvPr/>
        </p:nvSpPr>
        <p:spPr>
          <a:xfrm>
            <a:off x="15411797" y="18509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5"/>
          <p:cNvSpPr/>
          <p:nvPr/>
        </p:nvSpPr>
        <p:spPr>
          <a:xfrm>
            <a:off x="8664297" y="8054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5"/>
          <p:cNvSpPr/>
          <p:nvPr/>
        </p:nvSpPr>
        <p:spPr>
          <a:xfrm>
            <a:off x="7967147" y="9017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5"/>
          <p:cNvSpPr/>
          <p:nvPr/>
        </p:nvSpPr>
        <p:spPr>
          <a:xfrm>
            <a:off x="13571147" y="8904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5"/>
          <p:cNvSpPr/>
          <p:nvPr/>
        </p:nvSpPr>
        <p:spPr>
          <a:xfrm rot="198691">
            <a:off x="5823217" y="787188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5"/>
          <p:cNvSpPr/>
          <p:nvPr/>
        </p:nvSpPr>
        <p:spPr>
          <a:xfrm rot="-4032455">
            <a:off x="4317488" y="65030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5"/>
          <p:cNvSpPr/>
          <p:nvPr/>
        </p:nvSpPr>
        <p:spPr>
          <a:xfrm rot="5400000">
            <a:off x="997452" y="64754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5"/>
          <p:cNvSpPr/>
          <p:nvPr/>
        </p:nvSpPr>
        <p:spPr>
          <a:xfrm rot="5400000">
            <a:off x="1448183" y="970206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5"/>
          <p:cNvSpPr/>
          <p:nvPr/>
        </p:nvSpPr>
        <p:spPr>
          <a:xfrm rot="5400000">
            <a:off x="12647472" y="2808269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5"/>
          <p:cNvSpPr/>
          <p:nvPr/>
        </p:nvSpPr>
        <p:spPr>
          <a:xfrm rot="684164">
            <a:off x="6376544" y="18689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5"/>
          <p:cNvSpPr/>
          <p:nvPr/>
        </p:nvSpPr>
        <p:spPr>
          <a:xfrm rot="1746969">
            <a:off x="3523992" y="189957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5"/>
          <p:cNvSpPr/>
          <p:nvPr/>
        </p:nvSpPr>
        <p:spPr>
          <a:xfrm rot="684164">
            <a:off x="16995094" y="1020639"/>
            <a:ext cx="171020" cy="34321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5"/>
          <p:cNvSpPr/>
          <p:nvPr/>
        </p:nvSpPr>
        <p:spPr>
          <a:xfrm>
            <a:off x="15318697" y="8777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5"/>
          <p:cNvSpPr/>
          <p:nvPr/>
        </p:nvSpPr>
        <p:spPr>
          <a:xfrm rot="5400000">
            <a:off x="16157102" y="787495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5"/>
          <p:cNvSpPr/>
          <p:nvPr/>
        </p:nvSpPr>
        <p:spPr>
          <a:xfrm rot="198691">
            <a:off x="11044917" y="35557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8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6" name="Google Shape;206;p148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8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08" name="Google Shape;208;p148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48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210" name="Google Shape;210;p148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48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212" name="Google Shape;212;p148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8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8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8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8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8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" name="Google Shape;219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0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10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0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0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0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9" name="Google Shape;869;p10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10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0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5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5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5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1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1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1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1" name="Google Shape;891;p1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1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1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03" name="Google Shape;903;p1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04" name="Google Shape;904;p11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1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1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1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0" name="Google Shape;910;p11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1" name="Google Shape;911;p11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12" name="Google Shape;912;p11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13" name="Google Shape;913;p11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1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1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1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1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1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1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1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24" name="Google Shape;924;p11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5" name="Google Shape;925;p11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1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49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222" name="Google Shape;222;p14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0" name="Google Shape;230;p149"/>
          <p:cNvSpPr/>
          <p:nvPr/>
        </p:nvSpPr>
        <p:spPr>
          <a:xfrm>
            <a:off x="17114805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49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49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49"/>
          <p:cNvSpPr/>
          <p:nvPr/>
        </p:nvSpPr>
        <p:spPr>
          <a:xfrm>
            <a:off x="2456773" y="45486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7" y="8962259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5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31" y="7827115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11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31" name="Google Shape;931;p11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2" name="Google Shape;932;p11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1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1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1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8" name="Google Shape;938;p11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1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1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1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1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4" name="Google Shape;944;p11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11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1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5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5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5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0" name="Google Shape;960;p12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2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2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12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2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2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2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2" name="Google Shape;972;p12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2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2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8" name="Google Shape;978;p1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9" name="Google Shape;979;p12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2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2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5" name="Google Shape;985;p12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6" name="Google Shape;986;p12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7" name="Google Shape;987;p12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8" name="Google Shape;988;p12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2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2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2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2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2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150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242" name="Google Shape;242;p15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5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5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5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5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5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5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5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150"/>
          <p:cNvSpPr/>
          <p:nvPr/>
        </p:nvSpPr>
        <p:spPr>
          <a:xfrm flipH="1">
            <a:off x="677571" y="57278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0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50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0"/>
          <p:cNvSpPr/>
          <p:nvPr/>
        </p:nvSpPr>
        <p:spPr>
          <a:xfrm>
            <a:off x="1552423" y="11895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2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2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9" name="Google Shape;999;p12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0" name="Google Shape;1000;p12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12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2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2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06" name="Google Shape;1006;p12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07" name="Google Shape;1007;p1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2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3" name="Google Shape;1013;p12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2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2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2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9" name="Google Shape;1019;p12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2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2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5" name="Google Shape;1035;p1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7" name="Google Shape;1047;p1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53" name="Google Shape;1053;p1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54" name="Google Shape;1054;p1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0" name="Google Shape;1060;p1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1" name="Google Shape;1061;p16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2" name="Google Shape;1062;p16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63" name="Google Shape;1063;p1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51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258" name="Google Shape;258;p15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5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15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15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15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5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5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5" name="Google Shape;265;p151"/>
          <p:cNvSpPr/>
          <p:nvPr/>
        </p:nvSpPr>
        <p:spPr>
          <a:xfrm flipH="1">
            <a:off x="3146621" y="275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1"/>
          <p:cNvSpPr/>
          <p:nvPr/>
        </p:nvSpPr>
        <p:spPr>
          <a:xfrm>
            <a:off x="14955009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51"/>
          <p:cNvSpPr/>
          <p:nvPr/>
        </p:nvSpPr>
        <p:spPr>
          <a:xfrm>
            <a:off x="8121673" y="10800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1"/>
          <p:cNvSpPr/>
          <p:nvPr/>
        </p:nvSpPr>
        <p:spPr>
          <a:xfrm>
            <a:off x="16438373" y="6285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7" y="7409859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74" name="Google Shape;1074;p1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75" name="Google Shape;1075;p1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81" name="Google Shape;1081;p1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2" name="Google Shape;1082;p1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8" name="Google Shape;1088;p1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1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7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4" name="Google Shape;1094;p1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59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03" name="Google Shape;1103;p59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1104" name="Google Shape;1104;p59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59"/>
          <p:cNvSpPr/>
          <p:nvPr/>
        </p:nvSpPr>
        <p:spPr>
          <a:xfrm flipH="1">
            <a:off x="5789341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59"/>
          <p:cNvSpPr/>
          <p:nvPr/>
        </p:nvSpPr>
        <p:spPr>
          <a:xfrm flipH="1">
            <a:off x="12087821" y="69316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59"/>
          <p:cNvSpPr/>
          <p:nvPr/>
        </p:nvSpPr>
        <p:spPr>
          <a:xfrm rot="-5400000" flipH="1">
            <a:off x="3501494" y="1309795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59"/>
          <p:cNvSpPr/>
          <p:nvPr/>
        </p:nvSpPr>
        <p:spPr>
          <a:xfrm rot="-1747020" flipH="1">
            <a:off x="16001931" y="4194125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59"/>
          <p:cNvSpPr/>
          <p:nvPr/>
        </p:nvSpPr>
        <p:spPr>
          <a:xfrm rot="-5400000" flipH="1">
            <a:off x="16726111" y="6204661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59"/>
          <p:cNvSpPr/>
          <p:nvPr/>
        </p:nvSpPr>
        <p:spPr>
          <a:xfrm rot="-198679" flipH="1">
            <a:off x="13152259" y="779618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59"/>
          <p:cNvSpPr/>
          <p:nvPr/>
        </p:nvSpPr>
        <p:spPr>
          <a:xfrm rot="-684224" flipH="1">
            <a:off x="6459705" y="8298637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59"/>
          <p:cNvSpPr/>
          <p:nvPr/>
        </p:nvSpPr>
        <p:spPr>
          <a:xfrm rot="-5400000" flipH="1">
            <a:off x="16362439" y="8700069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59"/>
          <p:cNvSpPr/>
          <p:nvPr/>
        </p:nvSpPr>
        <p:spPr>
          <a:xfrm rot="4032399" flipH="1">
            <a:off x="13341393" y="9545459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59"/>
          <p:cNvSpPr/>
          <p:nvPr/>
        </p:nvSpPr>
        <p:spPr>
          <a:xfrm flipH="1">
            <a:off x="2446153" y="2364335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59"/>
          <p:cNvSpPr/>
          <p:nvPr/>
        </p:nvSpPr>
        <p:spPr>
          <a:xfrm flipH="1">
            <a:off x="15161921" y="27459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59"/>
          <p:cNvSpPr/>
          <p:nvPr/>
        </p:nvSpPr>
        <p:spPr>
          <a:xfrm flipH="1">
            <a:off x="4350611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59"/>
          <p:cNvSpPr/>
          <p:nvPr/>
        </p:nvSpPr>
        <p:spPr>
          <a:xfrm flipH="1">
            <a:off x="720011" y="3881139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59"/>
          <p:cNvSpPr/>
          <p:nvPr/>
        </p:nvSpPr>
        <p:spPr>
          <a:xfrm flipH="1">
            <a:off x="1863986" y="5619505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9" name="Google Shape;111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1" y="5419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5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52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26" name="Google Shape;1126;p152"/>
          <p:cNvSpPr/>
          <p:nvPr/>
        </p:nvSpPr>
        <p:spPr>
          <a:xfrm rot="5400000">
            <a:off x="13832738" y="9492659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152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152"/>
          <p:cNvSpPr/>
          <p:nvPr/>
        </p:nvSpPr>
        <p:spPr>
          <a:xfrm>
            <a:off x="16662479" y="4848939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Google Shape;1129;p152"/>
          <p:cNvSpPr/>
          <p:nvPr/>
        </p:nvSpPr>
        <p:spPr>
          <a:xfrm>
            <a:off x="14687600" y="1196181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0" name="Google Shape;1130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p15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152"/>
          <p:cNvSpPr/>
          <p:nvPr/>
        </p:nvSpPr>
        <p:spPr>
          <a:xfrm rot="4058146">
            <a:off x="17286831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Google Shape;1133;p152"/>
          <p:cNvSpPr/>
          <p:nvPr/>
        </p:nvSpPr>
        <p:spPr>
          <a:xfrm rot="5400000" flipH="1">
            <a:off x="16179140" y="9108725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5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153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153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153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9" name="Google Shape;1139;p153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0" name="Google Shape;1140;p153"/>
          <p:cNvSpPr/>
          <p:nvPr/>
        </p:nvSpPr>
        <p:spPr>
          <a:xfrm rot="-4032455">
            <a:off x="7140238" y="9545457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53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53"/>
          <p:cNvSpPr/>
          <p:nvPr/>
        </p:nvSpPr>
        <p:spPr>
          <a:xfrm rot="5400000">
            <a:off x="1395281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53"/>
          <p:cNvSpPr/>
          <p:nvPr/>
        </p:nvSpPr>
        <p:spPr>
          <a:xfrm rot="5400000">
            <a:off x="15666472" y="897245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4" name="Google Shape;1144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53"/>
          <p:cNvSpPr/>
          <p:nvPr/>
        </p:nvSpPr>
        <p:spPr>
          <a:xfrm>
            <a:off x="17140857" y="1937885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53"/>
          <p:cNvSpPr/>
          <p:nvPr/>
        </p:nvSpPr>
        <p:spPr>
          <a:xfrm>
            <a:off x="16404421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53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53"/>
          <p:cNvSpPr/>
          <p:nvPr/>
        </p:nvSpPr>
        <p:spPr>
          <a:xfrm>
            <a:off x="1738071" y="44305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1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p15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154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1155" name="Google Shape;1155;p154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54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15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154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54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54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54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154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3" name="Google Shape;1163;p154"/>
          <p:cNvGrpSpPr/>
          <p:nvPr/>
        </p:nvGrpSpPr>
        <p:grpSpPr>
          <a:xfrm>
            <a:off x="16680655" y="672905"/>
            <a:ext cx="830650" cy="956150"/>
            <a:chOff x="-1159325" y="2189850"/>
            <a:chExt cx="415325" cy="478075"/>
          </a:xfrm>
        </p:grpSpPr>
        <p:sp>
          <p:nvSpPr>
            <p:cNvPr id="1164" name="Google Shape;1164;p154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54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54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54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54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54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0" name="Google Shape;1170;p154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171" name="Google Shape;1171;p154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154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154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154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154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54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154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154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154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0" name="Google Shape;1180;p154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81" name="Google Shape;1181;p154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154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154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1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1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55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155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188" name="Google Shape;1188;p155"/>
          <p:cNvSpPr/>
          <p:nvPr/>
        </p:nvSpPr>
        <p:spPr>
          <a:xfrm rot="198679">
            <a:off x="8282865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55"/>
          <p:cNvSpPr/>
          <p:nvPr/>
        </p:nvSpPr>
        <p:spPr>
          <a:xfrm rot="-4032455">
            <a:off x="3815188" y="9315157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55"/>
          <p:cNvSpPr/>
          <p:nvPr/>
        </p:nvSpPr>
        <p:spPr>
          <a:xfrm rot="5400000">
            <a:off x="822709" y="6204661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55"/>
          <p:cNvSpPr/>
          <p:nvPr/>
        </p:nvSpPr>
        <p:spPr>
          <a:xfrm rot="5400000">
            <a:off x="1061333" y="8700069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55"/>
          <p:cNvSpPr/>
          <p:nvPr/>
        </p:nvSpPr>
        <p:spPr>
          <a:xfrm rot="5400000">
            <a:off x="14029424" y="1309795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55"/>
          <p:cNvSpPr/>
          <p:nvPr/>
        </p:nvSpPr>
        <p:spPr>
          <a:xfrm rot="684224">
            <a:off x="8826997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55"/>
          <p:cNvSpPr/>
          <p:nvPr/>
        </p:nvSpPr>
        <p:spPr>
          <a:xfrm rot="5400000">
            <a:off x="6354035" y="9208413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55"/>
          <p:cNvSpPr/>
          <p:nvPr/>
        </p:nvSpPr>
        <p:spPr>
          <a:xfrm rot="1747020">
            <a:off x="974995" y="2564625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55"/>
          <p:cNvSpPr/>
          <p:nvPr/>
        </p:nvSpPr>
        <p:spPr>
          <a:xfrm>
            <a:off x="5368821" y="69316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7" name="Google Shape;1197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156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200" name="Google Shape;1200;p156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201" name="Google Shape;1201;p156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202" name="Google Shape;1202;p156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203" name="Google Shape;1203;p156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156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5" name="Google Shape;1205;p156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156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7" name="Google Shape;1207;p156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56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09" name="Google Shape;1209;p156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0" name="Google Shape;1210;p156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1" name="Google Shape;1211;p156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156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213" name="Google Shape;1213;p156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14" name="Google Shape;1214;p156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156"/>
          <p:cNvSpPr/>
          <p:nvPr/>
        </p:nvSpPr>
        <p:spPr>
          <a:xfrm>
            <a:off x="1061767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156"/>
          <p:cNvSpPr/>
          <p:nvPr/>
        </p:nvSpPr>
        <p:spPr>
          <a:xfrm rot="4190688">
            <a:off x="11899029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156"/>
          <p:cNvSpPr/>
          <p:nvPr/>
        </p:nvSpPr>
        <p:spPr>
          <a:xfrm rot="6592150">
            <a:off x="17242384" y="3875211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56"/>
          <p:cNvSpPr/>
          <p:nvPr/>
        </p:nvSpPr>
        <p:spPr>
          <a:xfrm rot="3575296">
            <a:off x="2950085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56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156"/>
          <p:cNvSpPr/>
          <p:nvPr/>
        </p:nvSpPr>
        <p:spPr>
          <a:xfrm>
            <a:off x="10726269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56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56"/>
          <p:cNvSpPr/>
          <p:nvPr/>
        </p:nvSpPr>
        <p:spPr>
          <a:xfrm>
            <a:off x="16848003" y="8499689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56"/>
          <p:cNvSpPr/>
          <p:nvPr/>
        </p:nvSpPr>
        <p:spPr>
          <a:xfrm>
            <a:off x="2369221" y="84221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156"/>
          <p:cNvSpPr/>
          <p:nvPr/>
        </p:nvSpPr>
        <p:spPr>
          <a:xfrm>
            <a:off x="16043821" y="131136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156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157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228" name="Google Shape;1228;p157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229" name="Google Shape;1229;p157"/>
          <p:cNvSpPr/>
          <p:nvPr/>
        </p:nvSpPr>
        <p:spPr>
          <a:xfrm rot="198679">
            <a:off x="2253015" y="665568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157"/>
          <p:cNvSpPr/>
          <p:nvPr/>
        </p:nvSpPr>
        <p:spPr>
          <a:xfrm rot="-4032399">
            <a:off x="11631945" y="1499309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157"/>
          <p:cNvSpPr/>
          <p:nvPr/>
        </p:nvSpPr>
        <p:spPr>
          <a:xfrm rot="5400000">
            <a:off x="1358009" y="5626111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157"/>
          <p:cNvSpPr/>
          <p:nvPr/>
        </p:nvSpPr>
        <p:spPr>
          <a:xfrm rot="5400000">
            <a:off x="1596633" y="8121519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157"/>
          <p:cNvSpPr/>
          <p:nvPr/>
        </p:nvSpPr>
        <p:spPr>
          <a:xfrm rot="5400000">
            <a:off x="16240574" y="2132395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157"/>
          <p:cNvSpPr/>
          <p:nvPr/>
        </p:nvSpPr>
        <p:spPr>
          <a:xfrm rot="684224">
            <a:off x="11211997" y="844176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157"/>
          <p:cNvSpPr/>
          <p:nvPr/>
        </p:nvSpPr>
        <p:spPr>
          <a:xfrm rot="1747020">
            <a:off x="6308545" y="939025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157"/>
          <p:cNvSpPr/>
          <p:nvPr/>
        </p:nvSpPr>
        <p:spPr>
          <a:xfrm rot="-4032455">
            <a:off x="17328188" y="6094881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157"/>
          <p:cNvSpPr/>
          <p:nvPr/>
        </p:nvSpPr>
        <p:spPr>
          <a:xfrm>
            <a:off x="863700" y="2816431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157"/>
          <p:cNvSpPr/>
          <p:nvPr/>
        </p:nvSpPr>
        <p:spPr>
          <a:xfrm>
            <a:off x="13509321" y="9206993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157"/>
          <p:cNvSpPr/>
          <p:nvPr/>
        </p:nvSpPr>
        <p:spPr>
          <a:xfrm rot="198691">
            <a:off x="15930415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0" name="Google Shape;1240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5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3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58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158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45" name="Google Shape;1245;p158"/>
          <p:cNvGrpSpPr/>
          <p:nvPr/>
        </p:nvGrpSpPr>
        <p:grpSpPr>
          <a:xfrm rot="6215510">
            <a:off x="8729721" y="-1549889"/>
            <a:ext cx="2021302" cy="6834810"/>
            <a:chOff x="2225275" y="2084325"/>
            <a:chExt cx="457800" cy="1548000"/>
          </a:xfrm>
        </p:grpSpPr>
        <p:sp>
          <p:nvSpPr>
            <p:cNvPr id="1246" name="Google Shape;1246;p158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58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58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58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58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58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58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3" name="Google Shape;1253;p158"/>
          <p:cNvSpPr/>
          <p:nvPr/>
        </p:nvSpPr>
        <p:spPr>
          <a:xfrm rot="2871884">
            <a:off x="1241795" y="71375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58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58"/>
          <p:cNvSpPr/>
          <p:nvPr/>
        </p:nvSpPr>
        <p:spPr>
          <a:xfrm rot="2871790">
            <a:off x="1282362" y="3998279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58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58"/>
          <p:cNvSpPr/>
          <p:nvPr/>
        </p:nvSpPr>
        <p:spPr>
          <a:xfrm rot="2871884">
            <a:off x="3126889" y="462353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58"/>
          <p:cNvSpPr/>
          <p:nvPr/>
        </p:nvSpPr>
        <p:spPr>
          <a:xfrm rot="-4499962">
            <a:off x="10018383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58"/>
          <p:cNvSpPr/>
          <p:nvPr/>
        </p:nvSpPr>
        <p:spPr>
          <a:xfrm rot="-4499962">
            <a:off x="10978909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58"/>
          <p:cNvSpPr/>
          <p:nvPr/>
        </p:nvSpPr>
        <p:spPr>
          <a:xfrm rot="-4499962">
            <a:off x="7387917" y="7752629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58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58"/>
          <p:cNvSpPr/>
          <p:nvPr/>
        </p:nvSpPr>
        <p:spPr>
          <a:xfrm rot="-4499962">
            <a:off x="7911675" y="8544729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3" name="Google Shape;1263;p158"/>
          <p:cNvGrpSpPr/>
          <p:nvPr/>
        </p:nvGrpSpPr>
        <p:grpSpPr>
          <a:xfrm rot="2871884">
            <a:off x="16298761" y="4032485"/>
            <a:ext cx="653366" cy="1409934"/>
            <a:chOff x="3564996" y="4162080"/>
            <a:chExt cx="250161" cy="539836"/>
          </a:xfrm>
        </p:grpSpPr>
        <p:sp>
          <p:nvSpPr>
            <p:cNvPr id="1264" name="Google Shape;1264;p158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58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6" name="Google Shape;1266;p158"/>
          <p:cNvSpPr/>
          <p:nvPr/>
        </p:nvSpPr>
        <p:spPr>
          <a:xfrm rot="2871790">
            <a:off x="1628872" y="5073899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7" y="730920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5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5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59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159"/>
          <p:cNvSpPr txBox="1">
            <a:spLocks noGrp="1"/>
          </p:cNvSpPr>
          <p:nvPr>
            <p:ph type="title" idx="2"/>
          </p:nvPr>
        </p:nvSpPr>
        <p:spPr>
          <a:xfrm>
            <a:off x="14400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1273" name="Google Shape;1273;p159"/>
          <p:cNvSpPr txBox="1">
            <a:spLocks noGrp="1"/>
          </p:cNvSpPr>
          <p:nvPr>
            <p:ph type="subTitle" idx="1"/>
          </p:nvPr>
        </p:nvSpPr>
        <p:spPr>
          <a:xfrm>
            <a:off x="14400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159"/>
          <p:cNvSpPr txBox="1">
            <a:spLocks noGrp="1"/>
          </p:cNvSpPr>
          <p:nvPr>
            <p:ph type="title" idx="3"/>
          </p:nvPr>
        </p:nvSpPr>
        <p:spPr>
          <a:xfrm>
            <a:off x="6807600" y="5118606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1275" name="Google Shape;1275;p159"/>
          <p:cNvSpPr txBox="1">
            <a:spLocks noGrp="1"/>
          </p:cNvSpPr>
          <p:nvPr>
            <p:ph type="subTitle" idx="4"/>
          </p:nvPr>
        </p:nvSpPr>
        <p:spPr>
          <a:xfrm>
            <a:off x="6807600" y="6291656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159"/>
          <p:cNvSpPr txBox="1">
            <a:spLocks noGrp="1"/>
          </p:cNvSpPr>
          <p:nvPr>
            <p:ph type="title" idx="5"/>
          </p:nvPr>
        </p:nvSpPr>
        <p:spPr>
          <a:xfrm>
            <a:off x="12175200" y="6427302"/>
            <a:ext cx="4672800" cy="10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/>
            </a:lvl9pPr>
          </a:lstStyle>
          <a:p>
            <a:endParaRPr/>
          </a:p>
        </p:txBody>
      </p:sp>
      <p:sp>
        <p:nvSpPr>
          <p:cNvPr id="1277" name="Google Shape;1277;p159"/>
          <p:cNvSpPr txBox="1">
            <a:spLocks noGrp="1"/>
          </p:cNvSpPr>
          <p:nvPr>
            <p:ph type="subTitle" idx="6"/>
          </p:nvPr>
        </p:nvSpPr>
        <p:spPr>
          <a:xfrm>
            <a:off x="12175200" y="7600352"/>
            <a:ext cx="46728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8" name="Google Shape;1278;p159"/>
          <p:cNvGrpSpPr/>
          <p:nvPr/>
        </p:nvGrpSpPr>
        <p:grpSpPr>
          <a:xfrm rot="-5400000" flipH="1">
            <a:off x="4934259" y="-3956995"/>
            <a:ext cx="8381230" cy="17034639"/>
            <a:chOff x="770370" y="-1137220"/>
            <a:chExt cx="3209232" cy="6522682"/>
          </a:xfrm>
        </p:grpSpPr>
        <p:sp>
          <p:nvSpPr>
            <p:cNvPr id="1279" name="Google Shape;1279;p159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59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59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59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5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59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59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86" name="Google Shape;1286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8522200" y="-85900"/>
            <a:ext cx="1243600" cy="1976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60"/>
          <p:cNvGrpSpPr/>
          <p:nvPr/>
        </p:nvGrpSpPr>
        <p:grpSpPr>
          <a:xfrm rot="5400000">
            <a:off x="4762789" y="-2800776"/>
            <a:ext cx="8501094" cy="16671543"/>
            <a:chOff x="872085" y="-1565025"/>
            <a:chExt cx="3255129" cy="6383651"/>
          </a:xfrm>
        </p:grpSpPr>
        <p:sp>
          <p:nvSpPr>
            <p:cNvPr id="1289" name="Google Shape;1289;p16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6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6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6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6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6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6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6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7" name="Google Shape;1297;p160"/>
          <p:cNvSpPr/>
          <p:nvPr/>
        </p:nvSpPr>
        <p:spPr>
          <a:xfrm>
            <a:off x="17114803" y="5727839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60"/>
          <p:cNvSpPr/>
          <p:nvPr/>
        </p:nvSpPr>
        <p:spPr>
          <a:xfrm>
            <a:off x="14955007" y="2364335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60"/>
          <p:cNvSpPr/>
          <p:nvPr/>
        </p:nvSpPr>
        <p:spPr>
          <a:xfrm>
            <a:off x="8121671" y="10800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60"/>
          <p:cNvSpPr/>
          <p:nvPr/>
        </p:nvSpPr>
        <p:spPr>
          <a:xfrm>
            <a:off x="2456771" y="45486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1" name="Google Shape;1301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207150" y="457474"/>
            <a:ext cx="3225700" cy="219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Google Shape;1302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7355" y="8962257"/>
            <a:ext cx="3926450" cy="20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3241482" y="911393"/>
            <a:ext cx="5980652" cy="319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1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11832729" y="7827113"/>
            <a:ext cx="9178562" cy="433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06650" y="-312749"/>
            <a:ext cx="1799500" cy="122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" name="Google Shape;1307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8" name="Google Shape;1308;p161"/>
          <p:cNvGrpSpPr/>
          <p:nvPr/>
        </p:nvGrpSpPr>
        <p:grpSpPr>
          <a:xfrm rot="-5400000" flipH="1">
            <a:off x="4899534" y="-2800776"/>
            <a:ext cx="8501094" cy="16671543"/>
            <a:chOff x="872085" y="-1565025"/>
            <a:chExt cx="3255129" cy="6383651"/>
          </a:xfrm>
        </p:grpSpPr>
        <p:sp>
          <p:nvSpPr>
            <p:cNvPr id="1309" name="Google Shape;1309;p16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6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6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6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6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6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6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6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7" name="Google Shape;1317;p161"/>
          <p:cNvSpPr/>
          <p:nvPr/>
        </p:nvSpPr>
        <p:spPr>
          <a:xfrm flipH="1">
            <a:off x="677569" y="5727839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61"/>
          <p:cNvSpPr/>
          <p:nvPr/>
        </p:nvSpPr>
        <p:spPr>
          <a:xfrm>
            <a:off x="14955007" y="2364335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61"/>
          <p:cNvSpPr/>
          <p:nvPr/>
        </p:nvSpPr>
        <p:spPr>
          <a:xfrm>
            <a:off x="8121671" y="10800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161"/>
          <p:cNvSpPr/>
          <p:nvPr/>
        </p:nvSpPr>
        <p:spPr>
          <a:xfrm>
            <a:off x="1552421" y="118956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1" name="Google Shape;1321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0704" y="-2124467"/>
            <a:ext cx="1992400" cy="437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94736" y="1074186"/>
            <a:ext cx="2506500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4" name="Google Shape;1324;p162"/>
          <p:cNvGrpSpPr/>
          <p:nvPr/>
        </p:nvGrpSpPr>
        <p:grpSpPr>
          <a:xfrm rot="5400000">
            <a:off x="3554866" y="-1456107"/>
            <a:ext cx="7929800" cy="13410910"/>
            <a:chOff x="872085" y="-316506"/>
            <a:chExt cx="3036376" cy="5135132"/>
          </a:xfrm>
        </p:grpSpPr>
        <p:sp>
          <p:nvSpPr>
            <p:cNvPr id="1325" name="Google Shape;1325;p16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6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6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6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6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6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6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162"/>
          <p:cNvSpPr/>
          <p:nvPr/>
        </p:nvSpPr>
        <p:spPr>
          <a:xfrm flipH="1">
            <a:off x="3146619" y="2751139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162"/>
          <p:cNvSpPr/>
          <p:nvPr/>
        </p:nvSpPr>
        <p:spPr>
          <a:xfrm>
            <a:off x="14955007" y="2364335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162"/>
          <p:cNvSpPr/>
          <p:nvPr/>
        </p:nvSpPr>
        <p:spPr>
          <a:xfrm>
            <a:off x="8121671" y="10800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162"/>
          <p:cNvSpPr/>
          <p:nvPr/>
        </p:nvSpPr>
        <p:spPr>
          <a:xfrm>
            <a:off x="16438371" y="6285517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6" name="Google Shape;1336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Google Shape;1337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1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Google Shape;1338;p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709155" y="7409857"/>
            <a:ext cx="3926450" cy="206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8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8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8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8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p8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8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8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8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7" name="Google Shape;297;p8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8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8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8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3" name="Google Shape;303;p8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4" name="Google Shape;304;p8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8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8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8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0" name="Google Shape;310;p8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1" name="Google Shape;311;p8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2" name="Google Shape;312;p8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13" name="Google Shape;313;p8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8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8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0"/>
          <p:cNvSpPr txBox="1">
            <a:spLocks noGrp="1"/>
          </p:cNvSpPr>
          <p:nvPr>
            <p:ph type="title"/>
          </p:nvPr>
        </p:nvSpPr>
        <p:spPr>
          <a:xfrm>
            <a:off x="3390100" y="4664050"/>
            <a:ext cx="11508000" cy="21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140"/>
          <p:cNvSpPr txBox="1">
            <a:spLocks noGrp="1"/>
          </p:cNvSpPr>
          <p:nvPr>
            <p:ph type="title" idx="2"/>
          </p:nvPr>
        </p:nvSpPr>
        <p:spPr>
          <a:xfrm>
            <a:off x="7998342" y="2523250"/>
            <a:ext cx="2262000" cy="16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37" name="Google Shape;37;p140"/>
          <p:cNvSpPr txBox="1">
            <a:spLocks noGrp="1"/>
          </p:cNvSpPr>
          <p:nvPr>
            <p:ph type="subTitle" idx="1"/>
          </p:nvPr>
        </p:nvSpPr>
        <p:spPr>
          <a:xfrm>
            <a:off x="6306300" y="6721550"/>
            <a:ext cx="56754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0"/>
          <p:cNvSpPr/>
          <p:nvPr/>
        </p:nvSpPr>
        <p:spPr>
          <a:xfrm flipH="1">
            <a:off x="5789343" y="67635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40"/>
          <p:cNvSpPr/>
          <p:nvPr/>
        </p:nvSpPr>
        <p:spPr>
          <a:xfrm flipH="1">
            <a:off x="12087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40"/>
          <p:cNvSpPr/>
          <p:nvPr/>
        </p:nvSpPr>
        <p:spPr>
          <a:xfrm rot="-5400000" flipH="1">
            <a:off x="350149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40"/>
          <p:cNvSpPr/>
          <p:nvPr/>
        </p:nvSpPr>
        <p:spPr>
          <a:xfrm rot="-1747020" flipH="1">
            <a:off x="16001933" y="41941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40"/>
          <p:cNvSpPr/>
          <p:nvPr/>
        </p:nvSpPr>
        <p:spPr>
          <a:xfrm rot="-5400000" flipH="1">
            <a:off x="16726113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40"/>
          <p:cNvSpPr/>
          <p:nvPr/>
        </p:nvSpPr>
        <p:spPr>
          <a:xfrm rot="-198679" flipH="1">
            <a:off x="13152261" y="77961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40"/>
          <p:cNvSpPr/>
          <p:nvPr/>
        </p:nvSpPr>
        <p:spPr>
          <a:xfrm rot="-684224" flipH="1">
            <a:off x="6459707" y="8298639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40"/>
          <p:cNvSpPr/>
          <p:nvPr/>
        </p:nvSpPr>
        <p:spPr>
          <a:xfrm rot="-5400000" flipH="1">
            <a:off x="16362441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140"/>
          <p:cNvSpPr/>
          <p:nvPr/>
        </p:nvSpPr>
        <p:spPr>
          <a:xfrm rot="4032399" flipH="1">
            <a:off x="13341395" y="954546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40"/>
          <p:cNvSpPr/>
          <p:nvPr/>
        </p:nvSpPr>
        <p:spPr>
          <a:xfrm flipH="1">
            <a:off x="2446155" y="236433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40"/>
          <p:cNvSpPr/>
          <p:nvPr/>
        </p:nvSpPr>
        <p:spPr>
          <a:xfrm flipH="1">
            <a:off x="15161923" y="27459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40"/>
          <p:cNvSpPr/>
          <p:nvPr/>
        </p:nvSpPr>
        <p:spPr>
          <a:xfrm flipH="1">
            <a:off x="4350613" y="2839676"/>
            <a:ext cx="215186" cy="191648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140"/>
          <p:cNvSpPr/>
          <p:nvPr/>
        </p:nvSpPr>
        <p:spPr>
          <a:xfrm flipH="1">
            <a:off x="720013" y="38811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140"/>
          <p:cNvSpPr/>
          <p:nvPr/>
        </p:nvSpPr>
        <p:spPr>
          <a:xfrm flipH="1">
            <a:off x="1863986" y="5619507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5423" y="5444765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445783" y="5421"/>
            <a:ext cx="4847646" cy="483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54600" y="1080000"/>
            <a:ext cx="2690100" cy="18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545850" y="7004657"/>
            <a:ext cx="4604300" cy="220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8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8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8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8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4" name="Google Shape;324;p8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5" name="Google Shape;325;p8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8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8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8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2" name="Google Shape;332;p8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8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8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8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8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8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8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8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8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8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3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3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9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9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9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9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9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9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9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9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9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9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9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9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8" name="Google Shape;378;p9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9" name="Google Shape;379;p9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9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6154" y="-2666417"/>
            <a:ext cx="1992400" cy="4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2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41"/>
          <p:cNvSpPr/>
          <p:nvPr/>
        </p:nvSpPr>
        <p:spPr>
          <a:xfrm rot="5400000">
            <a:off x="13832738" y="9492661"/>
            <a:ext cx="311392" cy="13919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1"/>
          <p:cNvSpPr/>
          <p:nvPr/>
        </p:nvSpPr>
        <p:spPr>
          <a:xfrm rot="5400000">
            <a:off x="17217144" y="8444844"/>
            <a:ext cx="195344" cy="28192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1"/>
          <p:cNvSpPr/>
          <p:nvPr/>
        </p:nvSpPr>
        <p:spPr>
          <a:xfrm>
            <a:off x="16662481" y="484894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1"/>
          <p:cNvSpPr/>
          <p:nvPr/>
        </p:nvSpPr>
        <p:spPr>
          <a:xfrm>
            <a:off x="14687600" y="119618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0186" y="532236"/>
            <a:ext cx="2506500" cy="1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1"/>
          <p:cNvSpPr/>
          <p:nvPr/>
        </p:nvSpPr>
        <p:spPr>
          <a:xfrm rot="4058146">
            <a:off x="17286833" y="34667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1"/>
          <p:cNvSpPr/>
          <p:nvPr/>
        </p:nvSpPr>
        <p:spPr>
          <a:xfrm rot="5400000" flipH="1">
            <a:off x="16179140" y="9108727"/>
            <a:ext cx="199788" cy="196586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9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5" name="Google Shape;385;p9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6" name="Google Shape;386;p9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7" name="Google Shape;387;p9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8" name="Google Shape;388;p9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9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9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9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9" name="Google Shape;399;p9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0" name="Google Shape;400;p9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9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9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9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9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7" name="Google Shape;407;p9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9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9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9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9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9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9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9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9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9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9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9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4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13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3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1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3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3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3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3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3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2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2"/>
          <p:cNvSpPr txBox="1">
            <a:spLocks noGrp="1"/>
          </p:cNvSpPr>
          <p:nvPr>
            <p:ph type="subTitle" idx="1"/>
          </p:nvPr>
        </p:nvSpPr>
        <p:spPr>
          <a:xfrm>
            <a:off x="2819750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2"/>
          <p:cNvSpPr txBox="1">
            <a:spLocks noGrp="1"/>
          </p:cNvSpPr>
          <p:nvPr>
            <p:ph type="subTitle" idx="2"/>
          </p:nvPr>
        </p:nvSpPr>
        <p:spPr>
          <a:xfrm>
            <a:off x="9864148" y="7663100"/>
            <a:ext cx="56040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2"/>
          <p:cNvSpPr txBox="1">
            <a:spLocks noGrp="1"/>
          </p:cNvSpPr>
          <p:nvPr>
            <p:ph type="subTitle" idx="3"/>
          </p:nvPr>
        </p:nvSpPr>
        <p:spPr>
          <a:xfrm>
            <a:off x="2819750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2"/>
          <p:cNvSpPr txBox="1">
            <a:spLocks noGrp="1"/>
          </p:cNvSpPr>
          <p:nvPr>
            <p:ph type="subTitle" idx="4"/>
          </p:nvPr>
        </p:nvSpPr>
        <p:spPr>
          <a:xfrm>
            <a:off x="9864148" y="6972300"/>
            <a:ext cx="5604000" cy="8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2"/>
          <p:cNvSpPr/>
          <p:nvPr/>
        </p:nvSpPr>
        <p:spPr>
          <a:xfrm rot="-4032455">
            <a:off x="7140238" y="95454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2"/>
          <p:cNvSpPr/>
          <p:nvPr/>
        </p:nvSpPr>
        <p:spPr>
          <a:xfrm rot="5400000">
            <a:off x="988202" y="6280106"/>
            <a:ext cx="190200" cy="1481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2"/>
          <p:cNvSpPr/>
          <p:nvPr/>
        </p:nvSpPr>
        <p:spPr>
          <a:xfrm rot="5400000">
            <a:off x="1395283" y="8311214"/>
            <a:ext cx="315250" cy="22577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2"/>
          <p:cNvSpPr/>
          <p:nvPr/>
        </p:nvSpPr>
        <p:spPr>
          <a:xfrm rot="5400000">
            <a:off x="15666472" y="897247"/>
            <a:ext cx="208096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1665844" y="252846"/>
            <a:ext cx="5498292" cy="259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14880406" y="7385098"/>
            <a:ext cx="5498292" cy="25962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2"/>
          <p:cNvSpPr/>
          <p:nvPr/>
        </p:nvSpPr>
        <p:spPr>
          <a:xfrm>
            <a:off x="17140859" y="1937887"/>
            <a:ext cx="214158" cy="287514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2"/>
          <p:cNvSpPr/>
          <p:nvPr/>
        </p:nvSpPr>
        <p:spPr>
          <a:xfrm>
            <a:off x="16404423" y="307016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2"/>
          <p:cNvSpPr/>
          <p:nvPr/>
        </p:nvSpPr>
        <p:spPr>
          <a:xfrm rot="1746969">
            <a:off x="15955642" y="5546423"/>
            <a:ext cx="195344" cy="28192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2"/>
          <p:cNvSpPr/>
          <p:nvPr/>
        </p:nvSpPr>
        <p:spPr>
          <a:xfrm>
            <a:off x="1738073" y="44305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3" name="Google Shape;453;p1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4" name="Google Shape;454;p1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1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0" name="Google Shape;460;p13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1" name="Google Shape;461;p13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2" name="Google Shape;462;p13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3" name="Google Shape;463;p13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13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3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74" name="Google Shape;474;p13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5" name="Google Shape;475;p13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81" name="Google Shape;481;p13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82" name="Google Shape;482;p13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3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3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3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13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3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3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7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1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1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106324" y="-1132148"/>
            <a:ext cx="1304200" cy="40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83" y="581677"/>
            <a:ext cx="2467750" cy="16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3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143"/>
          <p:cNvGrpSpPr/>
          <p:nvPr/>
        </p:nvGrpSpPr>
        <p:grpSpPr>
          <a:xfrm rot="5400000">
            <a:off x="4472637" y="-3485730"/>
            <a:ext cx="9567897" cy="16895654"/>
            <a:chOff x="463599" y="-1667091"/>
            <a:chExt cx="3663615" cy="6469465"/>
          </a:xfrm>
        </p:grpSpPr>
        <p:sp>
          <p:nvSpPr>
            <p:cNvPr id="88" name="Google Shape;88;p143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43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43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43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43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43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43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96;p143"/>
          <p:cNvGrpSpPr/>
          <p:nvPr/>
        </p:nvGrpSpPr>
        <p:grpSpPr>
          <a:xfrm>
            <a:off x="16680657" y="672907"/>
            <a:ext cx="830650" cy="956150"/>
            <a:chOff x="-1159325" y="2189850"/>
            <a:chExt cx="415325" cy="478075"/>
          </a:xfrm>
        </p:grpSpPr>
        <p:sp>
          <p:nvSpPr>
            <p:cNvPr id="97" name="Google Shape;97;p143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43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43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43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43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43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143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4" name="Google Shape;104;p143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143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143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43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43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3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3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143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43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" name="Google Shape;113;p143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4" name="Google Shape;114;p143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143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143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endParaRPr sz="2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7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7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1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8" name="Google Shape;528;p17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9" name="Google Shape;529;p1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1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5" name="Google Shape;535;p17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6" name="Google Shape;536;p17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7" name="Google Shape;537;p17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8" name="Google Shape;538;p1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1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17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7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9" name="Google Shape;549;p17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0" name="Google Shape;550;p1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1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7" name="Google Shape;557;p1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1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1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4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4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7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7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7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7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8313" y="-18047"/>
            <a:ext cx="1173696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4"/>
          <p:cNvSpPr txBox="1">
            <a:spLocks noGrp="1"/>
          </p:cNvSpPr>
          <p:nvPr>
            <p:ph type="title"/>
          </p:nvPr>
        </p:nvSpPr>
        <p:spPr>
          <a:xfrm>
            <a:off x="1440000" y="2159642"/>
            <a:ext cx="91554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44"/>
          <p:cNvSpPr txBox="1">
            <a:spLocks noGrp="1"/>
          </p:cNvSpPr>
          <p:nvPr>
            <p:ph type="body" idx="1"/>
          </p:nvPr>
        </p:nvSpPr>
        <p:spPr>
          <a:xfrm>
            <a:off x="1440000" y="3647050"/>
            <a:ext cx="62922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6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26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2600"/>
            </a:lvl9pPr>
          </a:lstStyle>
          <a:p>
            <a:endParaRPr/>
          </a:p>
        </p:txBody>
      </p:sp>
      <p:sp>
        <p:nvSpPr>
          <p:cNvPr id="121" name="Google Shape;121;p144"/>
          <p:cNvSpPr/>
          <p:nvPr/>
        </p:nvSpPr>
        <p:spPr>
          <a:xfrm rot="198679">
            <a:off x="8282867" y="7158535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44"/>
          <p:cNvSpPr/>
          <p:nvPr/>
        </p:nvSpPr>
        <p:spPr>
          <a:xfrm rot="-4032455">
            <a:off x="3815188" y="9315159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44"/>
          <p:cNvSpPr/>
          <p:nvPr/>
        </p:nvSpPr>
        <p:spPr>
          <a:xfrm rot="5400000">
            <a:off x="822711" y="620466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44"/>
          <p:cNvSpPr/>
          <p:nvPr/>
        </p:nvSpPr>
        <p:spPr>
          <a:xfrm rot="5400000">
            <a:off x="1061335" y="870007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44"/>
          <p:cNvSpPr/>
          <p:nvPr/>
        </p:nvSpPr>
        <p:spPr>
          <a:xfrm rot="5400000">
            <a:off x="14029424" y="13097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44"/>
          <p:cNvSpPr/>
          <p:nvPr/>
        </p:nvSpPr>
        <p:spPr>
          <a:xfrm rot="684224">
            <a:off x="8826999" y="336433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44"/>
          <p:cNvSpPr/>
          <p:nvPr/>
        </p:nvSpPr>
        <p:spPr>
          <a:xfrm rot="5400000">
            <a:off x="6354037" y="9208415"/>
            <a:ext cx="3858" cy="7822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44"/>
          <p:cNvSpPr/>
          <p:nvPr/>
        </p:nvSpPr>
        <p:spPr>
          <a:xfrm rot="1747020">
            <a:off x="974997" y="25646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44"/>
          <p:cNvSpPr/>
          <p:nvPr/>
        </p:nvSpPr>
        <p:spPr>
          <a:xfrm>
            <a:off x="5368823" y="6931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89105" y="-1009848"/>
            <a:ext cx="3914406" cy="26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7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1" name="Google Shape;591;p7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7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7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7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7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7" name="Google Shape;597;p7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7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7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3" name="Google Shape;603;p7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4" name="Google Shape;604;p7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7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7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7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0" name="Google Shape;610;p7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1" name="Google Shape;611;p7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2" name="Google Shape;612;p7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3" name="Google Shape;613;p7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7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7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7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7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7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7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4" name="Google Shape;624;p7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5" name="Google Shape;625;p7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7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7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7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7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2" name="Google Shape;632;p7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7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7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7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7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7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7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7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7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7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7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4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4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5"/>
          <p:cNvSpPr txBox="1">
            <a:spLocks noGrp="1"/>
          </p:cNvSpPr>
          <p:nvPr>
            <p:ph type="title"/>
          </p:nvPr>
        </p:nvSpPr>
        <p:spPr>
          <a:xfrm>
            <a:off x="8591706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3" name="Google Shape;133;p145"/>
          <p:cNvSpPr txBox="1">
            <a:spLocks noGrp="1"/>
          </p:cNvSpPr>
          <p:nvPr>
            <p:ph type="title" idx="2"/>
          </p:nvPr>
        </p:nvSpPr>
        <p:spPr>
          <a:xfrm>
            <a:off x="13703074" y="55109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4" name="Google Shape;134;p145"/>
          <p:cNvSpPr txBox="1">
            <a:spLocks noGrp="1"/>
          </p:cNvSpPr>
          <p:nvPr>
            <p:ph type="title" idx="3"/>
          </p:nvPr>
        </p:nvSpPr>
        <p:spPr>
          <a:xfrm>
            <a:off x="3456900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5" name="Google Shape;135;p145"/>
          <p:cNvSpPr txBox="1">
            <a:spLocks noGrp="1"/>
          </p:cNvSpPr>
          <p:nvPr>
            <p:ph type="title" idx="4"/>
          </p:nvPr>
        </p:nvSpPr>
        <p:spPr>
          <a:xfrm>
            <a:off x="8591706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96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36" name="Google Shape;136;p145"/>
          <p:cNvSpPr/>
          <p:nvPr/>
        </p:nvSpPr>
        <p:spPr>
          <a:xfrm>
            <a:off x="2479438" y="5401781"/>
            <a:ext cx="6088" cy="50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45"/>
          <p:cNvSpPr txBox="1">
            <a:spLocks noGrp="1"/>
          </p:cNvSpPr>
          <p:nvPr>
            <p:ph type="ctrTitle" idx="5"/>
          </p:nvPr>
        </p:nvSpPr>
        <p:spPr>
          <a:xfrm>
            <a:off x="7344006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145"/>
          <p:cNvSpPr txBox="1">
            <a:spLocks noGrp="1"/>
          </p:cNvSpPr>
          <p:nvPr>
            <p:ph type="subTitle" idx="1"/>
          </p:nvPr>
        </p:nvSpPr>
        <p:spPr>
          <a:xfrm>
            <a:off x="7344006" y="7452888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45"/>
          <p:cNvSpPr txBox="1">
            <a:spLocks noGrp="1"/>
          </p:cNvSpPr>
          <p:nvPr>
            <p:ph type="ctrTitle" idx="6"/>
          </p:nvPr>
        </p:nvSpPr>
        <p:spPr>
          <a:xfrm>
            <a:off x="12455374" y="704420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0" name="Google Shape;140;p145"/>
          <p:cNvSpPr txBox="1">
            <a:spLocks noGrp="1"/>
          </p:cNvSpPr>
          <p:nvPr>
            <p:ph type="subTitle" idx="7"/>
          </p:nvPr>
        </p:nvSpPr>
        <p:spPr>
          <a:xfrm>
            <a:off x="12455374" y="7452892"/>
            <a:ext cx="43926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45"/>
          <p:cNvSpPr txBox="1">
            <a:spLocks noGrp="1"/>
          </p:cNvSpPr>
          <p:nvPr>
            <p:ph type="ctrTitle" idx="8"/>
          </p:nvPr>
        </p:nvSpPr>
        <p:spPr>
          <a:xfrm>
            <a:off x="2209200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2" name="Google Shape;142;p145"/>
          <p:cNvSpPr txBox="1">
            <a:spLocks noGrp="1"/>
          </p:cNvSpPr>
          <p:nvPr>
            <p:ph type="subTitle" idx="9"/>
          </p:nvPr>
        </p:nvSpPr>
        <p:spPr>
          <a:xfrm>
            <a:off x="2209500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45"/>
          <p:cNvSpPr txBox="1">
            <a:spLocks noGrp="1"/>
          </p:cNvSpPr>
          <p:nvPr>
            <p:ph type="ctrTitle" idx="13"/>
          </p:nvPr>
        </p:nvSpPr>
        <p:spPr>
          <a:xfrm>
            <a:off x="7344006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4" name="Google Shape;144;p145"/>
          <p:cNvSpPr txBox="1">
            <a:spLocks noGrp="1"/>
          </p:cNvSpPr>
          <p:nvPr>
            <p:ph type="subTitle" idx="14"/>
          </p:nvPr>
        </p:nvSpPr>
        <p:spPr>
          <a:xfrm>
            <a:off x="7344306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5"/>
          <p:cNvSpPr txBox="1">
            <a:spLocks noGrp="1"/>
          </p:cNvSpPr>
          <p:nvPr>
            <p:ph type="title" idx="15"/>
          </p:nvPr>
        </p:nvSpPr>
        <p:spPr>
          <a:xfrm>
            <a:off x="13703074" y="1716150"/>
            <a:ext cx="1897200" cy="11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96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46" name="Google Shape;146;p145"/>
          <p:cNvSpPr txBox="1">
            <a:spLocks noGrp="1"/>
          </p:cNvSpPr>
          <p:nvPr>
            <p:ph type="ctrTitle" idx="16"/>
          </p:nvPr>
        </p:nvSpPr>
        <p:spPr>
          <a:xfrm>
            <a:off x="12455374" y="3249450"/>
            <a:ext cx="4392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4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7" name="Google Shape;147;p145"/>
          <p:cNvSpPr txBox="1">
            <a:spLocks noGrp="1"/>
          </p:cNvSpPr>
          <p:nvPr>
            <p:ph type="subTitle" idx="17"/>
          </p:nvPr>
        </p:nvSpPr>
        <p:spPr>
          <a:xfrm>
            <a:off x="12455674" y="3658000"/>
            <a:ext cx="4392000" cy="14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5"/>
          <p:cNvSpPr/>
          <p:nvPr/>
        </p:nvSpPr>
        <p:spPr>
          <a:xfrm>
            <a:off x="1061769" y="1309186"/>
            <a:ext cx="186354" cy="261904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45"/>
          <p:cNvSpPr/>
          <p:nvPr/>
        </p:nvSpPr>
        <p:spPr>
          <a:xfrm rot="4190688">
            <a:off x="11899031" y="2142594"/>
            <a:ext cx="311414" cy="139204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45"/>
          <p:cNvSpPr/>
          <p:nvPr/>
        </p:nvSpPr>
        <p:spPr>
          <a:xfrm rot="6592150">
            <a:off x="17242384" y="3875213"/>
            <a:ext cx="190212" cy="14820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45"/>
          <p:cNvSpPr/>
          <p:nvPr/>
        </p:nvSpPr>
        <p:spPr>
          <a:xfrm rot="3575296">
            <a:off x="2950087" y="1249362"/>
            <a:ext cx="315274" cy="225792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45"/>
          <p:cNvSpPr/>
          <p:nvPr/>
        </p:nvSpPr>
        <p:spPr>
          <a:xfrm rot="3913652">
            <a:off x="7169676" y="1454500"/>
            <a:ext cx="208112" cy="157424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45"/>
          <p:cNvSpPr/>
          <p:nvPr/>
        </p:nvSpPr>
        <p:spPr>
          <a:xfrm>
            <a:off x="10726271" y="9157462"/>
            <a:ext cx="171030" cy="34324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45"/>
          <p:cNvSpPr/>
          <p:nvPr/>
        </p:nvSpPr>
        <p:spPr>
          <a:xfrm>
            <a:off x="13317144" y="9422764"/>
            <a:ext cx="195356" cy="281944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45"/>
          <p:cNvSpPr/>
          <p:nvPr/>
        </p:nvSpPr>
        <p:spPr>
          <a:xfrm>
            <a:off x="16848005" y="8499691"/>
            <a:ext cx="371054" cy="589150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45"/>
          <p:cNvSpPr/>
          <p:nvPr/>
        </p:nvSpPr>
        <p:spPr>
          <a:xfrm>
            <a:off x="2369223" y="842211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45"/>
          <p:cNvSpPr/>
          <p:nvPr/>
        </p:nvSpPr>
        <p:spPr>
          <a:xfrm>
            <a:off x="16043823" y="1311369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45"/>
          <p:cNvSpPr/>
          <p:nvPr/>
        </p:nvSpPr>
        <p:spPr>
          <a:xfrm>
            <a:off x="11576793" y="644800"/>
            <a:ext cx="372082" cy="412824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6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0" name="Google Shape;660;p6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6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6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6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6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6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6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6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6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8" name="Google Shape;678;p6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9" name="Google Shape;679;p6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6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6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6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5" name="Google Shape;685;p6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6" name="Google Shape;686;p6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7" name="Google Shape;687;p6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8" name="Google Shape;688;p6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6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6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6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6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6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6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6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9" name="Google Shape;699;p6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0" name="Google Shape;700;p6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6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6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6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6" name="Google Shape;706;p6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7" name="Google Shape;707;p6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6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6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6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3" name="Google Shape;713;p6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6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6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69"/>
          <p:cNvSpPr txBox="1">
            <a:spLocks noGrp="1"/>
          </p:cNvSpPr>
          <p:nvPr>
            <p:ph type="title"/>
          </p:nvPr>
        </p:nvSpPr>
        <p:spPr>
          <a:xfrm rot="5400000">
            <a:off x="4732337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6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2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p6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6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6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6"/>
          <p:cNvSpPr txBox="1">
            <a:spLocks noGrp="1"/>
          </p:cNvSpPr>
          <p:nvPr>
            <p:ph type="title"/>
          </p:nvPr>
        </p:nvSpPr>
        <p:spPr>
          <a:xfrm>
            <a:off x="4580100" y="6853350"/>
            <a:ext cx="9127800" cy="8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61" name="Google Shape;161;p146"/>
          <p:cNvSpPr txBox="1">
            <a:spLocks noGrp="1"/>
          </p:cNvSpPr>
          <p:nvPr>
            <p:ph type="subTitle" idx="1"/>
          </p:nvPr>
        </p:nvSpPr>
        <p:spPr>
          <a:xfrm>
            <a:off x="2916250" y="2376200"/>
            <a:ext cx="12455400" cy="3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2" name="Google Shape;162;p146"/>
          <p:cNvSpPr/>
          <p:nvPr/>
        </p:nvSpPr>
        <p:spPr>
          <a:xfrm rot="198679">
            <a:off x="2253017" y="6655687"/>
            <a:ext cx="186346" cy="261890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46"/>
          <p:cNvSpPr/>
          <p:nvPr/>
        </p:nvSpPr>
        <p:spPr>
          <a:xfrm rot="-4032399">
            <a:off x="11631947" y="1499311"/>
            <a:ext cx="311382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46"/>
          <p:cNvSpPr/>
          <p:nvPr/>
        </p:nvSpPr>
        <p:spPr>
          <a:xfrm rot="5400000">
            <a:off x="1358011" y="5626113"/>
            <a:ext cx="190198" cy="14819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46"/>
          <p:cNvSpPr/>
          <p:nvPr/>
        </p:nvSpPr>
        <p:spPr>
          <a:xfrm rot="5400000">
            <a:off x="1596635" y="8121521"/>
            <a:ext cx="315246" cy="225774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46"/>
          <p:cNvSpPr/>
          <p:nvPr/>
        </p:nvSpPr>
        <p:spPr>
          <a:xfrm rot="5400000">
            <a:off x="16240574" y="2132397"/>
            <a:ext cx="208092" cy="1574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46"/>
          <p:cNvSpPr/>
          <p:nvPr/>
        </p:nvSpPr>
        <p:spPr>
          <a:xfrm rot="684224">
            <a:off x="11211999" y="8441765"/>
            <a:ext cx="171018" cy="343214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46"/>
          <p:cNvSpPr/>
          <p:nvPr/>
        </p:nvSpPr>
        <p:spPr>
          <a:xfrm rot="1747020">
            <a:off x="6308547" y="939027"/>
            <a:ext cx="195342" cy="28192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46"/>
          <p:cNvSpPr/>
          <p:nvPr/>
        </p:nvSpPr>
        <p:spPr>
          <a:xfrm rot="-4032455">
            <a:off x="17328188" y="6094883"/>
            <a:ext cx="311384" cy="139190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6"/>
          <p:cNvSpPr/>
          <p:nvPr/>
        </p:nvSpPr>
        <p:spPr>
          <a:xfrm>
            <a:off x="863700" y="2816433"/>
            <a:ext cx="280324" cy="377218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46"/>
          <p:cNvSpPr/>
          <p:nvPr/>
        </p:nvSpPr>
        <p:spPr>
          <a:xfrm>
            <a:off x="13509323" y="9206995"/>
            <a:ext cx="282378" cy="379186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46"/>
          <p:cNvSpPr/>
          <p:nvPr/>
        </p:nvSpPr>
        <p:spPr>
          <a:xfrm rot="198691">
            <a:off x="15930417" y="6033530"/>
            <a:ext cx="186350" cy="261896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3750" y="7709957"/>
            <a:ext cx="4204400" cy="28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15691775" y="-1258425"/>
            <a:ext cx="7181810" cy="3834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8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5" name="Google Shape;735;p1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1" name="Google Shape;741;p1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8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8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p1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3" name="Google Shape;753;p18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4" name="Google Shape;754;p1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18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0" name="Google Shape;760;p18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1" name="Google Shape;761;p18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2" name="Google Shape;762;p18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63" name="Google Shape;763;p1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1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8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74" name="Google Shape;774;p18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5" name="Google Shape;775;p1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81" name="Google Shape;781;p1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82" name="Google Shape;782;p1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7"/>
          <p:cNvSpPr txBox="1">
            <a:spLocks noGrp="1"/>
          </p:cNvSpPr>
          <p:nvPr>
            <p:ph type="subTitle" idx="1"/>
          </p:nvPr>
        </p:nvSpPr>
        <p:spPr>
          <a:xfrm>
            <a:off x="2404500" y="5813400"/>
            <a:ext cx="13479000" cy="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47"/>
          <p:cNvSpPr txBox="1">
            <a:spLocks noGrp="1"/>
          </p:cNvSpPr>
          <p:nvPr>
            <p:ph type="title"/>
          </p:nvPr>
        </p:nvSpPr>
        <p:spPr>
          <a:xfrm>
            <a:off x="2866650" y="3733150"/>
            <a:ext cx="125550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147"/>
          <p:cNvGrpSpPr/>
          <p:nvPr/>
        </p:nvGrpSpPr>
        <p:grpSpPr>
          <a:xfrm rot="6215510">
            <a:off x="8729723" y="-1549889"/>
            <a:ext cx="2021302" cy="6834810"/>
            <a:chOff x="2225275" y="2084325"/>
            <a:chExt cx="457800" cy="1548000"/>
          </a:xfrm>
        </p:grpSpPr>
        <p:sp>
          <p:nvSpPr>
            <p:cNvPr id="179" name="Google Shape;179;p14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4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4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4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4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4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4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" name="Google Shape;186;p147"/>
          <p:cNvSpPr/>
          <p:nvPr/>
        </p:nvSpPr>
        <p:spPr>
          <a:xfrm rot="2871884">
            <a:off x="1241795" y="71377"/>
            <a:ext cx="186354" cy="26190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47"/>
          <p:cNvSpPr/>
          <p:nvPr/>
        </p:nvSpPr>
        <p:spPr>
          <a:xfrm rot="2871884">
            <a:off x="420472" y="2962580"/>
            <a:ext cx="190212" cy="1482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47"/>
          <p:cNvSpPr/>
          <p:nvPr/>
        </p:nvSpPr>
        <p:spPr>
          <a:xfrm rot="2871790">
            <a:off x="1282362" y="3998281"/>
            <a:ext cx="315268" cy="225790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47"/>
          <p:cNvSpPr/>
          <p:nvPr/>
        </p:nvSpPr>
        <p:spPr>
          <a:xfrm rot="2871884">
            <a:off x="1790642" y="881036"/>
            <a:ext cx="208108" cy="15742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47"/>
          <p:cNvSpPr/>
          <p:nvPr/>
        </p:nvSpPr>
        <p:spPr>
          <a:xfrm rot="2871884">
            <a:off x="3126891" y="462355"/>
            <a:ext cx="171030" cy="343238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47"/>
          <p:cNvSpPr/>
          <p:nvPr/>
        </p:nvSpPr>
        <p:spPr>
          <a:xfrm rot="-4499962">
            <a:off x="10018385" y="8758062"/>
            <a:ext cx="244606" cy="192616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47"/>
          <p:cNvSpPr/>
          <p:nvPr/>
        </p:nvSpPr>
        <p:spPr>
          <a:xfrm rot="-4499962">
            <a:off x="10978911" y="7509326"/>
            <a:ext cx="170870" cy="16182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47"/>
          <p:cNvSpPr/>
          <p:nvPr/>
        </p:nvSpPr>
        <p:spPr>
          <a:xfrm rot="-4499962">
            <a:off x="7387919" y="7752631"/>
            <a:ext cx="278714" cy="204206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7"/>
          <p:cNvSpPr/>
          <p:nvPr/>
        </p:nvSpPr>
        <p:spPr>
          <a:xfrm rot="-4499962">
            <a:off x="10893508" y="8412322"/>
            <a:ext cx="201116" cy="256968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47"/>
          <p:cNvSpPr/>
          <p:nvPr/>
        </p:nvSpPr>
        <p:spPr>
          <a:xfrm rot="-4499962">
            <a:off x="7911677" y="8544731"/>
            <a:ext cx="199790" cy="19659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" name="Google Shape;196;p147"/>
          <p:cNvGrpSpPr/>
          <p:nvPr/>
        </p:nvGrpSpPr>
        <p:grpSpPr>
          <a:xfrm rot="2871884">
            <a:off x="16298763" y="4032487"/>
            <a:ext cx="653366" cy="1409934"/>
            <a:chOff x="3564996" y="4162080"/>
            <a:chExt cx="250161" cy="539836"/>
          </a:xfrm>
        </p:grpSpPr>
        <p:sp>
          <p:nvSpPr>
            <p:cNvPr id="197" name="Google Shape;197;p14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endPara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147"/>
          <p:cNvSpPr/>
          <p:nvPr/>
        </p:nvSpPr>
        <p:spPr>
          <a:xfrm rot="2871790">
            <a:off x="1628872" y="5073901"/>
            <a:ext cx="311412" cy="1392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9459" y="7309209"/>
            <a:ext cx="2467750" cy="167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07100" y="1204257"/>
            <a:ext cx="4604300" cy="22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4050" y="7749407"/>
            <a:ext cx="6669900" cy="4537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9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3" name="Google Shape;793;p1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4" name="Google Shape;794;p1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5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5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0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0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0" name="Google Shape;810;p10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0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0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6" name="Google Shape;816;p10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0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0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02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02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2" name="Google Shape;822;p10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0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0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0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8" name="Google Shape;828;p10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9" name="Google Shape;829;p10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0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0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0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5" name="Google Shape;835;p104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6" name="Google Shape;836;p104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7" name="Google Shape;837;p104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8" name="Google Shape;838;p10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0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0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0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0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0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06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06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9" name="Google Shape;849;p106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0" name="Google Shape;850;p10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0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0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07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07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56" name="Google Shape;856;p107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7" name="Google Shape;857;p10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0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0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5400000">
            <a:off x="4294855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4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4" name="Google Shape;874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5" name="Google Shape;875;p5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6" name="Google Shape;876;p5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7" name="Google Shape;877;p5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9" name="Google Shape;949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0" name="Google Shape;950;p5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1" name="Google Shape;951;p5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2" name="Google Shape;952;p5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4" name="Google Shape;1024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5" name="Google Shape;1025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6" name="Google Shape;1026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7" name="Google Shape;1027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p5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5400000">
            <a:off x="4294853" y="-3658226"/>
            <a:ext cx="9698302" cy="176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58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0" name="Google Shape;1100;p58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28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4" name="Google Shape;274;p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3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3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3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9" name="Google Shape;349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3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3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3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4" name="Google Shape;424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5" name="Google Shape;425;p4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7" name="Google Shape;427;p4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9" name="Google Shape;499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0" name="Google Shape;500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1" name="Google Shape;501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2" name="Google Shape;502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4" name="Google Shape;574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5" name="Google Shape;575;p4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6" name="Google Shape;576;p4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0" name="Google Shape;650;p4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1" name="Google Shape;651;p4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2" name="Google Shape;652;p4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4" name="Google Shape;724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5" name="Google Shape;72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6" name="Google Shape;72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7" name="Google Shape;72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9" name="Google Shape;799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p5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1" name="Google Shape;801;p5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2" name="Google Shape;802;p5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7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46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19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20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69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38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37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3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5" name="Google Shape;13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" y="31333"/>
            <a:ext cx="18286488" cy="10277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Google Shape;134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3160" y="481945"/>
            <a:ext cx="2300720" cy="148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66" y="21339"/>
            <a:ext cx="18250068" cy="10265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0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4" name="Google Shape;1604;p10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605" name="Google Shape;160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6" name="Google Shape;1606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607" name="Google Shape;1607;p10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608" name="Google Shape;1608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9" name="Google Shape;1609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610" name="Google Shape;1610;p10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611" name="Google Shape;1611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2" name="Google Shape;1612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613" name="Google Shape;1613;p10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614" name="Google Shape;161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5" name="Google Shape;1615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616" name="Google Shape;1616;p10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617" name="Google Shape;161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8" name="Google Shape;1618;p10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619" name="Google Shape;161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2" name="Google Shape;1622;p10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623" name="Google Shape;1623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4" name="Google Shape;1624;p10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625" name="Google Shape;162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Google Shape;1628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Google Shape;1629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Google Shape;1632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Google Shape;1633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Google Shape;1634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Google Shape;1636;p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Google Shape;1637;p1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Google Shape;1638;p1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Google Shape;1639;p1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Google Shape;1640;p1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823"/>
          </a:schemeClr>
        </a:soli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6" y="2118123"/>
            <a:ext cx="9523652" cy="630197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47" name="Google Shape;164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976101" y="5659302"/>
            <a:ext cx="757339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1"/>
          <p:cNvSpPr txBox="1"/>
          <p:nvPr/>
        </p:nvSpPr>
        <p:spPr>
          <a:xfrm>
            <a:off x="10119323" y="1386578"/>
            <a:ext cx="6888554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Read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match.</a:t>
            </a:r>
            <a:endParaRPr sz="16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41827" y="6667501"/>
            <a:ext cx="6268886" cy="547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90500"/>
            <a:ext cx="2524568" cy="22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Google Shape;165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" y="1181100"/>
            <a:ext cx="8103668" cy="830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0" name="Google Shape;1660;p12"/>
          <p:cNvPicPr preferRelativeResize="0"/>
          <p:nvPr/>
        </p:nvPicPr>
        <p:blipFill rotWithShape="1">
          <a:blip r:embed="rId6">
            <a:alphaModFix/>
          </a:blip>
          <a:srcRect t="1935"/>
          <a:stretch/>
        </p:blipFill>
        <p:spPr>
          <a:xfrm>
            <a:off x="10266873" y="1286950"/>
            <a:ext cx="7485434" cy="838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1" name="Google Shape;1661;p12"/>
          <p:cNvCxnSpPr/>
          <p:nvPr/>
        </p:nvCxnSpPr>
        <p:spPr>
          <a:xfrm>
            <a:off x="8534400" y="1866900"/>
            <a:ext cx="1981200" cy="70104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2" name="Google Shape;1662;p12"/>
          <p:cNvCxnSpPr/>
          <p:nvPr/>
        </p:nvCxnSpPr>
        <p:spPr>
          <a:xfrm rot="10800000" flipH="1">
            <a:off x="8534400" y="1866900"/>
            <a:ext cx="1981200" cy="1752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3" name="Google Shape;1663;p12"/>
          <p:cNvCxnSpPr/>
          <p:nvPr/>
        </p:nvCxnSpPr>
        <p:spPr>
          <a:xfrm rot="10800000" flipH="1">
            <a:off x="8534400" y="36195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4" name="Google Shape;1664;p12"/>
          <p:cNvCxnSpPr/>
          <p:nvPr/>
        </p:nvCxnSpPr>
        <p:spPr>
          <a:xfrm rot="10800000" flipH="1">
            <a:off x="8534400" y="53721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65" name="Google Shape;1665;p12"/>
          <p:cNvCxnSpPr/>
          <p:nvPr/>
        </p:nvCxnSpPr>
        <p:spPr>
          <a:xfrm rot="10800000" flipH="1">
            <a:off x="8534400" y="6972301"/>
            <a:ext cx="1981200" cy="1752602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823"/>
          </a:schemeClr>
        </a:solidFill>
        <a:effectLst/>
      </p:bgPr>
    </p:bg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" name="Google Shape;167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6200" y="2118123"/>
            <a:ext cx="9585996" cy="630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Google Shape;167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935818" y="841798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Google Shape;167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219444" y="5653974"/>
            <a:ext cx="876118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3"/>
          <p:cNvSpPr txBox="1"/>
          <p:nvPr/>
        </p:nvSpPr>
        <p:spPr>
          <a:xfrm>
            <a:off x="9509797" y="1386578"/>
            <a:ext cx="8321006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Read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complete.</a:t>
            </a:r>
            <a:endParaRPr sz="16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2" name="Google Shape;168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54808">
            <a:off x="138059" y="8852438"/>
            <a:ext cx="1214622" cy="120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Google Shape;1683;p14"/>
          <p:cNvPicPr preferRelativeResize="0"/>
          <p:nvPr/>
        </p:nvPicPr>
        <p:blipFill rotWithShape="1">
          <a:blip r:embed="rId4">
            <a:alphaModFix/>
          </a:blip>
          <a:srcRect r="915"/>
          <a:stretch/>
        </p:blipFill>
        <p:spPr>
          <a:xfrm>
            <a:off x="1600198" y="2087881"/>
            <a:ext cx="15144692" cy="760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2640" y="209032"/>
            <a:ext cx="15999636" cy="171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Google Shape;168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12929">
            <a:off x="16183753" y="8433181"/>
            <a:ext cx="1789002" cy="1623518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14"/>
          <p:cNvSpPr/>
          <p:nvPr/>
        </p:nvSpPr>
        <p:spPr>
          <a:xfrm>
            <a:off x="14092219" y="1885773"/>
            <a:ext cx="2595582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14"/>
          <p:cNvSpPr/>
          <p:nvPr/>
        </p:nvSpPr>
        <p:spPr>
          <a:xfrm>
            <a:off x="16588436" y="2087881"/>
            <a:ext cx="6078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1688" name="Google Shape;1688;p14"/>
          <p:cNvSpPr/>
          <p:nvPr/>
        </p:nvSpPr>
        <p:spPr>
          <a:xfrm>
            <a:off x="4873507" y="3028773"/>
            <a:ext cx="2441694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Hello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9" name="Google Shape;1689;p14"/>
          <p:cNvSpPr/>
          <p:nvPr/>
        </p:nvSpPr>
        <p:spPr>
          <a:xfrm>
            <a:off x="5153403" y="5238573"/>
            <a:ext cx="2390398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eight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0" name="Google Shape;1690;p14"/>
          <p:cNvSpPr/>
          <p:nvPr/>
        </p:nvSpPr>
        <p:spPr>
          <a:xfrm>
            <a:off x="8246746" y="6305373"/>
            <a:ext cx="2954656" cy="120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hobby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14"/>
          <p:cNvSpPr/>
          <p:nvPr/>
        </p:nvSpPr>
        <p:spPr>
          <a:xfrm>
            <a:off x="6035156" y="7469644"/>
            <a:ext cx="319831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15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8" name="Google Shape;16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Google Shape;1700;p15"/>
          <p:cNvSpPr/>
          <p:nvPr/>
        </p:nvSpPr>
        <p:spPr>
          <a:xfrm>
            <a:off x="2443702" y="1866900"/>
            <a:ext cx="1375729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many people are there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conversation?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1" name="Google Shape;17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57400" y="6591300"/>
            <a:ext cx="6019800" cy="386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15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3" name="Google Shape;1703;p15"/>
          <p:cNvSpPr/>
          <p:nvPr/>
        </p:nvSpPr>
        <p:spPr>
          <a:xfrm>
            <a:off x="6667500" y="6905535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people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6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0" name="Google Shape;17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6"/>
          <p:cNvSpPr/>
          <p:nvPr/>
        </p:nvSpPr>
        <p:spPr>
          <a:xfrm>
            <a:off x="3670801" y="2252241"/>
            <a:ext cx="113030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are their names?</a:t>
            </a:r>
            <a:endParaRPr/>
          </a:p>
        </p:txBody>
      </p:sp>
      <p:sp>
        <p:nvSpPr>
          <p:cNvPr id="1713" name="Google Shape;1713;p16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4" name="Google Shape;1714;p16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Minh and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Mary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5" name="Google Shape;171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6974" y="6667500"/>
            <a:ext cx="5459751" cy="3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17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2" name="Google Shape;17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Google Shape;172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24" name="Google Shape;1724;p17"/>
          <p:cNvSpPr/>
          <p:nvPr/>
        </p:nvSpPr>
        <p:spPr>
          <a:xfrm>
            <a:off x="4970034" y="2252241"/>
            <a:ext cx="870462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old is Mary?</a:t>
            </a:r>
            <a:endParaRPr/>
          </a:p>
        </p:txBody>
      </p:sp>
      <p:sp>
        <p:nvSpPr>
          <p:cNvPr id="1725" name="Google Shape;1725;p17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6" name="Google Shape;1726;p17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She</a:t>
            </a:r>
            <a:r>
              <a:rPr lang="en-US" sz="7200">
                <a:solidFill>
                  <a:srgbClr val="FF0000"/>
                </a:solidFill>
              </a:rPr>
              <a:t>’</a:t>
            </a: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 8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years old.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6974" y="6667500"/>
            <a:ext cx="5459751" cy="361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18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4" name="Google Shape;173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Google Shape;173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18"/>
          <p:cNvSpPr/>
          <p:nvPr/>
        </p:nvSpPr>
        <p:spPr>
          <a:xfrm>
            <a:off x="3672083" y="2252241"/>
            <a:ext cx="1130052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Mary’s hobby?</a:t>
            </a:r>
            <a:endParaRPr/>
          </a:p>
        </p:txBody>
      </p:sp>
      <p:sp>
        <p:nvSpPr>
          <p:cNvPr id="1737" name="Google Shape;1737;p18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8" name="Google Shape;1738;p18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She likes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singing.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9" name="Google Shape;173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71600" y="5950665"/>
            <a:ext cx="6989046" cy="43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B8B7"/>
        </a:solid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9"/>
          <p:cNvSpPr/>
          <p:nvPr/>
        </p:nvSpPr>
        <p:spPr>
          <a:xfrm>
            <a:off x="1371600" y="866112"/>
            <a:ext cx="15544800" cy="3972588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6" name="Google Shape;174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64737">
            <a:off x="-591488" y="159075"/>
            <a:ext cx="8253262" cy="222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52459">
            <a:off x="15689941" y="4029438"/>
            <a:ext cx="2440722" cy="21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1748" name="Google Shape;1748;p19"/>
          <p:cNvSpPr/>
          <p:nvPr/>
        </p:nvSpPr>
        <p:spPr>
          <a:xfrm>
            <a:off x="3692120" y="2252241"/>
            <a:ext cx="1126045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Minh’s hobby?</a:t>
            </a:r>
            <a:endParaRPr/>
          </a:p>
        </p:txBody>
      </p:sp>
      <p:sp>
        <p:nvSpPr>
          <p:cNvPr id="1749" name="Google Shape;1749;p19"/>
          <p:cNvSpPr/>
          <p:nvPr/>
        </p:nvSpPr>
        <p:spPr>
          <a:xfrm>
            <a:off x="7391400" y="5829300"/>
            <a:ext cx="7696200" cy="3352800"/>
          </a:xfrm>
          <a:prstGeom prst="cloudCallout">
            <a:avLst>
              <a:gd name="adj1" fmla="val -58609"/>
              <a:gd name="adj2" fmla="val 41637"/>
            </a:avLst>
          </a:prstGeom>
          <a:solidFill>
            <a:schemeClr val="lt1"/>
          </a:solidFill>
          <a:ln w="76200" cap="flat" cmpd="sng">
            <a:solidFill>
              <a:srgbClr val="97480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19"/>
          <p:cNvSpPr/>
          <p:nvPr/>
        </p:nvSpPr>
        <p:spPr>
          <a:xfrm>
            <a:off x="6702669" y="6418471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 likes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drawing.</a:t>
            </a:r>
            <a:endParaRPr sz="12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1" name="Google Shape;175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9224" y="5950665"/>
            <a:ext cx="4653797" cy="43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2"/>
          <p:cNvSpPr txBox="1"/>
          <p:nvPr/>
        </p:nvSpPr>
        <p:spPr>
          <a:xfrm>
            <a:off x="1838800" y="3429000"/>
            <a:ext cx="14827500" cy="2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61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 1</a:t>
            </a:r>
            <a:endParaRPr/>
          </a:p>
        </p:txBody>
      </p:sp>
      <p:pic>
        <p:nvPicPr>
          <p:cNvPr id="1353" name="Google Shape;135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06883">
            <a:off x="780954" y="8068263"/>
            <a:ext cx="3624492" cy="1563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97591">
            <a:off x="9549799" y="162307"/>
            <a:ext cx="8999250" cy="242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21571" y="8403171"/>
            <a:ext cx="1825426" cy="181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17621">
            <a:off x="633075" y="385934"/>
            <a:ext cx="1170070" cy="116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2479">
            <a:off x="6266444" y="5953665"/>
            <a:ext cx="5821616" cy="1688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2"/>
          <p:cNvSpPr txBox="1"/>
          <p:nvPr/>
        </p:nvSpPr>
        <p:spPr>
          <a:xfrm>
            <a:off x="6715997" y="6672170"/>
            <a:ext cx="4922510" cy="41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6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PERIOD 2</a:t>
            </a:r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8823"/>
          </a:schemeClr>
        </a:solidFill>
        <a:effectLst/>
      </p:bgPr>
    </p:bg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Google Shape;17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856" y="2316166"/>
            <a:ext cx="9523652" cy="5631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Google Shape;17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76297">
            <a:off x="7382724" y="709394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79807">
            <a:off x="13647959" y="86800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10944355" y="1436464"/>
            <a:ext cx="5238490" cy="175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9219444" y="5653974"/>
            <a:ext cx="8761180" cy="1759404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0"/>
          <p:cNvSpPr txBox="1"/>
          <p:nvPr/>
        </p:nvSpPr>
        <p:spPr>
          <a:xfrm>
            <a:off x="9509797" y="1386578"/>
            <a:ext cx="8321006" cy="625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Ask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answer.</a:t>
            </a:r>
            <a:endParaRPr sz="160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oogle Shape;1767;p21"/>
          <p:cNvPicPr preferRelativeResize="0"/>
          <p:nvPr/>
        </p:nvPicPr>
        <p:blipFill rotWithShape="1">
          <a:blip r:embed="rId3">
            <a:alphaModFix/>
          </a:blip>
          <a:srcRect t="19791"/>
          <a:stretch/>
        </p:blipFill>
        <p:spPr>
          <a:xfrm>
            <a:off x="5257800" y="5200963"/>
            <a:ext cx="6737230" cy="477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55399"/>
            <a:ext cx="1970782" cy="174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5392" y="2065141"/>
            <a:ext cx="17027642" cy="297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68600" y="9258300"/>
            <a:ext cx="2514600" cy="804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22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F7E0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6" name="Google Shape;1776;p22"/>
          <p:cNvPicPr preferRelativeResize="0"/>
          <p:nvPr/>
        </p:nvPicPr>
        <p:blipFill rotWithShape="1">
          <a:blip r:embed="rId3">
            <a:alphaModFix/>
          </a:blip>
          <a:srcRect t="3965" b="4043"/>
          <a:stretch/>
        </p:blipFill>
        <p:spPr>
          <a:xfrm>
            <a:off x="1011661" y="1371848"/>
            <a:ext cx="8292350" cy="76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512605" y="1761976"/>
            <a:ext cx="7840718" cy="227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778" name="Google Shape;1778;p22"/>
          <p:cNvSpPr/>
          <p:nvPr/>
        </p:nvSpPr>
        <p:spPr>
          <a:xfrm>
            <a:off x="9829253" y="2041640"/>
            <a:ext cx="720742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are you?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9" name="Google Shape;1779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90984" y="7893546"/>
            <a:ext cx="2091380" cy="21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22"/>
          <p:cNvSpPr/>
          <p:nvPr/>
        </p:nvSpPr>
        <p:spPr>
          <a:xfrm>
            <a:off x="9319250" y="4778234"/>
            <a:ext cx="855073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Fine, thank you.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p23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92C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6" name="Google Shape;1786;p23"/>
          <p:cNvPicPr preferRelativeResize="0"/>
          <p:nvPr/>
        </p:nvPicPr>
        <p:blipFill rotWithShape="1">
          <a:blip r:embed="rId3">
            <a:alphaModFix/>
          </a:blip>
          <a:srcRect t="6903" b="4174"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494151" y="1761673"/>
            <a:ext cx="7840718" cy="3402054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23"/>
          <p:cNvSpPr/>
          <p:nvPr/>
        </p:nvSpPr>
        <p:spPr>
          <a:xfrm>
            <a:off x="9829250" y="2041640"/>
            <a:ext cx="689483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What’s your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name?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9" name="Google Shape;178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9601" y="7429500"/>
            <a:ext cx="2128678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23"/>
          <p:cNvSpPr/>
          <p:nvPr/>
        </p:nvSpPr>
        <p:spPr>
          <a:xfrm>
            <a:off x="9604714" y="5563066"/>
            <a:ext cx="729398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name is ...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23"/>
          <p:cNvSpPr/>
          <p:nvPr/>
        </p:nvSpPr>
        <p:spPr>
          <a:xfrm>
            <a:off x="9604714" y="7232190"/>
            <a:ext cx="327525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...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24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E5B8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7" name="Google Shape;179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Google Shape;179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487023" y="1761556"/>
            <a:ext cx="7840718" cy="383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24"/>
          <p:cNvSpPr/>
          <p:nvPr/>
        </p:nvSpPr>
        <p:spPr>
          <a:xfrm>
            <a:off x="10918496" y="2041640"/>
            <a:ext cx="471635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old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you?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0" name="Google Shape;180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73287">
            <a:off x="16419098" y="7863651"/>
            <a:ext cx="1392476" cy="2047758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24"/>
          <p:cNvSpPr/>
          <p:nvPr/>
        </p:nvSpPr>
        <p:spPr>
          <a:xfrm>
            <a:off x="9144000" y="5563066"/>
            <a:ext cx="863249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... years old.</a:t>
            </a:r>
            <a:endParaRPr sz="9600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25"/>
          <p:cNvSpPr/>
          <p:nvPr/>
        </p:nvSpPr>
        <p:spPr>
          <a:xfrm>
            <a:off x="1011661" y="1371850"/>
            <a:ext cx="16414130" cy="7605312"/>
          </a:xfrm>
          <a:prstGeom prst="rect">
            <a:avLst/>
          </a:prstGeom>
          <a:solidFill>
            <a:srgbClr val="C2D5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7" name="Google Shape;180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61" y="1371850"/>
            <a:ext cx="8292350" cy="76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Google Shape;180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9487023" y="1761556"/>
            <a:ext cx="7840718" cy="383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25"/>
          <p:cNvSpPr/>
          <p:nvPr/>
        </p:nvSpPr>
        <p:spPr>
          <a:xfrm>
            <a:off x="9967917" y="2041640"/>
            <a:ext cx="661751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What’s your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hobby?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0" name="Google Shape;1810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15882187" y="7707178"/>
            <a:ext cx="1833598" cy="2192644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25"/>
          <p:cNvSpPr/>
          <p:nvPr/>
        </p:nvSpPr>
        <p:spPr>
          <a:xfrm>
            <a:off x="10668000" y="5726660"/>
            <a:ext cx="32512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It’s ...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2" name="Google Shape;1812;p25"/>
          <p:cNvSpPr/>
          <p:nvPr/>
        </p:nvSpPr>
        <p:spPr>
          <a:xfrm>
            <a:off x="10408401" y="7195708"/>
            <a:ext cx="399340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like ...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CDC">
            <a:alpha val="66666"/>
          </a:srgbClr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8" name="Google Shape;18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Google Shape;181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2479">
            <a:off x="1437694" y="2514357"/>
            <a:ext cx="13813584" cy="4551529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26"/>
          <p:cNvSpPr txBox="1"/>
          <p:nvPr/>
        </p:nvSpPr>
        <p:spPr>
          <a:xfrm>
            <a:off x="4029989" y="2171232"/>
            <a:ext cx="9568883" cy="451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5.</a:t>
            </a:r>
            <a:r>
              <a:rPr lang="en-US" sz="8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Fun corner and wrap-up</a:t>
            </a:r>
            <a:endParaRPr sz="8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1" name="Google Shape;182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52715" y="3848508"/>
            <a:ext cx="1984810" cy="13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3864962"/>
            <a:ext cx="3556768" cy="245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Google Shape;1823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800514">
            <a:off x="13656623" y="-913428"/>
            <a:ext cx="5246760" cy="526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59654" y="1677937"/>
            <a:ext cx="3006194" cy="20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Google Shape;182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856871" flipH="1">
            <a:off x="-585595" y="6408670"/>
            <a:ext cx="5591804" cy="5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Google Shape;1826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45452" y="6323578"/>
            <a:ext cx="2735618" cy="1890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Google Shape;18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3" name="Google Shape;1833;p27"/>
          <p:cNvSpPr/>
          <p:nvPr/>
        </p:nvSpPr>
        <p:spPr>
          <a:xfrm>
            <a:off x="-23446" y="7242482"/>
            <a:ext cx="9144000" cy="243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My name’s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Hoa</a:t>
            </a:r>
            <a:r>
              <a:rPr lang="en-US" sz="8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834" name="Google Shape;18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5" name="Google Shape;1835;p27"/>
          <p:cNvSpPr/>
          <p:nvPr/>
        </p:nvSpPr>
        <p:spPr>
          <a:xfrm>
            <a:off x="9448800" y="7858752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Hi, Ms</a:t>
            </a:r>
            <a:r>
              <a:rPr lang="en-US" sz="7200" b="1">
                <a:solidFill>
                  <a:srgbClr val="FFFFFF"/>
                </a:solidFill>
              </a:rPr>
              <a:t> </a:t>
            </a: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Hoa!</a:t>
            </a:r>
            <a:endParaRPr/>
          </a:p>
        </p:txBody>
      </p:sp>
      <p:pic>
        <p:nvPicPr>
          <p:cNvPr id="1836" name="Google Shape;183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1373" y="2095500"/>
            <a:ext cx="5462782" cy="350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7" name="Google Shape;1837;p27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38" name="Google Shape;1838;p27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7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your name?</a:t>
              </a:r>
              <a:endParaRPr/>
            </a:p>
          </p:txBody>
        </p:sp>
      </p:grpSp>
      <p:grpSp>
        <p:nvGrpSpPr>
          <p:cNvPr id="1840" name="Google Shape;1840;p27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41" name="Google Shape;1841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2" name="Google Shape;1842;p27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43" name="Google Shape;1843;p27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44" name="Google Shape;1844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5" name="Google Shape;1845;p27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1" name="Google Shape;18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2" name="Google Shape;1852;p28"/>
          <p:cNvSpPr/>
          <p:nvPr/>
        </p:nvSpPr>
        <p:spPr>
          <a:xfrm>
            <a:off x="-23446" y="733097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I’m nine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years old.</a:t>
            </a:r>
            <a:endParaRPr sz="8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3" name="Google Shape;185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4" name="Google Shape;1854;p28"/>
          <p:cNvSpPr/>
          <p:nvPr/>
        </p:nvSpPr>
        <p:spPr>
          <a:xfrm>
            <a:off x="9448800" y="733097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I’m fine.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  <a:endParaRPr/>
          </a:p>
        </p:txBody>
      </p:sp>
      <p:grpSp>
        <p:nvGrpSpPr>
          <p:cNvPr id="1855" name="Google Shape;1855;p28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56" name="Google Shape;1856;p28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 old are you?</a:t>
              </a:r>
              <a:endParaRPr/>
            </a:p>
          </p:txBody>
        </p:sp>
      </p:grpSp>
      <p:grpSp>
        <p:nvGrpSpPr>
          <p:cNvPr id="1858" name="Google Shape;1858;p28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59" name="Google Shape;1859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0" name="Google Shape;1860;p28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61" name="Google Shape;1861;p28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62" name="Google Shape;1862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3" name="Google Shape;1863;p28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64" name="Google Shape;186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7752" y="2171700"/>
            <a:ext cx="5975859" cy="3682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0" name="Google Shape;18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9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Ben.</a:t>
            </a:r>
            <a:endParaRPr sz="80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2" name="Google Shape;18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3" name="Google Shape;1873;p29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It’s drawing.</a:t>
            </a: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75" name="Google Shape;1875;p29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your hobby?</a:t>
              </a:r>
              <a:endParaRPr/>
            </a:p>
          </p:txBody>
        </p:sp>
      </p:grpSp>
      <p:grpSp>
        <p:nvGrpSpPr>
          <p:cNvPr id="1877" name="Google Shape;1877;p29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78" name="Google Shape;1878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29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80" name="Google Shape;1880;p29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881" name="Google Shape;1881;p2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2" name="Google Shape;1882;p29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83" name="Google Shape;188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171700"/>
            <a:ext cx="5449001" cy="3619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94FF"/>
        </a:solidFill>
        <a:effectLst/>
      </p:bgPr>
    </p:bg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3" name="Google Shape;136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9000" y="6838247"/>
            <a:ext cx="3195656" cy="33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800514">
            <a:off x="14190156" y="-716616"/>
            <a:ext cx="4086128" cy="410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823985" y="6436627"/>
            <a:ext cx="2976348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2479">
            <a:off x="3500578" y="160524"/>
            <a:ext cx="10996788" cy="2399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3"/>
          <p:cNvSpPr/>
          <p:nvPr/>
        </p:nvSpPr>
        <p:spPr>
          <a:xfrm>
            <a:off x="5608345" y="165847"/>
            <a:ext cx="7295586" cy="2349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2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pic>
        <p:nvPicPr>
          <p:cNvPr id="1368" name="Google Shape;136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84859">
            <a:off x="163355" y="533852"/>
            <a:ext cx="1566730" cy="15588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3"/>
          <p:cNvSpPr/>
          <p:nvPr/>
        </p:nvSpPr>
        <p:spPr>
          <a:xfrm>
            <a:off x="547141" y="3504453"/>
            <a:ext cx="9421319" cy="234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Read and match.</a:t>
            </a:r>
            <a:endParaRPr sz="8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3"/>
          <p:cNvSpPr/>
          <p:nvPr/>
        </p:nvSpPr>
        <p:spPr>
          <a:xfrm>
            <a:off x="526821" y="2135152"/>
            <a:ext cx="11320728" cy="234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Warm-up and review</a:t>
            </a:r>
            <a:endParaRPr sz="8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3"/>
          <p:cNvSpPr/>
          <p:nvPr/>
        </p:nvSpPr>
        <p:spPr>
          <a:xfrm>
            <a:off x="447755" y="8055620"/>
            <a:ext cx="12753812" cy="234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5.Fun corner and wrap-up</a:t>
            </a:r>
            <a:endParaRPr sz="8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3"/>
          <p:cNvSpPr/>
          <p:nvPr/>
        </p:nvSpPr>
        <p:spPr>
          <a:xfrm>
            <a:off x="577337" y="5776565"/>
            <a:ext cx="1202207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Read and complete.</a:t>
            </a:r>
            <a:endParaRPr sz="8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3"/>
          <p:cNvSpPr/>
          <p:nvPr/>
        </p:nvSpPr>
        <p:spPr>
          <a:xfrm>
            <a:off x="476386" y="7223115"/>
            <a:ext cx="931697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Ask and answer.</a:t>
            </a:r>
            <a:endParaRPr sz="8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0" name="Google Shape;1890;p30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/>
          </a:p>
        </p:txBody>
      </p:sp>
      <p:pic>
        <p:nvPicPr>
          <p:cNvPr id="1891" name="Google Shape;18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30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 is Mr Long.</a:t>
            </a:r>
            <a:endParaRPr/>
          </a:p>
        </p:txBody>
      </p:sp>
      <p:grpSp>
        <p:nvGrpSpPr>
          <p:cNvPr id="1893" name="Google Shape;1893;p30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894" name="Google Shape;1894;p30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0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Is that Nam?</a:t>
              </a:r>
              <a:endParaRPr/>
            </a:p>
          </p:txBody>
        </p:sp>
      </p:grpSp>
      <p:grpSp>
        <p:nvGrpSpPr>
          <p:cNvPr id="1896" name="Google Shape;1896;p30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897" name="Google Shape;1897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8" name="Google Shape;1898;p30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899" name="Google Shape;1899;p30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00" name="Google Shape;1900;p3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1" name="Google Shape;1901;p30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2" name="Google Shape;1902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2481" y="1930500"/>
            <a:ext cx="4420603" cy="41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31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a hand.</a:t>
            </a:r>
            <a:endParaRPr/>
          </a:p>
        </p:txBody>
      </p:sp>
      <p:pic>
        <p:nvPicPr>
          <p:cNvPr id="1910" name="Google Shape;191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1" name="Google Shape;1911;p31"/>
          <p:cNvSpPr/>
          <p:nvPr/>
        </p:nvSpPr>
        <p:spPr>
          <a:xfrm>
            <a:off x="9296400" y="7429500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Touch your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</a:rPr>
              <a:t>h</a:t>
            </a: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and.</a:t>
            </a:r>
            <a:endParaRPr/>
          </a:p>
        </p:txBody>
      </p:sp>
      <p:grpSp>
        <p:nvGrpSpPr>
          <p:cNvPr id="1912" name="Google Shape;1912;p31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913" name="Google Shape;1913;p31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What’s this?</a:t>
              </a:r>
              <a:endParaRPr/>
            </a:p>
          </p:txBody>
        </p:sp>
      </p:grpSp>
      <p:grpSp>
        <p:nvGrpSpPr>
          <p:cNvPr id="1915" name="Google Shape;1915;p31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916" name="Google Shape;1916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7" name="Google Shape;1917;p31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918" name="Google Shape;1918;p31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19" name="Google Shape;191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0" name="Google Shape;1920;p31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1" name="Google Shape;192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4507" y="2164044"/>
            <a:ext cx="5626585" cy="3665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D71"/>
        </a:solidFill>
        <a:effectLst/>
      </p:bgPr>
    </p:bg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7" name="Google Shape;19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916" y="6896100"/>
            <a:ext cx="8071338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32"/>
          <p:cNvSpPr/>
          <p:nvPr/>
        </p:nvSpPr>
        <p:spPr>
          <a:xfrm>
            <a:off x="-23446" y="78293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No, it isn’t.</a:t>
            </a:r>
            <a:endParaRPr/>
          </a:p>
        </p:txBody>
      </p:sp>
      <p:pic>
        <p:nvPicPr>
          <p:cNvPr id="1929" name="Google Shape;19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9800" y="6896100"/>
            <a:ext cx="800100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32"/>
          <p:cNvSpPr/>
          <p:nvPr/>
        </p:nvSpPr>
        <p:spPr>
          <a:xfrm>
            <a:off x="9448800" y="7905571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like cooking.</a:t>
            </a:r>
            <a:endParaRPr/>
          </a:p>
        </p:txBody>
      </p:sp>
      <p:grpSp>
        <p:nvGrpSpPr>
          <p:cNvPr id="1931" name="Google Shape;1931;p32"/>
          <p:cNvGrpSpPr/>
          <p:nvPr/>
        </p:nvGrpSpPr>
        <p:grpSpPr>
          <a:xfrm>
            <a:off x="3276601" y="316079"/>
            <a:ext cx="11582398" cy="1602200"/>
            <a:chOff x="0" y="0"/>
            <a:chExt cx="11896541" cy="2256432"/>
          </a:xfrm>
        </p:grpSpPr>
        <p:sp>
          <p:nvSpPr>
            <p:cNvPr id="1932" name="Google Shape;1932;p32"/>
            <p:cNvSpPr/>
            <p:nvPr/>
          </p:nvSpPr>
          <p:spPr>
            <a:xfrm>
              <a:off x="0" y="0"/>
              <a:ext cx="11896541" cy="2256432"/>
            </a:xfrm>
            <a:custGeom>
              <a:avLst/>
              <a:gdLst/>
              <a:ahLst/>
              <a:cxnLst/>
              <a:rect l="l" t="t" r="r" b="b"/>
              <a:pathLst>
                <a:path w="3661446" h="694471" extrusionOk="0">
                  <a:moveTo>
                    <a:pt x="3536986" y="694471"/>
                  </a:moveTo>
                  <a:lnTo>
                    <a:pt x="124460" y="694471"/>
                  </a:lnTo>
                  <a:cubicBezTo>
                    <a:pt x="55880" y="694471"/>
                    <a:pt x="0" y="638591"/>
                    <a:pt x="0" y="57001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536986" y="0"/>
                  </a:lnTo>
                  <a:cubicBezTo>
                    <a:pt x="3605566" y="0"/>
                    <a:pt x="3661446" y="55880"/>
                    <a:pt x="3661446" y="124460"/>
                  </a:cubicBezTo>
                  <a:lnTo>
                    <a:pt x="3661446" y="570011"/>
                  </a:lnTo>
                  <a:cubicBezTo>
                    <a:pt x="3661446" y="638591"/>
                    <a:pt x="3605566" y="694471"/>
                    <a:pt x="3536986" y="69447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2"/>
            <p:cNvSpPr txBox="1"/>
            <p:nvPr/>
          </p:nvSpPr>
          <p:spPr>
            <a:xfrm>
              <a:off x="505908" y="345046"/>
              <a:ext cx="10884725" cy="151708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4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 do you like?</a:t>
              </a:r>
              <a:endParaRPr/>
            </a:p>
          </p:txBody>
        </p:sp>
      </p:grpSp>
      <p:grpSp>
        <p:nvGrpSpPr>
          <p:cNvPr id="1934" name="Google Shape;1934;p32"/>
          <p:cNvGrpSpPr/>
          <p:nvPr/>
        </p:nvGrpSpPr>
        <p:grpSpPr>
          <a:xfrm>
            <a:off x="3731328" y="5600700"/>
            <a:ext cx="1634451" cy="1447800"/>
            <a:chOff x="1295184" y="194933"/>
            <a:chExt cx="1044812" cy="1041013"/>
          </a:xfrm>
        </p:grpSpPr>
        <p:pic>
          <p:nvPicPr>
            <p:cNvPr id="1935" name="Google Shape;1935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6" name="Google Shape;1936;p32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</p:grpSp>
      <p:grpSp>
        <p:nvGrpSpPr>
          <p:cNvPr id="1937" name="Google Shape;1937;p32"/>
          <p:cNvGrpSpPr/>
          <p:nvPr/>
        </p:nvGrpSpPr>
        <p:grpSpPr>
          <a:xfrm>
            <a:off x="12983764" y="5585734"/>
            <a:ext cx="1634451" cy="1447800"/>
            <a:chOff x="1295184" y="194933"/>
            <a:chExt cx="1044812" cy="1041013"/>
          </a:xfrm>
        </p:grpSpPr>
        <p:pic>
          <p:nvPicPr>
            <p:cNvPr id="1938" name="Google Shape;1938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5184" y="194933"/>
              <a:ext cx="1044812" cy="10410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9" name="Google Shape;1939;p32"/>
            <p:cNvSpPr txBox="1"/>
            <p:nvPr/>
          </p:nvSpPr>
          <p:spPr>
            <a:xfrm>
              <a:off x="1477526" y="806780"/>
              <a:ext cx="680129" cy="327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2924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 sz="8000" b="1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0" name="Google Shape;1940;p32"/>
          <p:cNvPicPr preferRelativeResize="0"/>
          <p:nvPr/>
        </p:nvPicPr>
        <p:blipFill rotWithShape="1">
          <a:blip r:embed="rId5">
            <a:alphaModFix/>
          </a:blip>
          <a:srcRect t="7437"/>
          <a:stretch/>
        </p:blipFill>
        <p:spPr>
          <a:xfrm>
            <a:off x="6324843" y="2095500"/>
            <a:ext cx="5790957" cy="4020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" name="Google Shape;194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9396" y="787587"/>
            <a:ext cx="6801924" cy="6165486"/>
          </a:xfrm>
          <a:prstGeom prst="rect">
            <a:avLst/>
          </a:prstGeom>
          <a:noFill/>
          <a:ln>
            <a:noFill/>
          </a:ln>
        </p:spPr>
      </p:pic>
      <p:sp>
        <p:nvSpPr>
          <p:cNvPr id="1946" name="Google Shape;1946;p33"/>
          <p:cNvSpPr txBox="1"/>
          <p:nvPr/>
        </p:nvSpPr>
        <p:spPr>
          <a:xfrm>
            <a:off x="4722252" y="7593522"/>
            <a:ext cx="887621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000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3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3000" i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sz="3000" i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4B4">
            <a:alpha val="58823"/>
          </a:srgbClr>
        </a:solidFill>
        <a:effectLst/>
      </p:bgPr>
    </p:bg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Google Shape;137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76297">
            <a:off x="-43068" y="-179530"/>
            <a:ext cx="2742324" cy="2948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79807">
            <a:off x="13444013" y="8603827"/>
            <a:ext cx="4742698" cy="128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Google Shape;138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12479">
            <a:off x="2195426" y="2929969"/>
            <a:ext cx="13813584" cy="4005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4"/>
          <p:cNvSpPr txBox="1"/>
          <p:nvPr/>
        </p:nvSpPr>
        <p:spPr>
          <a:xfrm>
            <a:off x="3411694" y="3695700"/>
            <a:ext cx="12115800" cy="225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1.Warm-up and review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9" name="Google Shape;1389;p5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390" name="Google Shape;139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1" name="Google Shape;1391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392" name="Google Shape;1392;p5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393" name="Google Shape;139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4" name="Google Shape;1394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395" name="Google Shape;1395;p5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396" name="Google Shape;1396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7" name="Google Shape;1397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398" name="Google Shape;1398;p5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399" name="Google Shape;139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0" name="Google Shape;1400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01" name="Google Shape;1401;p5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02" name="Google Shape;1402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3" name="Google Shape;1403;p5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04" name="Google Shape;140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7" name="Google Shape;1407;p5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08" name="Google Shape;1408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9" name="Google Shape;1409;p5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10" name="Google Shape;1410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6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2" name="Google Shape;1432;p6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433" name="Google Shape;143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4" name="Google Shape;1434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435" name="Google Shape;1435;p6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436" name="Google Shape;143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7" name="Google Shape;1437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438" name="Google Shape;1438;p6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439" name="Google Shape;143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Google Shape;1440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441" name="Google Shape;1441;p6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442" name="Google Shape;1442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3" name="Google Shape;1443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44" name="Google Shape;1444;p6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45" name="Google Shape;1445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Google Shape;1446;p6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47" name="Google Shape;144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Google Shape;144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0" name="Google Shape;1450;p6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51" name="Google Shape;1451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Google Shape;1452;p6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53" name="Google Shape;1453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Google Shape;145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Google Shape;1456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Google Shape;1457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21335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60864" y="7900156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03522" y="8014194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7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5" name="Google Shape;1475;p7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476" name="Google Shape;147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7" name="Google Shape;1477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478" name="Google Shape;1478;p7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479" name="Google Shape;1479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0" name="Google Shape;1480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481" name="Google Shape;1481;p7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482" name="Google Shape;1482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3" name="Google Shape;1483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484" name="Google Shape;1484;p7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485" name="Google Shape;1485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6" name="Google Shape;1486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487" name="Google Shape;1487;p7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488" name="Google Shape;148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9" name="Google Shape;1489;p7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490" name="Google Shape;14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Google Shape;149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Google Shape;149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3" name="Google Shape;1493;p7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494" name="Google Shape;1494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5" name="Google Shape;1495;p7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496" name="Google Shape;1496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Google Shape;1506;p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Google Shape;1507;p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Google Shape;1508;p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p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8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8" name="Google Shape;1518;p8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519" name="Google Shape;1519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0" name="Google Shape;1520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521" name="Google Shape;1521;p8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522" name="Google Shape;1522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524" name="Google Shape;1524;p8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525" name="Google Shape;152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6" name="Google Shape;1526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27" name="Google Shape;1527;p8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528" name="Google Shape;1528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9" name="Google Shape;1529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530" name="Google Shape;1530;p8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531" name="Google Shape;1531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2" name="Google Shape;1532;p8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533" name="Google Shape;15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Google Shape;153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6" name="Google Shape;1536;p8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537" name="Google Shape;1537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8" name="Google Shape;1538;p8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539" name="Google Shape;15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Google Shape;1545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Google Shape;1546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9"/>
          <p:cNvSpPr/>
          <p:nvPr/>
        </p:nvSpPr>
        <p:spPr>
          <a:xfrm>
            <a:off x="609600" y="342900"/>
            <a:ext cx="17145000" cy="9492540"/>
          </a:xfrm>
          <a:prstGeom prst="rect">
            <a:avLst/>
          </a:prstGeom>
          <a:solidFill>
            <a:srgbClr val="F3D50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9"/>
          <p:cNvGrpSpPr/>
          <p:nvPr/>
        </p:nvGrpSpPr>
        <p:grpSpPr>
          <a:xfrm>
            <a:off x="914400" y="865629"/>
            <a:ext cx="521459" cy="716782"/>
            <a:chOff x="1" y="-1"/>
            <a:chExt cx="695279" cy="955710"/>
          </a:xfrm>
        </p:grpSpPr>
        <p:pic>
          <p:nvPicPr>
            <p:cNvPr id="1562" name="Google Shape;1562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3" name="Google Shape;1563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1564" name="Google Shape;1564;p9"/>
          <p:cNvGrpSpPr/>
          <p:nvPr/>
        </p:nvGrpSpPr>
        <p:grpSpPr>
          <a:xfrm>
            <a:off x="914400" y="2618229"/>
            <a:ext cx="521459" cy="716782"/>
            <a:chOff x="1" y="-1"/>
            <a:chExt cx="695279" cy="955710"/>
          </a:xfrm>
        </p:grpSpPr>
        <p:pic>
          <p:nvPicPr>
            <p:cNvPr id="1565" name="Google Shape;1565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6" name="Google Shape;1566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1567" name="Google Shape;1567;p9"/>
          <p:cNvGrpSpPr/>
          <p:nvPr/>
        </p:nvGrpSpPr>
        <p:grpSpPr>
          <a:xfrm>
            <a:off x="914400" y="4173211"/>
            <a:ext cx="521459" cy="716783"/>
            <a:chOff x="1" y="-1"/>
            <a:chExt cx="695279" cy="955710"/>
          </a:xfrm>
        </p:grpSpPr>
        <p:pic>
          <p:nvPicPr>
            <p:cNvPr id="1568" name="Google Shape;1568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9" name="Google Shape;1569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1570" name="Google Shape;1570;p9"/>
          <p:cNvGrpSpPr/>
          <p:nvPr/>
        </p:nvGrpSpPr>
        <p:grpSpPr>
          <a:xfrm>
            <a:off x="914400" y="6154412"/>
            <a:ext cx="521459" cy="716782"/>
            <a:chOff x="1" y="-1"/>
            <a:chExt cx="695279" cy="955710"/>
          </a:xfrm>
        </p:grpSpPr>
        <p:pic>
          <p:nvPicPr>
            <p:cNvPr id="1571" name="Google Shape;157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2" name="Google Shape;1572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grpSp>
        <p:nvGrpSpPr>
          <p:cNvPr id="1573" name="Google Shape;1573;p9"/>
          <p:cNvGrpSpPr/>
          <p:nvPr/>
        </p:nvGrpSpPr>
        <p:grpSpPr>
          <a:xfrm>
            <a:off x="914400" y="8014195"/>
            <a:ext cx="521459" cy="716782"/>
            <a:chOff x="1" y="-1"/>
            <a:chExt cx="695279" cy="955710"/>
          </a:xfrm>
        </p:grpSpPr>
        <p:pic>
          <p:nvPicPr>
            <p:cNvPr id="1574" name="Google Shape;1574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-130215" y="130215"/>
              <a:ext cx="955710" cy="695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75" name="Google Shape;1575;p9"/>
            <p:cNvSpPr txBox="1"/>
            <p:nvPr/>
          </p:nvSpPr>
          <p:spPr>
            <a:xfrm>
              <a:off x="90433" y="183638"/>
              <a:ext cx="514412" cy="638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425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pic>
        <p:nvPicPr>
          <p:cNvPr id="1576" name="Google Shape;157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4200" y="342901"/>
            <a:ext cx="2412784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Google Shape;157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0865" y="342901"/>
            <a:ext cx="2459335" cy="186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Google Shape;157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91800" y="342901"/>
            <a:ext cx="2490320" cy="1821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9" name="Google Shape;1579;p9"/>
          <p:cNvGrpSpPr/>
          <p:nvPr/>
        </p:nvGrpSpPr>
        <p:grpSpPr>
          <a:xfrm>
            <a:off x="14340906" y="342901"/>
            <a:ext cx="2499294" cy="1821247"/>
            <a:chOff x="14493306" y="627390"/>
            <a:chExt cx="2499294" cy="1821247"/>
          </a:xfrm>
        </p:grpSpPr>
        <p:pic>
          <p:nvPicPr>
            <p:cNvPr id="1580" name="Google Shape;1580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493306" y="627390"/>
              <a:ext cx="2499294" cy="1821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9"/>
            <p:cNvSpPr/>
            <p:nvPr/>
          </p:nvSpPr>
          <p:spPr>
            <a:xfrm>
              <a:off x="15248758" y="627390"/>
              <a:ext cx="98839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Hello</a:t>
              </a:r>
              <a:endParaRPr/>
            </a:p>
          </p:txBody>
        </p:sp>
      </p:grpSp>
      <p:pic>
        <p:nvPicPr>
          <p:cNvPr id="1582" name="Google Shape;1582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76700" y="2416166"/>
            <a:ext cx="2948443" cy="152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Google Shape;1583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87889" y="2324023"/>
            <a:ext cx="3005328" cy="168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Google Shape;1584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27086" y="2330927"/>
            <a:ext cx="3043193" cy="168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760865" y="2222993"/>
            <a:ext cx="3054158" cy="17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53607" y="4020811"/>
            <a:ext cx="2153969" cy="178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60864" y="4251059"/>
            <a:ext cx="2576435" cy="151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591800" y="4251059"/>
            <a:ext cx="2725128" cy="147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p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113456" y="4181842"/>
            <a:ext cx="2979761" cy="1544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23114" y="5849611"/>
            <a:ext cx="2013870" cy="188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Google Shape;1591;p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760864" y="6044623"/>
            <a:ext cx="2459335" cy="16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Google Shape;1592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591799" y="6011735"/>
            <a:ext cx="2490320" cy="166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Google Shape;1593;p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4082027" y="6069999"/>
            <a:ext cx="2490320" cy="1659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Google Shape;1594;p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144529" y="8097784"/>
            <a:ext cx="2412784" cy="169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781194" y="8016638"/>
            <a:ext cx="2459335" cy="185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p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0612129" y="8113698"/>
            <a:ext cx="2490320" cy="162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097000" y="8091998"/>
            <a:ext cx="2499294" cy="1665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Custom</PresentationFormat>
  <Paragraphs>158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33</vt:i4>
      </vt:variant>
    </vt:vector>
  </HeadingPairs>
  <TitlesOfParts>
    <vt:vector size="54" baseType="lpstr">
      <vt:lpstr>Calibri</vt:lpstr>
      <vt:lpstr>Montserrat</vt:lpstr>
      <vt:lpstr>Quattrocento Sans</vt:lpstr>
      <vt:lpstr>Hind</vt:lpstr>
      <vt:lpstr>Times New Roman</vt:lpstr>
      <vt:lpstr>Barlow</vt:lpstr>
      <vt:lpstr>Arial</vt:lpstr>
      <vt:lpstr>Fira Sans Extra Condensed Medium</vt:lpstr>
      <vt:lpstr>1_Over The Rainbow by Slidesgo</vt:lpstr>
      <vt:lpstr>2_Office Theme</vt:lpstr>
      <vt:lpstr>3_Office Theme</vt:lpstr>
      <vt:lpstr>7_Office Theme</vt:lpstr>
      <vt:lpstr>9_Office Theme</vt:lpstr>
      <vt:lpstr>1_Office Theme</vt:lpstr>
      <vt:lpstr>Office Theme</vt:lpstr>
      <vt:lpstr>10_Office Theme</vt:lpstr>
      <vt:lpstr>4_Office Theme</vt:lpstr>
      <vt:lpstr>5_Office Theme</vt:lpstr>
      <vt:lpstr>6_Office Theme</vt:lpstr>
      <vt:lpstr>8_Office Theme</vt:lpstr>
      <vt:lpstr>2_Over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Thy</dc:creator>
  <cp:lastModifiedBy>ADMIN</cp:lastModifiedBy>
  <cp:revision>1</cp:revision>
  <dcterms:created xsi:type="dcterms:W3CDTF">2006-08-16T00:00:00Z</dcterms:created>
  <dcterms:modified xsi:type="dcterms:W3CDTF">2024-11-06T13:53:55Z</dcterms:modified>
</cp:coreProperties>
</file>