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9"/>
  </p:notesMasterIdLst>
  <p:sldIdLst>
    <p:sldId id="256" r:id="rId3"/>
    <p:sldId id="259" r:id="rId4"/>
    <p:sldId id="266" r:id="rId5"/>
    <p:sldId id="260" r:id="rId6"/>
    <p:sldId id="264" r:id="rId7"/>
    <p:sldId id="257" r:id="rId8"/>
    <p:sldId id="258" r:id="rId9"/>
    <p:sldId id="299" r:id="rId10"/>
    <p:sldId id="300" r:id="rId11"/>
    <p:sldId id="301" r:id="rId12"/>
    <p:sldId id="302" r:id="rId13"/>
    <p:sldId id="303" r:id="rId14"/>
    <p:sldId id="297" r:id="rId15"/>
    <p:sldId id="298" r:id="rId16"/>
    <p:sldId id="263" r:id="rId17"/>
    <p:sldId id="270" r:id="rId18"/>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FA4AE"/>
    <a:srgbClr val="FFFA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4660"/>
  </p:normalViewPr>
  <p:slideViewPr>
    <p:cSldViewPr snapToGrid="0">
      <p:cViewPr varScale="1">
        <p:scale>
          <a:sx n="82" d="100"/>
          <a:sy n="82" d="100"/>
        </p:scale>
        <p:origin x="-720" y="53"/>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pPr/>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pPr/>
              <a:t>‹#›</a:t>
            </a:fld>
            <a:endParaRPr lang="en-US"/>
          </a:p>
        </p:txBody>
      </p:sp>
    </p:spTree>
    <p:extLst>
      <p:ext uri="{BB962C8B-B14F-4D97-AF65-F5344CB8AC3E}">
        <p14:creationId xmlns:p14="http://schemas.microsoft.com/office/powerpoint/2010/main" xmlns=""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92B2F3-1DE3-42E0-A402-B4826F0D7F2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Click </a:t>
            </a:r>
            <a:r>
              <a:rPr lang="en-US" dirty="0" err="1"/>
              <a:t>vào</a:t>
            </a:r>
            <a:r>
              <a:rPr lang="en-US" dirty="0"/>
              <a:t> </a:t>
            </a:r>
            <a:r>
              <a:rPr lang="en-US" dirty="0" err="1"/>
              <a:t>chú</a:t>
            </a:r>
            <a:r>
              <a:rPr lang="en-US" dirty="0"/>
              <a:t> </a:t>
            </a:r>
            <a:r>
              <a:rPr lang="en-US" dirty="0" err="1"/>
              <a:t>cừu</a:t>
            </a:r>
            <a:r>
              <a:rPr lang="en-US" dirty="0"/>
              <a:t> </a:t>
            </a:r>
            <a:r>
              <a:rPr lang="en-US" dirty="0" err="1"/>
              <a:t>để</a:t>
            </a:r>
            <a:r>
              <a:rPr lang="en-US" dirty="0"/>
              <a:t> </a:t>
            </a:r>
            <a:r>
              <a:rPr lang="en-US" dirty="0" err="1"/>
              <a:t>chọn</a:t>
            </a:r>
            <a:r>
              <a:rPr lang="en-US" dirty="0"/>
              <a:t> </a:t>
            </a:r>
            <a:r>
              <a:rPr lang="en-US" dirty="0" err="1"/>
              <a:t>câu</a:t>
            </a:r>
            <a:r>
              <a:rPr lang="en-US" dirty="0"/>
              <a:t> </a:t>
            </a:r>
            <a:r>
              <a:rPr lang="en-US" dirty="0" err="1"/>
              <a:t>hỏi</a:t>
            </a:r>
            <a:endParaRPr lang="en-US" dirty="0"/>
          </a:p>
          <a:p>
            <a:r>
              <a:rPr lang="en-US" dirty="0"/>
              <a:t>Click </a:t>
            </a:r>
            <a:r>
              <a:rPr lang="en-US" dirty="0" err="1"/>
              <a:t>vào</a:t>
            </a:r>
            <a:r>
              <a:rPr lang="en-US" dirty="0"/>
              <a:t> </a:t>
            </a:r>
            <a:r>
              <a:rPr lang="en-US" dirty="0" err="1"/>
              <a:t>ngôi</a:t>
            </a:r>
            <a:r>
              <a:rPr lang="en-US" dirty="0"/>
              <a:t> </a:t>
            </a:r>
            <a:r>
              <a:rPr lang="en-US" dirty="0" err="1"/>
              <a:t>nhà</a:t>
            </a:r>
            <a:r>
              <a:rPr lang="en-US" dirty="0"/>
              <a:t> </a:t>
            </a:r>
            <a:r>
              <a:rPr lang="en-US" dirty="0" err="1"/>
              <a:t>đỏ</a:t>
            </a:r>
            <a:r>
              <a:rPr lang="en-US" dirty="0"/>
              <a:t> </a:t>
            </a:r>
            <a:r>
              <a:rPr lang="en-US" dirty="0" err="1"/>
              <a:t>để</a:t>
            </a:r>
            <a:r>
              <a:rPr lang="en-US" dirty="0"/>
              <a:t> </a:t>
            </a:r>
            <a:r>
              <a:rPr lang="en-US" dirty="0" err="1"/>
              <a:t>tiếp</a:t>
            </a:r>
            <a:r>
              <a:rPr lang="en-US" dirty="0"/>
              <a:t> </a:t>
            </a:r>
            <a:r>
              <a:rPr lang="en-US" dirty="0" err="1"/>
              <a:t>tục</a:t>
            </a:r>
            <a:r>
              <a:rPr lang="en-US" dirty="0"/>
              <a:t> </a:t>
            </a:r>
            <a:r>
              <a:rPr lang="en-US" dirty="0" err="1"/>
              <a:t>bài</a:t>
            </a:r>
            <a:r>
              <a:rPr lang="en-US" dirty="0"/>
              <a:t> </a:t>
            </a:r>
            <a:r>
              <a:rPr lang="en-US" dirty="0" err="1"/>
              <a:t>học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33D04-5173-415E-A591-1DAAB0736C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3781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pPr/>
              <a:t>7</a:t>
            </a:fld>
            <a:endParaRPr lang="en-US"/>
          </a:p>
        </p:txBody>
      </p:sp>
    </p:spTree>
    <p:extLst>
      <p:ext uri="{BB962C8B-B14F-4D97-AF65-F5344CB8AC3E}">
        <p14:creationId xmlns:p14="http://schemas.microsoft.com/office/powerpoint/2010/main" xmlns="" val="68402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r>
              <a:rPr lang="en-US" dirty="0" err="1"/>
              <a:t>vào</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r>
              <a:rPr lang="en-US" dirty="0" err="1"/>
              <a:t>vào</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chuyển</a:t>
            </a:r>
            <a:r>
              <a:rPr lang="en-US" dirty="0"/>
              <a:t> sang </a:t>
            </a:r>
            <a:r>
              <a:rPr lang="en-US" dirty="0" err="1"/>
              <a:t>nội</a:t>
            </a:r>
            <a:r>
              <a:rPr lang="en-US" dirty="0"/>
              <a:t> dung </a:t>
            </a:r>
            <a:r>
              <a:rPr lang="en-US" dirty="0" err="1"/>
              <a:t>bài</a:t>
            </a:r>
            <a:r>
              <a:rPr lang="en-US" dirty="0"/>
              <a:t> </a:t>
            </a:r>
            <a:r>
              <a:rPr lang="en-US" dirty="0" err="1"/>
              <a:t>học</a:t>
            </a:r>
            <a:r>
              <a:rPr lang="en-US" dirty="0"/>
              <a:t> </a:t>
            </a:r>
            <a:r>
              <a:rPr lang="en-US" dirty="0" err="1"/>
              <a:t>tiếp</a:t>
            </a:r>
            <a:r>
              <a:rPr lang="en-US" dirty="0"/>
              <a:t> </a:t>
            </a:r>
            <a:r>
              <a:rPr lang="en-US" dirty="0" err="1"/>
              <a:t>theo</a:t>
            </a:r>
            <a:endParaRPr lang="en-US" dirty="0"/>
          </a:p>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pPr/>
              <a:t>8</a:t>
            </a:fld>
            <a:endParaRPr lang="en-US"/>
          </a:p>
        </p:txBody>
      </p:sp>
    </p:spTree>
    <p:extLst>
      <p:ext uri="{BB962C8B-B14F-4D97-AF65-F5344CB8AC3E}">
        <p14:creationId xmlns:p14="http://schemas.microsoft.com/office/powerpoint/2010/main" xmlns="" val="268454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A5E8B92-5EBB-861C-F641-232B78583BCE}"/>
              </a:ext>
            </a:extLst>
          </p:cNvPr>
          <p:cNvSpPr>
            <a:spLocks noGrp="1"/>
          </p:cNvSpPr>
          <p:nvPr>
            <p:ph type="dt" sz="half" idx="10"/>
          </p:nvPr>
        </p:nvSpPr>
        <p:spPr/>
        <p:txBody>
          <a:bodyPr/>
          <a:lstStyle/>
          <a:p>
            <a:fld id="{27CDEAE1-69FA-42CF-B65D-944C8BD08CC2}" type="datetimeFigureOut">
              <a:rPr lang="en-US" smtClean="0"/>
              <a:pPr/>
              <a:t>10/22/2024</a:t>
            </a:fld>
            <a:endParaRPr lang="en-US"/>
          </a:p>
        </p:txBody>
      </p:sp>
      <p:sp>
        <p:nvSpPr>
          <p:cNvPr id="5" name="Footer Placeholder 4">
            <a:extLst>
              <a:ext uri="{FF2B5EF4-FFF2-40B4-BE49-F238E27FC236}">
                <a16:creationId xmlns:a16="http://schemas.microsoft.com/office/drawing/2014/main" xmlns=""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B35CBFB-D74C-A513-032C-49C669C55A90}"/>
              </a:ext>
            </a:extLst>
          </p:cNvPr>
          <p:cNvSpPr>
            <a:spLocks noGrp="1"/>
          </p:cNvSpPr>
          <p:nvPr>
            <p:ph type="sldNum" sz="quarter" idx="12"/>
          </p:nvPr>
        </p:nvSpPr>
        <p:spPr/>
        <p:txBody>
          <a:bodyPr/>
          <a:lstStyle/>
          <a:p>
            <a:fld id="{B2FCAD0A-DAF0-46D1-BC9F-C74D80005738}" type="slidenum">
              <a:rPr lang="en-US" smtClean="0"/>
              <a:pPr/>
              <a:t>‹#›</a:t>
            </a:fld>
            <a:endParaRPr lang="en-US"/>
          </a:p>
        </p:txBody>
      </p:sp>
    </p:spTree>
    <p:extLst>
      <p:ext uri="{BB962C8B-B14F-4D97-AF65-F5344CB8AC3E}">
        <p14:creationId xmlns:p14="http://schemas.microsoft.com/office/powerpoint/2010/main" xmlns="" val="133107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1D291DF-C5C3-9C6D-FABE-2704A8FE99BF}"/>
              </a:ext>
            </a:extLst>
          </p:cNvPr>
          <p:cNvSpPr>
            <a:spLocks noGrp="1"/>
          </p:cNvSpPr>
          <p:nvPr>
            <p:ph type="dt" sz="half" idx="10"/>
          </p:nvPr>
        </p:nvSpPr>
        <p:spPr/>
        <p:txBody>
          <a:bodyPr/>
          <a:lstStyle/>
          <a:p>
            <a:fld id="{27CDEAE1-69FA-42CF-B65D-944C8BD08CC2}" type="datetimeFigureOut">
              <a:rPr lang="en-US" smtClean="0"/>
              <a:pPr/>
              <a:t>10/22/2024</a:t>
            </a:fld>
            <a:endParaRPr lang="en-US"/>
          </a:p>
        </p:txBody>
      </p:sp>
      <p:sp>
        <p:nvSpPr>
          <p:cNvPr id="5" name="Footer Placeholder 4">
            <a:extLst>
              <a:ext uri="{FF2B5EF4-FFF2-40B4-BE49-F238E27FC236}">
                <a16:creationId xmlns:a16="http://schemas.microsoft.com/office/drawing/2014/main" xmlns=""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075050-4C27-476B-843C-DD44B93ADC8F}"/>
              </a:ext>
            </a:extLst>
          </p:cNvPr>
          <p:cNvSpPr>
            <a:spLocks noGrp="1"/>
          </p:cNvSpPr>
          <p:nvPr>
            <p:ph type="sldNum" sz="quarter" idx="12"/>
          </p:nvPr>
        </p:nvSpPr>
        <p:spPr/>
        <p:txBody>
          <a:bodyPr/>
          <a:lstStyle/>
          <a:p>
            <a:fld id="{B2FCAD0A-DAF0-46D1-BC9F-C74D80005738}" type="slidenum">
              <a:rPr lang="en-US" smtClean="0"/>
              <a:pPr/>
              <a:t>‹#›</a:t>
            </a:fld>
            <a:endParaRPr lang="en-US"/>
          </a:p>
        </p:txBody>
      </p:sp>
    </p:spTree>
    <p:extLst>
      <p:ext uri="{BB962C8B-B14F-4D97-AF65-F5344CB8AC3E}">
        <p14:creationId xmlns:p14="http://schemas.microsoft.com/office/powerpoint/2010/main" xmlns="" val="34197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B6019F-AA6A-078D-9D2E-AB27C7AACBA0}"/>
              </a:ext>
            </a:extLst>
          </p:cNvPr>
          <p:cNvSpPr>
            <a:spLocks noGrp="1"/>
          </p:cNvSpPr>
          <p:nvPr>
            <p:ph type="dt" sz="half" idx="10"/>
          </p:nvPr>
        </p:nvSpPr>
        <p:spPr/>
        <p:txBody>
          <a:bodyPr/>
          <a:lstStyle/>
          <a:p>
            <a:fld id="{27CDEAE1-69FA-42CF-B65D-944C8BD08CC2}" type="datetimeFigureOut">
              <a:rPr lang="en-US" smtClean="0"/>
              <a:pPr/>
              <a:t>10/22/2024</a:t>
            </a:fld>
            <a:endParaRPr lang="en-US"/>
          </a:p>
        </p:txBody>
      </p:sp>
      <p:sp>
        <p:nvSpPr>
          <p:cNvPr id="5" name="Footer Placeholder 4">
            <a:extLst>
              <a:ext uri="{FF2B5EF4-FFF2-40B4-BE49-F238E27FC236}">
                <a16:creationId xmlns:a16="http://schemas.microsoft.com/office/drawing/2014/main" xmlns=""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13DF49-864D-94D6-0F01-4C5F95F2896C}"/>
              </a:ext>
            </a:extLst>
          </p:cNvPr>
          <p:cNvSpPr>
            <a:spLocks noGrp="1"/>
          </p:cNvSpPr>
          <p:nvPr>
            <p:ph type="sldNum" sz="quarter" idx="12"/>
          </p:nvPr>
        </p:nvSpPr>
        <p:spPr/>
        <p:txBody>
          <a:bodyPr/>
          <a:lstStyle/>
          <a:p>
            <a:fld id="{B2FCAD0A-DAF0-46D1-BC9F-C74D80005738}" type="slidenum">
              <a:rPr lang="en-US" smtClean="0"/>
              <a:pPr/>
              <a:t>‹#›</a:t>
            </a:fld>
            <a:endParaRPr lang="en-US"/>
          </a:p>
        </p:txBody>
      </p:sp>
    </p:spTree>
    <p:extLst>
      <p:ext uri="{BB962C8B-B14F-4D97-AF65-F5344CB8AC3E}">
        <p14:creationId xmlns:p14="http://schemas.microsoft.com/office/powerpoint/2010/main" xmlns="" val="270886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04949BE-1264-40E4-BDA5-77919F8C2881}" type="datetimeFigureOut">
              <a:rPr lang="en-US" smtClean="0"/>
              <a:pPr/>
              <a:t>10/22/2024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58676ABB-7A76-4521-92C4-E4A5C9A8EA59}"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04949BE-1264-40E4-BDA5-77919F8C2881}"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58676ABB-7A76-4521-92C4-E4A5C9A8EA59}"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04949BE-1264-40E4-BDA5-77919F8C2881}" type="datetimeFigureOut">
              <a:rPr lang="en-US" smtClean="0"/>
              <a:pPr/>
              <a:t>10/22/2024</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58676ABB-7A76-4521-92C4-E4A5C9A8EA59}" type="slidenum">
              <a:rPr lang="en-US" smtClean="0"/>
              <a:pPr/>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A04949BE-1264-40E4-BDA5-77919F8C2881}"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pPr/>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04949BE-1264-40E4-BDA5-77919F8C2881}" type="datetimeFigureOut">
              <a:rPr lang="en-US" smtClean="0"/>
              <a:pPr/>
              <a:t>10/22/2024</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58676ABB-7A76-4521-92C4-E4A5C9A8EA59}"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4949BE-1264-40E4-BDA5-77919F8C2881}" type="datetimeFigureOut">
              <a:rPr lang="en-US" smtClean="0"/>
              <a:pPr/>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58676ABB-7A76-4521-92C4-E4A5C9A8EA5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04949BE-1264-40E4-BDA5-77919F8C2881}" type="datetimeFigureOut">
              <a:rPr lang="en-US" smtClean="0"/>
              <a:pPr/>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58676ABB-7A76-4521-92C4-E4A5C9A8EA5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58676ABB-7A76-4521-92C4-E4A5C9A8EA59}" type="slidenum">
              <a:rPr lang="en-US" smtClean="0"/>
              <a:pPr/>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04949BE-1264-40E4-BDA5-77919F8C2881}" type="datetimeFigureOut">
              <a:rPr lang="en-US" smtClean="0"/>
              <a:pPr/>
              <a:t>10/22/2024</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935840-7275-07FB-4ECD-6A47C5E26F44}"/>
              </a:ext>
            </a:extLst>
          </p:cNvPr>
          <p:cNvSpPr>
            <a:spLocks noGrp="1"/>
          </p:cNvSpPr>
          <p:nvPr>
            <p:ph type="dt" sz="half" idx="10"/>
          </p:nvPr>
        </p:nvSpPr>
        <p:spPr/>
        <p:txBody>
          <a:bodyPr/>
          <a:lstStyle/>
          <a:p>
            <a:fld id="{27CDEAE1-69FA-42CF-B65D-944C8BD08CC2}" type="datetimeFigureOut">
              <a:rPr lang="en-US" smtClean="0"/>
              <a:pPr/>
              <a:t>10/22/2024</a:t>
            </a:fld>
            <a:endParaRPr lang="en-US"/>
          </a:p>
        </p:txBody>
      </p:sp>
      <p:sp>
        <p:nvSpPr>
          <p:cNvPr id="5" name="Footer Placeholder 4">
            <a:extLst>
              <a:ext uri="{FF2B5EF4-FFF2-40B4-BE49-F238E27FC236}">
                <a16:creationId xmlns:a16="http://schemas.microsoft.com/office/drawing/2014/main" xmlns=""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D52DA1-4EAA-5B92-2E1E-54F03167DAD4}"/>
              </a:ext>
            </a:extLst>
          </p:cNvPr>
          <p:cNvSpPr>
            <a:spLocks noGrp="1"/>
          </p:cNvSpPr>
          <p:nvPr>
            <p:ph type="sldNum" sz="quarter" idx="12"/>
          </p:nvPr>
        </p:nvSpPr>
        <p:spPr/>
        <p:txBody>
          <a:bodyPr/>
          <a:lstStyle/>
          <a:p>
            <a:fld id="{B2FCAD0A-DAF0-46D1-BC9F-C74D80005738}" type="slidenum">
              <a:rPr lang="en-US" smtClean="0"/>
              <a:pPr/>
              <a:t>‹#›</a:t>
            </a:fld>
            <a:endParaRPr lang="en-US"/>
          </a:p>
        </p:txBody>
      </p:sp>
    </p:spTree>
    <p:extLst>
      <p:ext uri="{BB962C8B-B14F-4D97-AF65-F5344CB8AC3E}">
        <p14:creationId xmlns:p14="http://schemas.microsoft.com/office/powerpoint/2010/main" xmlns="" val="1490099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p>
            <a:fld id="{58676ABB-7A76-4521-92C4-E4A5C9A8EA59}" type="slidenum">
              <a:rPr lang="en-US" smtClean="0"/>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A04949BE-1264-40E4-BDA5-77919F8C2881}" type="datetimeFigureOut">
              <a:rPr lang="en-US" smtClean="0"/>
              <a:pPr/>
              <a:t>10/22/2024</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4949BE-1264-40E4-BDA5-77919F8C2881}"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2"/>
            <a:ext cx="609600" cy="441325"/>
          </a:xfrm>
        </p:spPr>
        <p:txBody>
          <a:bodyPr/>
          <a:lstStyle/>
          <a:p>
            <a:fld id="{58676ABB-7A76-4521-92C4-E4A5C9A8EA59}" type="slidenum">
              <a:rPr lang="en-US" smtClean="0"/>
              <a:pPr/>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4949BE-1264-40E4-BDA5-77919F8C2881}"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E0C1366-F510-43D2-F98E-965A52513E53}"/>
              </a:ext>
            </a:extLst>
          </p:cNvPr>
          <p:cNvSpPr>
            <a:spLocks noGrp="1"/>
          </p:cNvSpPr>
          <p:nvPr>
            <p:ph type="dt" sz="half" idx="10"/>
          </p:nvPr>
        </p:nvSpPr>
        <p:spPr/>
        <p:txBody>
          <a:bodyPr/>
          <a:lstStyle/>
          <a:p>
            <a:fld id="{27CDEAE1-69FA-42CF-B65D-944C8BD08CC2}" type="datetimeFigureOut">
              <a:rPr lang="en-US" smtClean="0"/>
              <a:pPr/>
              <a:t>10/22/2024</a:t>
            </a:fld>
            <a:endParaRPr lang="en-US"/>
          </a:p>
        </p:txBody>
      </p:sp>
      <p:sp>
        <p:nvSpPr>
          <p:cNvPr id="5" name="Footer Placeholder 4">
            <a:extLst>
              <a:ext uri="{FF2B5EF4-FFF2-40B4-BE49-F238E27FC236}">
                <a16:creationId xmlns:a16="http://schemas.microsoft.com/office/drawing/2014/main" xmlns=""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9AA5184-EEF7-EE92-A5D4-839DE873B3CE}"/>
              </a:ext>
            </a:extLst>
          </p:cNvPr>
          <p:cNvSpPr>
            <a:spLocks noGrp="1"/>
          </p:cNvSpPr>
          <p:nvPr>
            <p:ph type="sldNum" sz="quarter" idx="12"/>
          </p:nvPr>
        </p:nvSpPr>
        <p:spPr/>
        <p:txBody>
          <a:bodyPr/>
          <a:lstStyle/>
          <a:p>
            <a:fld id="{B2FCAD0A-DAF0-46D1-BC9F-C74D80005738}" type="slidenum">
              <a:rPr lang="en-US" smtClean="0"/>
              <a:pPr/>
              <a:t>‹#›</a:t>
            </a:fld>
            <a:endParaRPr lang="en-US"/>
          </a:p>
        </p:txBody>
      </p:sp>
    </p:spTree>
    <p:extLst>
      <p:ext uri="{BB962C8B-B14F-4D97-AF65-F5344CB8AC3E}">
        <p14:creationId xmlns:p14="http://schemas.microsoft.com/office/powerpoint/2010/main" xmlns="" val="18495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402189D-BD29-274B-72ED-B84764A073FE}"/>
              </a:ext>
            </a:extLst>
          </p:cNvPr>
          <p:cNvSpPr>
            <a:spLocks noGrp="1"/>
          </p:cNvSpPr>
          <p:nvPr>
            <p:ph type="dt" sz="half" idx="10"/>
          </p:nvPr>
        </p:nvSpPr>
        <p:spPr/>
        <p:txBody>
          <a:bodyPr/>
          <a:lstStyle/>
          <a:p>
            <a:fld id="{27CDEAE1-69FA-42CF-B65D-944C8BD08CC2}" type="datetimeFigureOut">
              <a:rPr lang="en-US" smtClean="0"/>
              <a:pPr/>
              <a:t>10/22/2024</a:t>
            </a:fld>
            <a:endParaRPr lang="en-US"/>
          </a:p>
        </p:txBody>
      </p:sp>
      <p:sp>
        <p:nvSpPr>
          <p:cNvPr id="6" name="Footer Placeholder 5">
            <a:extLst>
              <a:ext uri="{FF2B5EF4-FFF2-40B4-BE49-F238E27FC236}">
                <a16:creationId xmlns:a16="http://schemas.microsoft.com/office/drawing/2014/main" xmlns=""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7725BF-2EEF-84C6-2BB1-729C28E20F24}"/>
              </a:ext>
            </a:extLst>
          </p:cNvPr>
          <p:cNvSpPr>
            <a:spLocks noGrp="1"/>
          </p:cNvSpPr>
          <p:nvPr>
            <p:ph type="sldNum" sz="quarter" idx="12"/>
          </p:nvPr>
        </p:nvSpPr>
        <p:spPr/>
        <p:txBody>
          <a:bodyPr/>
          <a:lstStyle/>
          <a:p>
            <a:fld id="{B2FCAD0A-DAF0-46D1-BC9F-C74D80005738}" type="slidenum">
              <a:rPr lang="en-US" smtClean="0"/>
              <a:pPr/>
              <a:t>‹#›</a:t>
            </a:fld>
            <a:endParaRPr lang="en-US"/>
          </a:p>
        </p:txBody>
      </p:sp>
    </p:spTree>
    <p:extLst>
      <p:ext uri="{BB962C8B-B14F-4D97-AF65-F5344CB8AC3E}">
        <p14:creationId xmlns:p14="http://schemas.microsoft.com/office/powerpoint/2010/main" xmlns="" val="288893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9D8E054-52BB-9483-E1EB-D05C5880E859}"/>
              </a:ext>
            </a:extLst>
          </p:cNvPr>
          <p:cNvSpPr>
            <a:spLocks noGrp="1"/>
          </p:cNvSpPr>
          <p:nvPr>
            <p:ph type="dt" sz="half" idx="10"/>
          </p:nvPr>
        </p:nvSpPr>
        <p:spPr/>
        <p:txBody>
          <a:bodyPr/>
          <a:lstStyle/>
          <a:p>
            <a:fld id="{27CDEAE1-69FA-42CF-B65D-944C8BD08CC2}" type="datetimeFigureOut">
              <a:rPr lang="en-US" smtClean="0"/>
              <a:pPr/>
              <a:t>10/22/2024</a:t>
            </a:fld>
            <a:endParaRPr lang="en-US"/>
          </a:p>
        </p:txBody>
      </p:sp>
      <p:sp>
        <p:nvSpPr>
          <p:cNvPr id="8" name="Footer Placeholder 7">
            <a:extLst>
              <a:ext uri="{FF2B5EF4-FFF2-40B4-BE49-F238E27FC236}">
                <a16:creationId xmlns:a16="http://schemas.microsoft.com/office/drawing/2014/main" xmlns=""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089AE4E-2FE4-95BC-1725-EACD29A4E573}"/>
              </a:ext>
            </a:extLst>
          </p:cNvPr>
          <p:cNvSpPr>
            <a:spLocks noGrp="1"/>
          </p:cNvSpPr>
          <p:nvPr>
            <p:ph type="sldNum" sz="quarter" idx="12"/>
          </p:nvPr>
        </p:nvSpPr>
        <p:spPr/>
        <p:txBody>
          <a:bodyPr/>
          <a:lstStyle/>
          <a:p>
            <a:fld id="{B2FCAD0A-DAF0-46D1-BC9F-C74D80005738}" type="slidenum">
              <a:rPr lang="en-US" smtClean="0"/>
              <a:pPr/>
              <a:t>‹#›</a:t>
            </a:fld>
            <a:endParaRPr lang="en-US"/>
          </a:p>
        </p:txBody>
      </p:sp>
    </p:spTree>
    <p:extLst>
      <p:ext uri="{BB962C8B-B14F-4D97-AF65-F5344CB8AC3E}">
        <p14:creationId xmlns:p14="http://schemas.microsoft.com/office/powerpoint/2010/main" xmlns="" val="1011402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814C6F2-7565-5AD1-9625-7F784BA6240B}"/>
              </a:ext>
            </a:extLst>
          </p:cNvPr>
          <p:cNvSpPr>
            <a:spLocks noGrp="1"/>
          </p:cNvSpPr>
          <p:nvPr>
            <p:ph type="dt" sz="half" idx="10"/>
          </p:nvPr>
        </p:nvSpPr>
        <p:spPr/>
        <p:txBody>
          <a:bodyPr/>
          <a:lstStyle/>
          <a:p>
            <a:fld id="{27CDEAE1-69FA-42CF-B65D-944C8BD08CC2}" type="datetimeFigureOut">
              <a:rPr lang="en-US" smtClean="0"/>
              <a:pPr/>
              <a:t>10/22/2024</a:t>
            </a:fld>
            <a:endParaRPr lang="en-US"/>
          </a:p>
        </p:txBody>
      </p:sp>
      <p:sp>
        <p:nvSpPr>
          <p:cNvPr id="4" name="Footer Placeholder 3">
            <a:extLst>
              <a:ext uri="{FF2B5EF4-FFF2-40B4-BE49-F238E27FC236}">
                <a16:creationId xmlns:a16="http://schemas.microsoft.com/office/drawing/2014/main" xmlns=""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FD8DA1A-C6DA-15F4-F28F-12A6846DE7B6}"/>
              </a:ext>
            </a:extLst>
          </p:cNvPr>
          <p:cNvSpPr>
            <a:spLocks noGrp="1"/>
          </p:cNvSpPr>
          <p:nvPr>
            <p:ph type="sldNum" sz="quarter" idx="12"/>
          </p:nvPr>
        </p:nvSpPr>
        <p:spPr/>
        <p:txBody>
          <a:bodyPr/>
          <a:lstStyle/>
          <a:p>
            <a:fld id="{B2FCAD0A-DAF0-46D1-BC9F-C74D80005738}" type="slidenum">
              <a:rPr lang="en-US" smtClean="0"/>
              <a:pPr/>
              <a:t>‹#›</a:t>
            </a:fld>
            <a:endParaRPr lang="en-US"/>
          </a:p>
        </p:txBody>
      </p:sp>
    </p:spTree>
    <p:extLst>
      <p:ext uri="{BB962C8B-B14F-4D97-AF65-F5344CB8AC3E}">
        <p14:creationId xmlns:p14="http://schemas.microsoft.com/office/powerpoint/2010/main" xmlns="" val="424021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0373B0-FE23-81C5-1342-81A7DE13F603}"/>
              </a:ext>
            </a:extLst>
          </p:cNvPr>
          <p:cNvSpPr>
            <a:spLocks noGrp="1"/>
          </p:cNvSpPr>
          <p:nvPr>
            <p:ph type="dt" sz="half" idx="10"/>
          </p:nvPr>
        </p:nvSpPr>
        <p:spPr/>
        <p:txBody>
          <a:bodyPr/>
          <a:lstStyle/>
          <a:p>
            <a:fld id="{27CDEAE1-69FA-42CF-B65D-944C8BD08CC2}" type="datetimeFigureOut">
              <a:rPr lang="en-US" smtClean="0"/>
              <a:pPr/>
              <a:t>10/22/2024</a:t>
            </a:fld>
            <a:endParaRPr lang="en-US"/>
          </a:p>
        </p:txBody>
      </p:sp>
      <p:sp>
        <p:nvSpPr>
          <p:cNvPr id="3" name="Footer Placeholder 2">
            <a:extLst>
              <a:ext uri="{FF2B5EF4-FFF2-40B4-BE49-F238E27FC236}">
                <a16:creationId xmlns:a16="http://schemas.microsoft.com/office/drawing/2014/main" xmlns=""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C02294D-94A1-C185-CA85-2DE03FE4CCC7}"/>
              </a:ext>
            </a:extLst>
          </p:cNvPr>
          <p:cNvSpPr>
            <a:spLocks noGrp="1"/>
          </p:cNvSpPr>
          <p:nvPr>
            <p:ph type="sldNum" sz="quarter" idx="12"/>
          </p:nvPr>
        </p:nvSpPr>
        <p:spPr/>
        <p:txBody>
          <a:bodyPr/>
          <a:lstStyle/>
          <a:p>
            <a:fld id="{B2FCAD0A-DAF0-46D1-BC9F-C74D80005738}" type="slidenum">
              <a:rPr lang="en-US" smtClean="0"/>
              <a:pPr/>
              <a:t>‹#›</a:t>
            </a:fld>
            <a:endParaRPr lang="en-US"/>
          </a:p>
        </p:txBody>
      </p:sp>
    </p:spTree>
    <p:extLst>
      <p:ext uri="{BB962C8B-B14F-4D97-AF65-F5344CB8AC3E}">
        <p14:creationId xmlns:p14="http://schemas.microsoft.com/office/powerpoint/2010/main" xmlns="" val="11588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16B2EB0-C857-5536-3D6F-AEB2489AF9A7}"/>
              </a:ext>
            </a:extLst>
          </p:cNvPr>
          <p:cNvSpPr>
            <a:spLocks noGrp="1"/>
          </p:cNvSpPr>
          <p:nvPr>
            <p:ph type="dt" sz="half" idx="10"/>
          </p:nvPr>
        </p:nvSpPr>
        <p:spPr/>
        <p:txBody>
          <a:bodyPr/>
          <a:lstStyle/>
          <a:p>
            <a:fld id="{27CDEAE1-69FA-42CF-B65D-944C8BD08CC2}" type="datetimeFigureOut">
              <a:rPr lang="en-US" smtClean="0"/>
              <a:pPr/>
              <a:t>10/22/2024</a:t>
            </a:fld>
            <a:endParaRPr lang="en-US"/>
          </a:p>
        </p:txBody>
      </p:sp>
      <p:sp>
        <p:nvSpPr>
          <p:cNvPr id="6" name="Footer Placeholder 5">
            <a:extLst>
              <a:ext uri="{FF2B5EF4-FFF2-40B4-BE49-F238E27FC236}">
                <a16:creationId xmlns:a16="http://schemas.microsoft.com/office/drawing/2014/main" xmlns=""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9E5CBE-DCE2-C05B-F325-632066928EAC}"/>
              </a:ext>
            </a:extLst>
          </p:cNvPr>
          <p:cNvSpPr>
            <a:spLocks noGrp="1"/>
          </p:cNvSpPr>
          <p:nvPr>
            <p:ph type="sldNum" sz="quarter" idx="12"/>
          </p:nvPr>
        </p:nvSpPr>
        <p:spPr/>
        <p:txBody>
          <a:bodyPr/>
          <a:lstStyle/>
          <a:p>
            <a:fld id="{B2FCAD0A-DAF0-46D1-BC9F-C74D80005738}" type="slidenum">
              <a:rPr lang="en-US" smtClean="0"/>
              <a:pPr/>
              <a:t>‹#›</a:t>
            </a:fld>
            <a:endParaRPr lang="en-US"/>
          </a:p>
        </p:txBody>
      </p:sp>
    </p:spTree>
    <p:extLst>
      <p:ext uri="{BB962C8B-B14F-4D97-AF65-F5344CB8AC3E}">
        <p14:creationId xmlns:p14="http://schemas.microsoft.com/office/powerpoint/2010/main" xmlns="" val="351427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DEA2486-3500-0000-44B3-599E88FABF10}"/>
              </a:ext>
            </a:extLst>
          </p:cNvPr>
          <p:cNvSpPr>
            <a:spLocks noGrp="1"/>
          </p:cNvSpPr>
          <p:nvPr>
            <p:ph type="dt" sz="half" idx="10"/>
          </p:nvPr>
        </p:nvSpPr>
        <p:spPr/>
        <p:txBody>
          <a:bodyPr/>
          <a:lstStyle/>
          <a:p>
            <a:fld id="{27CDEAE1-69FA-42CF-B65D-944C8BD08CC2}" type="datetimeFigureOut">
              <a:rPr lang="en-US" smtClean="0"/>
              <a:pPr/>
              <a:t>10/22/2024</a:t>
            </a:fld>
            <a:endParaRPr lang="en-US"/>
          </a:p>
        </p:txBody>
      </p:sp>
      <p:sp>
        <p:nvSpPr>
          <p:cNvPr id="6" name="Footer Placeholder 5">
            <a:extLst>
              <a:ext uri="{FF2B5EF4-FFF2-40B4-BE49-F238E27FC236}">
                <a16:creationId xmlns:a16="http://schemas.microsoft.com/office/drawing/2014/main" xmlns=""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AA773AE-FB84-2633-7C9E-CF58AF68EAD8}"/>
              </a:ext>
            </a:extLst>
          </p:cNvPr>
          <p:cNvSpPr>
            <a:spLocks noGrp="1"/>
          </p:cNvSpPr>
          <p:nvPr>
            <p:ph type="sldNum" sz="quarter" idx="12"/>
          </p:nvPr>
        </p:nvSpPr>
        <p:spPr/>
        <p:txBody>
          <a:bodyPr/>
          <a:lstStyle/>
          <a:p>
            <a:fld id="{B2FCAD0A-DAF0-46D1-BC9F-C74D80005738}" type="slidenum">
              <a:rPr lang="en-US" smtClean="0"/>
              <a:pPr/>
              <a:t>‹#›</a:t>
            </a:fld>
            <a:endParaRPr lang="en-US"/>
          </a:p>
        </p:txBody>
      </p:sp>
    </p:spTree>
    <p:extLst>
      <p:ext uri="{BB962C8B-B14F-4D97-AF65-F5344CB8AC3E}">
        <p14:creationId xmlns:p14="http://schemas.microsoft.com/office/powerpoint/2010/main" xmlns="" val="1422520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xmlns=""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pPr/>
              <a:t>10/22/2024</a:t>
            </a:fld>
            <a:endParaRPr lang="en-US"/>
          </a:p>
        </p:txBody>
      </p:sp>
      <p:sp>
        <p:nvSpPr>
          <p:cNvPr id="5" name="Footer Placeholder 4">
            <a:extLst>
              <a:ext uri="{FF2B5EF4-FFF2-40B4-BE49-F238E27FC236}">
                <a16:creationId xmlns:a16="http://schemas.microsoft.com/office/drawing/2014/main" xmlns=""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pPr/>
              <a:t>‹#›</a:t>
            </a:fld>
            <a:endParaRPr lang="en-US"/>
          </a:p>
        </p:txBody>
      </p:sp>
    </p:spTree>
    <p:extLst>
      <p:ext uri="{BB962C8B-B14F-4D97-AF65-F5344CB8AC3E}">
        <p14:creationId xmlns:p14="http://schemas.microsoft.com/office/powerpoint/2010/main" xmlns="" val="7281588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9B35F583-0148-4553-964E-C48E0D09F0A7}" type="datetimeFigureOut">
              <a:rPr lang="en-US" smtClean="0"/>
              <a:pPr/>
              <a:t>10/22/2024</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5E96640-AC40-4FB1-869D-32BD2614E6D2}"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7.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9.png"/><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9.png"/><Relationship Id="rId4" Type="http://schemas.openxmlformats.org/officeDocument/2006/relationships/image" Target="../media/image33.svg"/><Relationship Id="rId9" Type="http://schemas.openxmlformats.org/officeDocument/2006/relationships/image" Target="../media/image41.sv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18" Type="http://schemas.openxmlformats.org/officeDocument/2006/relationships/slide" Target="slide7.xml"/><Relationship Id="rId26" Type="http://schemas.microsoft.com/office/2007/relationships/hdphoto" Target="../media/hdphoto8.wdp"/><Relationship Id="rId3" Type="http://schemas.openxmlformats.org/officeDocument/2006/relationships/notesSlide" Target="../notesSlides/notesSlide2.xml"/><Relationship Id="rId21" Type="http://schemas.openxmlformats.org/officeDocument/2006/relationships/slide" Target="slide8.xml"/><Relationship Id="rId7" Type="http://schemas.openxmlformats.org/officeDocument/2006/relationships/image" Target="../media/image13.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slideLayout" Target="../slideLayouts/slideLayout1.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video" Target="NULL" TargetMode="External"/><Relationship Id="rId6" Type="http://schemas.microsoft.com/office/2007/relationships/hdphoto" Target="../media/hdphoto2.wdp"/><Relationship Id="rId11" Type="http://schemas.openxmlformats.org/officeDocument/2006/relationships/image" Target="../media/image15.png"/><Relationship Id="rId24" Type="http://schemas.openxmlformats.org/officeDocument/2006/relationships/image" Target="../media/image22.png"/><Relationship Id="rId15" Type="http://schemas.openxmlformats.org/officeDocument/2006/relationships/slide" Target="slide9.xml"/><Relationship Id="rId23" Type="http://schemas.openxmlformats.org/officeDocument/2006/relationships/image" Target="../media/image21.png"/><Relationship Id="rId28" Type="http://schemas.openxmlformats.org/officeDocument/2006/relationships/image" Target="../media/image23.png"/><Relationship Id="rId10" Type="http://schemas.microsoft.com/office/2007/relationships/hdphoto" Target="../media/hdphoto4.wdp"/><Relationship Id="rId19"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4.png"/><Relationship Id="rId14" Type="http://schemas.microsoft.com/office/2007/relationships/hdphoto" Target="../media/hdphoto6.wdp"/><Relationship Id="rId22" Type="http://schemas.openxmlformats.org/officeDocument/2006/relationships/image" Target="../media/image20.png"/><Relationship Id="rId27" Type="http://schemas.microsoft.com/office/2007/relationships/media" Target="../media/media1.mp3"/></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hdphoto" Target="../media/hdphoto9.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6.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hdphoto" Target="../media/hdphoto9.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6.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28.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Google Shape;54;p1">
            <a:extLst>
              <a:ext uri="{FF2B5EF4-FFF2-40B4-BE49-F238E27FC236}">
                <a16:creationId xmlns:a16="http://schemas.microsoft.com/office/drawing/2014/main" xmlns="" id="{E2DA8A9E-0953-ED8C-7BAC-84F79CDCD854}"/>
              </a:ext>
            </a:extLst>
          </p:cNvPr>
          <p:cNvSpPr txBox="1">
            <a:spLocks/>
          </p:cNvSpPr>
          <p:nvPr/>
        </p:nvSpPr>
        <p:spPr>
          <a:xfrm>
            <a:off x="808592" y="2195423"/>
            <a:ext cx="10574816"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7</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đọc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2:</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rPr>
              <a:t>Những trang sách tuổi thơ</a:t>
            </a:r>
          </a:p>
        </p:txBody>
      </p:sp>
    </p:spTree>
    <p:extLst>
      <p:ext uri="{BB962C8B-B14F-4D97-AF65-F5344CB8AC3E}">
        <p14:creationId xmlns:p14="http://schemas.microsoft.com/office/powerpoint/2010/main" xmlns="" val="3438162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xmlns="" id="{CB434614-6893-D9D0-6BD0-4A5C18E2192B}"/>
              </a:ext>
            </a:extLst>
          </p:cNvPr>
          <p:cNvSpPr/>
          <p:nvPr/>
        </p:nvSpPr>
        <p:spPr>
          <a:xfrm>
            <a:off x="1505418" y="1926707"/>
            <a:ext cx="9883889" cy="1414013"/>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endParaRPr lang="en-US"/>
          </a:p>
        </p:txBody>
      </p:sp>
      <p:grpSp>
        <p:nvGrpSpPr>
          <p:cNvPr id="40" name="Group 39">
            <a:extLst>
              <a:ext uri="{FF2B5EF4-FFF2-40B4-BE49-F238E27FC236}">
                <a16:creationId xmlns:a16="http://schemas.microsoft.com/office/drawing/2014/main" xmlns="" id="{09D49E0B-E76C-E039-11F1-AFDE6B67011E}"/>
              </a:ext>
            </a:extLst>
          </p:cNvPr>
          <p:cNvGrpSpPr/>
          <p:nvPr/>
        </p:nvGrpSpPr>
        <p:grpSpPr>
          <a:xfrm>
            <a:off x="669397" y="1825429"/>
            <a:ext cx="1672045" cy="1672045"/>
            <a:chOff x="778204" y="679699"/>
            <a:chExt cx="3051724" cy="3051724"/>
          </a:xfrm>
        </p:grpSpPr>
        <p:grpSp>
          <p:nvGrpSpPr>
            <p:cNvPr id="6" name="Group 8">
              <a:extLst>
                <a:ext uri="{FF2B5EF4-FFF2-40B4-BE49-F238E27FC236}">
                  <a16:creationId xmlns:a16="http://schemas.microsoft.com/office/drawing/2014/main" xmlns="" id="{F79C0B82-0FB3-05CC-12B8-32AA5E6B5818}"/>
                </a:ext>
              </a:extLst>
            </p:cNvPr>
            <p:cNvGrpSpPr/>
            <p:nvPr/>
          </p:nvGrpSpPr>
          <p:grpSpPr>
            <a:xfrm>
              <a:off x="778204" y="679699"/>
              <a:ext cx="3051724" cy="3051724"/>
              <a:chOff x="0" y="0"/>
              <a:chExt cx="812800" cy="812800"/>
            </a:xfrm>
          </p:grpSpPr>
          <p:sp>
            <p:nvSpPr>
              <p:cNvPr id="7" name="Freeform 9">
                <a:extLst>
                  <a:ext uri="{FF2B5EF4-FFF2-40B4-BE49-F238E27FC236}">
                    <a16:creationId xmlns:a16="http://schemas.microsoft.com/office/drawing/2014/main" xmlns="" id="{3657E330-A002-EB25-646C-7B780A38B1F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FA4AE"/>
              </a:solidFill>
            </p:spPr>
            <p:txBody>
              <a:bodyPr/>
              <a:lstStyle/>
              <a:p>
                <a:endParaRPr lang="en-US"/>
              </a:p>
            </p:txBody>
          </p:sp>
          <p:sp>
            <p:nvSpPr>
              <p:cNvPr id="8" name="TextBox 10">
                <a:extLst>
                  <a:ext uri="{FF2B5EF4-FFF2-40B4-BE49-F238E27FC236}">
                    <a16:creationId xmlns:a16="http://schemas.microsoft.com/office/drawing/2014/main" xmlns="" id="{65C6D79E-EA92-B11A-4E17-65E607482B40}"/>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9" name="Group 11">
              <a:extLst>
                <a:ext uri="{FF2B5EF4-FFF2-40B4-BE49-F238E27FC236}">
                  <a16:creationId xmlns:a16="http://schemas.microsoft.com/office/drawing/2014/main" xmlns="" id="{C738C675-663D-99A7-F1B8-BF227D851EAC}"/>
                </a:ext>
              </a:extLst>
            </p:cNvPr>
            <p:cNvGrpSpPr/>
            <p:nvPr/>
          </p:nvGrpSpPr>
          <p:grpSpPr>
            <a:xfrm>
              <a:off x="1015741" y="917236"/>
              <a:ext cx="2576650" cy="2576650"/>
              <a:chOff x="0" y="0"/>
              <a:chExt cx="812800" cy="812800"/>
            </a:xfrm>
          </p:grpSpPr>
          <p:sp>
            <p:nvSpPr>
              <p:cNvPr id="10" name="Freeform 12">
                <a:extLst>
                  <a:ext uri="{FF2B5EF4-FFF2-40B4-BE49-F238E27FC236}">
                    <a16:creationId xmlns:a16="http://schemas.microsoft.com/office/drawing/2014/main" xmlns="" id="{8D02725F-8B05-4248-AD79-8163E7D50FC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11" name="TextBox 13">
                <a:extLst>
                  <a:ext uri="{FF2B5EF4-FFF2-40B4-BE49-F238E27FC236}">
                    <a16:creationId xmlns:a16="http://schemas.microsoft.com/office/drawing/2014/main" xmlns="" id="{435B77CF-015A-8B0E-A4CB-35A57E4ABDEC}"/>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23" name="Freeform 25">
              <a:extLst>
                <a:ext uri="{FF2B5EF4-FFF2-40B4-BE49-F238E27FC236}">
                  <a16:creationId xmlns:a16="http://schemas.microsoft.com/office/drawing/2014/main" xmlns="" id="{E7D74010-FEB5-D065-213D-6A3CA2E27E80}"/>
                </a:ext>
              </a:extLst>
            </p:cNvPr>
            <p:cNvSpPr/>
            <p:nvPr/>
          </p:nvSpPr>
          <p:spPr>
            <a:xfrm>
              <a:off x="1267001" y="1459957"/>
              <a:ext cx="1736479" cy="1755631"/>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txBody>
            <a:bodyPr/>
            <a:lstStyle/>
            <a:p>
              <a:endParaRPr lang="en-US"/>
            </a:p>
          </p:txBody>
        </p:sp>
      </p:grpSp>
      <p:grpSp>
        <p:nvGrpSpPr>
          <p:cNvPr id="42" name="Group 41">
            <a:extLst>
              <a:ext uri="{FF2B5EF4-FFF2-40B4-BE49-F238E27FC236}">
                <a16:creationId xmlns:a16="http://schemas.microsoft.com/office/drawing/2014/main" xmlns="" id="{AD270E65-45A5-0630-9ED8-2F9A921D1E54}"/>
              </a:ext>
            </a:extLst>
          </p:cNvPr>
          <p:cNvGrpSpPr/>
          <p:nvPr/>
        </p:nvGrpSpPr>
        <p:grpSpPr>
          <a:xfrm>
            <a:off x="673127" y="3664685"/>
            <a:ext cx="10443118" cy="2950661"/>
            <a:chOff x="1098170" y="4171452"/>
            <a:chExt cx="10443118" cy="2950661"/>
          </a:xfrm>
        </p:grpSpPr>
        <p:sp>
          <p:nvSpPr>
            <p:cNvPr id="13" name="Freeform 15">
              <a:extLst>
                <a:ext uri="{FF2B5EF4-FFF2-40B4-BE49-F238E27FC236}">
                  <a16:creationId xmlns:a16="http://schemas.microsoft.com/office/drawing/2014/main" xmlns="" id="{82D0EF4E-267F-E0A3-F817-6F3BC51C606B}"/>
                </a:ext>
              </a:extLst>
            </p:cNvPr>
            <p:cNvSpPr/>
            <p:nvPr/>
          </p:nvSpPr>
          <p:spPr>
            <a:xfrm>
              <a:off x="1657398" y="4653103"/>
              <a:ext cx="9883890" cy="2469010"/>
            </a:xfrm>
            <a:custGeom>
              <a:avLst/>
              <a:gdLst/>
              <a:ahLst/>
              <a:cxnLst/>
              <a:rect l="l" t="t" r="r" b="b"/>
              <a:pathLst>
                <a:path w="4088885" h="820266">
                  <a:moveTo>
                    <a:pt x="0" y="0"/>
                  </a:moveTo>
                  <a:lnTo>
                    <a:pt x="4088885" y="0"/>
                  </a:lnTo>
                  <a:lnTo>
                    <a:pt x="4088885" y="820266"/>
                  </a:lnTo>
                  <a:lnTo>
                    <a:pt x="0" y="820266"/>
                  </a:lnTo>
                  <a:close/>
                </a:path>
              </a:pathLst>
            </a:custGeom>
            <a:solidFill>
              <a:srgbClr val="CBECEF"/>
            </a:solidFill>
          </p:spPr>
          <p:txBody>
            <a:bodyPr/>
            <a:lstStyle/>
            <a:p>
              <a:endParaRPr lang="en-US" dirty="0"/>
            </a:p>
          </p:txBody>
        </p:sp>
        <p:grpSp>
          <p:nvGrpSpPr>
            <p:cNvPr id="15" name="Group 17">
              <a:extLst>
                <a:ext uri="{FF2B5EF4-FFF2-40B4-BE49-F238E27FC236}">
                  <a16:creationId xmlns:a16="http://schemas.microsoft.com/office/drawing/2014/main" xmlns="" id="{FFE88F48-EB07-8E03-E5C1-A72247E56583}"/>
                </a:ext>
              </a:extLst>
            </p:cNvPr>
            <p:cNvGrpSpPr/>
            <p:nvPr/>
          </p:nvGrpSpPr>
          <p:grpSpPr>
            <a:xfrm>
              <a:off x="1098170" y="4171452"/>
              <a:ext cx="1690855" cy="1690855"/>
              <a:chOff x="0" y="0"/>
              <a:chExt cx="812800" cy="812800"/>
            </a:xfrm>
          </p:grpSpPr>
          <p:sp>
            <p:nvSpPr>
              <p:cNvPr id="16" name="Freeform 18">
                <a:extLst>
                  <a:ext uri="{FF2B5EF4-FFF2-40B4-BE49-F238E27FC236}">
                    <a16:creationId xmlns:a16="http://schemas.microsoft.com/office/drawing/2014/main" xmlns="" id="{7C77293B-B4FA-562A-49BF-FFCCA2DAF4B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ECEF"/>
              </a:solidFill>
            </p:spPr>
            <p:txBody>
              <a:bodyPr/>
              <a:lstStyle/>
              <a:p>
                <a:endParaRPr lang="en-US"/>
              </a:p>
            </p:txBody>
          </p:sp>
          <p:sp>
            <p:nvSpPr>
              <p:cNvPr id="17" name="TextBox 19">
                <a:extLst>
                  <a:ext uri="{FF2B5EF4-FFF2-40B4-BE49-F238E27FC236}">
                    <a16:creationId xmlns:a16="http://schemas.microsoft.com/office/drawing/2014/main" xmlns="" id="{95793E0C-205D-FC15-C9A2-AB06405E0562}"/>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18" name="Group 20">
              <a:extLst>
                <a:ext uri="{FF2B5EF4-FFF2-40B4-BE49-F238E27FC236}">
                  <a16:creationId xmlns:a16="http://schemas.microsoft.com/office/drawing/2014/main" xmlns="" id="{A804111A-5385-07EB-F186-38859E8C3D78}"/>
                </a:ext>
              </a:extLst>
            </p:cNvPr>
            <p:cNvGrpSpPr/>
            <p:nvPr/>
          </p:nvGrpSpPr>
          <p:grpSpPr>
            <a:xfrm>
              <a:off x="1289049" y="4365823"/>
              <a:ext cx="1309097" cy="1309097"/>
              <a:chOff x="0" y="0"/>
              <a:chExt cx="1745463" cy="1745463"/>
            </a:xfrm>
          </p:grpSpPr>
          <p:grpSp>
            <p:nvGrpSpPr>
              <p:cNvPr id="19" name="Group 21">
                <a:extLst>
                  <a:ext uri="{FF2B5EF4-FFF2-40B4-BE49-F238E27FC236}">
                    <a16:creationId xmlns:a16="http://schemas.microsoft.com/office/drawing/2014/main" xmlns="" id="{B8F42887-333B-E225-B37E-BEDB01E5A583}"/>
                  </a:ext>
                </a:extLst>
              </p:cNvPr>
              <p:cNvGrpSpPr/>
              <p:nvPr/>
            </p:nvGrpSpPr>
            <p:grpSpPr>
              <a:xfrm>
                <a:off x="0" y="0"/>
                <a:ext cx="1745463" cy="1745463"/>
                <a:chOff x="0" y="0"/>
                <a:chExt cx="812800" cy="812800"/>
              </a:xfrm>
            </p:grpSpPr>
            <p:sp>
              <p:nvSpPr>
                <p:cNvPr id="21" name="Freeform 22">
                  <a:extLst>
                    <a:ext uri="{FF2B5EF4-FFF2-40B4-BE49-F238E27FC236}">
                      <a16:creationId xmlns:a16="http://schemas.microsoft.com/office/drawing/2014/main" xmlns="" id="{00A04AB0-84C1-4D8E-DDBF-0FFD9482121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22" name="TextBox 23">
                  <a:extLst>
                    <a:ext uri="{FF2B5EF4-FFF2-40B4-BE49-F238E27FC236}">
                      <a16:creationId xmlns:a16="http://schemas.microsoft.com/office/drawing/2014/main" xmlns="" id="{AB31D8A9-5563-C680-50B5-28EA9D56A707}"/>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20" name="Freeform 24">
                <a:extLst>
                  <a:ext uri="{FF2B5EF4-FFF2-40B4-BE49-F238E27FC236}">
                    <a16:creationId xmlns:a16="http://schemas.microsoft.com/office/drawing/2014/main" xmlns="" id="{F0D8DD90-85F2-E217-B005-6106167A7AAA}"/>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5" cstate="print"/>
                <a:stretch>
                  <a:fillRect/>
                </a:stretch>
              </a:blipFill>
            </p:spPr>
            <p:txBody>
              <a:bodyPr/>
              <a:lstStyle/>
              <a:p>
                <a:endParaRPr lang="en-US"/>
              </a:p>
            </p:txBody>
          </p:sp>
        </p:grpSp>
        <p:sp>
          <p:nvSpPr>
            <p:cNvPr id="24" name="TextBox 27">
              <a:extLst>
                <a:ext uri="{FF2B5EF4-FFF2-40B4-BE49-F238E27FC236}">
                  <a16:creationId xmlns:a16="http://schemas.microsoft.com/office/drawing/2014/main" xmlns="" id="{5945FB28-61FC-F22B-3BD2-C7AB1DAD30AE}"/>
                </a:ext>
              </a:extLst>
            </p:cNvPr>
            <p:cNvSpPr txBox="1"/>
            <p:nvPr/>
          </p:nvSpPr>
          <p:spPr>
            <a:xfrm>
              <a:off x="2905060" y="4793553"/>
              <a:ext cx="8421090" cy="1593450"/>
            </a:xfrm>
            <a:prstGeom prst="rect">
              <a:avLst/>
            </a:prstGeom>
          </p:spPr>
          <p:txBody>
            <a:bodyPr wrap="square" lIns="0" tIns="0" rIns="0" bIns="0" rtlCol="0" anchor="t">
              <a:spAutoFit/>
            </a:bodyPr>
            <a:lstStyle/>
            <a:p>
              <a:pPr>
                <a:lnSpc>
                  <a:spcPct val="150000"/>
                </a:lnSpc>
              </a:pPr>
              <a:r>
                <a:rPr lang="vi-VN" sz="2400" dirty="0">
                  <a:latin typeface="UTM Avo" panose="02040603050506020204" pitchFamily="18" charset="0"/>
                </a:rPr>
                <a:t>Bạn nhỏ cố gắng học chữ để đọc truyện. Kết quả, bạn nhỏ đọc được rất nhiều truyện hay, thấy mình được mở rộng hiểu biết và bồi dưỡng tâm hồn qua những trang sách đó.</a:t>
              </a:r>
            </a:p>
          </p:txBody>
        </p:sp>
      </p:grpSp>
      <p:sp>
        <p:nvSpPr>
          <p:cNvPr id="26" name="TextBox 25">
            <a:extLst>
              <a:ext uri="{FF2B5EF4-FFF2-40B4-BE49-F238E27FC236}">
                <a16:creationId xmlns:a16="http://schemas.microsoft.com/office/drawing/2014/main" xmlns="" id="{A617607F-1207-1169-F5FD-350296F6F6C6}"/>
              </a:ext>
            </a:extLst>
          </p:cNvPr>
          <p:cNvSpPr txBox="1"/>
          <p:nvPr/>
        </p:nvSpPr>
        <p:spPr>
          <a:xfrm>
            <a:off x="2313889" y="2020188"/>
            <a:ext cx="8585201" cy="1293496"/>
          </a:xfrm>
          <a:prstGeom prst="rect">
            <a:avLst/>
          </a:prstGeom>
          <a:noFill/>
        </p:spPr>
        <p:txBody>
          <a:bodyPr wrap="square" rtlCol="0">
            <a:spAutoFit/>
          </a:bodyPr>
          <a:lstStyle/>
          <a:p>
            <a:pPr algn="just">
              <a:lnSpc>
                <a:spcPct val="150000"/>
              </a:lnSpc>
              <a:spcBef>
                <a:spcPts val="600"/>
              </a:spcBef>
              <a:spcAft>
                <a:spcPts val="600"/>
              </a:spcAft>
            </a:pPr>
            <a:r>
              <a:rPr lang="en-US" sz="2800" b="1" dirty="0" err="1">
                <a:latin typeface="UTM Avo" panose="02040603050506020204" pitchFamily="18" charset="0"/>
                <a:ea typeface="Calibri" panose="020F0502020204030204" pitchFamily="34" charset="0"/>
                <a:cs typeface="Times New Roman" panose="02020603050405020304" pitchFamily="18" charset="0"/>
              </a:rPr>
              <a:t>Câu</a:t>
            </a:r>
            <a:r>
              <a:rPr lang="en-US" sz="2800" b="1" dirty="0">
                <a:latin typeface="UTM Avo" panose="02040603050506020204" pitchFamily="18" charset="0"/>
                <a:ea typeface="Calibri" panose="020F0502020204030204" pitchFamily="34" charset="0"/>
                <a:cs typeface="Times New Roman" panose="02020603050405020304" pitchFamily="18" charset="0"/>
              </a:rPr>
              <a:t> 1. </a:t>
            </a:r>
            <a:r>
              <a:rPr lang="en-US" sz="2800" dirty="0" err="1">
                <a:latin typeface="UTM Avo" panose="02040603050506020204" pitchFamily="18" charset="0"/>
                <a:ea typeface="Calibri" panose="020F0502020204030204" pitchFamily="34" charset="0"/>
                <a:cs typeface="Times New Roman" panose="02020603050405020304" pitchFamily="18" charset="0"/>
              </a:rPr>
              <a:t>Bạn</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nhỏ</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trong</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bài</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đọc</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cố</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gắng</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học</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chữ</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để</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làm</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gì</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kết</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quả</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thế</a:t>
            </a:r>
            <a:r>
              <a:rPr lang="en-US" sz="2800" dirty="0">
                <a:latin typeface="UTM Avo" panose="02040603050506020204" pitchFamily="18" charset="0"/>
                <a:ea typeface="Calibri" panose="020F0502020204030204" pitchFamily="34" charset="0"/>
                <a:cs typeface="Times New Roman" panose="02020603050405020304" pitchFamily="18" charset="0"/>
              </a:rPr>
              <a:t> </a:t>
            </a:r>
            <a:r>
              <a:rPr lang="en-US" sz="2800" dirty="0" err="1">
                <a:latin typeface="UTM Avo" panose="02040603050506020204" pitchFamily="18" charset="0"/>
                <a:ea typeface="Calibri" panose="020F0502020204030204" pitchFamily="34" charset="0"/>
                <a:cs typeface="Times New Roman" panose="02020603050405020304" pitchFamily="18" charset="0"/>
              </a:rPr>
              <a:t>nào</a:t>
            </a:r>
            <a:r>
              <a:rPr lang="en-US" sz="2800" dirty="0">
                <a:latin typeface="UTM Avo" panose="02040603050506020204" pitchFamily="18" charset="0"/>
                <a:ea typeface="Calibri" panose="020F0502020204030204" pitchFamily="34" charset="0"/>
                <a:cs typeface="Times New Roman" panose="02020603050405020304" pitchFamily="18" charset="0"/>
              </a:rPr>
              <a:t>?</a:t>
            </a:r>
          </a:p>
        </p:txBody>
      </p:sp>
      <p:sp>
        <p:nvSpPr>
          <p:cNvPr id="38" name="Freeform 6">
            <a:extLst>
              <a:ext uri="{FF2B5EF4-FFF2-40B4-BE49-F238E27FC236}">
                <a16:creationId xmlns:a16="http://schemas.microsoft.com/office/drawing/2014/main" xmlns="" id="{817D608F-03C5-264B-C88A-F93F90725AD9}"/>
              </a:ext>
            </a:extLst>
          </p:cNvPr>
          <p:cNvSpPr/>
          <p:nvPr/>
        </p:nvSpPr>
        <p:spPr>
          <a:xfrm>
            <a:off x="10780073" y="4741848"/>
            <a:ext cx="1783255" cy="2013948"/>
          </a:xfrm>
          <a:custGeom>
            <a:avLst/>
            <a:gdLst/>
            <a:ahLst/>
            <a:cxnLst/>
            <a:rect l="l" t="t" r="r" b="b"/>
            <a:pathLst>
              <a:path w="6617900" h="7207614">
                <a:moveTo>
                  <a:pt x="0" y="0"/>
                </a:moveTo>
                <a:lnTo>
                  <a:pt x="6617900" y="0"/>
                </a:lnTo>
                <a:lnTo>
                  <a:pt x="6617900" y="7207614"/>
                </a:lnTo>
                <a:lnTo>
                  <a:pt x="0" y="7207614"/>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25" name="Rectangle 24"/>
          <p:cNvSpPr/>
          <p:nvPr/>
        </p:nvSpPr>
        <p:spPr>
          <a:xfrm>
            <a:off x="0" y="0"/>
            <a:ext cx="12192000" cy="615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827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xmlns="" id="{CB434614-6893-D9D0-6BD0-4A5C18E2192B}"/>
              </a:ext>
            </a:extLst>
          </p:cNvPr>
          <p:cNvSpPr/>
          <p:nvPr/>
        </p:nvSpPr>
        <p:spPr>
          <a:xfrm>
            <a:off x="1505418" y="1926707"/>
            <a:ext cx="9883889" cy="1500201"/>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endParaRPr lang="en-US"/>
          </a:p>
        </p:txBody>
      </p:sp>
      <p:grpSp>
        <p:nvGrpSpPr>
          <p:cNvPr id="40" name="Group 39">
            <a:extLst>
              <a:ext uri="{FF2B5EF4-FFF2-40B4-BE49-F238E27FC236}">
                <a16:creationId xmlns:a16="http://schemas.microsoft.com/office/drawing/2014/main" xmlns="" id="{09D49E0B-E76C-E039-11F1-AFDE6B67011E}"/>
              </a:ext>
            </a:extLst>
          </p:cNvPr>
          <p:cNvGrpSpPr/>
          <p:nvPr/>
        </p:nvGrpSpPr>
        <p:grpSpPr>
          <a:xfrm>
            <a:off x="669397" y="1825429"/>
            <a:ext cx="1672045" cy="1672045"/>
            <a:chOff x="778204" y="679699"/>
            <a:chExt cx="3051724" cy="3051724"/>
          </a:xfrm>
        </p:grpSpPr>
        <p:grpSp>
          <p:nvGrpSpPr>
            <p:cNvPr id="6" name="Group 8">
              <a:extLst>
                <a:ext uri="{FF2B5EF4-FFF2-40B4-BE49-F238E27FC236}">
                  <a16:creationId xmlns:a16="http://schemas.microsoft.com/office/drawing/2014/main" xmlns="" id="{F79C0B82-0FB3-05CC-12B8-32AA5E6B5818}"/>
                </a:ext>
              </a:extLst>
            </p:cNvPr>
            <p:cNvGrpSpPr/>
            <p:nvPr/>
          </p:nvGrpSpPr>
          <p:grpSpPr>
            <a:xfrm>
              <a:off x="778204" y="679699"/>
              <a:ext cx="3051724" cy="3051724"/>
              <a:chOff x="0" y="0"/>
              <a:chExt cx="812800" cy="812800"/>
            </a:xfrm>
          </p:grpSpPr>
          <p:sp>
            <p:nvSpPr>
              <p:cNvPr id="7" name="Freeform 9">
                <a:extLst>
                  <a:ext uri="{FF2B5EF4-FFF2-40B4-BE49-F238E27FC236}">
                    <a16:creationId xmlns:a16="http://schemas.microsoft.com/office/drawing/2014/main" xmlns="" id="{3657E330-A002-EB25-646C-7B780A38B1F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FA4AE"/>
              </a:solidFill>
            </p:spPr>
            <p:txBody>
              <a:bodyPr/>
              <a:lstStyle/>
              <a:p>
                <a:endParaRPr lang="en-US"/>
              </a:p>
            </p:txBody>
          </p:sp>
          <p:sp>
            <p:nvSpPr>
              <p:cNvPr id="8" name="TextBox 10">
                <a:extLst>
                  <a:ext uri="{FF2B5EF4-FFF2-40B4-BE49-F238E27FC236}">
                    <a16:creationId xmlns:a16="http://schemas.microsoft.com/office/drawing/2014/main" xmlns="" id="{65C6D79E-EA92-B11A-4E17-65E607482B40}"/>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9" name="Group 11">
              <a:extLst>
                <a:ext uri="{FF2B5EF4-FFF2-40B4-BE49-F238E27FC236}">
                  <a16:creationId xmlns:a16="http://schemas.microsoft.com/office/drawing/2014/main" xmlns="" id="{C738C675-663D-99A7-F1B8-BF227D851EAC}"/>
                </a:ext>
              </a:extLst>
            </p:cNvPr>
            <p:cNvGrpSpPr/>
            <p:nvPr/>
          </p:nvGrpSpPr>
          <p:grpSpPr>
            <a:xfrm>
              <a:off x="1015741" y="917236"/>
              <a:ext cx="2576650" cy="2576650"/>
              <a:chOff x="0" y="0"/>
              <a:chExt cx="812800" cy="812800"/>
            </a:xfrm>
          </p:grpSpPr>
          <p:sp>
            <p:nvSpPr>
              <p:cNvPr id="10" name="Freeform 12">
                <a:extLst>
                  <a:ext uri="{FF2B5EF4-FFF2-40B4-BE49-F238E27FC236}">
                    <a16:creationId xmlns:a16="http://schemas.microsoft.com/office/drawing/2014/main" xmlns="" id="{8D02725F-8B05-4248-AD79-8163E7D50FC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11" name="TextBox 13">
                <a:extLst>
                  <a:ext uri="{FF2B5EF4-FFF2-40B4-BE49-F238E27FC236}">
                    <a16:creationId xmlns:a16="http://schemas.microsoft.com/office/drawing/2014/main" xmlns="" id="{435B77CF-015A-8B0E-A4CB-35A57E4ABDEC}"/>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23" name="Freeform 25">
              <a:extLst>
                <a:ext uri="{FF2B5EF4-FFF2-40B4-BE49-F238E27FC236}">
                  <a16:creationId xmlns:a16="http://schemas.microsoft.com/office/drawing/2014/main" xmlns="" id="{E7D74010-FEB5-D065-213D-6A3CA2E27E80}"/>
                </a:ext>
              </a:extLst>
            </p:cNvPr>
            <p:cNvSpPr/>
            <p:nvPr/>
          </p:nvSpPr>
          <p:spPr>
            <a:xfrm>
              <a:off x="1267001" y="1459957"/>
              <a:ext cx="1736479" cy="1755631"/>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txBody>
            <a:bodyPr/>
            <a:lstStyle/>
            <a:p>
              <a:endParaRPr lang="en-US"/>
            </a:p>
          </p:txBody>
        </p:sp>
      </p:grpSp>
      <p:grpSp>
        <p:nvGrpSpPr>
          <p:cNvPr id="42" name="Group 41">
            <a:extLst>
              <a:ext uri="{FF2B5EF4-FFF2-40B4-BE49-F238E27FC236}">
                <a16:creationId xmlns:a16="http://schemas.microsoft.com/office/drawing/2014/main" xmlns="" id="{AD270E65-45A5-0630-9ED8-2F9A921D1E54}"/>
              </a:ext>
            </a:extLst>
          </p:cNvPr>
          <p:cNvGrpSpPr/>
          <p:nvPr/>
        </p:nvGrpSpPr>
        <p:grpSpPr>
          <a:xfrm>
            <a:off x="673127" y="3664685"/>
            <a:ext cx="10443118" cy="2950661"/>
            <a:chOff x="1098170" y="4171452"/>
            <a:chExt cx="10443118" cy="2950661"/>
          </a:xfrm>
        </p:grpSpPr>
        <p:sp>
          <p:nvSpPr>
            <p:cNvPr id="13" name="Freeform 15">
              <a:extLst>
                <a:ext uri="{FF2B5EF4-FFF2-40B4-BE49-F238E27FC236}">
                  <a16:creationId xmlns:a16="http://schemas.microsoft.com/office/drawing/2014/main" xmlns="" id="{82D0EF4E-267F-E0A3-F817-6F3BC51C606B}"/>
                </a:ext>
              </a:extLst>
            </p:cNvPr>
            <p:cNvSpPr/>
            <p:nvPr/>
          </p:nvSpPr>
          <p:spPr>
            <a:xfrm>
              <a:off x="1657398" y="4653103"/>
              <a:ext cx="9883890" cy="2469010"/>
            </a:xfrm>
            <a:custGeom>
              <a:avLst/>
              <a:gdLst/>
              <a:ahLst/>
              <a:cxnLst/>
              <a:rect l="l" t="t" r="r" b="b"/>
              <a:pathLst>
                <a:path w="4088885" h="820266">
                  <a:moveTo>
                    <a:pt x="0" y="0"/>
                  </a:moveTo>
                  <a:lnTo>
                    <a:pt x="4088885" y="0"/>
                  </a:lnTo>
                  <a:lnTo>
                    <a:pt x="4088885" y="820266"/>
                  </a:lnTo>
                  <a:lnTo>
                    <a:pt x="0" y="820266"/>
                  </a:lnTo>
                  <a:close/>
                </a:path>
              </a:pathLst>
            </a:custGeom>
            <a:solidFill>
              <a:srgbClr val="CBECEF"/>
            </a:solidFill>
          </p:spPr>
          <p:txBody>
            <a:bodyPr/>
            <a:lstStyle/>
            <a:p>
              <a:endParaRPr lang="en-US" sz="1600" dirty="0"/>
            </a:p>
          </p:txBody>
        </p:sp>
        <p:grpSp>
          <p:nvGrpSpPr>
            <p:cNvPr id="15" name="Group 17">
              <a:extLst>
                <a:ext uri="{FF2B5EF4-FFF2-40B4-BE49-F238E27FC236}">
                  <a16:creationId xmlns:a16="http://schemas.microsoft.com/office/drawing/2014/main" xmlns="" id="{FFE88F48-EB07-8E03-E5C1-A72247E56583}"/>
                </a:ext>
              </a:extLst>
            </p:cNvPr>
            <p:cNvGrpSpPr/>
            <p:nvPr/>
          </p:nvGrpSpPr>
          <p:grpSpPr>
            <a:xfrm>
              <a:off x="1098170" y="4171452"/>
              <a:ext cx="1690855" cy="1690855"/>
              <a:chOff x="0" y="0"/>
              <a:chExt cx="812800" cy="812800"/>
            </a:xfrm>
          </p:grpSpPr>
          <p:sp>
            <p:nvSpPr>
              <p:cNvPr id="16" name="Freeform 18">
                <a:extLst>
                  <a:ext uri="{FF2B5EF4-FFF2-40B4-BE49-F238E27FC236}">
                    <a16:creationId xmlns:a16="http://schemas.microsoft.com/office/drawing/2014/main" xmlns="" id="{7C77293B-B4FA-562A-49BF-FFCCA2DAF4B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ECEF"/>
              </a:solidFill>
            </p:spPr>
            <p:txBody>
              <a:bodyPr/>
              <a:lstStyle/>
              <a:p>
                <a:endParaRPr lang="en-US" sz="1600"/>
              </a:p>
            </p:txBody>
          </p:sp>
          <p:sp>
            <p:nvSpPr>
              <p:cNvPr id="17" name="TextBox 19">
                <a:extLst>
                  <a:ext uri="{FF2B5EF4-FFF2-40B4-BE49-F238E27FC236}">
                    <a16:creationId xmlns:a16="http://schemas.microsoft.com/office/drawing/2014/main" xmlns="" id="{95793E0C-205D-FC15-C9A2-AB06405E0562}"/>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1600"/>
              </a:p>
            </p:txBody>
          </p:sp>
        </p:grpSp>
        <p:grpSp>
          <p:nvGrpSpPr>
            <p:cNvPr id="18" name="Group 20">
              <a:extLst>
                <a:ext uri="{FF2B5EF4-FFF2-40B4-BE49-F238E27FC236}">
                  <a16:creationId xmlns:a16="http://schemas.microsoft.com/office/drawing/2014/main" xmlns="" id="{A804111A-5385-07EB-F186-38859E8C3D78}"/>
                </a:ext>
              </a:extLst>
            </p:cNvPr>
            <p:cNvGrpSpPr/>
            <p:nvPr/>
          </p:nvGrpSpPr>
          <p:grpSpPr>
            <a:xfrm>
              <a:off x="1289049" y="4365823"/>
              <a:ext cx="1309097" cy="1309097"/>
              <a:chOff x="0" y="0"/>
              <a:chExt cx="1745463" cy="1745463"/>
            </a:xfrm>
          </p:grpSpPr>
          <p:grpSp>
            <p:nvGrpSpPr>
              <p:cNvPr id="19" name="Group 21">
                <a:extLst>
                  <a:ext uri="{FF2B5EF4-FFF2-40B4-BE49-F238E27FC236}">
                    <a16:creationId xmlns:a16="http://schemas.microsoft.com/office/drawing/2014/main" xmlns="" id="{B8F42887-333B-E225-B37E-BEDB01E5A583}"/>
                  </a:ext>
                </a:extLst>
              </p:cNvPr>
              <p:cNvGrpSpPr/>
              <p:nvPr/>
            </p:nvGrpSpPr>
            <p:grpSpPr>
              <a:xfrm>
                <a:off x="0" y="0"/>
                <a:ext cx="1745463" cy="1745463"/>
                <a:chOff x="0" y="0"/>
                <a:chExt cx="812800" cy="812800"/>
              </a:xfrm>
            </p:grpSpPr>
            <p:sp>
              <p:nvSpPr>
                <p:cNvPr id="21" name="Freeform 22">
                  <a:extLst>
                    <a:ext uri="{FF2B5EF4-FFF2-40B4-BE49-F238E27FC236}">
                      <a16:creationId xmlns:a16="http://schemas.microsoft.com/office/drawing/2014/main" xmlns="" id="{00A04AB0-84C1-4D8E-DDBF-0FFD9482121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sz="1600"/>
                </a:p>
              </p:txBody>
            </p:sp>
            <p:sp>
              <p:nvSpPr>
                <p:cNvPr id="22" name="TextBox 23">
                  <a:extLst>
                    <a:ext uri="{FF2B5EF4-FFF2-40B4-BE49-F238E27FC236}">
                      <a16:creationId xmlns:a16="http://schemas.microsoft.com/office/drawing/2014/main" xmlns="" id="{AB31D8A9-5563-C680-50B5-28EA9D56A707}"/>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1600"/>
                </a:p>
              </p:txBody>
            </p:sp>
          </p:grpSp>
          <p:sp>
            <p:nvSpPr>
              <p:cNvPr id="20" name="Freeform 24">
                <a:extLst>
                  <a:ext uri="{FF2B5EF4-FFF2-40B4-BE49-F238E27FC236}">
                    <a16:creationId xmlns:a16="http://schemas.microsoft.com/office/drawing/2014/main" xmlns="" id="{F0D8DD90-85F2-E217-B005-6106167A7AAA}"/>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5" cstate="print"/>
                <a:stretch>
                  <a:fillRect/>
                </a:stretch>
              </a:blipFill>
            </p:spPr>
            <p:txBody>
              <a:bodyPr/>
              <a:lstStyle/>
              <a:p>
                <a:endParaRPr lang="en-US" sz="1600"/>
              </a:p>
            </p:txBody>
          </p:sp>
        </p:grpSp>
        <p:sp>
          <p:nvSpPr>
            <p:cNvPr id="24" name="TextBox 27">
              <a:extLst>
                <a:ext uri="{FF2B5EF4-FFF2-40B4-BE49-F238E27FC236}">
                  <a16:creationId xmlns:a16="http://schemas.microsoft.com/office/drawing/2014/main" xmlns="" id="{5945FB28-61FC-F22B-3BD2-C7AB1DAD30AE}"/>
                </a:ext>
              </a:extLst>
            </p:cNvPr>
            <p:cNvSpPr txBox="1"/>
            <p:nvPr/>
          </p:nvSpPr>
          <p:spPr>
            <a:xfrm>
              <a:off x="2840845" y="4740814"/>
              <a:ext cx="8421090" cy="2242986"/>
            </a:xfrm>
            <a:prstGeom prst="rect">
              <a:avLst/>
            </a:prstGeom>
          </p:spPr>
          <p:txBody>
            <a:bodyPr wrap="square" lIns="0" tIns="0" rIns="0" bIns="0" rtlCol="0" anchor="t">
              <a:spAutoFit/>
            </a:bodyPr>
            <a:lstStyle/>
            <a:p>
              <a:pPr>
                <a:lnSpc>
                  <a:spcPct val="150000"/>
                </a:lnSpc>
              </a:pPr>
              <a:r>
                <a:rPr lang="vi-VN" sz="2000" dirty="0">
                  <a:latin typeface="UTM Avo" panose="02040603050506020204" pitchFamily="18" charset="0"/>
                </a:rPr>
                <a:t>a. Những điều em đã trải qua giống như nhân vật trong bài đọc:</a:t>
              </a:r>
            </a:p>
            <a:p>
              <a:pPr>
                <a:lnSpc>
                  <a:spcPct val="150000"/>
                </a:lnSpc>
              </a:pPr>
              <a:r>
                <a:rPr lang="vi-VN" sz="2000" dirty="0">
                  <a:latin typeface="UTM Avo" panose="02040603050506020204" pitchFamily="18" charset="0"/>
                </a:rPr>
                <a:t>Lúc nhỏ, rất thích nghe ông bà (hoặc bố mẹ, chú, dì,...) kể chuyện.</a:t>
              </a:r>
            </a:p>
            <a:p>
              <a:pPr>
                <a:lnSpc>
                  <a:spcPct val="150000"/>
                </a:lnSpc>
              </a:pPr>
              <a:r>
                <a:rPr lang="vi-VN" sz="2000" dirty="0">
                  <a:latin typeface="UTM Avo" panose="02040603050506020204" pitchFamily="18" charset="0"/>
                </a:rPr>
                <a:t>Khi đi học, được đọc những câu chuyện trong SGK.</a:t>
              </a:r>
            </a:p>
            <a:p>
              <a:pPr>
                <a:lnSpc>
                  <a:spcPct val="150000"/>
                </a:lnSpc>
              </a:pPr>
              <a:r>
                <a:rPr lang="vi-VN" sz="2000" dirty="0">
                  <a:latin typeface="UTM Avo" panose="02040603050506020204" pitchFamily="18" charset="0"/>
                </a:rPr>
                <a:t>Yêu người tốt, ghét kẻ xấu.</a:t>
              </a:r>
            </a:p>
            <a:p>
              <a:pPr>
                <a:lnSpc>
                  <a:spcPct val="150000"/>
                </a:lnSpc>
              </a:pPr>
              <a:r>
                <a:rPr lang="vi-VN" sz="2000" dirty="0">
                  <a:latin typeface="UTM Avo" panose="02040603050506020204" pitchFamily="18" charset="0"/>
                </a:rPr>
                <a:t>Tưởng tượng nét mặt, cử chỉ của nhân vật.</a:t>
              </a:r>
            </a:p>
          </p:txBody>
        </p:sp>
      </p:grpSp>
      <p:sp>
        <p:nvSpPr>
          <p:cNvPr id="26" name="TextBox 25">
            <a:extLst>
              <a:ext uri="{FF2B5EF4-FFF2-40B4-BE49-F238E27FC236}">
                <a16:creationId xmlns:a16="http://schemas.microsoft.com/office/drawing/2014/main" xmlns="" id="{A617607F-1207-1169-F5FD-350296F6F6C6}"/>
              </a:ext>
            </a:extLst>
          </p:cNvPr>
          <p:cNvSpPr txBox="1"/>
          <p:nvPr/>
        </p:nvSpPr>
        <p:spPr>
          <a:xfrm>
            <a:off x="2337710" y="1981532"/>
            <a:ext cx="8917080" cy="1323439"/>
          </a:xfrm>
          <a:prstGeom prst="rect">
            <a:avLst/>
          </a:prstGeom>
          <a:noFill/>
        </p:spPr>
        <p:txBody>
          <a:bodyPr wrap="square" rtlCol="0">
            <a:spAutoFit/>
          </a:bodyPr>
          <a:lstStyle/>
          <a:p>
            <a:pPr algn="just">
              <a:spcBef>
                <a:spcPts val="600"/>
              </a:spcBef>
              <a:spcAft>
                <a:spcPts val="600"/>
              </a:spcAft>
            </a:pPr>
            <a:r>
              <a:rPr lang="vi-VN" sz="2000" b="1" dirty="0">
                <a:latin typeface="UTM Avo" panose="02040603050506020204" pitchFamily="18" charset="0"/>
                <a:ea typeface="Calibri" panose="020F0502020204030204" pitchFamily="34" charset="0"/>
                <a:cs typeface="Times New Roman" panose="02020603050405020304" pitchFamily="18" charset="0"/>
              </a:rPr>
              <a:t>Câu </a:t>
            </a:r>
            <a:r>
              <a:rPr lang="en-US" sz="2000" b="1" dirty="0">
                <a:latin typeface="UTM Avo" panose="02040603050506020204" pitchFamily="18" charset="0"/>
                <a:ea typeface="Calibri" panose="020F0502020204030204" pitchFamily="34" charset="0"/>
                <a:cs typeface="Times New Roman" panose="02020603050405020304" pitchFamily="18" charset="0"/>
              </a:rPr>
              <a:t>2</a:t>
            </a:r>
            <a:r>
              <a:rPr lang="vi-VN" sz="2000" b="1" dirty="0">
                <a:latin typeface="UTM Avo" panose="02040603050506020204" pitchFamily="18" charset="0"/>
                <a:ea typeface="Calibri" panose="020F0502020204030204" pitchFamily="34" charset="0"/>
                <a:cs typeface="Times New Roman" panose="02020603050405020304" pitchFamily="18" charset="0"/>
              </a:rPr>
              <a:t>. </a:t>
            </a:r>
            <a:r>
              <a:rPr lang="vi-VN" sz="2000" dirty="0">
                <a:latin typeface="UTM Avo" panose="02040603050506020204" pitchFamily="18" charset="0"/>
                <a:ea typeface="Calibri" panose="020F0502020204030204" pitchFamily="34" charset="0"/>
                <a:cs typeface="Times New Roman" panose="02020603050405020304" pitchFamily="18" charset="0"/>
              </a:rPr>
              <a:t>Chia sẻ với bạn:</a:t>
            </a:r>
          </a:p>
          <a:p>
            <a:pPr algn="just">
              <a:spcBef>
                <a:spcPts val="600"/>
              </a:spcBef>
              <a:spcAft>
                <a:spcPts val="600"/>
              </a:spcAft>
            </a:pPr>
            <a:r>
              <a:rPr lang="vi-VN" sz="2000" dirty="0">
                <a:latin typeface="UTM Avo" panose="02040603050506020204" pitchFamily="18" charset="0"/>
                <a:ea typeface="Calibri" panose="020F0502020204030204" pitchFamily="34" charset="0"/>
                <a:cs typeface="Times New Roman" panose="02020603050405020304" pitchFamily="18" charset="0"/>
              </a:rPr>
              <a:t>a) Những điều em đã trải qua giống như nhân vật trong bài đọc trên.</a:t>
            </a:r>
          </a:p>
          <a:p>
            <a:pPr algn="just">
              <a:spcBef>
                <a:spcPts val="600"/>
              </a:spcBef>
              <a:spcAft>
                <a:spcPts val="600"/>
              </a:spcAft>
            </a:pPr>
            <a:r>
              <a:rPr lang="vi-VN" sz="2000" dirty="0">
                <a:latin typeface="UTM Avo" panose="02040603050506020204" pitchFamily="18" charset="0"/>
                <a:ea typeface="Calibri" panose="020F0502020204030204" pitchFamily="34" charset="0"/>
                <a:cs typeface="Times New Roman" panose="02020603050405020304" pitchFamily="18" charset="0"/>
              </a:rPr>
              <a:t>b) Những điều em có thể học hỏi từ nhân vật trong bài đọc trên.</a:t>
            </a:r>
          </a:p>
        </p:txBody>
      </p:sp>
      <p:sp>
        <p:nvSpPr>
          <p:cNvPr id="4" name="Freeform 31">
            <a:extLst>
              <a:ext uri="{FF2B5EF4-FFF2-40B4-BE49-F238E27FC236}">
                <a16:creationId xmlns:a16="http://schemas.microsoft.com/office/drawing/2014/main" xmlns="" id="{FE0685E9-866F-667F-FBB7-0156F3AF5034}"/>
              </a:ext>
            </a:extLst>
          </p:cNvPr>
          <p:cNvSpPr/>
          <p:nvPr/>
        </p:nvSpPr>
        <p:spPr>
          <a:xfrm>
            <a:off x="10396005" y="5018774"/>
            <a:ext cx="1795995" cy="1741457"/>
          </a:xfrm>
          <a:custGeom>
            <a:avLst/>
            <a:gdLst/>
            <a:ahLst/>
            <a:cxnLst/>
            <a:rect l="l" t="t" r="r" b="b"/>
            <a:pathLst>
              <a:path w="4279771" h="4295880">
                <a:moveTo>
                  <a:pt x="0" y="0"/>
                </a:moveTo>
                <a:lnTo>
                  <a:pt x="4279771" y="0"/>
                </a:lnTo>
                <a:lnTo>
                  <a:pt x="4279771" y="4295880"/>
                </a:lnTo>
                <a:lnTo>
                  <a:pt x="0" y="429588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25" name="Rectangle 24"/>
          <p:cNvSpPr/>
          <p:nvPr/>
        </p:nvSpPr>
        <p:spPr>
          <a:xfrm>
            <a:off x="0" y="0"/>
            <a:ext cx="12192000" cy="643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6812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xmlns="" id="{CB434614-6893-D9D0-6BD0-4A5C18E2192B}"/>
              </a:ext>
            </a:extLst>
          </p:cNvPr>
          <p:cNvSpPr/>
          <p:nvPr/>
        </p:nvSpPr>
        <p:spPr>
          <a:xfrm>
            <a:off x="1505418" y="1926707"/>
            <a:ext cx="9883889" cy="1500201"/>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endParaRPr lang="en-US"/>
          </a:p>
        </p:txBody>
      </p:sp>
      <p:grpSp>
        <p:nvGrpSpPr>
          <p:cNvPr id="40" name="Group 39">
            <a:extLst>
              <a:ext uri="{FF2B5EF4-FFF2-40B4-BE49-F238E27FC236}">
                <a16:creationId xmlns:a16="http://schemas.microsoft.com/office/drawing/2014/main" xmlns="" id="{09D49E0B-E76C-E039-11F1-AFDE6B67011E}"/>
              </a:ext>
            </a:extLst>
          </p:cNvPr>
          <p:cNvGrpSpPr/>
          <p:nvPr/>
        </p:nvGrpSpPr>
        <p:grpSpPr>
          <a:xfrm>
            <a:off x="669397" y="1825429"/>
            <a:ext cx="1672045" cy="1672045"/>
            <a:chOff x="778204" y="679699"/>
            <a:chExt cx="3051724" cy="3051724"/>
          </a:xfrm>
        </p:grpSpPr>
        <p:grpSp>
          <p:nvGrpSpPr>
            <p:cNvPr id="6" name="Group 8">
              <a:extLst>
                <a:ext uri="{FF2B5EF4-FFF2-40B4-BE49-F238E27FC236}">
                  <a16:creationId xmlns:a16="http://schemas.microsoft.com/office/drawing/2014/main" xmlns="" id="{F79C0B82-0FB3-05CC-12B8-32AA5E6B5818}"/>
                </a:ext>
              </a:extLst>
            </p:cNvPr>
            <p:cNvGrpSpPr/>
            <p:nvPr/>
          </p:nvGrpSpPr>
          <p:grpSpPr>
            <a:xfrm>
              <a:off x="778204" y="679699"/>
              <a:ext cx="3051724" cy="3051724"/>
              <a:chOff x="0" y="0"/>
              <a:chExt cx="812800" cy="812800"/>
            </a:xfrm>
          </p:grpSpPr>
          <p:sp>
            <p:nvSpPr>
              <p:cNvPr id="7" name="Freeform 9">
                <a:extLst>
                  <a:ext uri="{FF2B5EF4-FFF2-40B4-BE49-F238E27FC236}">
                    <a16:creationId xmlns:a16="http://schemas.microsoft.com/office/drawing/2014/main" xmlns="" id="{3657E330-A002-EB25-646C-7B780A38B1F0}"/>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FA4AE"/>
              </a:solidFill>
            </p:spPr>
            <p:txBody>
              <a:bodyPr/>
              <a:lstStyle/>
              <a:p>
                <a:endParaRPr lang="en-US"/>
              </a:p>
            </p:txBody>
          </p:sp>
          <p:sp>
            <p:nvSpPr>
              <p:cNvPr id="8" name="TextBox 10">
                <a:extLst>
                  <a:ext uri="{FF2B5EF4-FFF2-40B4-BE49-F238E27FC236}">
                    <a16:creationId xmlns:a16="http://schemas.microsoft.com/office/drawing/2014/main" xmlns="" id="{65C6D79E-EA92-B11A-4E17-65E607482B40}"/>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9" name="Group 11">
              <a:extLst>
                <a:ext uri="{FF2B5EF4-FFF2-40B4-BE49-F238E27FC236}">
                  <a16:creationId xmlns:a16="http://schemas.microsoft.com/office/drawing/2014/main" xmlns="" id="{C738C675-663D-99A7-F1B8-BF227D851EAC}"/>
                </a:ext>
              </a:extLst>
            </p:cNvPr>
            <p:cNvGrpSpPr/>
            <p:nvPr/>
          </p:nvGrpSpPr>
          <p:grpSpPr>
            <a:xfrm>
              <a:off x="1015741" y="917236"/>
              <a:ext cx="2576650" cy="2576650"/>
              <a:chOff x="0" y="0"/>
              <a:chExt cx="812800" cy="812800"/>
            </a:xfrm>
          </p:grpSpPr>
          <p:sp>
            <p:nvSpPr>
              <p:cNvPr id="10" name="Freeform 12">
                <a:extLst>
                  <a:ext uri="{FF2B5EF4-FFF2-40B4-BE49-F238E27FC236}">
                    <a16:creationId xmlns:a16="http://schemas.microsoft.com/office/drawing/2014/main" xmlns="" id="{8D02725F-8B05-4248-AD79-8163E7D50FC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11" name="TextBox 13">
                <a:extLst>
                  <a:ext uri="{FF2B5EF4-FFF2-40B4-BE49-F238E27FC236}">
                    <a16:creationId xmlns:a16="http://schemas.microsoft.com/office/drawing/2014/main" xmlns="" id="{435B77CF-015A-8B0E-A4CB-35A57E4ABDEC}"/>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23" name="Freeform 25">
              <a:extLst>
                <a:ext uri="{FF2B5EF4-FFF2-40B4-BE49-F238E27FC236}">
                  <a16:creationId xmlns:a16="http://schemas.microsoft.com/office/drawing/2014/main" xmlns="" id="{E7D74010-FEB5-D065-213D-6A3CA2E27E80}"/>
                </a:ext>
              </a:extLst>
            </p:cNvPr>
            <p:cNvSpPr/>
            <p:nvPr/>
          </p:nvSpPr>
          <p:spPr>
            <a:xfrm>
              <a:off x="1267001" y="1459957"/>
              <a:ext cx="1736479" cy="1755631"/>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txBody>
            <a:bodyPr/>
            <a:lstStyle/>
            <a:p>
              <a:endParaRPr lang="en-US"/>
            </a:p>
          </p:txBody>
        </p:sp>
      </p:grpSp>
      <p:grpSp>
        <p:nvGrpSpPr>
          <p:cNvPr id="42" name="Group 41">
            <a:extLst>
              <a:ext uri="{FF2B5EF4-FFF2-40B4-BE49-F238E27FC236}">
                <a16:creationId xmlns:a16="http://schemas.microsoft.com/office/drawing/2014/main" xmlns="" id="{AD270E65-45A5-0630-9ED8-2F9A921D1E54}"/>
              </a:ext>
            </a:extLst>
          </p:cNvPr>
          <p:cNvGrpSpPr/>
          <p:nvPr/>
        </p:nvGrpSpPr>
        <p:grpSpPr>
          <a:xfrm>
            <a:off x="673127" y="3664685"/>
            <a:ext cx="10443118" cy="2950661"/>
            <a:chOff x="1098170" y="4171452"/>
            <a:chExt cx="10443118" cy="2950661"/>
          </a:xfrm>
        </p:grpSpPr>
        <p:sp>
          <p:nvSpPr>
            <p:cNvPr id="13" name="Freeform 15">
              <a:extLst>
                <a:ext uri="{FF2B5EF4-FFF2-40B4-BE49-F238E27FC236}">
                  <a16:creationId xmlns:a16="http://schemas.microsoft.com/office/drawing/2014/main" xmlns="" id="{82D0EF4E-267F-E0A3-F817-6F3BC51C606B}"/>
                </a:ext>
              </a:extLst>
            </p:cNvPr>
            <p:cNvSpPr/>
            <p:nvPr/>
          </p:nvSpPr>
          <p:spPr>
            <a:xfrm>
              <a:off x="1657398" y="4653103"/>
              <a:ext cx="9883890" cy="2469010"/>
            </a:xfrm>
            <a:custGeom>
              <a:avLst/>
              <a:gdLst/>
              <a:ahLst/>
              <a:cxnLst/>
              <a:rect l="l" t="t" r="r" b="b"/>
              <a:pathLst>
                <a:path w="4088885" h="820266">
                  <a:moveTo>
                    <a:pt x="0" y="0"/>
                  </a:moveTo>
                  <a:lnTo>
                    <a:pt x="4088885" y="0"/>
                  </a:lnTo>
                  <a:lnTo>
                    <a:pt x="4088885" y="820266"/>
                  </a:lnTo>
                  <a:lnTo>
                    <a:pt x="0" y="820266"/>
                  </a:lnTo>
                  <a:close/>
                </a:path>
              </a:pathLst>
            </a:custGeom>
            <a:solidFill>
              <a:srgbClr val="CBECEF"/>
            </a:solidFill>
          </p:spPr>
          <p:txBody>
            <a:bodyPr/>
            <a:lstStyle/>
            <a:p>
              <a:endParaRPr lang="en-US" sz="1600" dirty="0"/>
            </a:p>
          </p:txBody>
        </p:sp>
        <p:grpSp>
          <p:nvGrpSpPr>
            <p:cNvPr id="15" name="Group 17">
              <a:extLst>
                <a:ext uri="{FF2B5EF4-FFF2-40B4-BE49-F238E27FC236}">
                  <a16:creationId xmlns:a16="http://schemas.microsoft.com/office/drawing/2014/main" xmlns="" id="{FFE88F48-EB07-8E03-E5C1-A72247E56583}"/>
                </a:ext>
              </a:extLst>
            </p:cNvPr>
            <p:cNvGrpSpPr/>
            <p:nvPr/>
          </p:nvGrpSpPr>
          <p:grpSpPr>
            <a:xfrm>
              <a:off x="1098170" y="4171452"/>
              <a:ext cx="1690855" cy="1690855"/>
              <a:chOff x="0" y="0"/>
              <a:chExt cx="812800" cy="812800"/>
            </a:xfrm>
          </p:grpSpPr>
          <p:sp>
            <p:nvSpPr>
              <p:cNvPr id="16" name="Freeform 18">
                <a:extLst>
                  <a:ext uri="{FF2B5EF4-FFF2-40B4-BE49-F238E27FC236}">
                    <a16:creationId xmlns:a16="http://schemas.microsoft.com/office/drawing/2014/main" xmlns="" id="{7C77293B-B4FA-562A-49BF-FFCCA2DAF4B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BECEF"/>
              </a:solidFill>
            </p:spPr>
            <p:txBody>
              <a:bodyPr/>
              <a:lstStyle/>
              <a:p>
                <a:endParaRPr lang="en-US" sz="1600"/>
              </a:p>
            </p:txBody>
          </p:sp>
          <p:sp>
            <p:nvSpPr>
              <p:cNvPr id="17" name="TextBox 19">
                <a:extLst>
                  <a:ext uri="{FF2B5EF4-FFF2-40B4-BE49-F238E27FC236}">
                    <a16:creationId xmlns:a16="http://schemas.microsoft.com/office/drawing/2014/main" xmlns="" id="{95793E0C-205D-FC15-C9A2-AB06405E0562}"/>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1600"/>
              </a:p>
            </p:txBody>
          </p:sp>
        </p:grpSp>
        <p:grpSp>
          <p:nvGrpSpPr>
            <p:cNvPr id="18" name="Group 20">
              <a:extLst>
                <a:ext uri="{FF2B5EF4-FFF2-40B4-BE49-F238E27FC236}">
                  <a16:creationId xmlns:a16="http://schemas.microsoft.com/office/drawing/2014/main" xmlns="" id="{A804111A-5385-07EB-F186-38859E8C3D78}"/>
                </a:ext>
              </a:extLst>
            </p:cNvPr>
            <p:cNvGrpSpPr/>
            <p:nvPr/>
          </p:nvGrpSpPr>
          <p:grpSpPr>
            <a:xfrm>
              <a:off x="1289049" y="4365823"/>
              <a:ext cx="1309097" cy="1309097"/>
              <a:chOff x="0" y="0"/>
              <a:chExt cx="1745463" cy="1745463"/>
            </a:xfrm>
          </p:grpSpPr>
          <p:grpSp>
            <p:nvGrpSpPr>
              <p:cNvPr id="19" name="Group 21">
                <a:extLst>
                  <a:ext uri="{FF2B5EF4-FFF2-40B4-BE49-F238E27FC236}">
                    <a16:creationId xmlns:a16="http://schemas.microsoft.com/office/drawing/2014/main" xmlns="" id="{B8F42887-333B-E225-B37E-BEDB01E5A583}"/>
                  </a:ext>
                </a:extLst>
              </p:cNvPr>
              <p:cNvGrpSpPr/>
              <p:nvPr/>
            </p:nvGrpSpPr>
            <p:grpSpPr>
              <a:xfrm>
                <a:off x="0" y="0"/>
                <a:ext cx="1745463" cy="1745463"/>
                <a:chOff x="0" y="0"/>
                <a:chExt cx="812800" cy="812800"/>
              </a:xfrm>
            </p:grpSpPr>
            <p:sp>
              <p:nvSpPr>
                <p:cNvPr id="21" name="Freeform 22">
                  <a:extLst>
                    <a:ext uri="{FF2B5EF4-FFF2-40B4-BE49-F238E27FC236}">
                      <a16:creationId xmlns:a16="http://schemas.microsoft.com/office/drawing/2014/main" xmlns="" id="{00A04AB0-84C1-4D8E-DDBF-0FFD9482121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sz="1600"/>
                </a:p>
              </p:txBody>
            </p:sp>
            <p:sp>
              <p:nvSpPr>
                <p:cNvPr id="22" name="TextBox 23">
                  <a:extLst>
                    <a:ext uri="{FF2B5EF4-FFF2-40B4-BE49-F238E27FC236}">
                      <a16:creationId xmlns:a16="http://schemas.microsoft.com/office/drawing/2014/main" xmlns="" id="{AB31D8A9-5563-C680-50B5-28EA9D56A707}"/>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1600"/>
                </a:p>
              </p:txBody>
            </p:sp>
          </p:grpSp>
          <p:sp>
            <p:nvSpPr>
              <p:cNvPr id="20" name="Freeform 24">
                <a:extLst>
                  <a:ext uri="{FF2B5EF4-FFF2-40B4-BE49-F238E27FC236}">
                    <a16:creationId xmlns:a16="http://schemas.microsoft.com/office/drawing/2014/main" xmlns="" id="{F0D8DD90-85F2-E217-B005-6106167A7AAA}"/>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5" cstate="print"/>
                <a:stretch>
                  <a:fillRect/>
                </a:stretch>
              </a:blipFill>
            </p:spPr>
            <p:txBody>
              <a:bodyPr/>
              <a:lstStyle/>
              <a:p>
                <a:endParaRPr lang="en-US" sz="1600"/>
              </a:p>
            </p:txBody>
          </p:sp>
        </p:grpSp>
        <p:sp>
          <p:nvSpPr>
            <p:cNvPr id="24" name="TextBox 27">
              <a:extLst>
                <a:ext uri="{FF2B5EF4-FFF2-40B4-BE49-F238E27FC236}">
                  <a16:creationId xmlns:a16="http://schemas.microsoft.com/office/drawing/2014/main" xmlns="" id="{5945FB28-61FC-F22B-3BD2-C7AB1DAD30AE}"/>
                </a:ext>
              </a:extLst>
            </p:cNvPr>
            <p:cNvSpPr txBox="1"/>
            <p:nvPr/>
          </p:nvSpPr>
          <p:spPr>
            <a:xfrm>
              <a:off x="2665789" y="5336397"/>
              <a:ext cx="8700443" cy="923330"/>
            </a:xfrm>
            <a:prstGeom prst="rect">
              <a:avLst/>
            </a:prstGeom>
          </p:spPr>
          <p:txBody>
            <a:bodyPr wrap="square" lIns="0" tIns="0" rIns="0" bIns="0" rtlCol="0" anchor="t">
              <a:spAutoFit/>
            </a:bodyPr>
            <a:lstStyle/>
            <a:p>
              <a:r>
                <a:rPr lang="vi-VN" sz="2000" dirty="0">
                  <a:latin typeface="UTM Avo" panose="02040603050506020204" pitchFamily="18" charset="0"/>
                </a:rPr>
                <a:t>b) Những điều em có thể học hỏi từ nhân vật trong bài đọc trên.</a:t>
              </a:r>
              <a:endParaRPr lang="en-US" sz="2000" dirty="0">
                <a:latin typeface="UTM Avo" panose="02040603050506020204" pitchFamily="18" charset="0"/>
              </a:endParaRPr>
            </a:p>
            <a:p>
              <a:endParaRPr lang="en-US" sz="2000" dirty="0">
                <a:latin typeface="UTM Avo" panose="02040603050506020204" pitchFamily="18" charset="0"/>
              </a:endParaRPr>
            </a:p>
            <a:p>
              <a:r>
                <a:rPr lang="en-US" sz="2000" dirty="0">
                  <a:latin typeface="UTM Avo" panose="02040603050506020204" pitchFamily="18" charset="0"/>
                  <a:sym typeface="Wingdings" panose="05000000000000000000" pitchFamily="2" charset="2"/>
                </a:rPr>
                <a:t></a:t>
              </a:r>
              <a:r>
                <a:rPr lang="vi-VN" sz="2000" dirty="0">
                  <a:latin typeface="UTM Avo" panose="02040603050506020204" pitchFamily="18" charset="0"/>
                  <a:sym typeface="Wingdings" panose="05000000000000000000" pitchFamily="2" charset="2"/>
                </a:rPr>
                <a:t>Em học hỏi được sự ham mê đọc sách của nhân vật trong bài đọc. </a:t>
              </a:r>
            </a:p>
          </p:txBody>
        </p:sp>
      </p:grpSp>
      <p:sp>
        <p:nvSpPr>
          <p:cNvPr id="26" name="TextBox 25">
            <a:extLst>
              <a:ext uri="{FF2B5EF4-FFF2-40B4-BE49-F238E27FC236}">
                <a16:creationId xmlns:a16="http://schemas.microsoft.com/office/drawing/2014/main" xmlns="" id="{A617607F-1207-1169-F5FD-350296F6F6C6}"/>
              </a:ext>
            </a:extLst>
          </p:cNvPr>
          <p:cNvSpPr txBox="1"/>
          <p:nvPr/>
        </p:nvSpPr>
        <p:spPr>
          <a:xfrm>
            <a:off x="2337710" y="1981532"/>
            <a:ext cx="8917080" cy="1323439"/>
          </a:xfrm>
          <a:prstGeom prst="rect">
            <a:avLst/>
          </a:prstGeom>
          <a:noFill/>
        </p:spPr>
        <p:txBody>
          <a:bodyPr wrap="square" rtlCol="0">
            <a:spAutoFit/>
          </a:bodyPr>
          <a:lstStyle/>
          <a:p>
            <a:pPr algn="just">
              <a:spcBef>
                <a:spcPts val="600"/>
              </a:spcBef>
              <a:spcAft>
                <a:spcPts val="600"/>
              </a:spcAft>
            </a:pPr>
            <a:r>
              <a:rPr lang="vi-VN" sz="2000" b="1" dirty="0">
                <a:latin typeface="UTM Avo" panose="02040603050506020204" pitchFamily="18" charset="0"/>
                <a:ea typeface="Calibri" panose="020F0502020204030204" pitchFamily="34" charset="0"/>
                <a:cs typeface="Times New Roman" panose="02020603050405020304" pitchFamily="18" charset="0"/>
              </a:rPr>
              <a:t>Câu </a:t>
            </a:r>
            <a:r>
              <a:rPr lang="en-US" sz="2000" b="1" dirty="0">
                <a:latin typeface="UTM Avo" panose="02040603050506020204" pitchFamily="18" charset="0"/>
                <a:ea typeface="Calibri" panose="020F0502020204030204" pitchFamily="34" charset="0"/>
                <a:cs typeface="Times New Roman" panose="02020603050405020304" pitchFamily="18" charset="0"/>
              </a:rPr>
              <a:t>2</a:t>
            </a:r>
            <a:r>
              <a:rPr lang="vi-VN" sz="2000" b="1" dirty="0">
                <a:latin typeface="UTM Avo" panose="02040603050506020204" pitchFamily="18" charset="0"/>
                <a:ea typeface="Calibri" panose="020F0502020204030204" pitchFamily="34" charset="0"/>
                <a:cs typeface="Times New Roman" panose="02020603050405020304" pitchFamily="18" charset="0"/>
              </a:rPr>
              <a:t>. </a:t>
            </a:r>
            <a:r>
              <a:rPr lang="vi-VN" sz="2000" dirty="0">
                <a:latin typeface="UTM Avo" panose="02040603050506020204" pitchFamily="18" charset="0"/>
                <a:ea typeface="Calibri" panose="020F0502020204030204" pitchFamily="34" charset="0"/>
                <a:cs typeface="Times New Roman" panose="02020603050405020304" pitchFamily="18" charset="0"/>
              </a:rPr>
              <a:t>Chia sẻ với bạn:</a:t>
            </a:r>
          </a:p>
          <a:p>
            <a:pPr algn="just">
              <a:spcBef>
                <a:spcPts val="600"/>
              </a:spcBef>
              <a:spcAft>
                <a:spcPts val="600"/>
              </a:spcAft>
            </a:pPr>
            <a:r>
              <a:rPr lang="vi-VN" sz="2000" dirty="0">
                <a:latin typeface="UTM Avo" panose="02040603050506020204" pitchFamily="18" charset="0"/>
                <a:ea typeface="Calibri" panose="020F0502020204030204" pitchFamily="34" charset="0"/>
                <a:cs typeface="Times New Roman" panose="02020603050405020304" pitchFamily="18" charset="0"/>
              </a:rPr>
              <a:t>a) Những điều em đã trải qua giống như nhân vật trong bài đọc trên.</a:t>
            </a:r>
          </a:p>
          <a:p>
            <a:pPr algn="just">
              <a:spcBef>
                <a:spcPts val="600"/>
              </a:spcBef>
              <a:spcAft>
                <a:spcPts val="600"/>
              </a:spcAft>
            </a:pPr>
            <a:r>
              <a:rPr lang="vi-VN" sz="2000" dirty="0">
                <a:latin typeface="UTM Avo" panose="02040603050506020204" pitchFamily="18" charset="0"/>
                <a:ea typeface="Calibri" panose="020F0502020204030204" pitchFamily="34" charset="0"/>
                <a:cs typeface="Times New Roman" panose="02020603050405020304" pitchFamily="18" charset="0"/>
              </a:rPr>
              <a:t>b) Những điều em có thể học hỏi từ nhân vật trong bài đọc trên.</a:t>
            </a:r>
          </a:p>
        </p:txBody>
      </p:sp>
      <p:sp>
        <p:nvSpPr>
          <p:cNvPr id="2" name="Freeform 10">
            <a:extLst>
              <a:ext uri="{FF2B5EF4-FFF2-40B4-BE49-F238E27FC236}">
                <a16:creationId xmlns:a16="http://schemas.microsoft.com/office/drawing/2014/main" xmlns="" id="{2F6B931D-3CBB-2B47-5966-4A6439AAD9E0}"/>
              </a:ext>
            </a:extLst>
          </p:cNvPr>
          <p:cNvSpPr/>
          <p:nvPr/>
        </p:nvSpPr>
        <p:spPr>
          <a:xfrm>
            <a:off x="10552740" y="957079"/>
            <a:ext cx="1636523" cy="1672045"/>
          </a:xfrm>
          <a:custGeom>
            <a:avLst/>
            <a:gdLst/>
            <a:ahLst/>
            <a:cxnLst/>
            <a:rect l="l" t="t" r="r" b="b"/>
            <a:pathLst>
              <a:path w="5769724" h="5643839">
                <a:moveTo>
                  <a:pt x="0" y="0"/>
                </a:moveTo>
                <a:lnTo>
                  <a:pt x="5769724" y="0"/>
                </a:lnTo>
                <a:lnTo>
                  <a:pt x="5769724" y="5643839"/>
                </a:lnTo>
                <a:lnTo>
                  <a:pt x="0" y="5643839"/>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3" name="Freeform 11">
            <a:extLst>
              <a:ext uri="{FF2B5EF4-FFF2-40B4-BE49-F238E27FC236}">
                <a16:creationId xmlns:a16="http://schemas.microsoft.com/office/drawing/2014/main" xmlns="" id="{2306B2F5-1F22-F44A-C24E-CF2BA20D131B}"/>
              </a:ext>
            </a:extLst>
          </p:cNvPr>
          <p:cNvSpPr/>
          <p:nvPr/>
        </p:nvSpPr>
        <p:spPr>
          <a:xfrm>
            <a:off x="268855" y="5197022"/>
            <a:ext cx="1523111" cy="1470323"/>
          </a:xfrm>
          <a:custGeom>
            <a:avLst/>
            <a:gdLst/>
            <a:ahLst/>
            <a:cxnLst/>
            <a:rect l="l" t="t" r="r" b="b"/>
            <a:pathLst>
              <a:path w="6840717" h="6455149">
                <a:moveTo>
                  <a:pt x="0" y="0"/>
                </a:moveTo>
                <a:lnTo>
                  <a:pt x="6840716" y="0"/>
                </a:lnTo>
                <a:lnTo>
                  <a:pt x="6840716" y="6455149"/>
                </a:lnTo>
                <a:lnTo>
                  <a:pt x="0" y="6455149"/>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5" name="Rectangle 24"/>
          <p:cNvSpPr/>
          <p:nvPr/>
        </p:nvSpPr>
        <p:spPr>
          <a:xfrm>
            <a:off x="0" y="0"/>
            <a:ext cx="12192000" cy="625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0323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625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52515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14">
            <a:extLst>
              <a:ext uri="{FF2B5EF4-FFF2-40B4-BE49-F238E27FC236}">
                <a16:creationId xmlns:a16="http://schemas.microsoft.com/office/drawing/2014/main" xmlns="" id="{CA1EBC0D-A061-4E54-9A42-517D1B4F94FC}"/>
              </a:ext>
            </a:extLst>
          </p:cNvPr>
          <p:cNvGrpSpPr/>
          <p:nvPr/>
        </p:nvGrpSpPr>
        <p:grpSpPr>
          <a:xfrm>
            <a:off x="334997" y="2030743"/>
            <a:ext cx="11522005" cy="4699980"/>
            <a:chOff x="0" y="0"/>
            <a:chExt cx="4088884" cy="643507"/>
          </a:xfrm>
        </p:grpSpPr>
        <p:sp>
          <p:nvSpPr>
            <p:cNvPr id="33" name="Freeform 15">
              <a:extLst>
                <a:ext uri="{FF2B5EF4-FFF2-40B4-BE49-F238E27FC236}">
                  <a16:creationId xmlns:a16="http://schemas.microsoft.com/office/drawing/2014/main" xmlns="" id="{EDAF102B-4F1E-97B4-713A-3F2D5D2268DA}"/>
                </a:ext>
              </a:extLst>
            </p:cNvPr>
            <p:cNvSpPr/>
            <p:nvPr/>
          </p:nvSpPr>
          <p:spPr>
            <a:xfrm>
              <a:off x="0" y="0"/>
              <a:ext cx="4088885" cy="643507"/>
            </a:xfrm>
            <a:custGeom>
              <a:avLst/>
              <a:gdLst/>
              <a:ahLst/>
              <a:cxnLst/>
              <a:rect l="l" t="t" r="r" b="b"/>
              <a:pathLst>
                <a:path w="4088885" h="643507">
                  <a:moveTo>
                    <a:pt x="0" y="0"/>
                  </a:moveTo>
                  <a:lnTo>
                    <a:pt x="4088885" y="0"/>
                  </a:lnTo>
                  <a:lnTo>
                    <a:pt x="4088885" y="643507"/>
                  </a:lnTo>
                  <a:lnTo>
                    <a:pt x="0" y="643507"/>
                  </a:lnTo>
                  <a:close/>
                </a:path>
              </a:pathLst>
            </a:custGeom>
            <a:solidFill>
              <a:srgbClr val="F4C1E9"/>
            </a:solidFill>
          </p:spPr>
          <p:txBody>
            <a:bodyPr/>
            <a:lstStyle/>
            <a:p>
              <a:endParaRPr lang="en-US">
                <a:latin typeface="UTM Avo" panose="02040603050506020204" pitchFamily="18" charset="0"/>
              </a:endParaRPr>
            </a:p>
          </p:txBody>
        </p:sp>
        <p:sp>
          <p:nvSpPr>
            <p:cNvPr id="34" name="TextBox 16">
              <a:extLst>
                <a:ext uri="{FF2B5EF4-FFF2-40B4-BE49-F238E27FC236}">
                  <a16:creationId xmlns:a16="http://schemas.microsoft.com/office/drawing/2014/main" xmlns="" id="{05DB5E85-36ED-3700-6481-FD048668A315}"/>
                </a:ext>
              </a:extLst>
            </p:cNvPr>
            <p:cNvSpPr txBox="1"/>
            <p:nvPr/>
          </p:nvSpPr>
          <p:spPr>
            <a:xfrm>
              <a:off x="0" y="-9525"/>
              <a:ext cx="812800" cy="822325"/>
            </a:xfrm>
            <a:prstGeom prst="rect">
              <a:avLst/>
            </a:prstGeom>
          </p:spPr>
          <p:txBody>
            <a:bodyPr lIns="27432" tIns="27432" rIns="27432" bIns="27432" rtlCol="0" anchor="t"/>
            <a:lstStyle/>
            <a:p>
              <a:pPr algn="ctr">
                <a:lnSpc>
                  <a:spcPts val="1191"/>
                </a:lnSpc>
              </a:pPr>
              <a:endParaRPr>
                <a:latin typeface="UTM Avo" panose="02040603050506020204" pitchFamily="18" charset="0"/>
              </a:endParaRPr>
            </a:p>
          </p:txBody>
        </p:sp>
      </p:grpSp>
      <p:sp>
        <p:nvSpPr>
          <p:cNvPr id="35" name="TextBox 18">
            <a:extLst>
              <a:ext uri="{FF2B5EF4-FFF2-40B4-BE49-F238E27FC236}">
                <a16:creationId xmlns:a16="http://schemas.microsoft.com/office/drawing/2014/main" xmlns="" id="{215DE976-0980-98D4-CC86-CF4B8FAF47FA}"/>
              </a:ext>
            </a:extLst>
          </p:cNvPr>
          <p:cNvSpPr txBox="1"/>
          <p:nvPr/>
        </p:nvSpPr>
        <p:spPr>
          <a:xfrm>
            <a:off x="423812" y="2085173"/>
            <a:ext cx="11344375" cy="4551311"/>
          </a:xfrm>
          <a:prstGeom prst="rect">
            <a:avLst/>
          </a:prstGeom>
        </p:spPr>
        <p:txBody>
          <a:bodyPr wrap="square" lIns="0" tIns="0" rIns="0" bIns="0" rtlCol="0" anchor="t">
            <a:spAutoFit/>
          </a:bodyPr>
          <a:lstStyle/>
          <a:p>
            <a:pPr algn="just">
              <a:lnSpc>
                <a:spcPct val="150000"/>
              </a:lnSpc>
            </a:pP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Chú ý cách nghỉ hơi ở các câu dài, nhấn mạnh các từ ngữ quan trọng. </a:t>
            </a:r>
          </a:p>
          <a:p>
            <a:pPr algn="just">
              <a:lnSpc>
                <a:spcPct val="150000"/>
              </a:lnSpc>
            </a:pP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VD: </a:t>
            </a:r>
          </a:p>
          <a:p>
            <a:pPr algn="just">
              <a:lnSpc>
                <a:spcPct val="150000"/>
              </a:lnSpc>
            </a:pP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Từ khi nghe chủ tôi mách/ những câu chuyện đ</a:t>
            </a:r>
            <a:r>
              <a:rPr lang="en-US"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ó</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và vô số những câu chuyện tương tự/ được viết trong các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cuốn sách</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tôi cố gắng học chữ/ để có thể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tự mình</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khám phá thế giới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kì diệu </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kia.</a:t>
            </a:r>
          </a:p>
          <a:p>
            <a:pPr algn="just">
              <a:lnSpc>
                <a:spcPct val="150000"/>
              </a:lnSpc>
            </a:pP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Tôi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khóc cười </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qua những trang sách,/ ngạc nhiên thấy mình trải qua những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cảm xúc</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mà trên thực tế/ tôi chưa đủ lớn để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trải nghiệm </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ngoài đời.</a:t>
            </a:r>
          </a:p>
          <a:p>
            <a:pPr algn="just">
              <a:lnSpc>
                <a:spcPct val="150000"/>
              </a:lnSpc>
            </a:pP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Sách đã bồi đắp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tâm hồn</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làm giàu c</a:t>
            </a:r>
            <a:r>
              <a:rPr lang="en-US"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ó</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và làm trưởng thành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tình cảm </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một đứa bé,/ mài sắc một cách tự nhiên/ các ý niệm đạo đức/ qua sự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yêu ghét </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với người hiền/ kẻ ác/ và đặc biệt/ mở rộng đến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vô biên</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 bờ cõi của </a:t>
            </a:r>
            <a:r>
              <a:rPr lang="vi-VN" sz="20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trí tưởng tượng</a:t>
            </a:r>
            <a:r>
              <a:rPr lang="vi-VN" sz="2000" dirty="0">
                <a:solidFill>
                  <a:schemeClr val="bg1"/>
                </a:solidFill>
                <a:latin typeface="UTM Avo" panose="02040603050506020204" pitchFamily="18" charset="0"/>
                <a:ea typeface="Calibri" panose="020F0502020204030204" pitchFamily="34" charset="0"/>
                <a:cs typeface="Times New Roman" panose="02020603050405020304" pitchFamily="18" charset="0"/>
              </a:rPr>
              <a:t>.</a:t>
            </a:r>
          </a:p>
        </p:txBody>
      </p:sp>
      <p:sp>
        <p:nvSpPr>
          <p:cNvPr id="36" name="TextBox 32">
            <a:extLst>
              <a:ext uri="{FF2B5EF4-FFF2-40B4-BE49-F238E27FC236}">
                <a16:creationId xmlns:a16="http://schemas.microsoft.com/office/drawing/2014/main" xmlns="" id="{522D9C50-D2A5-7C7C-81E4-7DD16F4BFD5B}"/>
              </a:ext>
            </a:extLst>
          </p:cNvPr>
          <p:cNvSpPr txBox="1"/>
          <p:nvPr/>
        </p:nvSpPr>
        <p:spPr>
          <a:xfrm>
            <a:off x="1378084" y="1454449"/>
            <a:ext cx="9435829" cy="482055"/>
          </a:xfrm>
          <a:prstGeom prst="rect">
            <a:avLst/>
          </a:prstGeom>
        </p:spPr>
        <p:txBody>
          <a:bodyPr wrap="square" lIns="0" tIns="0" rIns="0" bIns="0" rtlCol="0" anchor="t">
            <a:spAutoFit/>
          </a:bodyPr>
          <a:lstStyle/>
          <a:p>
            <a:pPr algn="ctr">
              <a:lnSpc>
                <a:spcPct val="150000"/>
              </a:lnSpc>
            </a:pP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Em hãy đọc diễn cảm bài đọc </a:t>
            </a:r>
            <a:r>
              <a:rPr lang="vi-VN" sz="2400" b="1" i="1" dirty="0">
                <a:solidFill>
                  <a:schemeClr val="bg1"/>
                </a:solidFill>
                <a:latin typeface="UTM Avo" panose="02040603050506020204" pitchFamily="18" charset="0"/>
                <a:ea typeface="Calibri" panose="020F0502020204030204" pitchFamily="34" charset="0"/>
                <a:cs typeface="Times New Roman" panose="02020603050405020304" pitchFamily="18" charset="0"/>
              </a:rPr>
              <a:t>Những trang sách tuổi thơ.</a:t>
            </a:r>
          </a:p>
        </p:txBody>
      </p:sp>
      <p:sp>
        <p:nvSpPr>
          <p:cNvPr id="7" name="Rectangle 6"/>
          <p:cNvSpPr/>
          <p:nvPr/>
        </p:nvSpPr>
        <p:spPr>
          <a:xfrm>
            <a:off x="0" y="0"/>
            <a:ext cx="12192000" cy="625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080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750"/>
                                        <p:tgtEl>
                                          <p:spTgt spid="35"/>
                                        </p:tgtEl>
                                      </p:cBhvr>
                                    </p:animEffect>
                                  </p:childTnLst>
                                </p:cTn>
                              </p:par>
                              <p:par>
                                <p:cTn id="13" presetID="16" presetClass="entr" presetSubtype="21"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ếng việt (7)">
            <a:extLst>
              <a:ext uri="{FF2B5EF4-FFF2-40B4-BE49-F238E27FC236}">
                <a16:creationId xmlns:a16="http://schemas.microsoft.com/office/drawing/2014/main" xmlns="" id="{B05F286D-9BD3-4D96-2353-5F9531650FF5}"/>
              </a:ext>
            </a:extLst>
          </p:cNvPr>
          <p:cNvPicPr>
            <a:picLocks noGrp="1" noChangeAspect="1"/>
          </p:cNvPicPr>
          <p:nvPr isPhoto="1"/>
        </p:nvPicPr>
        <p:blipFill>
          <a:blip r:embed="rId2">
            <a:lum/>
            <a:extLst>
              <a:ext uri="{28A0092B-C50C-407E-A947-70E740481C1C}">
                <a14:useLocalDpi xmlns:a14="http://schemas.microsoft.com/office/drawing/2010/main" xmlns="" val="0"/>
              </a:ext>
            </a:extLst>
          </a:blip>
          <a:stretch>
            <a:fillRect/>
          </a:stretch>
        </p:blipFill>
        <p:spPr>
          <a:xfrm>
            <a:off x="0" y="0"/>
            <a:ext cx="12192000" cy="6856413"/>
          </a:xfrm>
          <a:prstGeom prst="rect">
            <a:avLst/>
          </a:prstGeom>
        </p:spPr>
      </p:pic>
      <p:sp>
        <p:nvSpPr>
          <p:cNvPr id="9" name="Rectangle 8"/>
          <p:cNvSpPr/>
          <p:nvPr/>
        </p:nvSpPr>
        <p:spPr>
          <a:xfrm>
            <a:off x="0" y="0"/>
            <a:ext cx="12192000" cy="606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40220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3D468CD7-5853-6C32-93ED-1E29A53C5AB4}"/>
              </a:ext>
            </a:extLst>
          </p:cNvPr>
          <p:cNvGrpSpPr/>
          <p:nvPr/>
        </p:nvGrpSpPr>
        <p:grpSpPr>
          <a:xfrm>
            <a:off x="1003951" y="1874332"/>
            <a:ext cx="9092170" cy="3767711"/>
            <a:chOff x="421481" y="1738145"/>
            <a:chExt cx="9092170" cy="3767711"/>
          </a:xfrm>
        </p:grpSpPr>
        <p:grpSp>
          <p:nvGrpSpPr>
            <p:cNvPr id="3" name="Group 14">
              <a:extLst>
                <a:ext uri="{FF2B5EF4-FFF2-40B4-BE49-F238E27FC236}">
                  <a16:creationId xmlns:a16="http://schemas.microsoft.com/office/drawing/2014/main" xmlns="" id="{8E30B7B4-21B2-E4CC-AE89-4EC937FFCB9A}"/>
                </a:ext>
              </a:extLst>
            </p:cNvPr>
            <p:cNvGrpSpPr/>
            <p:nvPr/>
          </p:nvGrpSpPr>
          <p:grpSpPr>
            <a:xfrm>
              <a:off x="953310" y="2095584"/>
              <a:ext cx="8560341" cy="3410272"/>
              <a:chOff x="0" y="0"/>
              <a:chExt cx="4088884" cy="643507"/>
            </a:xfrm>
          </p:grpSpPr>
          <p:sp>
            <p:nvSpPr>
              <p:cNvPr id="4" name="Freeform 15">
                <a:extLst>
                  <a:ext uri="{FF2B5EF4-FFF2-40B4-BE49-F238E27FC236}">
                    <a16:creationId xmlns:a16="http://schemas.microsoft.com/office/drawing/2014/main" xmlns="" id="{1FFFBA14-3783-D65B-2E26-5A54B69867C6}"/>
                  </a:ext>
                </a:extLst>
              </p:cNvPr>
              <p:cNvSpPr/>
              <p:nvPr/>
            </p:nvSpPr>
            <p:spPr>
              <a:xfrm>
                <a:off x="0" y="0"/>
                <a:ext cx="4088885" cy="643507"/>
              </a:xfrm>
              <a:custGeom>
                <a:avLst/>
                <a:gdLst/>
                <a:ahLst/>
                <a:cxnLst/>
                <a:rect l="l" t="t" r="r" b="b"/>
                <a:pathLst>
                  <a:path w="4088885" h="643507">
                    <a:moveTo>
                      <a:pt x="0" y="0"/>
                    </a:moveTo>
                    <a:lnTo>
                      <a:pt x="4088885" y="0"/>
                    </a:lnTo>
                    <a:lnTo>
                      <a:pt x="4088885" y="643507"/>
                    </a:lnTo>
                    <a:lnTo>
                      <a:pt x="0" y="643507"/>
                    </a:lnTo>
                    <a:close/>
                  </a:path>
                </a:pathLst>
              </a:custGeom>
              <a:solidFill>
                <a:srgbClr val="D2EDFF"/>
              </a:solidFill>
            </p:spPr>
            <p:txBody>
              <a:bodyPr/>
              <a:lstStyle/>
              <a:p>
                <a:endParaRPr lang="en-US">
                  <a:latin typeface="UTM Avo" panose="02040603050506020204" pitchFamily="18" charset="0"/>
                </a:endParaRPr>
              </a:p>
            </p:txBody>
          </p:sp>
          <p:sp>
            <p:nvSpPr>
              <p:cNvPr id="5" name="TextBox 16">
                <a:extLst>
                  <a:ext uri="{FF2B5EF4-FFF2-40B4-BE49-F238E27FC236}">
                    <a16:creationId xmlns:a16="http://schemas.microsoft.com/office/drawing/2014/main" xmlns="" id="{25EC2F63-7F2A-C1BD-5DE5-BA536DDD0B70}"/>
                  </a:ext>
                </a:extLst>
              </p:cNvPr>
              <p:cNvSpPr txBox="1"/>
              <p:nvPr/>
            </p:nvSpPr>
            <p:spPr>
              <a:xfrm>
                <a:off x="0" y="-9525"/>
                <a:ext cx="812800" cy="822325"/>
              </a:xfrm>
              <a:prstGeom prst="rect">
                <a:avLst/>
              </a:prstGeom>
            </p:spPr>
            <p:txBody>
              <a:bodyPr lIns="27432" tIns="27432" rIns="27432" bIns="27432" rtlCol="0" anchor="t"/>
              <a:lstStyle/>
              <a:p>
                <a:pPr algn="ctr">
                  <a:lnSpc>
                    <a:spcPts val="1191"/>
                  </a:lnSpc>
                </a:pPr>
                <a:endParaRPr>
                  <a:latin typeface="UTM Avo" panose="02040603050506020204" pitchFamily="18" charset="0"/>
                </a:endParaRPr>
              </a:p>
            </p:txBody>
          </p:sp>
        </p:grpSp>
        <p:grpSp>
          <p:nvGrpSpPr>
            <p:cNvPr id="6" name="Group 17">
              <a:extLst>
                <a:ext uri="{FF2B5EF4-FFF2-40B4-BE49-F238E27FC236}">
                  <a16:creationId xmlns:a16="http://schemas.microsoft.com/office/drawing/2014/main" xmlns="" id="{6189131B-46E4-C3CC-FF3B-5BAEDCA07577}"/>
                </a:ext>
              </a:extLst>
            </p:cNvPr>
            <p:cNvGrpSpPr/>
            <p:nvPr/>
          </p:nvGrpSpPr>
          <p:grpSpPr>
            <a:xfrm>
              <a:off x="421481" y="1738145"/>
              <a:ext cx="1690855" cy="1690855"/>
              <a:chOff x="0" y="0"/>
              <a:chExt cx="812800" cy="812800"/>
            </a:xfrm>
          </p:grpSpPr>
          <p:sp>
            <p:nvSpPr>
              <p:cNvPr id="7" name="Freeform 18">
                <a:extLst>
                  <a:ext uri="{FF2B5EF4-FFF2-40B4-BE49-F238E27FC236}">
                    <a16:creationId xmlns:a16="http://schemas.microsoft.com/office/drawing/2014/main" xmlns="" id="{6645C2A2-2485-7B0F-A5AE-B1AAC410B46E}"/>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2EDFF"/>
              </a:solidFill>
            </p:spPr>
            <p:txBody>
              <a:bodyPr/>
              <a:lstStyle/>
              <a:p>
                <a:endParaRPr lang="en-US">
                  <a:latin typeface="UTM Avo" panose="02040603050506020204" pitchFamily="18" charset="0"/>
                </a:endParaRPr>
              </a:p>
            </p:txBody>
          </p:sp>
          <p:sp>
            <p:nvSpPr>
              <p:cNvPr id="8" name="TextBox 19">
                <a:extLst>
                  <a:ext uri="{FF2B5EF4-FFF2-40B4-BE49-F238E27FC236}">
                    <a16:creationId xmlns:a16="http://schemas.microsoft.com/office/drawing/2014/main" xmlns="" id="{DC1EEF0C-B850-C1AA-F5BB-5897011C4561}"/>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latin typeface="UTM Avo" panose="02040603050506020204" pitchFamily="18" charset="0"/>
                </a:endParaRPr>
              </a:p>
            </p:txBody>
          </p:sp>
        </p:grpSp>
        <p:grpSp>
          <p:nvGrpSpPr>
            <p:cNvPr id="9" name="Group 20">
              <a:extLst>
                <a:ext uri="{FF2B5EF4-FFF2-40B4-BE49-F238E27FC236}">
                  <a16:creationId xmlns:a16="http://schemas.microsoft.com/office/drawing/2014/main" xmlns="" id="{71C24F3E-8D3B-7121-7FF5-582085BBF324}"/>
                </a:ext>
              </a:extLst>
            </p:cNvPr>
            <p:cNvGrpSpPr/>
            <p:nvPr/>
          </p:nvGrpSpPr>
          <p:grpSpPr>
            <a:xfrm>
              <a:off x="612360" y="1932516"/>
              <a:ext cx="1309097" cy="1309097"/>
              <a:chOff x="0" y="0"/>
              <a:chExt cx="1745463" cy="1745463"/>
            </a:xfrm>
          </p:grpSpPr>
          <p:grpSp>
            <p:nvGrpSpPr>
              <p:cNvPr id="10" name="Group 21">
                <a:extLst>
                  <a:ext uri="{FF2B5EF4-FFF2-40B4-BE49-F238E27FC236}">
                    <a16:creationId xmlns:a16="http://schemas.microsoft.com/office/drawing/2014/main" xmlns="" id="{FFF65B07-8D36-69A7-2EB3-9FE7A4A80FA2}"/>
                  </a:ext>
                </a:extLst>
              </p:cNvPr>
              <p:cNvGrpSpPr/>
              <p:nvPr/>
            </p:nvGrpSpPr>
            <p:grpSpPr>
              <a:xfrm>
                <a:off x="0" y="0"/>
                <a:ext cx="1745463" cy="1745463"/>
                <a:chOff x="0" y="0"/>
                <a:chExt cx="812800" cy="812800"/>
              </a:xfrm>
            </p:grpSpPr>
            <p:sp>
              <p:nvSpPr>
                <p:cNvPr id="12" name="Freeform 22">
                  <a:extLst>
                    <a:ext uri="{FF2B5EF4-FFF2-40B4-BE49-F238E27FC236}">
                      <a16:creationId xmlns:a16="http://schemas.microsoft.com/office/drawing/2014/main" xmlns="" id="{73B2694F-1A82-4A24-4A42-4D758C16765E}"/>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latin typeface="UTM Avo" panose="02040603050506020204" pitchFamily="18" charset="0"/>
                  </a:endParaRPr>
                </a:p>
              </p:txBody>
            </p:sp>
            <p:sp>
              <p:nvSpPr>
                <p:cNvPr id="13" name="TextBox 23">
                  <a:extLst>
                    <a:ext uri="{FF2B5EF4-FFF2-40B4-BE49-F238E27FC236}">
                      <a16:creationId xmlns:a16="http://schemas.microsoft.com/office/drawing/2014/main" xmlns="" id="{5D4C3A68-28CD-4760-6901-9B9617973558}"/>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latin typeface="UTM Avo" panose="02040603050506020204" pitchFamily="18" charset="0"/>
                  </a:endParaRPr>
                </a:p>
              </p:txBody>
            </p:sp>
          </p:grpSp>
          <p:sp>
            <p:nvSpPr>
              <p:cNvPr id="11" name="Freeform 24">
                <a:extLst>
                  <a:ext uri="{FF2B5EF4-FFF2-40B4-BE49-F238E27FC236}">
                    <a16:creationId xmlns:a16="http://schemas.microsoft.com/office/drawing/2014/main" xmlns="" id="{F5A8E442-7C43-3C24-1752-91498D9DD96C}"/>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3" cstate="print"/>
                <a:stretch>
                  <a:fillRect/>
                </a:stretch>
              </a:blipFill>
            </p:spPr>
            <p:txBody>
              <a:bodyPr/>
              <a:lstStyle/>
              <a:p>
                <a:endParaRPr lang="en-US">
                  <a:latin typeface="UTM Avo" panose="02040603050506020204" pitchFamily="18" charset="0"/>
                </a:endParaRPr>
              </a:p>
            </p:txBody>
          </p:sp>
        </p:grpSp>
        <p:sp>
          <p:nvSpPr>
            <p:cNvPr id="15" name="TextBox 27">
              <a:extLst>
                <a:ext uri="{FF2B5EF4-FFF2-40B4-BE49-F238E27FC236}">
                  <a16:creationId xmlns:a16="http://schemas.microsoft.com/office/drawing/2014/main" xmlns="" id="{C55FCB79-9316-E4A8-4FF8-BCCAB83698D4}"/>
                </a:ext>
              </a:extLst>
            </p:cNvPr>
            <p:cNvSpPr txBox="1"/>
            <p:nvPr/>
          </p:nvSpPr>
          <p:spPr>
            <a:xfrm>
              <a:off x="1402416" y="2942760"/>
              <a:ext cx="7505629" cy="1715919"/>
            </a:xfrm>
            <a:prstGeom prst="rect">
              <a:avLst/>
            </a:prstGeom>
          </p:spPr>
          <p:txBody>
            <a:bodyPr wrap="square" lIns="0" tIns="0" rIns="0" bIns="0" rtlCol="0" anchor="t">
              <a:spAutoFit/>
            </a:bodyPr>
            <a:lstStyle/>
            <a:p>
              <a:pPr marL="259080" lvl="1" algn="ctr">
                <a:lnSpc>
                  <a:spcPct val="150000"/>
                </a:lnSpc>
              </a:pPr>
              <a:r>
                <a:rPr lang="en-US" sz="4000" dirty="0" err="1">
                  <a:solidFill>
                    <a:srgbClr val="000000"/>
                  </a:solidFill>
                  <a:latin typeface="UTM Avo" panose="02040603050506020204" pitchFamily="18" charset="0"/>
                </a:rPr>
                <a:t>Tìm</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đọc</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những</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bài</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viết</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về</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chủ</a:t>
              </a:r>
              <a:r>
                <a:rPr lang="en-US" sz="4000" dirty="0">
                  <a:solidFill>
                    <a:srgbClr val="000000"/>
                  </a:solidFill>
                  <a:latin typeface="UTM Avo" panose="02040603050506020204" pitchFamily="18" charset="0"/>
                </a:rPr>
                <a:t> </a:t>
              </a:r>
              <a:r>
                <a:rPr lang="en-US" sz="4000" dirty="0" err="1">
                  <a:solidFill>
                    <a:srgbClr val="000000"/>
                  </a:solidFill>
                  <a:latin typeface="UTM Avo" panose="02040603050506020204" pitchFamily="18" charset="0"/>
                </a:rPr>
                <a:t>điểm</a:t>
              </a:r>
              <a:r>
                <a:rPr lang="en-US" sz="4000" dirty="0">
                  <a:solidFill>
                    <a:srgbClr val="000000"/>
                  </a:solidFill>
                  <a:latin typeface="UTM Avo" panose="02040603050506020204" pitchFamily="18" charset="0"/>
                </a:rPr>
                <a:t> </a:t>
              </a:r>
              <a:r>
                <a:rPr lang="en-US" sz="4000" b="1" i="1" dirty="0">
                  <a:solidFill>
                    <a:srgbClr val="000000"/>
                  </a:solidFill>
                  <a:latin typeface="UTM Avo" panose="02040603050506020204" pitchFamily="18" charset="0"/>
                </a:rPr>
                <a:t>Kho </a:t>
              </a:r>
              <a:r>
                <a:rPr lang="en-US" sz="4000" b="1" i="1" dirty="0" err="1">
                  <a:solidFill>
                    <a:srgbClr val="000000"/>
                  </a:solidFill>
                  <a:latin typeface="UTM Avo" panose="02040603050506020204" pitchFamily="18" charset="0"/>
                </a:rPr>
                <a:t>báu</a:t>
              </a:r>
              <a:r>
                <a:rPr lang="en-US" sz="4000" b="1" i="1" dirty="0">
                  <a:solidFill>
                    <a:srgbClr val="000000"/>
                  </a:solidFill>
                  <a:latin typeface="UTM Avo" panose="02040603050506020204" pitchFamily="18" charset="0"/>
                </a:rPr>
                <a:t> </a:t>
              </a:r>
              <a:r>
                <a:rPr lang="en-US" sz="4000" b="1" i="1" dirty="0" err="1">
                  <a:solidFill>
                    <a:srgbClr val="000000"/>
                  </a:solidFill>
                  <a:latin typeface="UTM Avo" panose="02040603050506020204" pitchFamily="18" charset="0"/>
                </a:rPr>
                <a:t>của</a:t>
              </a:r>
              <a:r>
                <a:rPr lang="en-US" sz="4000" b="1" i="1" dirty="0">
                  <a:solidFill>
                    <a:srgbClr val="000000"/>
                  </a:solidFill>
                  <a:latin typeface="UTM Avo" panose="02040603050506020204" pitchFamily="18" charset="0"/>
                </a:rPr>
                <a:t> </a:t>
              </a:r>
              <a:r>
                <a:rPr lang="en-US" sz="4000" b="1" i="1" dirty="0" err="1">
                  <a:solidFill>
                    <a:srgbClr val="000000"/>
                  </a:solidFill>
                  <a:latin typeface="UTM Avo" panose="02040603050506020204" pitchFamily="18" charset="0"/>
                </a:rPr>
                <a:t>em</a:t>
              </a:r>
              <a:r>
                <a:rPr lang="en-US" sz="4000" i="1" dirty="0">
                  <a:solidFill>
                    <a:srgbClr val="000000"/>
                  </a:solidFill>
                  <a:latin typeface="UTM Avo" panose="02040603050506020204" pitchFamily="18" charset="0"/>
                </a:rPr>
                <a:t>.</a:t>
              </a:r>
            </a:p>
          </p:txBody>
        </p:sp>
      </p:grpSp>
      <p:sp>
        <p:nvSpPr>
          <p:cNvPr id="14" name="Freeform 25">
            <a:extLst>
              <a:ext uri="{FF2B5EF4-FFF2-40B4-BE49-F238E27FC236}">
                <a16:creationId xmlns:a16="http://schemas.microsoft.com/office/drawing/2014/main" xmlns="" id="{C5057E92-5E8C-3043-698A-4717A6DC1B8C}"/>
              </a:ext>
            </a:extLst>
          </p:cNvPr>
          <p:cNvSpPr/>
          <p:nvPr/>
        </p:nvSpPr>
        <p:spPr>
          <a:xfrm>
            <a:off x="9591323" y="1848201"/>
            <a:ext cx="2159690" cy="4499355"/>
          </a:xfrm>
          <a:custGeom>
            <a:avLst/>
            <a:gdLst/>
            <a:ahLst/>
            <a:cxnLst/>
            <a:rect l="l" t="t" r="r" b="b"/>
            <a:pathLst>
              <a:path w="2868373" h="5975778">
                <a:moveTo>
                  <a:pt x="0" y="0"/>
                </a:moveTo>
                <a:lnTo>
                  <a:pt x="2868374" y="0"/>
                </a:lnTo>
                <a:lnTo>
                  <a:pt x="2868374" y="5975778"/>
                </a:lnTo>
                <a:lnTo>
                  <a:pt x="0" y="59757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UTM Avo" panose="02040603050506020204" pitchFamily="18" charset="0"/>
            </a:endParaRPr>
          </a:p>
        </p:txBody>
      </p:sp>
      <p:sp>
        <p:nvSpPr>
          <p:cNvPr id="17" name="Rectangle 16"/>
          <p:cNvSpPr/>
          <p:nvPr/>
        </p:nvSpPr>
        <p:spPr>
          <a:xfrm>
            <a:off x="0" y="0"/>
            <a:ext cx="12192000"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12192000" cy="615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20456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xmlns="" id="{865F3594-7AA9-68B8-6A14-5F72E91D391F}"/>
              </a:ext>
            </a:extLst>
          </p:cNvPr>
          <p:cNvSpPr/>
          <p:nvPr/>
        </p:nvSpPr>
        <p:spPr>
          <a:xfrm>
            <a:off x="1774851" y="2017989"/>
            <a:ext cx="3524965" cy="4305300"/>
          </a:xfrm>
          <a:custGeom>
            <a:avLst/>
            <a:gdLst/>
            <a:ahLst/>
            <a:cxnLst/>
            <a:rect l="l" t="t" r="r" b="b"/>
            <a:pathLst>
              <a:path w="6737985" h="8229600">
                <a:moveTo>
                  <a:pt x="0" y="0"/>
                </a:moveTo>
                <a:lnTo>
                  <a:pt x="6737985" y="0"/>
                </a:lnTo>
                <a:lnTo>
                  <a:pt x="6737985" y="8229600"/>
                </a:lnTo>
                <a:lnTo>
                  <a:pt x="0" y="8229600"/>
                </a:lnTo>
                <a:lnTo>
                  <a:pt x="0" y="0"/>
                </a:lnTo>
                <a:close/>
              </a:path>
            </a:pathLst>
          </a:custGeom>
          <a:blipFill>
            <a:blip r:embed="rId3" cstate="print"/>
            <a:stretch>
              <a:fillRect/>
            </a:stretch>
          </a:blipFill>
        </p:spPr>
        <p:txBody>
          <a:bodyPr/>
          <a:lstStyle/>
          <a:p>
            <a:endParaRPr lang="en-US" sz="2400">
              <a:latin typeface="UTM Avo" panose="02040603050506020204" pitchFamily="18" charset="0"/>
            </a:endParaRPr>
          </a:p>
        </p:txBody>
      </p:sp>
      <p:grpSp>
        <p:nvGrpSpPr>
          <p:cNvPr id="14" name="Group 13">
            <a:extLst>
              <a:ext uri="{FF2B5EF4-FFF2-40B4-BE49-F238E27FC236}">
                <a16:creationId xmlns:a16="http://schemas.microsoft.com/office/drawing/2014/main" xmlns="" id="{AA74BBB5-7018-A1AF-BB1F-C333A7CD4545}"/>
              </a:ext>
            </a:extLst>
          </p:cNvPr>
          <p:cNvGrpSpPr/>
          <p:nvPr/>
        </p:nvGrpSpPr>
        <p:grpSpPr>
          <a:xfrm>
            <a:off x="5419286" y="1916665"/>
            <a:ext cx="5296921" cy="2759457"/>
            <a:chOff x="6524394" y="2023718"/>
            <a:chExt cx="10287000" cy="4343400"/>
          </a:xfrm>
        </p:grpSpPr>
        <p:sp>
          <p:nvSpPr>
            <p:cNvPr id="15" name="Speech Bubble: Rectangle with Corners Rounded 14">
              <a:extLst>
                <a:ext uri="{FF2B5EF4-FFF2-40B4-BE49-F238E27FC236}">
                  <a16:creationId xmlns:a16="http://schemas.microsoft.com/office/drawing/2014/main" xmlns="" id="{AB9BC31C-A298-18FA-EEB1-D0A01F5AF3DD}"/>
                </a:ext>
              </a:extLst>
            </p:cNvPr>
            <p:cNvSpPr/>
            <p:nvPr/>
          </p:nvSpPr>
          <p:spPr>
            <a:xfrm>
              <a:off x="6524394" y="2023718"/>
              <a:ext cx="10287000" cy="4343400"/>
            </a:xfrm>
            <a:prstGeom prst="wedgeRoundRectCallout">
              <a:avLst>
                <a:gd name="adj1" fmla="val -59804"/>
                <a:gd name="adj2" fmla="val 26847"/>
                <a:gd name="adj3" fmla="val 16667"/>
              </a:avLst>
            </a:prstGeom>
            <a:solidFill>
              <a:schemeClr val="accent5">
                <a:lumMod val="20000"/>
                <a:lumOff val="8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UTM Avo" panose="02040603050506020204" pitchFamily="18" charset="0"/>
              </a:endParaRPr>
            </a:p>
          </p:txBody>
        </p:sp>
        <p:sp>
          <p:nvSpPr>
            <p:cNvPr id="16" name="TextBox 15">
              <a:extLst>
                <a:ext uri="{FF2B5EF4-FFF2-40B4-BE49-F238E27FC236}">
                  <a16:creationId xmlns:a16="http://schemas.microsoft.com/office/drawing/2014/main" xmlns="" id="{1C4C53BB-F7BE-A2A4-581D-A45B9AFA004B}"/>
                </a:ext>
              </a:extLst>
            </p:cNvPr>
            <p:cNvSpPr txBox="1"/>
            <p:nvPr/>
          </p:nvSpPr>
          <p:spPr>
            <a:xfrm>
              <a:off x="7667394" y="2713403"/>
              <a:ext cx="8382001" cy="2637786"/>
            </a:xfrm>
            <a:prstGeom prst="rect">
              <a:avLst/>
            </a:prstGeom>
            <a:noFill/>
          </p:spPr>
          <p:txBody>
            <a:bodyPr wrap="square">
              <a:spAutoFit/>
            </a:bodyPr>
            <a:lstStyle/>
            <a:p>
              <a:pPr algn="just">
                <a:lnSpc>
                  <a:spcPct val="150000"/>
                </a:lnSpc>
              </a:pPr>
              <a:r>
                <a:rPr lang="en-US" sz="2400" dirty="0">
                  <a:latin typeface="UTM Avo" panose="02040603050506020204" pitchFamily="18" charset="0"/>
                  <a:cs typeface="Arial" panose="020B0604020202020204" pitchFamily="34" charset="0"/>
                </a:rPr>
                <a:t>Em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nhớ</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cuốn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sách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đầu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tiên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gì</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không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kể</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cả</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lớp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cùng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nghe</a:t>
              </a:r>
              <a:r>
                <a:rPr lang="en-US" sz="2400" dirty="0">
                  <a:latin typeface="UTM Avo" panose="02040603050506020204" pitchFamily="18" charset="0"/>
                  <a:cs typeface="Arial" panose="020B0604020202020204" pitchFamily="34" charset="0"/>
                </a:rPr>
                <a:t>.</a:t>
              </a:r>
            </a:p>
          </p:txBody>
        </p:sp>
      </p:grpSp>
      <p:sp>
        <p:nvSpPr>
          <p:cNvPr id="6" name="Rectangle 5"/>
          <p:cNvSpPr/>
          <p:nvPr/>
        </p:nvSpPr>
        <p:spPr>
          <a:xfrm>
            <a:off x="0" y="0"/>
            <a:ext cx="12192000" cy="625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96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606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73840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14">
            <a:extLst>
              <a:ext uri="{FF2B5EF4-FFF2-40B4-BE49-F238E27FC236}">
                <a16:creationId xmlns:a16="http://schemas.microsoft.com/office/drawing/2014/main" xmlns="" id="{5D96331D-7F07-D4D1-3D65-BE01AEC921E1}"/>
              </a:ext>
            </a:extLst>
          </p:cNvPr>
          <p:cNvGrpSpPr/>
          <p:nvPr/>
        </p:nvGrpSpPr>
        <p:grpSpPr>
          <a:xfrm>
            <a:off x="2304063" y="1775477"/>
            <a:ext cx="8753499" cy="1309097"/>
            <a:chOff x="0" y="0"/>
            <a:chExt cx="4088884" cy="643507"/>
          </a:xfrm>
        </p:grpSpPr>
        <p:sp>
          <p:nvSpPr>
            <p:cNvPr id="6" name="Freeform 15">
              <a:extLst>
                <a:ext uri="{FF2B5EF4-FFF2-40B4-BE49-F238E27FC236}">
                  <a16:creationId xmlns:a16="http://schemas.microsoft.com/office/drawing/2014/main" xmlns="" id="{005C7702-371B-9904-52FF-16E0FF318B3A}"/>
                </a:ext>
              </a:extLst>
            </p:cNvPr>
            <p:cNvSpPr/>
            <p:nvPr/>
          </p:nvSpPr>
          <p:spPr>
            <a:xfrm>
              <a:off x="0" y="0"/>
              <a:ext cx="4088885" cy="643507"/>
            </a:xfrm>
            <a:custGeom>
              <a:avLst/>
              <a:gdLst/>
              <a:ahLst/>
              <a:cxnLst/>
              <a:rect l="l" t="t" r="r" b="b"/>
              <a:pathLst>
                <a:path w="4088885" h="643507">
                  <a:moveTo>
                    <a:pt x="0" y="0"/>
                  </a:moveTo>
                  <a:lnTo>
                    <a:pt x="4088885" y="0"/>
                  </a:lnTo>
                  <a:lnTo>
                    <a:pt x="4088885" y="643507"/>
                  </a:lnTo>
                  <a:lnTo>
                    <a:pt x="0" y="643507"/>
                  </a:lnTo>
                  <a:close/>
                </a:path>
              </a:pathLst>
            </a:custGeom>
            <a:solidFill>
              <a:srgbClr val="FDA3CE"/>
            </a:solidFill>
          </p:spPr>
          <p:txBody>
            <a:bodyPr/>
            <a:lstStyle/>
            <a:p>
              <a:endParaRPr lang="en-US">
                <a:latin typeface="UTM Avo" panose="02040603050506020204" pitchFamily="18" charset="0"/>
              </a:endParaRPr>
            </a:p>
          </p:txBody>
        </p:sp>
        <p:sp>
          <p:nvSpPr>
            <p:cNvPr id="7" name="TextBox 16">
              <a:extLst>
                <a:ext uri="{FF2B5EF4-FFF2-40B4-BE49-F238E27FC236}">
                  <a16:creationId xmlns:a16="http://schemas.microsoft.com/office/drawing/2014/main" xmlns="" id="{77FD2530-69FD-B99B-B488-2297251A70E3}"/>
                </a:ext>
              </a:extLst>
            </p:cNvPr>
            <p:cNvSpPr txBox="1"/>
            <p:nvPr/>
          </p:nvSpPr>
          <p:spPr>
            <a:xfrm>
              <a:off x="0" y="-9525"/>
              <a:ext cx="812800" cy="822325"/>
            </a:xfrm>
            <a:prstGeom prst="rect">
              <a:avLst/>
            </a:prstGeom>
          </p:spPr>
          <p:txBody>
            <a:bodyPr lIns="27432" tIns="27432" rIns="27432" bIns="27432" rtlCol="0" anchor="t"/>
            <a:lstStyle/>
            <a:p>
              <a:pPr algn="ctr"/>
              <a:endParaRPr>
                <a:latin typeface="UTM Avo" panose="02040603050506020204" pitchFamily="18" charset="0"/>
              </a:endParaRPr>
            </a:p>
          </p:txBody>
        </p:sp>
      </p:grpSp>
      <p:grpSp>
        <p:nvGrpSpPr>
          <p:cNvPr id="14" name="Group 21">
            <a:extLst>
              <a:ext uri="{FF2B5EF4-FFF2-40B4-BE49-F238E27FC236}">
                <a16:creationId xmlns:a16="http://schemas.microsoft.com/office/drawing/2014/main" xmlns="" id="{BE7ED73C-0506-F296-DB1C-3BE97C7EA34D}"/>
              </a:ext>
            </a:extLst>
          </p:cNvPr>
          <p:cNvGrpSpPr/>
          <p:nvPr/>
        </p:nvGrpSpPr>
        <p:grpSpPr>
          <a:xfrm>
            <a:off x="5602954" y="4369035"/>
            <a:ext cx="1309097" cy="1309097"/>
            <a:chOff x="0" y="0"/>
            <a:chExt cx="1745463" cy="1745463"/>
          </a:xfrm>
        </p:grpSpPr>
        <p:grpSp>
          <p:nvGrpSpPr>
            <p:cNvPr id="15" name="Group 22">
              <a:extLst>
                <a:ext uri="{FF2B5EF4-FFF2-40B4-BE49-F238E27FC236}">
                  <a16:creationId xmlns:a16="http://schemas.microsoft.com/office/drawing/2014/main" xmlns="" id="{40EBCC8E-0527-B918-974B-38825590F2C7}"/>
                </a:ext>
              </a:extLst>
            </p:cNvPr>
            <p:cNvGrpSpPr/>
            <p:nvPr/>
          </p:nvGrpSpPr>
          <p:grpSpPr>
            <a:xfrm>
              <a:off x="0" y="0"/>
              <a:ext cx="1745463" cy="1745463"/>
              <a:chOff x="0" y="0"/>
              <a:chExt cx="812800" cy="812800"/>
            </a:xfrm>
          </p:grpSpPr>
          <p:sp>
            <p:nvSpPr>
              <p:cNvPr id="17" name="Freeform 23">
                <a:extLst>
                  <a:ext uri="{FF2B5EF4-FFF2-40B4-BE49-F238E27FC236}">
                    <a16:creationId xmlns:a16="http://schemas.microsoft.com/office/drawing/2014/main" xmlns="" id="{FBC20538-68E0-EDC2-55C4-78866CB59D9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latin typeface="UTM Avo" panose="02040603050506020204" pitchFamily="18" charset="0"/>
                </a:endParaRPr>
              </a:p>
            </p:txBody>
          </p:sp>
          <p:sp>
            <p:nvSpPr>
              <p:cNvPr id="18" name="TextBox 24">
                <a:extLst>
                  <a:ext uri="{FF2B5EF4-FFF2-40B4-BE49-F238E27FC236}">
                    <a16:creationId xmlns:a16="http://schemas.microsoft.com/office/drawing/2014/main" xmlns="" id="{EEC0F25B-68DF-2F3E-CAC8-BF99E96C7C5A}"/>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sz="4000">
                  <a:latin typeface="UTM Avo" panose="02040603050506020204" pitchFamily="18" charset="0"/>
                </a:endParaRPr>
              </a:p>
            </p:txBody>
          </p:sp>
        </p:grpSp>
        <p:sp>
          <p:nvSpPr>
            <p:cNvPr id="16" name="Freeform 25">
              <a:extLst>
                <a:ext uri="{FF2B5EF4-FFF2-40B4-BE49-F238E27FC236}">
                  <a16:creationId xmlns:a16="http://schemas.microsoft.com/office/drawing/2014/main" xmlns="" id="{34479DC5-8428-3E2C-67CB-C55236FE60BE}"/>
                </a:ext>
              </a:extLst>
            </p:cNvPr>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3" cstate="print"/>
              <a:stretch>
                <a:fillRect/>
              </a:stretch>
            </a:blipFill>
          </p:spPr>
          <p:txBody>
            <a:bodyPr/>
            <a:lstStyle/>
            <a:p>
              <a:endParaRPr lang="en-US">
                <a:latin typeface="UTM Avo" panose="02040603050506020204" pitchFamily="18" charset="0"/>
              </a:endParaRPr>
            </a:p>
          </p:txBody>
        </p:sp>
      </p:grpSp>
      <p:grpSp>
        <p:nvGrpSpPr>
          <p:cNvPr id="23" name="Group 22">
            <a:extLst>
              <a:ext uri="{FF2B5EF4-FFF2-40B4-BE49-F238E27FC236}">
                <a16:creationId xmlns:a16="http://schemas.microsoft.com/office/drawing/2014/main" xmlns="" id="{40653EF4-ADB4-06C6-AE89-2576A0A08379}"/>
              </a:ext>
            </a:extLst>
          </p:cNvPr>
          <p:cNvGrpSpPr/>
          <p:nvPr/>
        </p:nvGrpSpPr>
        <p:grpSpPr>
          <a:xfrm>
            <a:off x="1314117" y="1719287"/>
            <a:ext cx="1421475" cy="1421475"/>
            <a:chOff x="778204" y="679699"/>
            <a:chExt cx="3051724" cy="3051724"/>
          </a:xfrm>
        </p:grpSpPr>
        <p:grpSp>
          <p:nvGrpSpPr>
            <p:cNvPr id="8" name="Group 8">
              <a:extLst>
                <a:ext uri="{FF2B5EF4-FFF2-40B4-BE49-F238E27FC236}">
                  <a16:creationId xmlns:a16="http://schemas.microsoft.com/office/drawing/2014/main" xmlns="" id="{A1BC8346-D81F-F860-C4B6-FD9F5D413B2D}"/>
                </a:ext>
              </a:extLst>
            </p:cNvPr>
            <p:cNvGrpSpPr/>
            <p:nvPr/>
          </p:nvGrpSpPr>
          <p:grpSpPr>
            <a:xfrm>
              <a:off x="778204" y="679699"/>
              <a:ext cx="3051724" cy="3051724"/>
              <a:chOff x="0" y="0"/>
              <a:chExt cx="812800" cy="812800"/>
            </a:xfrm>
          </p:grpSpPr>
          <p:sp>
            <p:nvSpPr>
              <p:cNvPr id="9" name="Freeform 9">
                <a:extLst>
                  <a:ext uri="{FF2B5EF4-FFF2-40B4-BE49-F238E27FC236}">
                    <a16:creationId xmlns:a16="http://schemas.microsoft.com/office/drawing/2014/main" xmlns="" id="{5ED8E4B2-A8C9-0B3A-5FCE-12A4309E2CD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74B1"/>
              </a:solidFill>
            </p:spPr>
            <p:txBody>
              <a:bodyPr/>
              <a:lstStyle/>
              <a:p>
                <a:endParaRPr lang="en-US">
                  <a:latin typeface="UTM Avo" panose="02040603050506020204" pitchFamily="18" charset="0"/>
                </a:endParaRPr>
              </a:p>
            </p:txBody>
          </p:sp>
          <p:sp>
            <p:nvSpPr>
              <p:cNvPr id="10" name="TextBox 10">
                <a:extLst>
                  <a:ext uri="{FF2B5EF4-FFF2-40B4-BE49-F238E27FC236}">
                    <a16:creationId xmlns:a16="http://schemas.microsoft.com/office/drawing/2014/main" xmlns="" id="{8B3C651D-00D9-F572-BE33-9061802EEA3F}"/>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latin typeface="UTM Avo" panose="02040603050506020204" pitchFamily="18" charset="0"/>
                </a:endParaRPr>
              </a:p>
            </p:txBody>
          </p:sp>
        </p:grpSp>
        <p:grpSp>
          <p:nvGrpSpPr>
            <p:cNvPr id="11" name="Group 11">
              <a:extLst>
                <a:ext uri="{FF2B5EF4-FFF2-40B4-BE49-F238E27FC236}">
                  <a16:creationId xmlns:a16="http://schemas.microsoft.com/office/drawing/2014/main" xmlns="" id="{B3C0A926-6FDC-5D38-09C8-918150AD4D49}"/>
                </a:ext>
              </a:extLst>
            </p:cNvPr>
            <p:cNvGrpSpPr/>
            <p:nvPr/>
          </p:nvGrpSpPr>
          <p:grpSpPr>
            <a:xfrm>
              <a:off x="1015741" y="917236"/>
              <a:ext cx="2576650" cy="2576650"/>
              <a:chOff x="0" y="0"/>
              <a:chExt cx="812800" cy="812800"/>
            </a:xfrm>
          </p:grpSpPr>
          <p:sp>
            <p:nvSpPr>
              <p:cNvPr id="12" name="Freeform 12">
                <a:extLst>
                  <a:ext uri="{FF2B5EF4-FFF2-40B4-BE49-F238E27FC236}">
                    <a16:creationId xmlns:a16="http://schemas.microsoft.com/office/drawing/2014/main" xmlns="" id="{087F6432-130B-166E-EF15-293B0F2AF6F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latin typeface="UTM Avo" panose="02040603050506020204" pitchFamily="18" charset="0"/>
                </a:endParaRPr>
              </a:p>
            </p:txBody>
          </p:sp>
          <p:sp>
            <p:nvSpPr>
              <p:cNvPr id="13" name="TextBox 13">
                <a:extLst>
                  <a:ext uri="{FF2B5EF4-FFF2-40B4-BE49-F238E27FC236}">
                    <a16:creationId xmlns:a16="http://schemas.microsoft.com/office/drawing/2014/main" xmlns="" id="{AE4DF51B-6572-6288-9DBE-85D99C69BE76}"/>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latin typeface="UTM Avo" panose="02040603050506020204" pitchFamily="18" charset="0"/>
                </a:endParaRPr>
              </a:p>
            </p:txBody>
          </p:sp>
        </p:grpSp>
        <p:sp>
          <p:nvSpPr>
            <p:cNvPr id="19" name="Freeform 26">
              <a:extLst>
                <a:ext uri="{FF2B5EF4-FFF2-40B4-BE49-F238E27FC236}">
                  <a16:creationId xmlns:a16="http://schemas.microsoft.com/office/drawing/2014/main" xmlns="" id="{F0D11FBB-F1E3-A39C-F2B0-09D5B592F4A7}"/>
                </a:ext>
              </a:extLst>
            </p:cNvPr>
            <p:cNvSpPr/>
            <p:nvPr/>
          </p:nvSpPr>
          <p:spPr>
            <a:xfrm>
              <a:off x="1619391" y="1292148"/>
              <a:ext cx="1621307" cy="1826825"/>
            </a:xfrm>
            <a:custGeom>
              <a:avLst/>
              <a:gdLst/>
              <a:ahLst/>
              <a:cxnLst/>
              <a:rect l="l" t="t" r="r" b="b"/>
              <a:pathLst>
                <a:path w="1621307" h="1826825">
                  <a:moveTo>
                    <a:pt x="0" y="0"/>
                  </a:moveTo>
                  <a:lnTo>
                    <a:pt x="1621307" y="0"/>
                  </a:lnTo>
                  <a:lnTo>
                    <a:pt x="1621307" y="1826824"/>
                  </a:lnTo>
                  <a:lnTo>
                    <a:pt x="0" y="18268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UTM Avo" panose="02040603050506020204" pitchFamily="18" charset="0"/>
              </a:endParaRPr>
            </a:p>
          </p:txBody>
        </p:sp>
      </p:grpSp>
      <p:sp>
        <p:nvSpPr>
          <p:cNvPr id="20" name="TextBox 28">
            <a:extLst>
              <a:ext uri="{FF2B5EF4-FFF2-40B4-BE49-F238E27FC236}">
                <a16:creationId xmlns:a16="http://schemas.microsoft.com/office/drawing/2014/main" xmlns="" id="{A38730DA-0EE8-8683-2560-22FF1CCE1D1B}"/>
              </a:ext>
            </a:extLst>
          </p:cNvPr>
          <p:cNvSpPr txBox="1"/>
          <p:nvPr/>
        </p:nvSpPr>
        <p:spPr>
          <a:xfrm>
            <a:off x="7070634" y="4369035"/>
            <a:ext cx="4342249" cy="1029513"/>
          </a:xfrm>
          <a:prstGeom prst="rect">
            <a:avLst/>
          </a:prstGeom>
        </p:spPr>
        <p:txBody>
          <a:bodyPr wrap="square" lIns="0" tIns="0" rIns="0" bIns="0" rtlCol="0" anchor="t">
            <a:spAutoFit/>
          </a:bodyPr>
          <a:lstStyle/>
          <a:p>
            <a:pPr algn="just">
              <a:lnSpc>
                <a:spcPct val="150000"/>
              </a:lnSpc>
              <a:spcBef>
                <a:spcPct val="0"/>
              </a:spcBef>
            </a:pPr>
            <a:r>
              <a:rPr lang="en-US" sz="2400" dirty="0" err="1">
                <a:solidFill>
                  <a:srgbClr val="000000"/>
                </a:solidFill>
                <a:latin typeface="UTM Avo" panose="02040603050506020204" pitchFamily="18" charset="0"/>
              </a:rPr>
              <a:t>Giọng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đọc</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toàn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bài</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thể</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hiện</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sự</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hào</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hứng</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tha</a:t>
            </a:r>
            <a:r>
              <a:rPr lang="en-US" sz="2400" dirty="0">
                <a:solidFill>
                  <a:srgbClr val="000000"/>
                </a:solidFill>
                <a:latin typeface="UTM Avo" panose="02040603050506020204" pitchFamily="18" charset="0"/>
              </a:rPr>
              <a:t> </a:t>
            </a:r>
            <a:r>
              <a:rPr lang="en-US" sz="2400" dirty="0" err="1">
                <a:solidFill>
                  <a:srgbClr val="000000"/>
                </a:solidFill>
                <a:latin typeface="UTM Avo" panose="02040603050506020204" pitchFamily="18" charset="0"/>
              </a:rPr>
              <a:t>thiết</a:t>
            </a:r>
            <a:r>
              <a:rPr lang="en-US" sz="2400" dirty="0">
                <a:solidFill>
                  <a:srgbClr val="000000"/>
                </a:solidFill>
                <a:latin typeface="UTM Avo" panose="02040603050506020204" pitchFamily="18" charset="0"/>
              </a:rPr>
              <a:t>. </a:t>
            </a:r>
          </a:p>
        </p:txBody>
      </p:sp>
      <p:sp>
        <p:nvSpPr>
          <p:cNvPr id="21" name="TextBox 20">
            <a:extLst>
              <a:ext uri="{FF2B5EF4-FFF2-40B4-BE49-F238E27FC236}">
                <a16:creationId xmlns:a16="http://schemas.microsoft.com/office/drawing/2014/main" xmlns="" id="{C85198FE-CAE9-2AAE-CA35-50C0A37F7C68}"/>
              </a:ext>
            </a:extLst>
          </p:cNvPr>
          <p:cNvSpPr txBox="1"/>
          <p:nvPr/>
        </p:nvSpPr>
        <p:spPr>
          <a:xfrm>
            <a:off x="2896529" y="1980027"/>
            <a:ext cx="7695271" cy="954107"/>
          </a:xfrm>
          <a:prstGeom prst="rect">
            <a:avLst/>
          </a:prstGeom>
          <a:noFill/>
        </p:spPr>
        <p:txBody>
          <a:bodyPr wrap="square">
            <a:spAutoFit/>
          </a:bodyPr>
          <a:lstStyle/>
          <a:p>
            <a:pPr algn="just"/>
            <a:r>
              <a:rPr lang="vi-VN" sz="2800" dirty="0">
                <a:latin typeface="UTM Avo" panose="02040603050506020204" pitchFamily="18" charset="0"/>
              </a:rPr>
              <a:t>Em hãy luyện đọc thành tiếng từng đoạn câu chuyện </a:t>
            </a:r>
            <a:r>
              <a:rPr lang="vi-VN" sz="2800" i="1" dirty="0">
                <a:latin typeface="UTM Avo" panose="02040603050506020204" pitchFamily="18" charset="0"/>
              </a:rPr>
              <a:t>Những trang sách tuổi thơ.</a:t>
            </a:r>
          </a:p>
        </p:txBody>
      </p:sp>
      <p:pic>
        <p:nvPicPr>
          <p:cNvPr id="22" name="Picture 21">
            <a:extLst>
              <a:ext uri="{FF2B5EF4-FFF2-40B4-BE49-F238E27FC236}">
                <a16:creationId xmlns:a16="http://schemas.microsoft.com/office/drawing/2014/main" xmlns="" id="{55989D4B-FF00-B2B0-03D1-708231CCCDE7}"/>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9067" t="9269" r="9067" b="55265"/>
          <a:stretch/>
        </p:blipFill>
        <p:spPr>
          <a:xfrm>
            <a:off x="669246" y="3771691"/>
            <a:ext cx="4775125" cy="2598055"/>
          </a:xfrm>
          <a:prstGeom prst="rect">
            <a:avLst/>
          </a:prstGeom>
        </p:spPr>
      </p:pic>
      <p:sp>
        <p:nvSpPr>
          <p:cNvPr id="25" name="Rectangle 24"/>
          <p:cNvSpPr/>
          <p:nvPr/>
        </p:nvSpPr>
        <p:spPr>
          <a:xfrm>
            <a:off x="0" y="0"/>
            <a:ext cx="12192000" cy="625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15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750"/>
                                        <p:tgtEl>
                                          <p:spTgt spid="20"/>
                                        </p:tgtEl>
                                      </p:cBhvr>
                                    </p:animEffect>
                                    <p:anim calcmode="lin" valueType="num">
                                      <p:cBhvr>
                                        <p:cTn id="16" dur="750" fill="hold"/>
                                        <p:tgtEl>
                                          <p:spTgt spid="20"/>
                                        </p:tgtEl>
                                        <p:attrNameLst>
                                          <p:attrName>ppt_x</p:attrName>
                                        </p:attrNameLst>
                                      </p:cBhvr>
                                      <p:tavLst>
                                        <p:tav tm="0">
                                          <p:val>
                                            <p:strVal val="#ppt_x"/>
                                          </p:val>
                                        </p:tav>
                                        <p:tav tm="100000">
                                          <p:val>
                                            <p:strVal val="#ppt_x"/>
                                          </p:val>
                                        </p:tav>
                                      </p:tavLst>
                                    </p:anim>
                                    <p:anim calcmode="lin" valueType="num">
                                      <p:cBhvr>
                                        <p:cTn id="17" dur="750" fill="hold"/>
                                        <p:tgtEl>
                                          <p:spTgt spid="2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50"/>
                                        <p:tgtEl>
                                          <p:spTgt spid="14"/>
                                        </p:tgtEl>
                                      </p:cBhvr>
                                    </p:animEffect>
                                    <p:anim calcmode="lin" valueType="num">
                                      <p:cBhvr>
                                        <p:cTn id="21" dur="750" fill="hold"/>
                                        <p:tgtEl>
                                          <p:spTgt spid="14"/>
                                        </p:tgtEl>
                                        <p:attrNameLst>
                                          <p:attrName>ppt_x</p:attrName>
                                        </p:attrNameLst>
                                      </p:cBhvr>
                                      <p:tavLst>
                                        <p:tav tm="0">
                                          <p:val>
                                            <p:strVal val="#ppt_x"/>
                                          </p:val>
                                        </p:tav>
                                        <p:tav tm="100000">
                                          <p:val>
                                            <p:strVal val="#ppt_x"/>
                                          </p:val>
                                        </p:tav>
                                      </p:tavLst>
                                    </p:anim>
                                    <p:anim calcmode="lin" valueType="num">
                                      <p:cBhvr>
                                        <p:cTn id="22"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Nong trai\transcoder.png"/>
          <p:cNvPicPr>
            <a:picLocks noChangeAspect="1" noChangeArrowheads="1"/>
          </p:cNvPicPr>
          <p:nvPr/>
        </p:nvPicPr>
        <p:blipFill>
          <a:blip r:embed="rId4" cstate="print">
            <a:extLst>
              <a:ext uri="{BEBA8EAE-BF5A-486C-A8C5-ECC9F3942E4B}">
                <a14:imgProps xmlns:a14="http://schemas.microsoft.com/office/drawing/2010/main" xmlns="">
                  <a14:imgLayer r:embed="rId6">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348344" y="0"/>
            <a:ext cx="12540344" cy="705394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2" descr="C:\Users\ADMIN\Desktop\Nong trai\dep-of-vector-farm-animals (5).jpg"/>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0" b="100000" l="0" r="100000">
                        <a14:foregroundMark x1="36290" y1="85824" x2="63306" y2="9425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833701" y="1215185"/>
            <a:ext cx="1075099" cy="11314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Kết quả hình ảnh cho tree apple cartoon"/>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908801" y="720025"/>
            <a:ext cx="1194103" cy="1360056"/>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Kết quả hình ảnh cho tree apple cartoon"/>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xmlns="" val="0"/>
              </a:ext>
            </a:extLst>
          </a:blip>
          <a:srcRect/>
          <a:stretch>
            <a:fillRect/>
          </a:stretch>
        </p:blipFill>
        <p:spPr bwMode="auto">
          <a:xfrm flipH="1">
            <a:off x="8755488" y="654878"/>
            <a:ext cx="2106877" cy="2479173"/>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flipH="1">
            <a:off x="5673512" y="2880024"/>
            <a:ext cx="1965109" cy="699381"/>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5" descr="C:\Users\ADMIN\Desktop\Nong trai\barn-clipart-old-macdonald-2a.jpg">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xmlns="">
                  <a14:imgLayer r:embed="rId17">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9217354" y="1040001"/>
            <a:ext cx="4095939" cy="3255604"/>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401248" y="2901605"/>
            <a:ext cx="2332553" cy="699381"/>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33" descr="152.png">
            <a:hlinkClick r:id="rId18" action="ppaction://hlinksldjump"/>
          </p:cNvPr>
          <p:cNvPicPr>
            <a:picLocks noChangeAspect="1"/>
          </p:cNvPicPr>
          <p:nvPr/>
        </p:nvPicPr>
        <p:blipFill>
          <a:blip r:embed="rId19" cstate="print"/>
          <a:stretch>
            <a:fillRect/>
          </a:stretch>
        </p:blipFill>
        <p:spPr>
          <a:xfrm>
            <a:off x="7169615" y="4014233"/>
            <a:ext cx="1139686" cy="773391"/>
          </a:xfrm>
          <a:prstGeom prst="rect">
            <a:avLst/>
          </a:prstGeom>
        </p:spPr>
      </p:pic>
      <p:pic>
        <p:nvPicPr>
          <p:cNvPr id="38" name="Picture 37" descr="153.png"/>
          <p:cNvPicPr>
            <a:picLocks noChangeAspect="1"/>
          </p:cNvPicPr>
          <p:nvPr/>
        </p:nvPicPr>
        <p:blipFill>
          <a:blip r:embed="rId20" cstate="print"/>
          <a:stretch>
            <a:fillRect/>
          </a:stretch>
        </p:blipFill>
        <p:spPr>
          <a:xfrm flipH="1">
            <a:off x="-2599234" y="3980073"/>
            <a:ext cx="2195822" cy="1353732"/>
          </a:xfrm>
          <a:prstGeom prst="rect">
            <a:avLst/>
          </a:prstGeom>
        </p:spPr>
      </p:pic>
      <p:pic>
        <p:nvPicPr>
          <p:cNvPr id="26"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flipH="1">
            <a:off x="4023617" y="2875773"/>
            <a:ext cx="1965109" cy="699381"/>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36" descr="152.png">
            <a:hlinkClick r:id="rId21" action="ppaction://hlinksldjump"/>
          </p:cNvPr>
          <p:cNvPicPr>
            <a:picLocks noChangeAspect="1"/>
          </p:cNvPicPr>
          <p:nvPr/>
        </p:nvPicPr>
        <p:blipFill>
          <a:blip r:embed="rId19" cstate="print"/>
          <a:stretch>
            <a:fillRect/>
          </a:stretch>
        </p:blipFill>
        <p:spPr>
          <a:xfrm>
            <a:off x="5518964" y="3109713"/>
            <a:ext cx="1139686" cy="773391"/>
          </a:xfrm>
          <a:prstGeom prst="rect">
            <a:avLst/>
          </a:prstGeom>
        </p:spPr>
      </p:pic>
      <p:pic>
        <p:nvPicPr>
          <p:cNvPr id="27"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flipH="1">
            <a:off x="10226891" y="4953989"/>
            <a:ext cx="1965109" cy="699381"/>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flipH="1">
            <a:off x="8383581" y="4980493"/>
            <a:ext cx="2098888" cy="699381"/>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15" descr="C:\Users\ADMIN\Desktop\Nong trai\bauernhof-gegenstände-43016029 (2).jpg"/>
          <p:cNvPicPr>
            <a:picLocks noChangeAspect="1" noChangeArrowheads="1"/>
          </p:cNvPicPr>
          <p:nvPr/>
        </p:nvPicPr>
        <p:blipFill>
          <a:blip r:embed="rId13" cstate="print">
            <a:extLst>
              <a:ext uri="{BEBA8EAE-BF5A-486C-A8C5-ECC9F3942E4B}">
                <a14:imgProps xmlns:a14="http://schemas.microsoft.com/office/drawing/2010/main" xmlns="">
                  <a14:imgLayer r:embed="rId14">
                    <a14:imgEffect>
                      <a14:backgroundRemoval t="4211" b="100000" l="0" r="1000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flipH="1">
            <a:off x="6700557" y="4940736"/>
            <a:ext cx="1965109" cy="699381"/>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Kết quả hình ảnh cho tree apple cartoon"/>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xmlns="" val="0"/>
              </a:ext>
            </a:extLst>
          </a:blip>
          <a:srcRect/>
          <a:stretch>
            <a:fillRect/>
          </a:stretch>
        </p:blipFill>
        <p:spPr bwMode="auto">
          <a:xfrm flipH="1">
            <a:off x="-527660" y="900043"/>
            <a:ext cx="2106877" cy="2479173"/>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0" descr="153.png"/>
          <p:cNvPicPr>
            <a:picLocks noChangeAspect="1"/>
          </p:cNvPicPr>
          <p:nvPr/>
        </p:nvPicPr>
        <p:blipFill>
          <a:blip r:embed="rId22" cstate="print"/>
          <a:stretch>
            <a:fillRect/>
          </a:stretch>
        </p:blipFill>
        <p:spPr>
          <a:xfrm flipH="1">
            <a:off x="-3200398" y="2433917"/>
            <a:ext cx="1976716" cy="1035421"/>
          </a:xfrm>
          <a:prstGeom prst="rect">
            <a:avLst/>
          </a:prstGeom>
        </p:spPr>
      </p:pic>
      <p:pic>
        <p:nvPicPr>
          <p:cNvPr id="20" name="Picture 19" descr="6a47e323f607fd7081d27d819f0cd3d1.png"/>
          <p:cNvPicPr>
            <a:picLocks noChangeAspect="1"/>
          </p:cNvPicPr>
          <p:nvPr/>
        </p:nvPicPr>
        <p:blipFill>
          <a:blip r:embed="rId23" cstate="print"/>
          <a:stretch>
            <a:fillRect/>
          </a:stretch>
        </p:blipFill>
        <p:spPr>
          <a:xfrm>
            <a:off x="12192000" y="4837042"/>
            <a:ext cx="1809585" cy="1775791"/>
          </a:xfrm>
          <a:prstGeom prst="rect">
            <a:avLst/>
          </a:prstGeom>
        </p:spPr>
      </p:pic>
      <p:pic>
        <p:nvPicPr>
          <p:cNvPr id="3" name="Picture 7" descr="C:\Users\ADMIN\Desktop\Tai nguyen thiet ke tro choi\Bảng gỗ\canstock6432558.jpg">
            <a:extLst>
              <a:ext uri="{FF2B5EF4-FFF2-40B4-BE49-F238E27FC236}">
                <a16:creationId xmlns:a16="http://schemas.microsoft.com/office/drawing/2014/main" xmlns="" id="{4F8DE760-2E6E-A90B-793B-6FE6F3F3F2D0}"/>
              </a:ext>
            </a:extLst>
          </p:cNvPr>
          <p:cNvPicPr>
            <a:picLocks noChangeAspect="1" noChangeArrowheads="1"/>
          </p:cNvPicPr>
          <p:nvPr/>
        </p:nvPicPr>
        <p:blipFill>
          <a:blip r:embed="rId24">
            <a:extLst>
              <a:ext uri="{BEBA8EAE-BF5A-486C-A8C5-ECC9F3942E4B}">
                <a14:imgProps xmlns:a14="http://schemas.microsoft.com/office/drawing/2010/main" xmlns="">
                  <a14:imgLayer r:embed="rId26">
                    <a14:imgEffect>
                      <a14:backgroundRemoval t="0" b="100000" l="0" r="100000">
                        <a14:foregroundMark x1="42000" y1="88732" x2="45333" y2="93662"/>
                        <a14:foregroundMark x1="36000" y1="91549" x2="38000" y2="93662"/>
                        <a14:foregroundMark x1="32667" y1="83803" x2="36000" y2="87324"/>
                        <a14:backgroundMark x1="35333" y1="88732" x2="40000" y2="92254"/>
                        <a14:backgroundMark x1="33333" y1="80986" x2="36667" y2="86620"/>
                        <a14:backgroundMark x1="42000" y1="97887" x2="44000" y2="99296"/>
                        <a14:backgroundMark x1="30667" y1="80986" x2="32667" y2="8309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xmlns="" val="0"/>
              </a:ext>
            </a:extLst>
          </a:blip>
          <a:srcRect/>
          <a:stretch>
            <a:fillRect/>
          </a:stretch>
        </p:blipFill>
        <p:spPr bwMode="auto">
          <a:xfrm>
            <a:off x="1925190" y="455552"/>
            <a:ext cx="2148311" cy="203641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756D6A1C-4DC6-C7F5-1B87-2BC10BBA7177}"/>
              </a:ext>
            </a:extLst>
          </p:cNvPr>
          <p:cNvSpPr txBox="1"/>
          <p:nvPr/>
        </p:nvSpPr>
        <p:spPr>
          <a:xfrm>
            <a:off x="1499036" y="900043"/>
            <a:ext cx="28945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UTM Avo" panose="02040603050506020204" pitchFamily="18" charset="0"/>
                <a:ea typeface="+mn-ea"/>
                <a:cs typeface="Aharoni" panose="02010803020104030203" pitchFamily="2" charset="-79"/>
              </a:rPr>
              <a:t>CHÓ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UTM Avo" panose="02040603050506020204" pitchFamily="18" charset="0"/>
                <a:ea typeface="+mn-ea"/>
                <a:cs typeface="Aharoni" panose="02010803020104030203" pitchFamily="2" charset="-79"/>
              </a:rPr>
              <a:t>CHĂN CỪU</a:t>
            </a:r>
          </a:p>
        </p:txBody>
      </p:sp>
      <p:pic>
        <p:nvPicPr>
          <p:cNvPr id="6" name="y2mate (mp3cut.net)">
            <a:hlinkClick r:id="" action="ppaction://media"/>
            <a:extLst>
              <a:ext uri="{FF2B5EF4-FFF2-40B4-BE49-F238E27FC236}">
                <a16:creationId xmlns:a16="http://schemas.microsoft.com/office/drawing/2014/main" xmlns="" id="{3D5B9296-7B7C-810D-DAA5-2907D6BFD4A3}"/>
              </a:ext>
            </a:extLst>
          </p:cNvPr>
          <p:cNvPicPr>
            <a:picLocks noChangeAspect="1"/>
          </p:cNvPicPr>
          <p:nvPr>
            <a:videoFile r:link="rId1"/>
            <p:extLst>
              <p:ext uri="{DAA4B4D4-6D71-4841-9C94-3DE7FCFB9230}">
                <p14:media xmlns:p14="http://schemas.microsoft.com/office/powerpoint/2010/main" xmlns="" r:embed="rId27"/>
              </p:ext>
            </p:extLst>
          </p:nvPr>
        </p:nvPicPr>
        <p:blipFill>
          <a:blip r:embed="rId28" cstate="print"/>
          <a:stretch>
            <a:fillRect/>
          </a:stretch>
        </p:blipFill>
        <p:spPr>
          <a:xfrm>
            <a:off x="27303" y="7605713"/>
            <a:ext cx="609600" cy="609600"/>
          </a:xfrm>
          <a:prstGeom prst="rect">
            <a:avLst/>
          </a:prstGeom>
        </p:spPr>
      </p:pic>
      <p:pic>
        <p:nvPicPr>
          <p:cNvPr id="7" name="y2mate (mp3cut.net)">
            <a:hlinkClick r:id="" action="ppaction://media"/>
            <a:extLst>
              <a:ext uri="{FF2B5EF4-FFF2-40B4-BE49-F238E27FC236}">
                <a16:creationId xmlns:a16="http://schemas.microsoft.com/office/drawing/2014/main" xmlns="" id="{0C7AF4E4-E533-69E5-FA9F-C69073F3C905}"/>
              </a:ext>
            </a:extLst>
          </p:cNvPr>
          <p:cNvPicPr>
            <a:picLocks noChangeAspect="1"/>
          </p:cNvPicPr>
          <p:nvPr>
            <a:videoFile r:link="rId1"/>
            <p:extLst>
              <p:ext uri="{DAA4B4D4-6D71-4841-9C94-3DE7FCFB9230}">
                <p14:media xmlns:p14="http://schemas.microsoft.com/office/powerpoint/2010/main" xmlns="" r:embed="rId27"/>
              </p:ext>
            </p:extLst>
          </p:nvPr>
        </p:nvPicPr>
        <p:blipFill>
          <a:blip r:embed="rId28" cstate="print"/>
          <a:stretch>
            <a:fillRect/>
          </a:stretch>
        </p:blipFill>
        <p:spPr>
          <a:xfrm>
            <a:off x="-3051311" y="6248400"/>
            <a:ext cx="609600" cy="609600"/>
          </a:xfrm>
          <a:prstGeom prst="rect">
            <a:avLst/>
          </a:prstGeom>
        </p:spPr>
      </p:pic>
      <p:pic>
        <p:nvPicPr>
          <p:cNvPr id="8" name="y2mate (mp3cut.net)">
            <a:hlinkClick r:id="" action="ppaction://media"/>
            <a:extLst>
              <a:ext uri="{FF2B5EF4-FFF2-40B4-BE49-F238E27FC236}">
                <a16:creationId xmlns:a16="http://schemas.microsoft.com/office/drawing/2014/main" xmlns="" id="{605EE013-71E4-7B3A-52C1-340284793C60}"/>
              </a:ext>
            </a:extLst>
          </p:cNvPr>
          <p:cNvPicPr>
            <a:picLocks noChangeAspect="1"/>
          </p:cNvPicPr>
          <p:nvPr>
            <a:videoFile r:link="rId1"/>
            <p:extLst>
              <p:ext uri="{DAA4B4D4-6D71-4841-9C94-3DE7FCFB9230}">
                <p14:media xmlns:p14="http://schemas.microsoft.com/office/powerpoint/2010/main" xmlns="" r:embed="rId27"/>
              </p:ext>
            </p:extLst>
          </p:nvPr>
        </p:nvPicPr>
        <p:blipFill>
          <a:blip r:embed="rId28" cstate="print"/>
          <a:stretch>
            <a:fillRect/>
          </a:stretch>
        </p:blipFill>
        <p:spPr>
          <a:xfrm>
            <a:off x="-1949450" y="8215313"/>
            <a:ext cx="609600" cy="609600"/>
          </a:xfrm>
          <a:prstGeom prst="rect">
            <a:avLst/>
          </a:prstGeom>
        </p:spPr>
      </p:pic>
      <p:pic>
        <p:nvPicPr>
          <p:cNvPr id="9" name="y2mate (mp3cut.net)">
            <a:hlinkClick r:id="" action="ppaction://media"/>
            <a:extLst>
              <a:ext uri="{FF2B5EF4-FFF2-40B4-BE49-F238E27FC236}">
                <a16:creationId xmlns:a16="http://schemas.microsoft.com/office/drawing/2014/main" xmlns="" id="{546C4E5E-E22D-6D57-47F7-7310AFEA98EF}"/>
              </a:ext>
            </a:extLst>
          </p:cNvPr>
          <p:cNvPicPr>
            <a:picLocks noChangeAspect="1"/>
          </p:cNvPicPr>
          <p:nvPr>
            <a:videoFile r:link="rId1"/>
            <p:extLst>
              <p:ext uri="{DAA4B4D4-6D71-4841-9C94-3DE7FCFB9230}">
                <p14:media xmlns:p14="http://schemas.microsoft.com/office/powerpoint/2010/main" xmlns="" r:embed="rId27"/>
              </p:ext>
            </p:extLst>
          </p:nvPr>
        </p:nvPicPr>
        <p:blipFill>
          <a:blip r:embed="rId28" cstate="print"/>
          <a:stretch>
            <a:fillRect/>
          </a:stretch>
        </p:blipFill>
        <p:spPr>
          <a:xfrm>
            <a:off x="2336698" y="7649187"/>
            <a:ext cx="609600" cy="609600"/>
          </a:xfrm>
          <a:prstGeom prst="rect">
            <a:avLst/>
          </a:prstGeom>
        </p:spPr>
      </p:pic>
    </p:spTree>
    <p:extLst>
      <p:ext uri="{BB962C8B-B14F-4D97-AF65-F5344CB8AC3E}">
        <p14:creationId xmlns:p14="http://schemas.microsoft.com/office/powerpoint/2010/main" xmlns="" val="131460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125E-6 4.81481E-6 L 0.37917 0.06875 " pathEditMode="relative" rAng="0" ptsTypes="AA">
                                      <p:cBhvr>
                                        <p:cTn id="6" dur="2000" fill="hold"/>
                                        <p:tgtEl>
                                          <p:spTgt spid="38"/>
                                        </p:tgtEl>
                                        <p:attrNameLst>
                                          <p:attrName>ppt_x</p:attrName>
                                          <p:attrName>ppt_y</p:attrName>
                                        </p:attrNameLst>
                                      </p:cBhvr>
                                      <p:rCtr x="18958" y="3426"/>
                                    </p:animMotion>
                                  </p:childTnLst>
                                </p:cTn>
                              </p:par>
                              <p:par>
                                <p:cTn id="7" presetID="35" presetClass="path" presetSubtype="0" accel="50000" decel="50000" fill="hold" nodeType="withEffect">
                                  <p:stCondLst>
                                    <p:cond delay="0"/>
                                  </p:stCondLst>
                                  <p:childTnLst>
                                    <p:animMotion origin="layout" path="M 4.375E-6 3.33333E-6 L -0.06941 3.33333E-6 " pathEditMode="relative" rAng="0" ptsTypes="AA">
                                      <p:cBhvr>
                                        <p:cTn id="8" dur="2000" fill="hold"/>
                                        <p:tgtEl>
                                          <p:spTgt spid="34"/>
                                        </p:tgtEl>
                                        <p:attrNameLst>
                                          <p:attrName>ppt_x</p:attrName>
                                          <p:attrName>ppt_y</p:attrName>
                                        </p:attrNameLst>
                                      </p:cBhvr>
                                      <p:rCtr x="-3477" y="0"/>
                                    </p:animMotion>
                                  </p:childTnLst>
                                </p:cTn>
                              </p:par>
                              <p:par>
                                <p:cTn id="9" presetID="35" presetClass="path" presetSubtype="0" accel="50000" decel="50000" fill="hold" nodeType="withEffect">
                                  <p:stCondLst>
                                    <p:cond delay="0"/>
                                  </p:stCondLst>
                                  <p:childTnLst>
                                    <p:animMotion origin="layout" path="M -2.5589E-6 2.96296E-6 L -0.09462 -0.00787 " pathEditMode="relative" rAng="0" ptsTypes="AA">
                                      <p:cBhvr>
                                        <p:cTn id="10" dur="2000" fill="hold"/>
                                        <p:tgtEl>
                                          <p:spTgt spid="37"/>
                                        </p:tgtEl>
                                        <p:attrNameLst>
                                          <p:attrName>ppt_x</p:attrName>
                                          <p:attrName>ppt_y</p:attrName>
                                        </p:attrNameLst>
                                      </p:cBhvr>
                                      <p:rCtr x="-47" y="-4"/>
                                    </p:animMotion>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0" presetClass="path" presetSubtype="0" accel="50000" decel="50000" fill="hold" nodeType="withEffect">
                                  <p:stCondLst>
                                    <p:cond delay="0"/>
                                  </p:stCondLst>
                                  <p:childTnLst>
                                    <p:animMotion origin="layout" path="M 0.125 -0.65023 C 0.125 -0.65 -0.14466 -0.58842 -0.41419 -0.52569 " pathEditMode="relative" rAng="0" ptsTypes="AA">
                                      <p:cBhvr>
                                        <p:cTn id="19" dur="2000" fill="hold"/>
                                        <p:tgtEl>
                                          <p:spTgt spid="20"/>
                                        </p:tgtEl>
                                        <p:attrNameLst>
                                          <p:attrName>ppt_x</p:attrName>
                                          <p:attrName>ppt_y</p:attrName>
                                        </p:attrNameLst>
                                      </p:cBhvr>
                                      <p:rCtr x="-26966" y="6227"/>
                                    </p:animMotion>
                                  </p:childTnLst>
                                </p:cTn>
                              </p:par>
                            </p:childTnLst>
                          </p:cTn>
                        </p:par>
                        <p:par>
                          <p:cTn id="20" fill="hold">
                            <p:stCondLst>
                              <p:cond delay="4000"/>
                            </p:stCondLst>
                            <p:childTnLst>
                              <p:par>
                                <p:cTn id="21" presetID="1" presetClass="exit" presetSubtype="0" fill="hold" nodeType="after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mediacall" presetSubtype="0" fill="hold" nodeType="withEffect">
                                  <p:stCondLst>
                                    <p:cond delay="0"/>
                                  </p:stCondLst>
                                  <p:childTnLst>
                                    <p:cmd type="call" cmd="playFrom(0.0)">
                                      <p:cBhvr>
                                        <p:cTn id="24" dur="3186" fill="hold"/>
                                        <p:tgtEl>
                                          <p:spTgt spid="9"/>
                                        </p:tgtEl>
                                      </p:cBhvr>
                                    </p:cmd>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68359 -0.1699 L 0.68359 -0.1699 C 0.67943 -0.16851 0.67526 -0.16689 0.67109 -0.16574 C 0.66797 -0.16504 0.66484 -0.16504 0.66198 -0.16388 C 0.63385 -0.15138 0.6681 -0.16226 0.64609 -0.15578 C 0.64049 -0.15069 0.63633 -0.14652 0.63008 -0.14351 C 0.62747 -0.14236 0.62487 -0.14236 0.62214 -0.14143 C 0.62031 -0.14097 0.61836 -0.14027 0.61654 -0.13958 C 0.57344 -0.14143 0.56497 -0.14421 0.52109 -0.13541 C 0.51406 -0.13402 0.50742 -0.12963 0.50052 -0.12731 C 0.49193 -0.12476 0.48307 -0.12245 0.47448 -0.11921 C 0.45443 -0.11226 0.46315 -0.11458 0.44831 -0.11111 C 0.44414 -0.1125 0.43997 -0.11412 0.43581 -0.11527 C 0.42982 -0.11689 0.42357 -0.11736 0.41758 -0.11921 C 0.4069 -0.12268 0.38581 -0.13148 0.38581 -0.13148 C 0.37135 -0.12939 0.3569 -0.12893 0.34258 -0.12546 C 0.33451 -0.12338 0.32682 -0.11805 0.31875 -0.11527 C 0.31497 -0.11388 0.3112 -0.11388 0.30742 -0.11319 C 0.30404 -0.11064 0.30078 -0.10648 0.29714 -0.10509 C 0.2806 -0.0993 0.26484 -0.10625 0.24831 -0.11111 C 0.2293 -0.11689 0.22357 -0.1206 0.20508 -0.12731 C 0.19909 -0.12963 0.19297 -0.13125 0.18698 -0.13356 C 0.18229 -0.13518 0.17812 -0.13865 0.17344 -0.13958 C 0.15221 -0.14328 0.13099 -0.1449 0.10977 -0.14768 C 0.08672 -0.16921 0.09544 -0.16134 0.08359 -0.17176 " pathEditMode="relative" ptsTypes="AAAAAAAAAAAAAAAAAAAAAAAAA">
                                      <p:cBhvr>
                                        <p:cTn id="28" dur="2000" fill="hold"/>
                                        <p:tgtEl>
                                          <p:spTgt spid="21"/>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13625 0.4364 C -0.02645 0.50601 0.08323 0.57631 0.12687 0.44287 C 0.17051 0.30966 0.14289 -0.22156 0.12557 -0.36171 C 0.10798 -0.50093 0.06187 -0.39385 0.02201 -0.39802 C -0.01785 -0.40218 -0.08623 -0.41883 -0.11385 -0.38807 C -0.14146 -0.35708 -0.1386 -0.24168 -0.14342 -0.213 " pathEditMode="relative" rAng="0" ptsTypes="aaaaaA">
                                      <p:cBhvr>
                                        <p:cTn id="30" dur="2000" fill="hold"/>
                                        <p:tgtEl>
                                          <p:spTgt spid="20"/>
                                        </p:tgtEl>
                                        <p:attrNameLst>
                                          <p:attrName>ppt_x</p:attrName>
                                          <p:attrName>ppt_y</p:attrName>
                                        </p:attrNameLst>
                                      </p:cBhvr>
                                      <p:rCtr x="150" y="-399"/>
                                    </p:animMotion>
                                  </p:childTnLst>
                                </p:cTn>
                              </p:par>
                            </p:childTnLst>
                          </p:cTn>
                        </p:par>
                        <p:par>
                          <p:cTn id="31" fill="hold">
                            <p:stCondLst>
                              <p:cond delay="2000"/>
                            </p:stCondLst>
                            <p:childTnLst>
                              <p:par>
                                <p:cTn id="32" presetID="35" presetClass="path" presetSubtype="0" accel="50000" decel="50000" fill="hold" nodeType="afterEffect">
                                  <p:stCondLst>
                                    <p:cond delay="0"/>
                                  </p:stCondLst>
                                  <p:childTnLst>
                                    <p:animMotion origin="layout" path="M 0.48594 0.19607 L 0.02474 0.12848 " pathEditMode="relative" rAng="0" ptsTypes="AA">
                                      <p:cBhvr>
                                        <p:cTn id="33" dur="2750" fill="hold"/>
                                        <p:tgtEl>
                                          <p:spTgt spid="21"/>
                                        </p:tgtEl>
                                        <p:attrNameLst>
                                          <p:attrName>ppt_x</p:attrName>
                                          <p:attrName>ppt_y</p:attrName>
                                        </p:attrNameLst>
                                      </p:cBhvr>
                                      <p:rCtr x="-23060" y="-3380"/>
                                    </p:animMotion>
                                  </p:childTnLst>
                                </p:cTn>
                              </p:par>
                              <p:par>
                                <p:cTn id="34" presetID="1" presetClass="mediacall" presetSubtype="0" fill="hold" nodeType="withEffect">
                                  <p:stCondLst>
                                    <p:cond delay="0"/>
                                  </p:stCondLst>
                                  <p:childTnLst>
                                    <p:cmd type="call" cmd="playFrom(0.0)">
                                      <p:cBhvr>
                                        <p:cTn id="35" dur="3186" fill="hold"/>
                                        <p:tgtEl>
                                          <p:spTgt spid="8"/>
                                        </p:tgtEl>
                                      </p:cBhvr>
                                    </p:cmd>
                                  </p:childTnLst>
                                </p:cTn>
                              </p:par>
                              <p:par>
                                <p:cTn id="36" presetID="0" presetClass="path" presetSubtype="0" accel="50000" decel="50000" fill="hold" nodeType="withEffect">
                                  <p:stCondLst>
                                    <p:cond delay="0"/>
                                  </p:stCondLst>
                                  <p:childTnLst>
                                    <p:animMotion origin="layout" path="M -0.14336 -0.213 C -0.14336 -0.21277 -0.75586 -0.22572 -1.36836 -0.23797 " pathEditMode="relative" rAng="0" ptsTypes="aA">
                                      <p:cBhvr>
                                        <p:cTn id="37" dur="3000" fill="hold"/>
                                        <p:tgtEl>
                                          <p:spTgt spid="20"/>
                                        </p:tgtEl>
                                        <p:attrNameLst>
                                          <p:attrName>ppt_x</p:attrName>
                                          <p:attrName>ppt_y</p:attrName>
                                        </p:attrNameLst>
                                      </p:cBhvr>
                                      <p:rCtr x="-613" y="-12"/>
                                    </p:animMotion>
                                  </p:childTnLst>
                                </p:cTn>
                              </p:par>
                            </p:childTnLst>
                          </p:cTn>
                        </p:par>
                        <p:par>
                          <p:cTn id="38" fill="hold">
                            <p:stCondLst>
                              <p:cond delay="5186"/>
                            </p:stCondLst>
                            <p:childTnLst>
                              <p:par>
                                <p:cTn id="39" presetID="0" presetClass="path" presetSubtype="0" accel="50000" decel="50000" fill="hold" nodeType="afterEffect">
                                  <p:stCondLst>
                                    <p:cond delay="0"/>
                                  </p:stCondLst>
                                  <p:childTnLst>
                                    <p:animMotion origin="layout" path="M 0.07409 0.09144 C 0.02695 -0.00787 -0.02045 -0.10717 0.08307 -0.15185 C 0.18606 -0.1963 0.43932 -0.18657 0.69297 -0.17685 " pathEditMode="relative" rAng="0" ptsTypes="AAA">
                                      <p:cBhvr>
                                        <p:cTn id="40" dur="2000" fill="hold"/>
                                        <p:tgtEl>
                                          <p:spTgt spid="21"/>
                                        </p:tgtEl>
                                        <p:attrNameLst>
                                          <p:attrName>ppt_x</p:attrName>
                                          <p:attrName>ppt_y</p:attrName>
                                        </p:attrNameLst>
                                      </p:cBhvr>
                                      <p:rCtr x="28294" y="-1384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4"/>
                    </p:tgtEl>
                  </p:cond>
                </p:stCondLst>
                <p:endSync evt="end" delay="0">
                  <p:rtn val="all"/>
                </p:endSync>
                <p:childTnLst>
                  <p:par>
                    <p:cTn id="42" fill="hold">
                      <p:stCondLst>
                        <p:cond delay="0"/>
                      </p:stCondLst>
                      <p:childTnLst>
                        <p:par>
                          <p:cTn id="43" fill="hold">
                            <p:stCondLst>
                              <p:cond delay="0"/>
                            </p:stCondLst>
                            <p:childTnLst>
                              <p:par>
                                <p:cTn id="44" presetID="0" presetClass="path" presetSubtype="0" accel="50000" decel="50000" fill="hold" nodeType="withEffect">
                                  <p:stCondLst>
                                    <p:cond delay="0"/>
                                  </p:stCondLst>
                                  <p:childTnLst>
                                    <p:animMotion origin="layout" path="M 0.06393 0.02709 C -0.22461 0.05509 -0.51315 0.0838 -0.65091 0.06204 C -0.78841 0.04051 -0.74336 -0.0743 -0.76185 -0.10116 " pathEditMode="relative" rAng="0" ptsTypes="AAA">
                                      <p:cBhvr>
                                        <p:cTn id="45" dur="2000" fill="hold"/>
                                        <p:tgtEl>
                                          <p:spTgt spid="20"/>
                                        </p:tgtEl>
                                        <p:attrNameLst>
                                          <p:attrName>ppt_x</p:attrName>
                                          <p:attrName>ppt_y</p:attrName>
                                        </p:attrNameLst>
                                      </p:cBhvr>
                                      <p:rCtr x="-41289" y="-4282"/>
                                    </p:animMotion>
                                  </p:childTnLst>
                                </p:cTn>
                              </p:par>
                            </p:childTnLst>
                          </p:cTn>
                        </p:par>
                        <p:par>
                          <p:cTn id="46" fill="hold">
                            <p:stCondLst>
                              <p:cond delay="2000"/>
                            </p:stCondLst>
                            <p:childTnLst>
                              <p:par>
                                <p:cTn id="47" presetID="0" presetClass="path" presetSubtype="0" accel="50000" decel="50000" fill="hold" nodeType="afterEffect">
                                  <p:stCondLst>
                                    <p:cond delay="0"/>
                                  </p:stCondLst>
                                  <p:childTnLst>
                                    <p:animMotion origin="layout" path="M 0.20357 -0.00024 C 0.11272 0.08912 0.02213 0.1787 0.1942 0.21736 C 0.36639 0.25625 1.06144 0.22962 1.23689 0.23125 " pathEditMode="relative" rAng="0" ptsTypes="aaA">
                                      <p:cBhvr>
                                        <p:cTn id="48" dur="2000" fill="hold"/>
                                        <p:tgtEl>
                                          <p:spTgt spid="38"/>
                                        </p:tgtEl>
                                        <p:attrNameLst>
                                          <p:attrName>ppt_x</p:attrName>
                                          <p:attrName>ppt_y</p:attrName>
                                        </p:attrNameLst>
                                      </p:cBhvr>
                                      <p:rCtr x="426" y="128"/>
                                    </p:animMotion>
                                  </p:childTnLst>
                                </p:cTn>
                              </p:par>
                              <p:par>
                                <p:cTn id="49" presetID="1" presetClass="mediacall" presetSubtype="0" fill="hold" nodeType="withEffect">
                                  <p:stCondLst>
                                    <p:cond delay="0"/>
                                  </p:stCondLst>
                                  <p:childTnLst>
                                    <p:cmd type="call" cmd="playFrom(0.0)">
                                      <p:cBhvr>
                                        <p:cTn id="50" dur="3186" fill="hold"/>
                                        <p:tgtEl>
                                          <p:spTgt spid="6"/>
                                        </p:tgtEl>
                                      </p:cBhvr>
                                    </p:cmd>
                                  </p:childTnLst>
                                </p:cTn>
                              </p:par>
                              <p:par>
                                <p:cTn id="51" presetID="63" presetClass="path" presetSubtype="0" accel="50000" decel="50000" fill="hold" nodeType="withEffect">
                                  <p:stCondLst>
                                    <p:cond delay="0"/>
                                  </p:stCondLst>
                                  <p:childTnLst>
                                    <p:animMotion origin="layout" path="M -6.15645E-7 -4.07407E-6 L 0.23142 0.00579 " pathEditMode="relative" rAng="0" ptsTypes="AA">
                                      <p:cBhvr>
                                        <p:cTn id="52" dur="2500" fill="hold"/>
                                        <p:tgtEl>
                                          <p:spTgt spid="21"/>
                                        </p:tgtEl>
                                        <p:attrNameLst>
                                          <p:attrName>ppt_x</p:attrName>
                                          <p:attrName>ppt_y</p:attrName>
                                        </p:attrNameLst>
                                      </p:cBhvr>
                                      <p:rCtr x="116" y="3"/>
                                    </p:animMotion>
                                  </p:childTnLst>
                                </p:cTn>
                              </p:par>
                            </p:childTnLst>
                          </p:cTn>
                        </p:par>
                      </p:childTnLst>
                    </p:cTn>
                  </p:par>
                </p:childTnLst>
              </p:cTn>
              <p:nextCondLst>
                <p:cond evt="onClick" delay="0">
                  <p:tgtEl>
                    <p:spTgt spid="34"/>
                  </p:tgtEl>
                </p:cond>
              </p:nextCondLst>
            </p:seq>
            <p:seq concurrent="1" nextAc="seek">
              <p:cTn id="53" restart="whenNotActive" fill="hold" evtFilter="cancelBubble" nodeType="interactiveSeq">
                <p:stCondLst>
                  <p:cond evt="onClick" delay="0">
                    <p:tgtEl>
                      <p:spTgt spid="37"/>
                    </p:tgtEl>
                  </p:cond>
                </p:stCondLst>
                <p:endSync evt="end" delay="0">
                  <p:rtn val="all"/>
                </p:endSync>
                <p:childTnLst>
                  <p:par>
                    <p:cTn id="54" fill="hold">
                      <p:stCondLst>
                        <p:cond delay="0"/>
                      </p:stCondLst>
                      <p:childTnLst>
                        <p:par>
                          <p:cTn id="55" fill="hold">
                            <p:stCondLst>
                              <p:cond delay="0"/>
                            </p:stCondLst>
                            <p:childTnLst>
                              <p:par>
                                <p:cTn id="56" presetID="0" presetClass="path" presetSubtype="0" accel="50000" decel="50000" fill="hold" nodeType="withEffect">
                                  <p:stCondLst>
                                    <p:cond delay="0"/>
                                  </p:stCondLst>
                                  <p:childTnLst>
                                    <p:animMotion origin="layout" path="M -0.67787 -0.05278 C -0.6625 -0.15579 -0.64727 -0.25857 -0.6612 -0.30116 C -0.67513 -0.34352 -0.71771 -0.32616 -0.76016 -0.30834 " pathEditMode="relative" rAng="0" ptsTypes="AAA">
                                      <p:cBhvr>
                                        <p:cTn id="57" dur="2000" fill="hold"/>
                                        <p:tgtEl>
                                          <p:spTgt spid="20"/>
                                        </p:tgtEl>
                                        <p:attrNameLst>
                                          <p:attrName>ppt_x</p:attrName>
                                          <p:attrName>ppt_y</p:attrName>
                                        </p:attrNameLst>
                                      </p:cBhvr>
                                      <p:rCtr x="-3008" y="-13750"/>
                                    </p:animMotion>
                                  </p:childTnLst>
                                </p:cTn>
                              </p:par>
                            </p:childTnLst>
                          </p:cTn>
                        </p:par>
                        <p:par>
                          <p:cTn id="58" fill="hold">
                            <p:stCondLst>
                              <p:cond delay="2000"/>
                            </p:stCondLst>
                            <p:childTnLst>
                              <p:par>
                                <p:cTn id="59" presetID="35" presetClass="path" presetSubtype="0" accel="50000" decel="50000" fill="hold" nodeType="afterEffect">
                                  <p:stCondLst>
                                    <p:cond delay="0"/>
                                  </p:stCondLst>
                                  <p:childTnLst>
                                    <p:animMotion origin="layout" path="M 0.23142 0.00579 L -0.10673 0.01181 " pathEditMode="relative" rAng="0" ptsTypes="AA">
                                      <p:cBhvr>
                                        <p:cTn id="60" dur="2750" fill="hold"/>
                                        <p:tgtEl>
                                          <p:spTgt spid="21"/>
                                        </p:tgtEl>
                                        <p:attrNameLst>
                                          <p:attrName>ppt_x</p:attrName>
                                          <p:attrName>ppt_y</p:attrName>
                                        </p:attrNameLst>
                                      </p:cBhvr>
                                      <p:rCtr x="-169" y="3"/>
                                    </p:animMotion>
                                  </p:childTnLst>
                                </p:cTn>
                              </p:par>
                              <p:par>
                                <p:cTn id="61" presetID="1" presetClass="mediacall" presetSubtype="0" fill="hold" nodeType="withEffect">
                                  <p:stCondLst>
                                    <p:cond delay="0"/>
                                  </p:stCondLst>
                                  <p:childTnLst>
                                    <p:cmd type="call" cmd="playFrom(0.0)">
                                      <p:cBhvr>
                                        <p:cTn id="62" dur="3186" fill="hold"/>
                                        <p:tgtEl>
                                          <p:spTgt spid="7"/>
                                        </p:tgtEl>
                                      </p:cBhvr>
                                    </p:cmd>
                                  </p:childTnLst>
                                </p:cTn>
                              </p:par>
                              <p:par>
                                <p:cTn id="63" presetID="35" presetClass="path" presetSubtype="0" accel="50000" decel="50000" fill="hold" nodeType="withEffect">
                                  <p:stCondLst>
                                    <p:cond delay="0"/>
                                  </p:stCondLst>
                                  <p:childTnLst>
                                    <p:animMotion origin="layout" path="M -0.85657 -0.31899 L -1.18157 -0.31297 " pathEditMode="relative" rAng="0" ptsTypes="AA">
                                      <p:cBhvr>
                                        <p:cTn id="64" dur="2000" fill="hold"/>
                                        <p:tgtEl>
                                          <p:spTgt spid="20"/>
                                        </p:tgtEl>
                                        <p:attrNameLst>
                                          <p:attrName>ppt_x</p:attrName>
                                          <p:attrName>ppt_y</p:attrName>
                                        </p:attrNameLst>
                                      </p:cBhvr>
                                      <p:rCtr x="-163" y="3"/>
                                    </p:animMotion>
                                  </p:childTnLst>
                                </p:cTn>
                              </p:par>
                            </p:childTnLst>
                          </p:cTn>
                        </p:par>
                        <p:par>
                          <p:cTn id="65" fill="hold">
                            <p:stCondLst>
                              <p:cond delay="5186"/>
                            </p:stCondLst>
                            <p:childTnLst>
                              <p:par>
                                <p:cTn id="66" presetID="0" presetClass="path" presetSubtype="0" accel="50000" decel="50000" fill="hold" nodeType="afterEffect">
                                  <p:stCondLst>
                                    <p:cond delay="0"/>
                                  </p:stCondLst>
                                  <p:childTnLst>
                                    <p:animMotion origin="layout" path="M 0.53997 -0.53541 C 0.53789 -0.21088 0.53581 0.11343 0.54023 0.23218 C 0.54466 0.3507 0.5556 0.26459 0.56654 0.17755 " pathEditMode="relative" rAng="0" ptsTypes="AAA">
                                      <p:cBhvr>
                                        <p:cTn id="67" dur="2000" fill="hold"/>
                                        <p:tgtEl>
                                          <p:spTgt spid="21"/>
                                        </p:tgtEl>
                                        <p:attrNameLst>
                                          <p:attrName>ppt_x</p:attrName>
                                          <p:attrName>ppt_y</p:attrName>
                                        </p:attrNameLst>
                                      </p:cBhvr>
                                      <p:rCtr x="1211" y="41273"/>
                                    </p:animMotion>
                                  </p:childTnLst>
                                </p:cTn>
                              </p:par>
                            </p:childTnLst>
                          </p:cTn>
                        </p:par>
                      </p:childTnLst>
                    </p:cTn>
                  </p:par>
                </p:childTnLst>
              </p:cTn>
              <p:nextCondLst>
                <p:cond evt="onClick" delay="0">
                  <p:tgtEl>
                    <p:spTgt spid="37"/>
                  </p:tgtEl>
                </p:cond>
              </p:nextCondLst>
            </p:seq>
            <p:video>
              <p:cMediaNode vol="80000">
                <p:cTn id="68" fill="hold" display="0">
                  <p:stCondLst>
                    <p:cond delay="indefinite"/>
                  </p:stCondLst>
                  <p:endCondLst>
                    <p:cond evt="onStopAudio" delay="0">
                      <p:tgtEl>
                        <p:sldTgt/>
                      </p:tgtEl>
                    </p:cond>
                  </p:endCondLst>
                </p:cTn>
                <p:tgtEl>
                  <p:spTgt spid="6"/>
                </p:tgtEl>
              </p:cMediaNode>
            </p:video>
            <p:video>
              <p:cMediaNode vol="80000">
                <p:cTn id="69" fill="hold" display="0">
                  <p:stCondLst>
                    <p:cond delay="indefinite"/>
                  </p:stCondLst>
                  <p:endCondLst>
                    <p:cond evt="onStopAudio" delay="0">
                      <p:tgtEl>
                        <p:sldTgt/>
                      </p:tgtEl>
                    </p:cond>
                  </p:endCondLst>
                </p:cTn>
                <p:tgtEl>
                  <p:spTgt spid="7"/>
                </p:tgtEl>
              </p:cMediaNode>
            </p:video>
            <p:video>
              <p:cMediaNode vol="80000">
                <p:cTn id="70" fill="hold" display="0">
                  <p:stCondLst>
                    <p:cond delay="indefinite"/>
                  </p:stCondLst>
                  <p:endCondLst>
                    <p:cond evt="onStopAudio" delay="0">
                      <p:tgtEl>
                        <p:sldTgt/>
                      </p:tgtEl>
                    </p:cond>
                  </p:endCondLst>
                </p:cTn>
                <p:tgtEl>
                  <p:spTgt spid="8"/>
                </p:tgtEl>
              </p:cMediaNode>
            </p:video>
            <p:video>
              <p:cMediaNode vol="80000">
                <p:cTn id="71" fill="hold" display="0">
                  <p:stCondLst>
                    <p:cond delay="indefinite"/>
                  </p:stCondLst>
                  <p:endCondLst>
                    <p:cond evt="onStopAudio" delay="0">
                      <p:tgtEl>
                        <p:sldTgt/>
                      </p:tgtEl>
                    </p:cond>
                  </p:endCondLst>
                </p:cTn>
                <p:tgtEl>
                  <p:spTgt spid="9"/>
                </p:tgtEl>
              </p:cMediaNode>
            </p:video>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664807" y="1600200"/>
            <a:ext cx="9048305" cy="692493"/>
          </a:xfrm>
          <a:prstGeom prst="rect">
            <a:avLst/>
          </a:prstGeom>
          <a:noFill/>
        </p:spPr>
        <p:txBody>
          <a:bodyPr wrap="none" lIns="121917" tIns="60958" rIns="121917" bIns="6095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Câu 1. Bài đọc trên là lời kể của ai?</a:t>
            </a:r>
          </a:p>
        </p:txBody>
      </p:sp>
      <p:sp>
        <p:nvSpPr>
          <p:cNvPr id="5" name="TextBox 4"/>
          <p:cNvSpPr txBox="1"/>
          <p:nvPr/>
        </p:nvSpPr>
        <p:spPr>
          <a:xfrm>
            <a:off x="3056063" y="3337409"/>
            <a:ext cx="5017893" cy="1415768"/>
          </a:xfrm>
          <a:prstGeom prst="rect">
            <a:avLst/>
          </a:prstGeom>
          <a:noFill/>
        </p:spPr>
        <p:txBody>
          <a:bodyPr wrap="square" lIns="121917" tIns="60958" rIns="121917" bIns="6095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Bài đọc là lời kể của tác giả xưng “tôi”, vốn là một cậu bé rất ham đọc sách.</a:t>
            </a:r>
            <a:endParaRPr kumimoji="0" lang="vi-VN" sz="2800" b="0" i="0" u="none" strike="noStrike" kern="1200" cap="none" spc="0" normalizeH="0" baseline="0" noProof="0" dirty="0" err="1">
              <a:ln>
                <a:noFill/>
              </a:ln>
              <a:solidFill>
                <a:srgbClr val="0000FF"/>
              </a:solidFill>
              <a:effectLst/>
              <a:uLnTx/>
              <a:uFillTx/>
              <a:latin typeface="UTM Avo" panose="02040603050506020204" pitchFamily="18" charset="0"/>
              <a:ea typeface="+mn-ea"/>
              <a:cs typeface="+mn-cs"/>
            </a:endParaRPr>
          </a:p>
        </p:txBody>
      </p:sp>
      <p:pic>
        <p:nvPicPr>
          <p:cNvPr id="1028"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053562" y="0"/>
            <a:ext cx="2133599" cy="9068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871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98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401" y="-1752600"/>
            <a:ext cx="11379199" cy="4876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053562" y="0"/>
            <a:ext cx="2133599" cy="90686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0968E4A1-B7E0-AB15-ACAF-A6E0FF99A439}"/>
              </a:ext>
            </a:extLst>
          </p:cNvPr>
          <p:cNvSpPr txBox="1"/>
          <p:nvPr/>
        </p:nvSpPr>
        <p:spPr>
          <a:xfrm>
            <a:off x="1913824" y="1483468"/>
            <a:ext cx="7755469" cy="1261880"/>
          </a:xfrm>
          <a:prstGeom prst="rect">
            <a:avLst/>
          </a:prstGeom>
          <a:noFill/>
        </p:spPr>
        <p:txBody>
          <a:bodyPr wrap="square" lIns="121917" tIns="60958" rIns="121917" bIns="6095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Câu</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2.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Tóm</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tắt</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nội</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dung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của</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mỗi</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đoạn</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 </a:t>
            </a:r>
            <a:r>
              <a:rPr kumimoji="0" lang="en-US" sz="37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Arial" panose="020B0604020202020204" pitchFamily="34" charset="0"/>
              </a:rPr>
              <a:t>văn</a:t>
            </a:r>
            <a:r>
              <a:rPr kumimoji="0" lang="en-US" sz="3700" b="1" i="0" u="none" strike="noStrike" kern="120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a:t>
            </a:r>
          </a:p>
        </p:txBody>
      </p:sp>
      <p:sp>
        <p:nvSpPr>
          <p:cNvPr id="2" name="TextBox 1">
            <a:extLst>
              <a:ext uri="{FF2B5EF4-FFF2-40B4-BE49-F238E27FC236}">
                <a16:creationId xmlns:a16="http://schemas.microsoft.com/office/drawing/2014/main" xmlns="" id="{5FFA1F1C-742B-3B95-9306-705E0697B5AA}"/>
              </a:ext>
            </a:extLst>
          </p:cNvPr>
          <p:cNvSpPr txBox="1"/>
          <p:nvPr/>
        </p:nvSpPr>
        <p:spPr>
          <a:xfrm>
            <a:off x="2776773" y="3124200"/>
            <a:ext cx="6029570" cy="1600434"/>
          </a:xfrm>
          <a:prstGeom prst="rect">
            <a:avLst/>
          </a:prstGeom>
          <a:noFill/>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Đoạn 1: Những câu chuyện đầu tiên.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Đoạn 2: Học chữ để đọc sách.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Đoạn 3: Ham mê đọc sách.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FF"/>
                </a:solidFill>
                <a:effectLst/>
                <a:uLnTx/>
                <a:uFillTx/>
                <a:latin typeface="UTM Avo" panose="02040603050506020204" pitchFamily="18" charset="0"/>
                <a:ea typeface="+mn-ea"/>
                <a:cs typeface="+mn-cs"/>
              </a:rPr>
              <a:t>Đoạn 4: Khóc cười qua trang sách.</a:t>
            </a:r>
            <a:endParaRPr kumimoji="0" lang="vi-VN" sz="2400" b="0" i="0" u="none" strike="noStrike" kern="1200" cap="none" spc="0" normalizeH="0" baseline="0" noProof="0" dirty="0" err="1">
              <a:ln>
                <a:noFill/>
              </a:ln>
              <a:solidFill>
                <a:srgbClr val="0000FF"/>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xmlns="" val="294941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6">
            <a:extLst>
              <a:ext uri="{FF2B5EF4-FFF2-40B4-BE49-F238E27FC236}">
                <a16:creationId xmlns:a16="http://schemas.microsoft.com/office/drawing/2014/main" xmlns="" id="{157EE3AE-F495-83ED-025E-DA4B055835B0}"/>
              </a:ext>
            </a:extLst>
          </p:cNvPr>
          <p:cNvSpPr/>
          <p:nvPr/>
        </p:nvSpPr>
        <p:spPr>
          <a:xfrm>
            <a:off x="1036846" y="1857082"/>
            <a:ext cx="9893671" cy="932672"/>
          </a:xfrm>
          <a:custGeom>
            <a:avLst/>
            <a:gdLst/>
            <a:ahLst/>
            <a:cxnLst/>
            <a:rect l="l" t="t" r="r" b="b"/>
            <a:pathLst>
              <a:path w="4088885" h="385457">
                <a:moveTo>
                  <a:pt x="0" y="0"/>
                </a:moveTo>
                <a:lnTo>
                  <a:pt x="4088885" y="0"/>
                </a:lnTo>
                <a:lnTo>
                  <a:pt x="4088885" y="385457"/>
                </a:lnTo>
                <a:lnTo>
                  <a:pt x="0" y="385457"/>
                </a:lnTo>
                <a:close/>
              </a:path>
            </a:pathLst>
          </a:custGeom>
          <a:solidFill>
            <a:srgbClr val="FFA216"/>
          </a:solidFill>
        </p:spPr>
        <p:txBody>
          <a:bodyPr/>
          <a:lstStyle/>
          <a:p>
            <a:endParaRPr lang="en-US"/>
          </a:p>
        </p:txBody>
      </p:sp>
      <p:grpSp>
        <p:nvGrpSpPr>
          <p:cNvPr id="37" name="Group 36">
            <a:extLst>
              <a:ext uri="{FF2B5EF4-FFF2-40B4-BE49-F238E27FC236}">
                <a16:creationId xmlns:a16="http://schemas.microsoft.com/office/drawing/2014/main" xmlns="" id="{18B483FE-D406-DAE2-591E-359F724096F1}"/>
              </a:ext>
            </a:extLst>
          </p:cNvPr>
          <p:cNvGrpSpPr/>
          <p:nvPr/>
        </p:nvGrpSpPr>
        <p:grpSpPr>
          <a:xfrm>
            <a:off x="671229" y="1671259"/>
            <a:ext cx="1389121" cy="1389121"/>
            <a:chOff x="525770" y="388313"/>
            <a:chExt cx="3051724" cy="3051724"/>
          </a:xfrm>
        </p:grpSpPr>
        <p:grpSp>
          <p:nvGrpSpPr>
            <p:cNvPr id="27" name="Group 8">
              <a:extLst>
                <a:ext uri="{FF2B5EF4-FFF2-40B4-BE49-F238E27FC236}">
                  <a16:creationId xmlns:a16="http://schemas.microsoft.com/office/drawing/2014/main" xmlns="" id="{0624B01C-6D64-4A64-48ED-3000F5141F88}"/>
                </a:ext>
              </a:extLst>
            </p:cNvPr>
            <p:cNvGrpSpPr/>
            <p:nvPr/>
          </p:nvGrpSpPr>
          <p:grpSpPr>
            <a:xfrm>
              <a:off x="525770" y="388313"/>
              <a:ext cx="3051724" cy="3051724"/>
              <a:chOff x="0" y="0"/>
              <a:chExt cx="812800" cy="812800"/>
            </a:xfrm>
          </p:grpSpPr>
          <p:sp>
            <p:nvSpPr>
              <p:cNvPr id="28" name="Freeform 9">
                <a:extLst>
                  <a:ext uri="{FF2B5EF4-FFF2-40B4-BE49-F238E27FC236}">
                    <a16:creationId xmlns:a16="http://schemas.microsoft.com/office/drawing/2014/main" xmlns="" id="{7B349EC7-8A06-AB94-C79B-0E73A3EB235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A216"/>
              </a:solidFill>
            </p:spPr>
            <p:txBody>
              <a:bodyPr/>
              <a:lstStyle/>
              <a:p>
                <a:endParaRPr lang="en-US" dirty="0"/>
              </a:p>
            </p:txBody>
          </p:sp>
          <p:sp>
            <p:nvSpPr>
              <p:cNvPr id="29" name="TextBox 10">
                <a:extLst>
                  <a:ext uri="{FF2B5EF4-FFF2-40B4-BE49-F238E27FC236}">
                    <a16:creationId xmlns:a16="http://schemas.microsoft.com/office/drawing/2014/main" xmlns="" id="{95CF07B3-02E5-5C79-C435-5DFCE51931AA}"/>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grpSp>
          <p:nvGrpSpPr>
            <p:cNvPr id="30" name="Group 11">
              <a:extLst>
                <a:ext uri="{FF2B5EF4-FFF2-40B4-BE49-F238E27FC236}">
                  <a16:creationId xmlns:a16="http://schemas.microsoft.com/office/drawing/2014/main" xmlns="" id="{42EED8E8-A2A8-A90B-41F2-685AA5A87933}"/>
                </a:ext>
              </a:extLst>
            </p:cNvPr>
            <p:cNvGrpSpPr/>
            <p:nvPr/>
          </p:nvGrpSpPr>
          <p:grpSpPr>
            <a:xfrm>
              <a:off x="756658" y="672659"/>
              <a:ext cx="2576650" cy="2576650"/>
              <a:chOff x="0" y="0"/>
              <a:chExt cx="812800" cy="812800"/>
            </a:xfrm>
          </p:grpSpPr>
          <p:sp>
            <p:nvSpPr>
              <p:cNvPr id="31" name="Freeform 12">
                <a:extLst>
                  <a:ext uri="{FF2B5EF4-FFF2-40B4-BE49-F238E27FC236}">
                    <a16:creationId xmlns:a16="http://schemas.microsoft.com/office/drawing/2014/main" xmlns="" id="{6EDC067B-947F-B093-9821-DCF951393B8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a:p>
            </p:txBody>
          </p:sp>
          <p:sp>
            <p:nvSpPr>
              <p:cNvPr id="32" name="TextBox 13">
                <a:extLst>
                  <a:ext uri="{FF2B5EF4-FFF2-40B4-BE49-F238E27FC236}">
                    <a16:creationId xmlns:a16="http://schemas.microsoft.com/office/drawing/2014/main" xmlns="" id="{6448E5BF-3000-1F87-E802-E98DA274C3E3}"/>
                  </a:ext>
                </a:extLst>
              </p:cNvPr>
              <p:cNvSpPr txBox="1"/>
              <p:nvPr/>
            </p:nvSpPr>
            <p:spPr>
              <a:xfrm>
                <a:off x="76200" y="-38100"/>
                <a:ext cx="660400" cy="774700"/>
              </a:xfrm>
              <a:prstGeom prst="rect">
                <a:avLst/>
              </a:prstGeom>
            </p:spPr>
            <p:txBody>
              <a:bodyPr lIns="50800" tIns="50800" rIns="50800" bIns="50800" rtlCol="0" anchor="ctr"/>
              <a:lstStyle/>
              <a:p>
                <a:pPr algn="ctr">
                  <a:lnSpc>
                    <a:spcPts val="3281"/>
                  </a:lnSpc>
                </a:pPr>
                <a:endParaRPr/>
              </a:p>
            </p:txBody>
          </p:sp>
        </p:grpSp>
        <p:sp>
          <p:nvSpPr>
            <p:cNvPr id="33" name="Freeform 14">
              <a:extLst>
                <a:ext uri="{FF2B5EF4-FFF2-40B4-BE49-F238E27FC236}">
                  <a16:creationId xmlns:a16="http://schemas.microsoft.com/office/drawing/2014/main" xmlns="" id="{4368155E-F534-36F4-B2B4-0C284F382AF2}"/>
                </a:ext>
              </a:extLst>
            </p:cNvPr>
            <p:cNvSpPr/>
            <p:nvPr/>
          </p:nvSpPr>
          <p:spPr>
            <a:xfrm>
              <a:off x="1108455" y="938584"/>
              <a:ext cx="1850395" cy="1876193"/>
            </a:xfrm>
            <a:custGeom>
              <a:avLst/>
              <a:gdLst/>
              <a:ahLst/>
              <a:cxnLst/>
              <a:rect l="l" t="t" r="r" b="b"/>
              <a:pathLst>
                <a:path w="1850395" h="1876193">
                  <a:moveTo>
                    <a:pt x="0" y="0"/>
                  </a:moveTo>
                  <a:lnTo>
                    <a:pt x="1850395" y="0"/>
                  </a:lnTo>
                  <a:lnTo>
                    <a:pt x="1850395" y="1876193"/>
                  </a:lnTo>
                  <a:lnTo>
                    <a:pt x="0" y="1876193"/>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txBody>
            <a:bodyPr/>
            <a:lstStyle/>
            <a:p>
              <a:endParaRPr lang="en-US"/>
            </a:p>
          </p:txBody>
        </p:sp>
      </p:grpSp>
      <p:sp>
        <p:nvSpPr>
          <p:cNvPr id="34" name="TextBox 25">
            <a:extLst>
              <a:ext uri="{FF2B5EF4-FFF2-40B4-BE49-F238E27FC236}">
                <a16:creationId xmlns:a16="http://schemas.microsoft.com/office/drawing/2014/main" xmlns="" id="{5B224ED2-1376-EE18-A7FE-A4FF41F29D17}"/>
              </a:ext>
            </a:extLst>
          </p:cNvPr>
          <p:cNvSpPr txBox="1"/>
          <p:nvPr/>
        </p:nvSpPr>
        <p:spPr>
          <a:xfrm>
            <a:off x="1892015" y="2058044"/>
            <a:ext cx="8121101" cy="615553"/>
          </a:xfrm>
          <a:prstGeom prst="rect">
            <a:avLst/>
          </a:prstGeom>
        </p:spPr>
        <p:txBody>
          <a:bodyPr wrap="square" lIns="0" tIns="0" rIns="0" bIns="0" rtlCol="0" anchor="t">
            <a:spAutoFit/>
          </a:bodyPr>
          <a:lstStyle/>
          <a:p>
            <a:pPr algn="ctr"/>
            <a:r>
              <a:rPr lang="en-US" sz="4000" b="1" dirty="0">
                <a:latin typeface="UTM Avo" panose="02040603050506020204" pitchFamily="18" charset="0"/>
                <a:cs typeface="Arial" panose="020B0604020202020204" pitchFamily="34" charset="0"/>
              </a:rPr>
              <a:t>THẢO LUẬN NHÓM </a:t>
            </a:r>
          </a:p>
        </p:txBody>
      </p:sp>
      <p:pic>
        <p:nvPicPr>
          <p:cNvPr id="35" name="Picture 6">
            <a:extLst>
              <a:ext uri="{FF2B5EF4-FFF2-40B4-BE49-F238E27FC236}">
                <a16:creationId xmlns:a16="http://schemas.microsoft.com/office/drawing/2014/main" xmlns="" id="{3C93D377-9788-919F-343F-410D90E7CE9F}"/>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a:off x="10484363" y="3920132"/>
            <a:ext cx="1707637" cy="2937868"/>
          </a:xfrm>
          <a:prstGeom prst="rect">
            <a:avLst/>
          </a:prstGeom>
        </p:spPr>
      </p:pic>
      <p:sp>
        <p:nvSpPr>
          <p:cNvPr id="36" name="TextBox 35">
            <a:extLst>
              <a:ext uri="{FF2B5EF4-FFF2-40B4-BE49-F238E27FC236}">
                <a16:creationId xmlns:a16="http://schemas.microsoft.com/office/drawing/2014/main" xmlns="" id="{C5D9ABB7-4B32-999F-10D2-08B6B4DCC4F6}"/>
              </a:ext>
            </a:extLst>
          </p:cNvPr>
          <p:cNvSpPr txBox="1"/>
          <p:nvPr/>
        </p:nvSpPr>
        <p:spPr>
          <a:xfrm>
            <a:off x="196317" y="3261342"/>
            <a:ext cx="10524235" cy="2923877"/>
          </a:xfrm>
          <a:prstGeom prst="rect">
            <a:avLst/>
          </a:prstGeom>
          <a:noFill/>
        </p:spPr>
        <p:txBody>
          <a:bodyPr wrap="square" rtlCol="0">
            <a:spAutoFit/>
          </a:bodyPr>
          <a:lstStyle/>
          <a:p>
            <a:pPr algn="just">
              <a:spcBef>
                <a:spcPts val="600"/>
              </a:spcBef>
              <a:spcAft>
                <a:spcPts val="600"/>
              </a:spcAft>
            </a:pP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Dựa vào câu chuyện </a:t>
            </a:r>
            <a:r>
              <a:rPr lang="vi-VN" sz="2400" b="1" i="1" dirty="0">
                <a:solidFill>
                  <a:schemeClr val="bg1"/>
                </a:solidFill>
                <a:latin typeface="UTM Avo" panose="02040603050506020204" pitchFamily="18" charset="0"/>
                <a:ea typeface="Calibri" panose="020F0502020204030204" pitchFamily="34" charset="0"/>
                <a:cs typeface="Times New Roman" panose="02020603050405020304" pitchFamily="18" charset="0"/>
              </a:rPr>
              <a:t>Những trang sách tuổi thơ</a:t>
            </a: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 trả lời câu hỏi:</a:t>
            </a:r>
          </a:p>
          <a:p>
            <a:pPr algn="just">
              <a:spcBef>
                <a:spcPts val="600"/>
              </a:spcBef>
              <a:spcAft>
                <a:spcPts val="600"/>
              </a:spcAft>
            </a:pP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Câu 1. </a:t>
            </a:r>
            <a:r>
              <a:rPr lang="vi-VN" sz="2400" dirty="0">
                <a:solidFill>
                  <a:schemeClr val="bg1"/>
                </a:solidFill>
                <a:latin typeface="UTM Avo" panose="02040603050506020204" pitchFamily="18" charset="0"/>
                <a:ea typeface="Calibri" panose="020F0502020204030204" pitchFamily="34" charset="0"/>
                <a:cs typeface="Times New Roman" panose="02020603050405020304" pitchFamily="18" charset="0"/>
              </a:rPr>
              <a:t>Bạn nhỏ trong bài đọc cố gắng học chữ để làm gì, kết quả thế nào?</a:t>
            </a:r>
          </a:p>
          <a:p>
            <a:pPr algn="just">
              <a:spcBef>
                <a:spcPts val="600"/>
              </a:spcBef>
              <a:spcAft>
                <a:spcPts val="600"/>
              </a:spcAft>
            </a:pPr>
            <a:r>
              <a:rPr lang="vi-VN" sz="2400" b="1" dirty="0">
                <a:solidFill>
                  <a:schemeClr val="bg1"/>
                </a:solidFill>
                <a:latin typeface="UTM Avo" panose="02040603050506020204" pitchFamily="18" charset="0"/>
                <a:ea typeface="Calibri" panose="020F0502020204030204" pitchFamily="34" charset="0"/>
                <a:cs typeface="Times New Roman" panose="02020603050405020304" pitchFamily="18" charset="0"/>
              </a:rPr>
              <a:t>Câu 2. </a:t>
            </a:r>
            <a:r>
              <a:rPr lang="vi-VN" sz="2400" dirty="0">
                <a:solidFill>
                  <a:schemeClr val="bg1"/>
                </a:solidFill>
                <a:latin typeface="UTM Avo" panose="02040603050506020204" pitchFamily="18" charset="0"/>
                <a:ea typeface="Calibri" panose="020F0502020204030204" pitchFamily="34" charset="0"/>
                <a:cs typeface="Times New Roman" panose="02020603050405020304" pitchFamily="18" charset="0"/>
              </a:rPr>
              <a:t>Chia sẻ với bạn:</a:t>
            </a:r>
          </a:p>
          <a:p>
            <a:pPr algn="just">
              <a:spcBef>
                <a:spcPts val="600"/>
              </a:spcBef>
              <a:spcAft>
                <a:spcPts val="600"/>
              </a:spcAft>
            </a:pPr>
            <a:r>
              <a:rPr lang="vi-VN" sz="2400" dirty="0">
                <a:solidFill>
                  <a:schemeClr val="bg1"/>
                </a:solidFill>
                <a:latin typeface="UTM Avo" panose="02040603050506020204" pitchFamily="18" charset="0"/>
                <a:ea typeface="Calibri" panose="020F0502020204030204" pitchFamily="34" charset="0"/>
                <a:cs typeface="Times New Roman" panose="02020603050405020304" pitchFamily="18" charset="0"/>
              </a:rPr>
              <a:t>a) Những điều em đã trải qua giống như nhân vật trong bài đọc trên.</a:t>
            </a:r>
          </a:p>
          <a:p>
            <a:pPr algn="just">
              <a:spcBef>
                <a:spcPts val="600"/>
              </a:spcBef>
              <a:spcAft>
                <a:spcPts val="600"/>
              </a:spcAft>
            </a:pPr>
            <a:r>
              <a:rPr lang="vi-VN" sz="2400" dirty="0">
                <a:solidFill>
                  <a:schemeClr val="bg1"/>
                </a:solidFill>
                <a:latin typeface="UTM Avo" panose="02040603050506020204" pitchFamily="18" charset="0"/>
                <a:ea typeface="Calibri" panose="020F0502020204030204" pitchFamily="34" charset="0"/>
                <a:cs typeface="Times New Roman" panose="02020603050405020304" pitchFamily="18" charset="0"/>
              </a:rPr>
              <a:t>b) Những điều em có thể học hỏi từ nhân vật trong bài đọc trên.</a:t>
            </a:r>
          </a:p>
        </p:txBody>
      </p:sp>
      <p:sp>
        <p:nvSpPr>
          <p:cNvPr id="14" name="Rectangle 13"/>
          <p:cNvSpPr/>
          <p:nvPr/>
        </p:nvSpPr>
        <p:spPr>
          <a:xfrm>
            <a:off x="0" y="0"/>
            <a:ext cx="12192000" cy="625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1118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7-Bài đọc 1-Những thư viện đặc biệt.pptx</Template>
  <TotalTime>84</TotalTime>
  <Words>715</Words>
  <Application>Microsoft Office PowerPoint</Application>
  <PresentationFormat>Custom</PresentationFormat>
  <Paragraphs>53</Paragraphs>
  <Slides>16</Slides>
  <Notes>4</Notes>
  <HiddenSlides>0</HiddenSlides>
  <MMClips>4</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Civic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LAPTOP</cp:lastModifiedBy>
  <cp:revision>5</cp:revision>
  <dcterms:created xsi:type="dcterms:W3CDTF">2023-10-20T09:05:15Z</dcterms:created>
  <dcterms:modified xsi:type="dcterms:W3CDTF">2024-10-22T12:45:59Z</dcterms:modified>
</cp:coreProperties>
</file>