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9" r:id="rId3"/>
    <p:sldId id="260" r:id="rId4"/>
    <p:sldId id="268" r:id="rId5"/>
    <p:sldId id="256" r:id="rId6"/>
    <p:sldId id="261" r:id="rId7"/>
    <p:sldId id="271" r:id="rId8"/>
    <p:sldId id="263" r:id="rId9"/>
    <p:sldId id="264" r:id="rId10"/>
    <p:sldId id="272" r:id="rId11"/>
    <p:sldId id="265" r:id="rId12"/>
    <p:sldId id="266" r:id="rId13"/>
    <p:sldId id="273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5A6F0-59F2-4F59-B8D8-7987C6C4BF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256D3-C16C-4697-A27B-0318EB9FC1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5257800"/>
            <a:ext cx="9144000" cy="1600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1210614"/>
            <a:ext cx="11290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UTM Avo" pitchFamily="18" charset="0"/>
              </a:rPr>
              <a:t>  Chào mừng các con đến tiết học vần</a:t>
            </a:r>
            <a:endParaRPr lang="vi-VN" sz="8000" b="1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82" y="-1"/>
            <a:ext cx="122466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043189"/>
            <a:ext cx="12191997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endParaRPr lang="vi-VN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E1777-345D-448D-B7C5-9D3CD316AEAC}"/>
              </a:ext>
            </a:extLst>
          </p:cNvPr>
          <p:cNvSpPr/>
          <p:nvPr/>
        </p:nvSpPr>
        <p:spPr>
          <a:xfrm>
            <a:off x="3362994" y="5244349"/>
            <a:ext cx="12191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1D</a:t>
            </a:r>
          </a:p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GV: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Anh</a:t>
            </a:r>
            <a:endParaRPr lang="vi-VN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9541" r="51399" b="19543"/>
          <a:stretch>
            <a:fillRect/>
          </a:stretch>
        </p:blipFill>
        <p:spPr bwMode="auto">
          <a:xfrm>
            <a:off x="0" y="0"/>
            <a:ext cx="12192000" cy="696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vần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19109" r="24083" b="15032"/>
          <a:stretch>
            <a:fillRect/>
          </a:stretch>
        </p:blipFill>
        <p:spPr bwMode="auto">
          <a:xfrm>
            <a:off x="0" y="614320"/>
            <a:ext cx="12192000" cy="621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77845" y="2459990"/>
            <a:ext cx="822960" cy="607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958366" y="2665927"/>
            <a:ext cx="1091251" cy="592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67459" y="2665927"/>
            <a:ext cx="4005330" cy="862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58348" y="4069983"/>
            <a:ext cx="455473" cy="901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28090" y="4237149"/>
            <a:ext cx="360609" cy="965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378451" y="4237623"/>
            <a:ext cx="1056067" cy="901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805749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884126" y="1946365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252755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31132" y="228164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28012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06389" y="2577734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48995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27372" y="288041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13566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91943" y="3211230"/>
            <a:ext cx="78377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19304" y="2880410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116146" y="3235123"/>
            <a:ext cx="100149" cy="26125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20270" r="22179" b="13408"/>
          <a:stretch>
            <a:fillRect/>
          </a:stretch>
        </p:blipFill>
        <p:spPr bwMode="auto">
          <a:xfrm>
            <a:off x="680085" y="927735"/>
            <a:ext cx="11144885" cy="593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0232" r="22713" b="11753"/>
          <a:stretch>
            <a:fillRect/>
          </a:stretch>
        </p:blipFill>
        <p:spPr bwMode="auto">
          <a:xfrm>
            <a:off x="330200" y="768985"/>
            <a:ext cx="11557000" cy="627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915431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0" y="0"/>
            <a:ext cx="3580327" cy="75828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8171" r="12625" b="54105"/>
          <a:stretch>
            <a:fillRect/>
          </a:stretch>
        </p:blipFill>
        <p:spPr bwMode="auto">
          <a:xfrm>
            <a:off x="0" y="1378425"/>
            <a:ext cx="12192000" cy="301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Pictures\Các-câu-nói-tạm-biệt-trong-tiếng-Tru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8" y="1297145"/>
            <a:ext cx="1167507" cy="1047343"/>
            <a:chOff x="2341807" y="722423"/>
            <a:chExt cx="1167507" cy="10473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5"/>
              <a:ext cx="1167507" cy="76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s-ES_tradn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315201" y="4697370"/>
            <a:ext cx="280946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50058" y="3144335"/>
            <a:ext cx="1167507" cy="1048433"/>
            <a:chOff x="5632842" y="2105111"/>
            <a:chExt cx="1167507" cy="1048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s-ES_tradn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9" y="2839196"/>
            <a:ext cx="1167507" cy="1048433"/>
            <a:chOff x="1559230" y="2459387"/>
            <a:chExt cx="1167507" cy="10484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s-ES_tradn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6" y="1436641"/>
            <a:ext cx="1167507" cy="1048433"/>
            <a:chOff x="1559230" y="2459387"/>
            <a:chExt cx="1167507" cy="10484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s-ES_tradn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5" y="2380907"/>
            <a:ext cx="1167507" cy="1048433"/>
            <a:chOff x="1559230" y="2459387"/>
            <a:chExt cx="1167507" cy="10484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s-ES_tradn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8" y="2380907"/>
            <a:ext cx="1167507" cy="1048433"/>
            <a:chOff x="1559230" y="2459387"/>
            <a:chExt cx="1167507" cy="104843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s-ES_tradnl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23652" y="4697370"/>
            <a:ext cx="310100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>
                <a:latin typeface="Arial" panose="020B0604020202020204" pitchFamily="34" charset="0"/>
                <a:cs typeface="Arial" panose="020B0604020202020204" pitchFamily="34" charset="0"/>
              </a:rPr>
              <a:t>Yếm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379588" y="1354079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9183" y="4571197"/>
            <a:ext cx="316096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>
                <a:latin typeface="Arial" panose="020B0604020202020204" pitchFamily="34" charset="0"/>
                <a:cs typeface="Arial" panose="020B0604020202020204" pitchFamily="34" charset="0"/>
              </a:rPr>
              <a:t>Diếp cá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3651" y="4697370"/>
            <a:ext cx="356743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>
                <a:latin typeface="Arial" panose="020B0604020202020204" pitchFamily="34" charset="0"/>
                <a:cs typeface="Arial" panose="020B0604020202020204" pitchFamily="34" charset="0"/>
              </a:rPr>
              <a:t>Múa kiếm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09182" y="4697370"/>
            <a:ext cx="3591339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>
                <a:latin typeface="Arial" panose="020B0604020202020204" pitchFamily="34" charset="0"/>
                <a:cs typeface="Arial" panose="020B0604020202020204" pitchFamily="34" charset="0"/>
              </a:rPr>
              <a:t>Múa kiếm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15200" y="4697370"/>
            <a:ext cx="363109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>
                <a:latin typeface="Arial" panose="020B0604020202020204" pitchFamily="34" charset="0"/>
                <a:cs typeface="Arial" panose="020B0604020202020204" pitchFamily="34" charset="0"/>
              </a:rPr>
              <a:t>Tấm thiếp</a:t>
            </a: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26" grpId="0" animBg="1"/>
      <p:bldP spid="26" grpId="1" animBg="1"/>
      <p:bldP spid="26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1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</a:t>
              </a:r>
              <a:endParaRPr lang="en-US" sz="13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</a:t>
              </a:r>
              <a:endParaRPr lang="en-US" sz="13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47900" y="94728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846" y="996313"/>
            <a:ext cx="9673107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47: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- op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1976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endParaRPr lang="en-US" sz="7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7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7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80294" y="3230053"/>
            <a:ext cx="1869141" cy="871300"/>
            <a:chOff x="6606988" y="3665703"/>
            <a:chExt cx="1869141" cy="871300"/>
          </a:xfrm>
        </p:grpSpPr>
        <p:sp>
          <p:nvSpPr>
            <p:cNvPr id="10" name="Rounded Rectangle 9"/>
            <p:cNvSpPr/>
            <p:nvPr/>
          </p:nvSpPr>
          <p:spPr>
            <a:xfrm>
              <a:off x="6606988" y="3665703"/>
              <a:ext cx="941294" cy="871300"/>
            </a:xfrm>
            <a:prstGeom prst="round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561729" y="3665703"/>
              <a:ext cx="914400" cy="8713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971929" y="2465381"/>
            <a:ext cx="1855694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pờ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- op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7128" y="0"/>
            <a:ext cx="3411446" cy="64007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Làm quen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53610" y="4814506"/>
            <a:ext cx="2527452" cy="1641808"/>
            <a:chOff x="3798706" y="1238820"/>
            <a:chExt cx="2221094" cy="1510622"/>
          </a:xfrm>
        </p:grpSpPr>
        <p:sp>
          <p:nvSpPr>
            <p:cNvPr id="10" name="Rectangle 9"/>
            <p:cNvSpPr/>
            <p:nvPr/>
          </p:nvSpPr>
          <p:spPr>
            <a:xfrm>
              <a:off x="3798706" y="123882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đom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063642"/>
              <a:ext cx="1104900" cy="6858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063642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óm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14771" y="4799967"/>
            <a:ext cx="2514600" cy="1656347"/>
            <a:chOff x="3810000" y="1447800"/>
            <a:chExt cx="2209800" cy="1524000"/>
          </a:xfrm>
        </p:grpSpPr>
        <p:sp>
          <p:nvSpPr>
            <p:cNvPr id="15" name="Rectangle 14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họp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86000"/>
              <a:ext cx="1206760" cy="6857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5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ỌP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33939" r="50312" b="30145"/>
          <a:stretch>
            <a:fillRect/>
          </a:stretch>
        </p:blipFill>
        <p:spPr bwMode="auto">
          <a:xfrm>
            <a:off x="2241503" y="1751251"/>
            <a:ext cx="2931431" cy="262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t="24323" r="15869" b="33436"/>
          <a:stretch>
            <a:fillRect/>
          </a:stretch>
        </p:blipFill>
        <p:spPr bwMode="auto">
          <a:xfrm>
            <a:off x="6748047" y="0"/>
            <a:ext cx="4479868" cy="47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" y="0"/>
            <a:ext cx="3707218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Làm quen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031" y="5396162"/>
            <a:ext cx="5306096" cy="52197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đờ - om – đom – sắc - đóm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7466" y="5396162"/>
            <a:ext cx="564094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hờ - óp – hóp – nặng – họp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t="33939" r="50312" b="30145"/>
          <a:stretch>
            <a:fillRect/>
          </a:stretch>
        </p:blipFill>
        <p:spPr bwMode="auto">
          <a:xfrm>
            <a:off x="1198315" y="1707481"/>
            <a:ext cx="2931431" cy="262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t="24323" r="15869" b="33436"/>
          <a:stretch>
            <a:fillRect/>
          </a:stretch>
        </p:blipFill>
        <p:spPr bwMode="auto">
          <a:xfrm>
            <a:off x="6632137" y="273253"/>
            <a:ext cx="4479868" cy="47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" y="0"/>
            <a:ext cx="3490174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Làm quen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22122" r="14082" b="20950"/>
          <a:stretch>
            <a:fillRect/>
          </a:stretch>
        </p:blipFill>
        <p:spPr bwMode="auto">
          <a:xfrm>
            <a:off x="13002" y="-90152"/>
            <a:ext cx="12178998" cy="69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7472" y="545438"/>
            <a:ext cx="3490174" cy="7576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Làm quen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365126"/>
            <a:ext cx="8487178" cy="60409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567" y="0"/>
            <a:ext cx="4211979" cy="913186"/>
          </a:xfr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Nghỉ giải lao</a:t>
            </a:r>
          </a:p>
        </p:txBody>
      </p:sp>
      <p:pic>
        <p:nvPicPr>
          <p:cNvPr id="1026" name="Picture 2" descr="C:\Users\Administrator\Desktop\24-hinh-nen-powerpoint-tuyet-dep-danh-cho-cac-be-mam-non-1487092770-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132"/>
            <a:ext cx="12192000" cy="51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34" y="913186"/>
            <a:ext cx="12096466" cy="4586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139</Words>
  <Application>Microsoft Office PowerPoint</Application>
  <PresentationFormat>Widescreen</PresentationFormat>
  <Paragraphs>47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62</cp:revision>
  <dcterms:created xsi:type="dcterms:W3CDTF">2020-08-08T01:31:00Z</dcterms:created>
  <dcterms:modified xsi:type="dcterms:W3CDTF">2024-11-05T08:28:46Z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D2DE01468F504EB5B3A75DF63D2D0E7B</vt:lpwstr>
  </property>
  <property fmtid="{D5CDD505-2E9C-101B-9397-08002B2CF9AE}" pid="3" name="KSOProductBuildVer">
    <vt:lpwstr>1033-11.2.0.10323</vt:lpwstr>
  </property>
</Properties>
</file>