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  <p:sldMasterId id="2147483708" r:id="rId2"/>
  </p:sldMasterIdLst>
  <p:notesMasterIdLst>
    <p:notesMasterId r:id="rId23"/>
  </p:notesMasterIdLst>
  <p:sldIdLst>
    <p:sldId id="292" r:id="rId3"/>
    <p:sldId id="296" r:id="rId4"/>
    <p:sldId id="259" r:id="rId5"/>
    <p:sldId id="266" r:id="rId6"/>
    <p:sldId id="293" r:id="rId7"/>
    <p:sldId id="264" r:id="rId8"/>
    <p:sldId id="282" r:id="rId9"/>
    <p:sldId id="283" r:id="rId10"/>
    <p:sldId id="284" r:id="rId11"/>
    <p:sldId id="285" r:id="rId12"/>
    <p:sldId id="286" r:id="rId13"/>
    <p:sldId id="287" r:id="rId14"/>
    <p:sldId id="271" r:id="rId15"/>
    <p:sldId id="294" r:id="rId16"/>
    <p:sldId id="267" r:id="rId17"/>
    <p:sldId id="291" r:id="rId18"/>
    <p:sldId id="290" r:id="rId19"/>
    <p:sldId id="289" r:id="rId20"/>
    <p:sldId id="295" r:id="rId21"/>
    <p:sldId id="270" r:id="rId22"/>
  </p:sldIdLst>
  <p:sldSz cx="12192000" cy="6858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 varScale="1">
        <p:scale>
          <a:sx n="83" d="100"/>
          <a:sy n="83" d="100"/>
        </p:scale>
        <p:origin x="-3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691E4-DFAF-4634-A0B3-D2C8C97908E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DAD0C-F6F1-413D-9091-EB8FE5476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3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8" name="Google Shape;3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09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2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8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83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67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209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51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9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35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57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88" indent="0">
              <a:buNone/>
              <a:defRPr sz="2400" b="1"/>
            </a:lvl2pPr>
            <a:lvl3pPr marL="1088376" indent="0">
              <a:buNone/>
              <a:defRPr sz="2200" b="1"/>
            </a:lvl3pPr>
            <a:lvl4pPr marL="1632565" indent="0">
              <a:buNone/>
              <a:defRPr sz="1900" b="1"/>
            </a:lvl4pPr>
            <a:lvl5pPr marL="2176753" indent="0">
              <a:buNone/>
              <a:defRPr sz="1900" b="1"/>
            </a:lvl5pPr>
            <a:lvl6pPr marL="2720941" indent="0">
              <a:buNone/>
              <a:defRPr sz="1900" b="1"/>
            </a:lvl6pPr>
            <a:lvl7pPr marL="3265129" indent="0">
              <a:buNone/>
              <a:defRPr sz="1900" b="1"/>
            </a:lvl7pPr>
            <a:lvl8pPr marL="3809318" indent="0">
              <a:buNone/>
              <a:defRPr sz="1900" b="1"/>
            </a:lvl8pPr>
            <a:lvl9pPr marL="435350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88" indent="0">
              <a:buNone/>
              <a:defRPr sz="2400" b="1"/>
            </a:lvl2pPr>
            <a:lvl3pPr marL="1088376" indent="0">
              <a:buNone/>
              <a:defRPr sz="2200" b="1"/>
            </a:lvl3pPr>
            <a:lvl4pPr marL="1632565" indent="0">
              <a:buNone/>
              <a:defRPr sz="1900" b="1"/>
            </a:lvl4pPr>
            <a:lvl5pPr marL="2176753" indent="0">
              <a:buNone/>
              <a:defRPr sz="1900" b="1"/>
            </a:lvl5pPr>
            <a:lvl6pPr marL="2720941" indent="0">
              <a:buNone/>
              <a:defRPr sz="1900" b="1"/>
            </a:lvl6pPr>
            <a:lvl7pPr marL="3265129" indent="0">
              <a:buNone/>
              <a:defRPr sz="1900" b="1"/>
            </a:lvl7pPr>
            <a:lvl8pPr marL="3809318" indent="0">
              <a:buNone/>
              <a:defRPr sz="1900" b="1"/>
            </a:lvl8pPr>
            <a:lvl9pPr marL="435350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96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17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4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44188" indent="0">
              <a:buNone/>
              <a:defRPr sz="1400"/>
            </a:lvl2pPr>
            <a:lvl3pPr marL="1088376" indent="0">
              <a:buNone/>
              <a:defRPr sz="1200"/>
            </a:lvl3pPr>
            <a:lvl4pPr marL="1632565" indent="0">
              <a:buNone/>
              <a:defRPr sz="1000"/>
            </a:lvl4pPr>
            <a:lvl5pPr marL="2176753" indent="0">
              <a:buNone/>
              <a:defRPr sz="1000"/>
            </a:lvl5pPr>
            <a:lvl6pPr marL="2720941" indent="0">
              <a:buNone/>
              <a:defRPr sz="1000"/>
            </a:lvl6pPr>
            <a:lvl7pPr marL="3265129" indent="0">
              <a:buNone/>
              <a:defRPr sz="1000"/>
            </a:lvl7pPr>
            <a:lvl8pPr marL="3809318" indent="0">
              <a:buNone/>
              <a:defRPr sz="1000"/>
            </a:lvl8pPr>
            <a:lvl9pPr marL="43535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5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7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188" indent="0">
              <a:buNone/>
              <a:defRPr sz="3300"/>
            </a:lvl2pPr>
            <a:lvl3pPr marL="1088376" indent="0">
              <a:buNone/>
              <a:defRPr sz="2800"/>
            </a:lvl3pPr>
            <a:lvl4pPr marL="1632565" indent="0">
              <a:buNone/>
              <a:defRPr sz="2400"/>
            </a:lvl4pPr>
            <a:lvl5pPr marL="2176753" indent="0">
              <a:buNone/>
              <a:defRPr sz="2400"/>
            </a:lvl5pPr>
            <a:lvl6pPr marL="2720941" indent="0">
              <a:buNone/>
              <a:defRPr sz="2400"/>
            </a:lvl6pPr>
            <a:lvl7pPr marL="3265129" indent="0">
              <a:buNone/>
              <a:defRPr sz="2400"/>
            </a:lvl7pPr>
            <a:lvl8pPr marL="3809318" indent="0">
              <a:buNone/>
              <a:defRPr sz="2400"/>
            </a:lvl8pPr>
            <a:lvl9pPr marL="4353506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88" indent="0">
              <a:buNone/>
              <a:defRPr sz="1400"/>
            </a:lvl2pPr>
            <a:lvl3pPr marL="1088376" indent="0">
              <a:buNone/>
              <a:defRPr sz="1200"/>
            </a:lvl3pPr>
            <a:lvl4pPr marL="1632565" indent="0">
              <a:buNone/>
              <a:defRPr sz="1000"/>
            </a:lvl4pPr>
            <a:lvl5pPr marL="2176753" indent="0">
              <a:buNone/>
              <a:defRPr sz="1000"/>
            </a:lvl5pPr>
            <a:lvl6pPr marL="2720941" indent="0">
              <a:buNone/>
              <a:defRPr sz="1000"/>
            </a:lvl6pPr>
            <a:lvl7pPr marL="3265129" indent="0">
              <a:buNone/>
              <a:defRPr sz="1000"/>
            </a:lvl7pPr>
            <a:lvl8pPr marL="3809318" indent="0">
              <a:buNone/>
              <a:defRPr sz="1000"/>
            </a:lvl8pPr>
            <a:lvl9pPr marL="43535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68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86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5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5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1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5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927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9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42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8837" tIns="54419" rIns="108837" bIns="544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08837" tIns="54419" rIns="108837" bIns="544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08837" tIns="54419" rIns="108837" bIns="5441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376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376"/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08837" tIns="54419" rIns="108837" bIns="5441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3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08837" tIns="54419" rIns="108837" bIns="5441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376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3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6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08837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41" indent="-408141" algn="l" defTabSz="108837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06" indent="-340118" algn="l" defTabSz="108837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471" indent="-272094" algn="l" defTabSz="108837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659" indent="-272094" algn="l" defTabSz="108837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847" indent="-272094" algn="l" defTabSz="108837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035" indent="-272094" algn="l" defTabSz="10883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224" indent="-272094" algn="l" defTabSz="10883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412" indent="-272094" algn="l" defTabSz="10883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600" indent="-272094" algn="l" defTabSz="10883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3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88" algn="l" defTabSz="10883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76" algn="l" defTabSz="10883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65" algn="l" defTabSz="10883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53" algn="l" defTabSz="10883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41" algn="l" defTabSz="10883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129" algn="l" defTabSz="10883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318" algn="l" defTabSz="10883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506" algn="l" defTabSz="108837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6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2.png"/><Relationship Id="rId11" Type="http://schemas.openxmlformats.org/officeDocument/2006/relationships/image" Target="../media/image36.svg"/><Relationship Id="rId5" Type="http://schemas.openxmlformats.org/officeDocument/2006/relationships/image" Target="../media/image34.sv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30.sv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8.png"/><Relationship Id="rId5" Type="http://schemas.openxmlformats.org/officeDocument/2006/relationships/image" Target="../media/image38.svg"/><Relationship Id="rId4" Type="http://schemas.openxmlformats.org/officeDocument/2006/relationships/image" Target="../media/image24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6.png"/><Relationship Id="rId5" Type="http://schemas.openxmlformats.org/officeDocument/2006/relationships/image" Target="../media/image41.svg"/><Relationship Id="rId4" Type="http://schemas.openxmlformats.org/officeDocument/2006/relationships/image" Target="../media/image25.png"/><Relationship Id="rId9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5.svg"/><Relationship Id="rId3" Type="http://schemas.openxmlformats.org/officeDocument/2006/relationships/image" Target="../media/image3.jpeg"/><Relationship Id="rId7" Type="http://schemas.openxmlformats.org/officeDocument/2006/relationships/image" Target="../media/image6.sv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53.svg"/><Relationship Id="rId10" Type="http://schemas.openxmlformats.org/officeDocument/2006/relationships/image" Target="../media/image8.sv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1.mp3"/><Relationship Id="rId7" Type="http://schemas.openxmlformats.org/officeDocument/2006/relationships/image" Target="../media/image6.svg"/><Relationship Id="rId2" Type="http://schemas.microsoft.com/office/2007/relationships/media" Target="../media/media1.mp3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27.sv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6.svg"/><Relationship Id="rId10" Type="http://schemas.openxmlformats.org/officeDocument/2006/relationships/image" Target="../media/image30.sv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"/>
          <p:cNvSpPr txBox="1"/>
          <p:nvPr/>
        </p:nvSpPr>
        <p:spPr>
          <a:xfrm>
            <a:off x="1534161" y="2061385"/>
            <a:ext cx="9016883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buSzPts val="990"/>
              <a:defRPr/>
            </a:pPr>
            <a:r>
              <a:rPr lang="en-US" sz="5400" b="1" kern="0">
                <a:solidFill>
                  <a:srgbClr val="002060"/>
                </a:solidFill>
                <a:latin typeface="UTM Avo" panose="02040603050506020204" pitchFamily="18"/>
                <a:sym typeface="Calibri"/>
              </a:rPr>
              <a:t>Tuần </a:t>
            </a:r>
            <a:r>
              <a:rPr lang="en-US" sz="5400" b="1" kern="0">
                <a:solidFill>
                  <a:srgbClr val="002060"/>
                </a:solidFill>
                <a:latin typeface="UTM Avo" panose="02040603050506020204" pitchFamily="18"/>
              </a:rPr>
              <a:t>6</a:t>
            </a:r>
            <a:endParaRPr lang="en-US" sz="5400" b="1" kern="0">
              <a:solidFill>
                <a:srgbClr val="002060"/>
              </a:solidFill>
              <a:latin typeface="UTM Avo" panose="02040603050506020204" pitchFamily="18"/>
              <a:sym typeface="Calibri"/>
            </a:endParaRPr>
          </a:p>
          <a:p>
            <a:pPr lvl="0" algn="ctr" defTabSz="914377">
              <a:lnSpc>
                <a:spcPct val="150000"/>
              </a:lnSpc>
              <a:buClr>
                <a:srgbClr val="000000"/>
              </a:buClr>
              <a:buSzPts val="4400"/>
              <a:defRPr/>
            </a:pPr>
            <a:r>
              <a:rPr lang="vi-VN" sz="5400" b="1" kern="0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Bài đọc 4</a:t>
            </a:r>
            <a:r>
              <a:rPr lang="en-US" sz="5400" b="1" kern="0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: </a:t>
            </a:r>
            <a:r>
              <a:rPr lang="en-US" sz="5400" b="1">
                <a:solidFill>
                  <a:srgbClr val="FF0000"/>
                </a:solidFill>
                <a:latin typeface="UTM Avo" panose="02040603050506020204" pitchFamily="18"/>
              </a:rPr>
              <a:t>Hai bàn tay em</a:t>
            </a:r>
            <a:endParaRPr lang="en-US" sz="5400" b="1" kern="0" dirty="0">
              <a:solidFill>
                <a:srgbClr val="FF0000"/>
              </a:solidFill>
              <a:latin typeface="UTM Avo" panose="02040603050506020204" pitchFamily="18"/>
              <a:cs typeface="Arial" panose="020B0604020202020204" pitchFamily="34" charset="0"/>
              <a:sym typeface="Calibri"/>
            </a:endParaRPr>
          </a:p>
        </p:txBody>
      </p:sp>
      <p:sp>
        <p:nvSpPr>
          <p:cNvPr id="311" name="Google Shape;311;p1"/>
          <p:cNvSpPr txBox="1"/>
          <p:nvPr/>
        </p:nvSpPr>
        <p:spPr>
          <a:xfrm>
            <a:off x="8910086" y="141515"/>
            <a:ext cx="328191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TIẾNG VIỆT 3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1"/>
          <p:cNvSpPr/>
          <p:nvPr/>
        </p:nvSpPr>
        <p:spPr>
          <a:xfrm>
            <a:off x="10994964" y="730647"/>
            <a:ext cx="99097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Tập 1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213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F9EA33-DD9D-35D8-C5BB-F2AD14A3FA4E}"/>
              </a:ext>
            </a:extLst>
          </p:cNvPr>
          <p:cNvSpPr txBox="1"/>
          <p:nvPr/>
        </p:nvSpPr>
        <p:spPr>
          <a:xfrm>
            <a:off x="2907863" y="1560981"/>
            <a:ext cx="637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UTM Avo" panose="02040603050506020204" pitchFamily="18"/>
                <a:cs typeface="Arial" panose="020B0604020202020204" pitchFamily="34" charset="0"/>
              </a:rPr>
              <a:t>HĐ 2: </a:t>
            </a:r>
            <a:r>
              <a:rPr lang="en-US" sz="2400" b="1" dirty="0" err="1">
                <a:solidFill>
                  <a:schemeClr val="bg2"/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bg2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UTM Avo" panose="02040603050506020204" pitchFamily="18"/>
                <a:cs typeface="Arial" panose="020B0604020202020204" pitchFamily="34" charset="0"/>
              </a:rPr>
              <a:t>hiểu</a:t>
            </a:r>
            <a:endParaRPr lang="en-US" sz="2400" b="1" dirty="0">
              <a:solidFill>
                <a:schemeClr val="bg2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8876DE-0A70-B276-6914-34E77C2B79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44206" y="1645456"/>
            <a:ext cx="4127313" cy="28733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A4B83D-C7CC-399E-CFB6-1A6F7A758606}"/>
              </a:ext>
            </a:extLst>
          </p:cNvPr>
          <p:cNvSpPr txBox="1"/>
          <p:nvPr/>
        </p:nvSpPr>
        <p:spPr>
          <a:xfrm>
            <a:off x="897875" y="2292078"/>
            <a:ext cx="4073644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Hai bàn tay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thân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28E06A-F7EB-1394-95EE-43AC9F6053D2}"/>
              </a:ext>
            </a:extLst>
          </p:cNvPr>
          <p:cNvSpPr txBox="1"/>
          <p:nvPr/>
        </p:nvSpPr>
        <p:spPr>
          <a:xfrm>
            <a:off x="3112172" y="4018848"/>
            <a:ext cx="4961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Hai bàn tay ngủ cùng bạn nhỏ, một tay ấp lên má bạn, một tay ấp cạnh người bạn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xmlns="" id="{FE3C65F6-2E2A-021D-78B0-86A4B00713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690129" y="3984636"/>
            <a:ext cx="3012701" cy="28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77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BE2CBE8-43CF-30EC-24C9-9E7917085764}"/>
              </a:ext>
            </a:extLst>
          </p:cNvPr>
          <p:cNvSpPr txBox="1"/>
          <p:nvPr/>
        </p:nvSpPr>
        <p:spPr>
          <a:xfrm>
            <a:off x="2929877" y="1487891"/>
            <a:ext cx="637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  <a:latin typeface="UTM Avo" panose="02040603050506020204" pitchFamily="18"/>
                <a:cs typeface="Arial" panose="020B0604020202020204" pitchFamily="34" charset="0"/>
              </a:rPr>
              <a:t>HĐ 2: Đọc hiểu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9D0EF758-547E-607F-A2A3-D2C0A23CD5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61841" y="1674741"/>
            <a:ext cx="4226656" cy="32365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632FEC-1E47-1475-0D0C-21360D8D09F0}"/>
              </a:ext>
            </a:extLst>
          </p:cNvPr>
          <p:cNvSpPr txBox="1"/>
          <p:nvPr/>
        </p:nvSpPr>
        <p:spPr>
          <a:xfrm>
            <a:off x="7037695" y="2521523"/>
            <a:ext cx="3994062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Hằng ngày, hai bàn tay làm những việc gì?</a:t>
            </a:r>
            <a:endParaRPr lang="en-US" sz="2400" dirty="0">
              <a:solidFill>
                <a:srgbClr val="FF000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08E75A1-D742-2354-00A3-46E5E87011E1}"/>
              </a:ext>
            </a:extLst>
          </p:cNvPr>
          <p:cNvSpPr txBox="1"/>
          <p:nvPr/>
        </p:nvSpPr>
        <p:spPr>
          <a:xfrm>
            <a:off x="3872844" y="5098164"/>
            <a:ext cx="4020237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Hai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bàn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tay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đánh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răng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984170A-E56F-F2C9-0930-20DC1E2EEB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24358" r="26975" b="23511"/>
          <a:stretch/>
        </p:blipFill>
        <p:spPr>
          <a:xfrm>
            <a:off x="2749209" y="5190465"/>
            <a:ext cx="1123635" cy="9654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E78D8E7-C09B-4B60-2799-8501D1ACEF89}"/>
              </a:ext>
            </a:extLst>
          </p:cNvPr>
          <p:cNvSpPr txBox="1"/>
          <p:nvPr/>
        </p:nvSpPr>
        <p:spPr>
          <a:xfrm>
            <a:off x="1891359" y="2314079"/>
            <a:ext cx="4226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Tay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đánh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răng</a:t>
            </a:r>
            <a:endParaRPr lang="en-US" sz="2400" dirty="0">
              <a:solidFill>
                <a:srgbClr val="0070C0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Tay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chải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tóc</a:t>
            </a:r>
            <a:endParaRPr lang="en-US" sz="2400" dirty="0">
              <a:solidFill>
                <a:srgbClr val="0070C0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Giờ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ngồi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học</a:t>
            </a:r>
            <a:endParaRPr lang="en-US" sz="2400" dirty="0">
              <a:solidFill>
                <a:srgbClr val="0070C0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Bàn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tay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siêng</a:t>
            </a:r>
            <a:r>
              <a:rPr lang="en-US" sz="240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năng.</a:t>
            </a:r>
            <a:endParaRPr lang="en-US" sz="2400" dirty="0">
              <a:solidFill>
                <a:srgbClr val="0070C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xmlns="" id="{7A3890AC-2F1D-776E-A372-9BEBC9B0EC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938428" y="2181048"/>
            <a:ext cx="926984" cy="611595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xmlns="" id="{19FA99E1-2F8C-7F9D-5E98-643349A50E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997760" y="4154160"/>
            <a:ext cx="885203" cy="611595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xmlns="" id="{3DE4478E-637E-C6BC-1D5A-88A2DDB7C1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991849" y="3960698"/>
            <a:ext cx="1200151" cy="2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18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A99AB2-EBC8-4584-A632-93C05AF1DD51}"/>
              </a:ext>
            </a:extLst>
          </p:cNvPr>
          <p:cNvSpPr txBox="1"/>
          <p:nvPr/>
        </p:nvSpPr>
        <p:spPr>
          <a:xfrm>
            <a:off x="2907863" y="1505172"/>
            <a:ext cx="637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HĐ 2: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hiểu</a:t>
            </a:r>
            <a:endParaRPr lang="en-US" sz="24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5BB8BB0A-A48F-6D65-03EC-83197D0D29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74773" y="1990961"/>
            <a:ext cx="4292601" cy="28760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A7EB52-A165-9F17-AE0F-08B2B9939610}"/>
              </a:ext>
            </a:extLst>
          </p:cNvPr>
          <p:cNvSpPr txBox="1"/>
          <p:nvPr/>
        </p:nvSpPr>
        <p:spPr>
          <a:xfrm>
            <a:off x="6935865" y="2452626"/>
            <a:ext cx="3570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Khổ thơ nào cho biết bạn nhỏ rất yêu quý hai bàn tay của mình?</a:t>
            </a:r>
            <a:endParaRPr lang="en-US" sz="2400" dirty="0">
              <a:solidFill>
                <a:srgbClr val="FF000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452F73-1D02-B676-14C9-6567C6667542}"/>
              </a:ext>
            </a:extLst>
          </p:cNvPr>
          <p:cNvSpPr txBox="1"/>
          <p:nvPr/>
        </p:nvSpPr>
        <p:spPr>
          <a:xfrm>
            <a:off x="2795130" y="2345523"/>
            <a:ext cx="3220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Có khi một mình </a:t>
            </a:r>
            <a:endParaRPr lang="en-US" sz="2400" dirty="0">
              <a:solidFill>
                <a:srgbClr val="0070C0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Nhìn tay thủ thỉ </a:t>
            </a:r>
            <a:endParaRPr lang="en-US" sz="2400" dirty="0">
              <a:solidFill>
                <a:srgbClr val="0070C0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Em yêu em quý </a:t>
            </a:r>
            <a:endParaRPr lang="en-US" sz="2400" dirty="0">
              <a:solidFill>
                <a:srgbClr val="0070C0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Hai bàn tay em.</a:t>
            </a:r>
            <a:endParaRPr lang="en-US" sz="2400" dirty="0">
              <a:solidFill>
                <a:srgbClr val="0070C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9" name="Picture 21">
            <a:extLst>
              <a:ext uri="{FF2B5EF4-FFF2-40B4-BE49-F238E27FC236}">
                <a16:creationId xmlns:a16="http://schemas.microsoft.com/office/drawing/2014/main" xmlns="" id="{D507B2A3-BE27-C5D1-CD0B-6CBCD0FCE1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762199" y="2261254"/>
            <a:ext cx="926984" cy="611595"/>
          </a:xfrm>
          <a:prstGeom prst="rect">
            <a:avLst/>
          </a:prstGeom>
        </p:spPr>
      </p:pic>
      <p:pic>
        <p:nvPicPr>
          <p:cNvPr id="10" name="Picture 21">
            <a:extLst>
              <a:ext uri="{FF2B5EF4-FFF2-40B4-BE49-F238E27FC236}">
                <a16:creationId xmlns:a16="http://schemas.microsoft.com/office/drawing/2014/main" xmlns="" id="{83D33066-2E95-E380-4651-43979C8EF2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00116" y="4279569"/>
            <a:ext cx="885203" cy="6115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370DB1-737A-F5EA-FDC1-9F482C6A54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24358" r="26975" b="23511"/>
          <a:stretch/>
        </p:blipFill>
        <p:spPr>
          <a:xfrm>
            <a:off x="1919639" y="4891164"/>
            <a:ext cx="1198227" cy="10295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041294-AC37-0100-CDB4-234FB81D5FAD}"/>
              </a:ext>
            </a:extLst>
          </p:cNvPr>
          <p:cNvSpPr txBox="1"/>
          <p:nvPr/>
        </p:nvSpPr>
        <p:spPr>
          <a:xfrm>
            <a:off x="3239905" y="5117012"/>
            <a:ext cx="248255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Khổ thơ 5</a:t>
            </a:r>
          </a:p>
        </p:txBody>
      </p:sp>
    </p:spTree>
    <p:extLst>
      <p:ext uri="{BB962C8B-B14F-4D97-AF65-F5344CB8AC3E}">
        <p14:creationId xmlns:p14="http://schemas.microsoft.com/office/powerpoint/2010/main" val="2958418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799CCCF2-95D9-8C90-E97A-94E381C32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94650" y="509387"/>
            <a:ext cx="5207355" cy="2803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B836E2-74C3-EC62-CF1F-3D08AD227F41}"/>
              </a:ext>
            </a:extLst>
          </p:cNvPr>
          <p:cNvSpPr txBox="1"/>
          <p:nvPr/>
        </p:nvSpPr>
        <p:spPr>
          <a:xfrm>
            <a:off x="302843" y="1809505"/>
            <a:ext cx="599097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2"/>
                </a:solidFill>
                <a:latin typeface="UTM Avo" panose="02040603050506020204" pitchFamily="18"/>
                <a:cs typeface="Arial" panose="020B0604020202020204" pitchFamily="34" charset="0"/>
              </a:rPr>
              <a:t>Qua </a:t>
            </a:r>
            <a:r>
              <a:rPr lang="en-US" sz="2400" b="1" dirty="0" err="1">
                <a:solidFill>
                  <a:schemeClr val="bg2"/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bg2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UTM Avo" panose="02040603050506020204" pitchFamily="18"/>
                <a:cs typeface="Arial" panose="020B0604020202020204" pitchFamily="34" charset="0"/>
              </a:rPr>
              <a:t>thơ</a:t>
            </a:r>
            <a:r>
              <a:rPr lang="en-US" sz="2400" b="1" dirty="0">
                <a:solidFill>
                  <a:schemeClr val="bg2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chemeClr val="bg2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UTM Avo" panose="02040603050506020204" pitchFamily="18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chemeClr val="bg2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UTM Avo" panose="02040603050506020204" pitchFamily="18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chemeClr val="bg2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UTM Avo" panose="02040603050506020204" pitchFamily="18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chemeClr val="bg2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18A178-3F19-86C0-E2D0-5750E797F2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24358" r="26975" b="23511"/>
          <a:stretch/>
        </p:blipFill>
        <p:spPr>
          <a:xfrm>
            <a:off x="4553448" y="4029232"/>
            <a:ext cx="1198227" cy="1029545"/>
          </a:xfrm>
          <a:prstGeom prst="rect">
            <a:avLst/>
          </a:prstGeom>
        </p:spPr>
      </p:pic>
      <p:pic>
        <p:nvPicPr>
          <p:cNvPr id="7" name="Picture 22">
            <a:extLst>
              <a:ext uri="{FF2B5EF4-FFF2-40B4-BE49-F238E27FC236}">
                <a16:creationId xmlns:a16="http://schemas.microsoft.com/office/drawing/2014/main" xmlns="" id="{7B43468B-1B1A-06B5-E5B4-B880ABD4F1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0451201">
            <a:off x="1539376" y="3709111"/>
            <a:ext cx="2134876" cy="1207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FE32F6-9F97-F39F-0650-7FC5E87AB2E8}"/>
              </a:ext>
            </a:extLst>
          </p:cNvPr>
          <p:cNvSpPr txBox="1"/>
          <p:nvPr/>
        </p:nvSpPr>
        <p:spPr>
          <a:xfrm>
            <a:off x="5902005" y="2566477"/>
            <a:ext cx="54825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em. Hai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có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ích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đáng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Huy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Cận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ấy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bông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khổ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lặp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nl-NL" sz="2400" dirty="0">
                <a:solidFill>
                  <a:srgbClr val="7030A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7030A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35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0;p1"/>
          <p:cNvSpPr txBox="1"/>
          <p:nvPr/>
        </p:nvSpPr>
        <p:spPr>
          <a:xfrm>
            <a:off x="1534161" y="2061385"/>
            <a:ext cx="9016883" cy="151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990"/>
              <a:defRPr/>
            </a:pPr>
            <a:r>
              <a:rPr lang="en-US" sz="5400" b="1" kern="0" smtClean="0">
                <a:solidFill>
                  <a:srgbClr val="002060"/>
                </a:solidFill>
                <a:latin typeface="UTM Avo" panose="02040603050506020204" pitchFamily="18"/>
                <a:sym typeface="Calibri"/>
              </a:rPr>
              <a:t>Luyện tập</a:t>
            </a:r>
            <a:endParaRPr lang="en-US" sz="5400" b="1" kern="0" dirty="0">
              <a:solidFill>
                <a:srgbClr val="FF0000"/>
              </a:solidFill>
              <a:latin typeface="UTM Avo" panose="02040603050506020204" pitchFamily="18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8527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A2F20D-8B58-A539-3C73-B29DEEF76C69}"/>
              </a:ext>
            </a:extLst>
          </p:cNvPr>
          <p:cNvSpPr txBox="1"/>
          <p:nvPr/>
        </p:nvSpPr>
        <p:spPr>
          <a:xfrm>
            <a:off x="848532" y="985580"/>
            <a:ext cx="758850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26F1ED-1138-AE6D-9D2F-1BBE66179594}"/>
              </a:ext>
            </a:extLst>
          </p:cNvPr>
          <p:cNvSpPr txBox="1"/>
          <p:nvPr/>
        </p:nvSpPr>
        <p:spPr>
          <a:xfrm>
            <a:off x="848532" y="1553428"/>
            <a:ext cx="75885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smtClean="0">
                <a:solidFill>
                  <a:srgbClr val="FF000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a.    </a:t>
            </a:r>
            <a:r>
              <a:rPr lang="nl-NL" sz="2400" dirty="0">
                <a:solidFill>
                  <a:schemeClr val="bg1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nl-NL" sz="2400" dirty="0">
                <a:solidFill>
                  <a:srgbClr val="FF000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nl-NL" sz="2400" dirty="0" err="1">
                <a:solidFill>
                  <a:srgbClr val="FF000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nl-NL" sz="2400" dirty="0">
                <a:solidFill>
                  <a:srgbClr val="FF000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FF000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nl-NL" sz="2400" dirty="0">
                <a:solidFill>
                  <a:srgbClr val="FF000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FF000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endParaRPr lang="nl-NL" sz="2400" dirty="0">
              <a:solidFill>
                <a:srgbClr val="FF0000"/>
              </a:solidFill>
              <a:effectLst/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FF000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nl-NL" sz="2400" dirty="0" err="1">
                <a:solidFill>
                  <a:srgbClr val="FF000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nl-NL" sz="2400" dirty="0">
                <a:solidFill>
                  <a:srgbClr val="FF000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FF000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nl-NL" sz="2400" dirty="0">
                <a:solidFill>
                  <a:srgbClr val="FF000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FF000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nl-NL" sz="2400" dirty="0">
                <a:solidFill>
                  <a:srgbClr val="FF000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FF000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endParaRPr lang="nl-NL" sz="2400" dirty="0">
              <a:solidFill>
                <a:srgbClr val="FF0000"/>
              </a:solidFill>
              <a:effectLst/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nl-NL" sz="240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l-NL" sz="2400" smtClean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nl-NL" sz="2400" smtClean="0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Trẻ </a:t>
            </a:r>
            <a:r>
              <a:rPr lang="nl-NL" sz="2400" dirty="0" err="1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nl-NL" sz="2400" dirty="0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nl-NL" sz="2400" dirty="0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búp</a:t>
            </a:r>
            <a:r>
              <a:rPr lang="nl-NL" sz="2400" dirty="0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nl-NL" sz="2400" dirty="0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endParaRPr lang="nl-NL" sz="2400" dirty="0">
              <a:solidFill>
                <a:srgbClr val="00B0F0"/>
              </a:solidFill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B0F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l-NL" sz="2400" dirty="0" err="1">
                <a:solidFill>
                  <a:srgbClr val="00B0F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nl-NL" sz="2400" dirty="0">
                <a:solidFill>
                  <a:srgbClr val="00B0F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nl-NL" sz="2400" dirty="0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ngủ</a:t>
            </a:r>
            <a:r>
              <a:rPr lang="nl-NL" sz="2400" dirty="0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400" dirty="0" err="1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nl-NL" sz="2400" dirty="0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nl-NL" sz="2400" dirty="0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nl-NL" sz="2400" dirty="0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2400" dirty="0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ngoan</a:t>
            </a:r>
            <a:r>
              <a:rPr lang="nl-NL" sz="2400" dirty="0">
                <a:solidFill>
                  <a:srgbClr val="00B0F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nl-NL" sz="240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l-NL" sz="2400" smtClean="0">
                <a:solidFill>
                  <a:schemeClr val="bg1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nl-NL" sz="2400" smtClean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Ông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trăng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cái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mâm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endParaRPr lang="nl-NL" sz="2400" dirty="0">
              <a:solidFill>
                <a:srgbClr val="0070C0"/>
              </a:solidFill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l-NL" sz="2400" dirty="0" err="1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ọc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đầm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làng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quê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ta.</a:t>
            </a:r>
            <a:endParaRPr lang="nl-NL" sz="2400" dirty="0">
              <a:solidFill>
                <a:srgbClr val="0070C0"/>
              </a:solidFill>
              <a:effectLst/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74631D-365E-D783-5C76-D91056F68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942" y="1841096"/>
            <a:ext cx="4445534" cy="25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76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A2F20D-8B58-A539-3C73-B29DEEF76C69}"/>
              </a:ext>
            </a:extLst>
          </p:cNvPr>
          <p:cNvSpPr txBox="1"/>
          <p:nvPr/>
        </p:nvSpPr>
        <p:spPr>
          <a:xfrm>
            <a:off x="631362" y="1025446"/>
            <a:ext cx="758850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40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Tìm từ so sánh trong các câu thơ sau: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74631D-365E-D783-5C76-D91056F68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904" y="2127194"/>
            <a:ext cx="4445534" cy="25317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4EDDD6-0BB3-7E7A-A400-58DE5DB51931}"/>
              </a:ext>
            </a:extLst>
          </p:cNvPr>
          <p:cNvSpPr txBox="1"/>
          <p:nvPr/>
        </p:nvSpPr>
        <p:spPr>
          <a:xfrm>
            <a:off x="631362" y="1769635"/>
            <a:ext cx="75885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nl-NL" sz="2400" dirty="0">
                <a:solidFill>
                  <a:schemeClr val="bg1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   		</a:t>
            </a: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nl-NL" sz="2400" dirty="0" err="1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endParaRPr lang="nl-NL" sz="2400" dirty="0">
              <a:solidFill>
                <a:srgbClr val="0070C0"/>
              </a:solidFill>
              <a:effectLst/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nl-NL" sz="2400" dirty="0" err="1">
                <a:solidFill>
                  <a:srgbClr val="FF000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endParaRPr lang="nl-NL" sz="2400" dirty="0">
              <a:solidFill>
                <a:srgbClr val="0070C0"/>
              </a:solidFill>
              <a:effectLst/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nl-NL" sz="240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l-NL" sz="2400" smtClean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       Trẻ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FF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búp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endParaRPr lang="nl-NL" sz="2400" dirty="0">
              <a:solidFill>
                <a:srgbClr val="0070C0"/>
              </a:solidFill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l-NL" sz="2400" dirty="0" err="1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ngủ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ngoan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nl-NL" sz="240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l-NL" sz="2400" smtClean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nl-NL" sz="2400" smtClean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Ông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trăng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FF000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cái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mâm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endParaRPr lang="nl-NL" sz="2400" dirty="0">
              <a:solidFill>
                <a:srgbClr val="0070C0"/>
              </a:solidFill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l-NL" sz="2400" dirty="0" err="1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ọc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đầm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làng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quê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ta.</a:t>
            </a:r>
            <a:endParaRPr lang="nl-NL" sz="2400" dirty="0">
              <a:solidFill>
                <a:srgbClr val="0070C0"/>
              </a:solidFill>
              <a:effectLst/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24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9A831A-4B79-2EF3-D99A-5F5A80A02D35}"/>
              </a:ext>
            </a:extLst>
          </p:cNvPr>
          <p:cNvSpPr txBox="1"/>
          <p:nvPr/>
        </p:nvSpPr>
        <p:spPr>
          <a:xfrm>
            <a:off x="786908" y="1356269"/>
            <a:ext cx="11202829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09D452-2A82-EE0E-A54D-F885A21F3DD8}"/>
              </a:ext>
            </a:extLst>
          </p:cNvPr>
          <p:cNvSpPr txBox="1"/>
          <p:nvPr/>
        </p:nvSpPr>
        <p:spPr>
          <a:xfrm>
            <a:off x="889000" y="2204991"/>
            <a:ext cx="75885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smtClean="0">
                <a:solidFill>
                  <a:schemeClr val="bg1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a.   </a:t>
            </a:r>
            <a:r>
              <a:rPr lang="nl-NL" sz="2400" dirty="0">
                <a:solidFill>
                  <a:schemeClr val="bg1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	 	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Diều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lưỡi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liềm</a:t>
            </a:r>
            <a:endParaRPr lang="nl-NL" sz="2400" dirty="0">
              <a:solidFill>
                <a:srgbClr val="0070C0"/>
              </a:solidFill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		Ai </a:t>
            </a:r>
            <a:r>
              <a:rPr lang="nl-NL" sz="2400" dirty="0" err="1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quên</a:t>
            </a: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nl-NL" sz="2400" dirty="0">
              <a:solidFill>
                <a:srgbClr val="0070C0"/>
              </a:solidFill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206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b.</a:t>
            </a:r>
            <a:r>
              <a:rPr lang="nl-NL" sz="2400" dirty="0">
                <a:solidFill>
                  <a:schemeClr val="bg1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		</a:t>
            </a:r>
            <a:r>
              <a:rPr lang="nl-NL" sz="2400" dirty="0" err="1">
                <a:solidFill>
                  <a:srgbClr val="00206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Đêm</a:t>
            </a:r>
            <a:r>
              <a:rPr lang="nl-NL" sz="2400" dirty="0">
                <a:solidFill>
                  <a:srgbClr val="00206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hè, </a:t>
            </a:r>
            <a:r>
              <a:rPr lang="nl-NL" sz="2400" dirty="0" err="1">
                <a:solidFill>
                  <a:srgbClr val="00206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nl-NL" sz="2400" dirty="0">
                <a:solidFill>
                  <a:srgbClr val="00206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nở</a:t>
            </a:r>
            <a:r>
              <a:rPr lang="nl-NL" sz="2400" dirty="0">
                <a:solidFill>
                  <a:srgbClr val="00206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nl-NL" sz="2400" dirty="0">
                <a:solidFill>
                  <a:srgbClr val="00206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endParaRPr lang="nl-NL" sz="2400" dirty="0">
              <a:solidFill>
                <a:srgbClr val="002060"/>
              </a:solidFill>
              <a:effectLst/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l-NL" sz="2400" dirty="0" err="1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Tàu</a:t>
            </a:r>
            <a:r>
              <a:rPr lang="nl-NL" sz="2400" dirty="0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dừa</a:t>
            </a:r>
            <a:r>
              <a:rPr lang="nl-NL" sz="2400" dirty="0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 - </a:t>
            </a:r>
            <a:r>
              <a:rPr lang="nl-NL" sz="2400" dirty="0" err="1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nl-NL" sz="2400" dirty="0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lược</a:t>
            </a:r>
            <a:r>
              <a:rPr lang="nl-NL" sz="2400" dirty="0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chải</a:t>
            </a:r>
            <a:r>
              <a:rPr lang="nl-NL" sz="2400" dirty="0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nl-NL" sz="2400" dirty="0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mây</a:t>
            </a:r>
            <a:r>
              <a:rPr lang="nl-NL" sz="2400" dirty="0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nl-NL" sz="2400" dirty="0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nl-NL" sz="2400" dirty="0">
              <a:solidFill>
                <a:srgbClr val="002060"/>
              </a:solidFill>
              <a:effectLst/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E5C2CB7-0063-9ADD-0CEA-8BEF47993D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7" t="6642" r="2449" b="4499"/>
          <a:stretch/>
        </p:blipFill>
        <p:spPr>
          <a:xfrm>
            <a:off x="8763000" y="2471393"/>
            <a:ext cx="2540000" cy="242855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3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839783-B8E6-467D-995F-DE96E2D01B5E}"/>
              </a:ext>
            </a:extLst>
          </p:cNvPr>
          <p:cNvSpPr txBox="1"/>
          <p:nvPr/>
        </p:nvSpPr>
        <p:spPr>
          <a:xfrm>
            <a:off x="758361" y="1136028"/>
            <a:ext cx="11202829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nl-NL" sz="2400" dirty="0">
                <a:solidFill>
                  <a:schemeClr val="bg2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67A98DD-1982-A7FC-6374-B7DD09AA4616}"/>
              </a:ext>
            </a:extLst>
          </p:cNvPr>
          <p:cNvSpPr txBox="1"/>
          <p:nvPr/>
        </p:nvSpPr>
        <p:spPr>
          <a:xfrm>
            <a:off x="758361" y="1942568"/>
            <a:ext cx="75885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nl-NL" sz="2400" dirty="0">
                <a:solidFill>
                  <a:schemeClr val="bg1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   		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Diều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lưỡi</a:t>
            </a:r>
            <a:r>
              <a:rPr lang="nl-NL" sz="2400" dirty="0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liềm</a:t>
            </a:r>
            <a:endParaRPr lang="nl-NL" sz="2400" dirty="0">
              <a:solidFill>
                <a:srgbClr val="0070C0"/>
              </a:solidFill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		Ai </a:t>
            </a:r>
            <a:r>
              <a:rPr lang="nl-NL" sz="2400" dirty="0" err="1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quên</a:t>
            </a: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nl-NL" sz="2400" dirty="0">
                <a:solidFill>
                  <a:srgbClr val="0070C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nl-NL" sz="2400" dirty="0">
              <a:solidFill>
                <a:srgbClr val="0070C0"/>
              </a:solidFill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b. 		</a:t>
            </a:r>
            <a:r>
              <a:rPr lang="nl-NL" sz="2400" dirty="0" err="1">
                <a:solidFill>
                  <a:srgbClr val="00206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Đêm</a:t>
            </a:r>
            <a:r>
              <a:rPr lang="nl-NL" sz="2400" dirty="0">
                <a:solidFill>
                  <a:srgbClr val="00206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hè, </a:t>
            </a:r>
            <a:r>
              <a:rPr lang="nl-NL" sz="2400" dirty="0" err="1">
                <a:solidFill>
                  <a:srgbClr val="00206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nl-NL" sz="2400" dirty="0">
                <a:solidFill>
                  <a:srgbClr val="00206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nở</a:t>
            </a:r>
            <a:r>
              <a:rPr lang="nl-NL" sz="2400" dirty="0">
                <a:solidFill>
                  <a:srgbClr val="00206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nl-NL" sz="2400" dirty="0">
                <a:solidFill>
                  <a:srgbClr val="00206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endParaRPr lang="nl-NL" sz="2400" dirty="0">
              <a:solidFill>
                <a:srgbClr val="002060"/>
              </a:solidFill>
              <a:effectLst/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nl-NL" sz="2400" err="1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Tàu</a:t>
            </a:r>
            <a:r>
              <a:rPr lang="nl-NL" sz="2400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smtClean="0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dừa  </a:t>
            </a:r>
            <a:r>
              <a:rPr lang="nl-NL" sz="2400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nl-NL" sz="2400" smtClean="0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chiếc </a:t>
            </a:r>
            <a:r>
              <a:rPr lang="nl-NL" sz="2400" dirty="0" err="1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lược</a:t>
            </a:r>
            <a:r>
              <a:rPr lang="nl-NL" sz="2400" dirty="0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chải</a:t>
            </a:r>
            <a:r>
              <a:rPr lang="nl-NL" sz="2400" dirty="0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nl-NL" sz="2400" dirty="0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mây</a:t>
            </a:r>
            <a:r>
              <a:rPr lang="nl-NL" sz="2400" dirty="0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nl-NL" sz="2400" dirty="0">
                <a:solidFill>
                  <a:srgbClr val="002060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nl-NL" sz="2400" dirty="0">
              <a:solidFill>
                <a:srgbClr val="002060"/>
              </a:solidFill>
              <a:effectLst/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C851329-D9E6-E2E8-63D8-490784F566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24358" r="26975" b="23511"/>
          <a:stretch/>
        </p:blipFill>
        <p:spPr>
          <a:xfrm>
            <a:off x="1311315" y="4340594"/>
            <a:ext cx="1198227" cy="10295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ADBA6A4-2A8A-3619-4069-47AF34C8A2CD}"/>
              </a:ext>
            </a:extLst>
          </p:cNvPr>
          <p:cNvSpPr txBox="1"/>
          <p:nvPr/>
        </p:nvSpPr>
        <p:spPr>
          <a:xfrm>
            <a:off x="2595217" y="4624535"/>
            <a:ext cx="3631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Dấu gạch ngang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59243D2-4A05-DB64-C276-F6F10935C4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67" t="6642" r="2449" b="4499"/>
          <a:stretch/>
        </p:blipFill>
        <p:spPr>
          <a:xfrm>
            <a:off x="8763000" y="2471393"/>
            <a:ext cx="2540000" cy="242855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60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0;p1"/>
          <p:cNvSpPr txBox="1"/>
          <p:nvPr/>
        </p:nvSpPr>
        <p:spPr>
          <a:xfrm>
            <a:off x="1534161" y="2061385"/>
            <a:ext cx="9016883" cy="151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990"/>
              <a:defRPr/>
            </a:pPr>
            <a:r>
              <a:rPr lang="en-US" sz="5400" b="1" kern="0" smtClean="0">
                <a:solidFill>
                  <a:srgbClr val="002060"/>
                </a:solidFill>
                <a:latin typeface="UTM Avo" panose="02040603050506020204" pitchFamily="18"/>
                <a:sym typeface="Calibri"/>
              </a:rPr>
              <a:t>Vận dụng, mở rộng</a:t>
            </a:r>
            <a:endParaRPr lang="en-US" sz="5400" b="1" kern="0" dirty="0">
              <a:solidFill>
                <a:srgbClr val="FF0000"/>
              </a:solidFill>
              <a:latin typeface="UTM Avo" panose="02040603050506020204" pitchFamily="18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559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7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52" tIns="53826" rIns="107652" bIns="5382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8230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2600" b="1" smtClean="0">
                <a:solidFill>
                  <a:srgbClr val="FF0066"/>
                </a:solidFill>
                <a:latin typeface="Times New Roman" pitchFamily="18" charset="0"/>
              </a:rPr>
              <a:t>MỸ PHONG</a:t>
            </a:r>
            <a:endParaRPr lang="en-US" altLang="en-US" sz="26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97939" y="1983924"/>
            <a:ext cx="10112236" cy="18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52" tIns="53826" rIns="107652" bIns="538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8230" eaLnBrk="1" hangingPunct="1">
              <a:spcBef>
                <a:spcPts val="1349"/>
              </a:spcBef>
              <a:defRPr/>
            </a:pP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  <a:p>
            <a:pPr algn="ctr" defTabSz="1088230" eaLnBrk="1" hangingPunct="1">
              <a:spcBef>
                <a:spcPts val="1349"/>
              </a:spcBef>
              <a:defRPr/>
            </a:pP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LỚP: 3C</a:t>
            </a:r>
          </a:p>
          <a:p>
            <a:pPr algn="ctr" defTabSz="1088230" eaLnBrk="1" hangingPunct="1">
              <a:spcBef>
                <a:spcPts val="1349"/>
              </a:spcBef>
              <a:defRPr/>
            </a:pP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đọc 4: Hai bàn tau em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865" y="5989753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6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3359" y="5156716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352494" y="4597769"/>
            <a:ext cx="7671616" cy="57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52" tIns="53826" rIns="107652" bIns="538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8230" eaLnBrk="1" hangingPunct="1">
              <a:spcBef>
                <a:spcPts val="1349"/>
              </a:spcBef>
              <a:defRPr/>
            </a:pPr>
            <a:r>
              <a:rPr lang="en-US" sz="3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viên: Lương Đức Quyền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xmlns="" id="{99126F99-ADB0-94E7-F452-E3D5F4A4F3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315169" y="5208421"/>
            <a:ext cx="5509745" cy="1371405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FAEDFE27-303D-E379-3CF3-49459148A6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86402" y="1692440"/>
            <a:ext cx="4413350" cy="3547221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EDDDFD91-0E93-7627-3BF1-C57A8299F4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6555905" y="1798756"/>
            <a:ext cx="4149693" cy="3409665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5553352A-4E2E-C511-2A88-3620AFE909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668802" y="1705955"/>
            <a:ext cx="840476" cy="93127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1B63F2FE-F7A8-8265-4564-4C09085CDE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9560524" y="1705955"/>
            <a:ext cx="813687" cy="901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7A16C9-2916-4F02-6926-E6E36720038D}"/>
              </a:ext>
            </a:extLst>
          </p:cNvPr>
          <p:cNvSpPr txBox="1"/>
          <p:nvPr/>
        </p:nvSpPr>
        <p:spPr>
          <a:xfrm>
            <a:off x="2089040" y="2372743"/>
            <a:ext cx="3423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Ôn tập </a:t>
            </a:r>
            <a:r>
              <a:rPr lang="en-US" sz="240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nội</a:t>
            </a:r>
            <a:r>
              <a:rPr lang="en-US" sz="240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dung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hôm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nay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36F9BE-D915-E342-85E4-6FE8F191942C}"/>
              </a:ext>
            </a:extLst>
          </p:cNvPr>
          <p:cNvSpPr txBox="1"/>
          <p:nvPr/>
        </p:nvSpPr>
        <p:spPr>
          <a:xfrm>
            <a:off x="7203172" y="2385778"/>
            <a:ext cx="2764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rPr>
              <a:t>– </a:t>
            </a:r>
            <a:r>
              <a:rPr lang="en-US" sz="2400" i="1" dirty="0" err="1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rPr>
              <a:t>Chuyện</a:t>
            </a:r>
            <a:r>
              <a:rPr lang="en-US" sz="2400" i="1" dirty="0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 i="1" dirty="0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endParaRPr lang="en-US" sz="2400" i="1" dirty="0">
              <a:solidFill>
                <a:srgbClr val="00206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DE0F0B17-6474-59AD-F256-EB5ADBFE18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89851" y="5631976"/>
            <a:ext cx="963507" cy="94785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9B489877-F928-A990-8ED5-78E6DBC30D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1193998" y="5293754"/>
            <a:ext cx="963507" cy="9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93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0;p1"/>
          <p:cNvSpPr txBox="1"/>
          <p:nvPr/>
        </p:nvSpPr>
        <p:spPr>
          <a:xfrm>
            <a:off x="1534161" y="2061385"/>
            <a:ext cx="9016883" cy="151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buSzPts val="990"/>
              <a:defRPr/>
            </a:pPr>
            <a:r>
              <a:rPr lang="en-US" sz="5400" b="1" kern="0" smtClean="0">
                <a:solidFill>
                  <a:srgbClr val="002060"/>
                </a:solidFill>
                <a:latin typeface="UTM Avo" panose="02040603050506020204" pitchFamily="18"/>
                <a:sym typeface="Calibri"/>
              </a:rPr>
              <a:t>Khởi động</a:t>
            </a:r>
            <a:endParaRPr lang="en-US" sz="5400" b="1" kern="0" dirty="0">
              <a:solidFill>
                <a:srgbClr val="FF0000"/>
              </a:solidFill>
              <a:latin typeface="UTM Avo" panose="02040603050506020204" pitchFamily="18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0456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3C5D6168-C873-64C0-9263-B3D0F1C0B0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995869" y="712207"/>
            <a:ext cx="5526485" cy="3619988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89C982DF-8AA0-E7CA-F330-49722AA81B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0419037" y="936373"/>
            <a:ext cx="638867" cy="707886"/>
          </a:xfrm>
          <a:prstGeom prst="rect">
            <a:avLst/>
          </a:prstGeom>
        </p:spPr>
      </p:pic>
      <p:pic>
        <p:nvPicPr>
          <p:cNvPr id="8" name="NamNgonTayNgoan-BeMinhVy-6898415">
            <a:hlinkClick r:id="" action="ppaction://media"/>
            <a:extLst>
              <a:ext uri="{FF2B5EF4-FFF2-40B4-BE49-F238E27FC236}">
                <a16:creationId xmlns:a16="http://schemas.microsoft.com/office/drawing/2014/main" xmlns="" id="{B2D49319-C46D-5BE7-C2E3-73E4B831B54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43138" y="3334369"/>
            <a:ext cx="1113248" cy="11132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50E0A5-6E8E-A05F-F701-FCD18CF3268B}"/>
              </a:ext>
            </a:extLst>
          </p:cNvPr>
          <p:cNvSpPr txBox="1"/>
          <p:nvPr/>
        </p:nvSpPr>
        <p:spPr>
          <a:xfrm>
            <a:off x="4207890" y="1868432"/>
            <a:ext cx="531446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Lắng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giai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điệu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“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Năm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ngón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/>
                <a:cs typeface="Arial" panose="020B0604020202020204" pitchFamily="34" charset="0"/>
              </a:rPr>
              <a:t>tay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err="1">
                <a:latin typeface="UTM Avo" panose="02040603050506020204" pitchFamily="18"/>
                <a:cs typeface="Arial" panose="020B0604020202020204" pitchFamily="34" charset="0"/>
              </a:rPr>
              <a:t>ngoan</a:t>
            </a:r>
            <a:r>
              <a:rPr lang="en-US" sz="2800" b="1">
                <a:latin typeface="UTM Avo" panose="02040603050506020204" pitchFamily="18"/>
                <a:cs typeface="Arial" panose="020B0604020202020204" pitchFamily="34" charset="0"/>
              </a:rPr>
              <a:t>”.</a:t>
            </a:r>
            <a:endParaRPr lang="en-US" sz="2800" b="1" dirty="0"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35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14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0;p1"/>
          <p:cNvSpPr txBox="1"/>
          <p:nvPr/>
        </p:nvSpPr>
        <p:spPr>
          <a:xfrm>
            <a:off x="1534161" y="2061385"/>
            <a:ext cx="9016883" cy="151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990"/>
              <a:defRPr/>
            </a:pPr>
            <a:r>
              <a:rPr lang="en-US" sz="5400" b="1" kern="0" smtClean="0">
                <a:solidFill>
                  <a:srgbClr val="002060"/>
                </a:solidFill>
                <a:latin typeface="UTM Avo" panose="02040603050506020204" pitchFamily="18"/>
                <a:sym typeface="Calibri"/>
              </a:rPr>
              <a:t>Khám phá</a:t>
            </a:r>
            <a:endParaRPr lang="en-US" sz="5400" b="1" kern="0" dirty="0">
              <a:solidFill>
                <a:srgbClr val="FF0000"/>
              </a:solidFill>
              <a:latin typeface="UTM Avo" panose="02040603050506020204" pitchFamily="18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88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83C8FE-CAA7-2802-F824-1A3C53ABA149}"/>
              </a:ext>
            </a:extLst>
          </p:cNvPr>
          <p:cNvSpPr txBox="1"/>
          <p:nvPr/>
        </p:nvSpPr>
        <p:spPr>
          <a:xfrm>
            <a:off x="2557670" y="1208810"/>
            <a:ext cx="637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HĐ 1: </a:t>
            </a:r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thành</a:t>
            </a: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tiếng</a:t>
            </a:r>
            <a:endParaRPr lang="en-US" sz="2400" b="1" dirty="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7B3EA5-248D-E75D-9060-E9CBCB3D60E9}"/>
              </a:ext>
            </a:extLst>
          </p:cNvPr>
          <p:cNvSpPr txBox="1"/>
          <p:nvPr/>
        </p:nvSpPr>
        <p:spPr>
          <a:xfrm>
            <a:off x="2557670" y="1674031"/>
            <a:ext cx="5584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Giọng</a:t>
            </a: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400" dirty="0" err="1"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nl-NL" sz="2400" dirty="0" err="1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iọng</a:t>
            </a:r>
            <a:r>
              <a:rPr lang="nl-NL" sz="2400" dirty="0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nl-NL" sz="2400" dirty="0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lang="nl-NL" sz="2400" dirty="0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tươi</a:t>
            </a:r>
            <a:r>
              <a:rPr lang="nl-NL" sz="2400" dirty="0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400" err="1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hồn</a:t>
            </a:r>
            <a:r>
              <a:rPr lang="nl-NL" sz="2400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smtClean="0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nhiên.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400" smtClean="0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Nhấn </a:t>
            </a:r>
            <a:r>
              <a:rPr lang="nl-NL" sz="2400" dirty="0" err="1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giọng</a:t>
            </a:r>
            <a:r>
              <a:rPr lang="nl-NL" sz="2400" dirty="0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400" dirty="0" err="1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nl-NL" sz="2400" dirty="0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ấn</a:t>
            </a:r>
            <a:r>
              <a:rPr lang="nl-NL" sz="2400" dirty="0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nl-NL" sz="2400" dirty="0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nl-NL" sz="2400" dirty="0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nl-NL" sz="2400" dirty="0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nl-NL" sz="2400" dirty="0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nl-NL" sz="2400" dirty="0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nl-NL" sz="2400" dirty="0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nl-NL" sz="2400" dirty="0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400" dirty="0" err="1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nl-NL" sz="2400" dirty="0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nl-NL" sz="2400" dirty="0">
                <a:effectLst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xmlns="" id="{5F615215-A7EC-D537-66BF-BFD93A3FF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024680" y="5525699"/>
            <a:ext cx="2851230" cy="133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88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60992C-4A01-F47F-7255-357CD95E73E1}"/>
              </a:ext>
            </a:extLst>
          </p:cNvPr>
          <p:cNvSpPr txBox="1"/>
          <p:nvPr/>
        </p:nvSpPr>
        <p:spPr>
          <a:xfrm>
            <a:off x="2907862" y="1569340"/>
            <a:ext cx="637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thích</a:t>
            </a: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khó</a:t>
            </a:r>
            <a:endParaRPr lang="en-US" sz="24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8237EE-29A1-7805-FA5C-796F61580437}"/>
              </a:ext>
            </a:extLst>
          </p:cNvPr>
          <p:cNvSpPr txBox="1"/>
          <p:nvPr/>
        </p:nvSpPr>
        <p:spPr>
          <a:xfrm>
            <a:off x="2661478" y="2251350"/>
            <a:ext cx="7489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Ánh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mai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ánh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sáng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buổi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sớm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Siêng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chăm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Giăng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giăng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dàn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ngang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Thủ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thỉ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nhẹ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vừa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đủ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nghe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bày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tỏ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0070C0"/>
                </a:solidFill>
                <a:latin typeface="UTM Avo" panose="02040603050506020204" pitchFamily="18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6943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05FF2F-5A0E-37E2-DCF9-C81B4E40C893}"/>
              </a:ext>
            </a:extLst>
          </p:cNvPr>
          <p:cNvSpPr txBox="1"/>
          <p:nvPr/>
        </p:nvSpPr>
        <p:spPr>
          <a:xfrm>
            <a:off x="1765691" y="1686254"/>
            <a:ext cx="637627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hành</a:t>
            </a: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endParaRPr lang="en-US" sz="2400" b="1" dirty="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FDDCAC-FAAC-960C-E118-74B92B8C2F9D}"/>
              </a:ext>
            </a:extLst>
          </p:cNvPr>
          <p:cNvSpPr txBox="1"/>
          <p:nvPr/>
        </p:nvSpPr>
        <p:spPr>
          <a:xfrm>
            <a:off x="1893957" y="2414833"/>
            <a:ext cx="7341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đúng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giọng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điệu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ý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khó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âm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chuẩn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thanh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điệu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Nhấn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giọng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ở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ngữ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gợi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tả</a:t>
            </a:r>
            <a:r>
              <a:rPr lang="en-US" sz="2400" dirty="0">
                <a:solidFill>
                  <a:srgbClr val="00B050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811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11CD32-C58F-39C9-8B7B-F2BD5D49F5B7}"/>
              </a:ext>
            </a:extLst>
          </p:cNvPr>
          <p:cNvSpPr txBox="1"/>
          <p:nvPr/>
        </p:nvSpPr>
        <p:spPr>
          <a:xfrm>
            <a:off x="2907863" y="1149961"/>
            <a:ext cx="637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HĐ 2: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UTM Avo" panose="02040603050506020204" pitchFamily="18"/>
                <a:cs typeface="Arial" panose="020B0604020202020204" pitchFamily="34" charset="0"/>
              </a:rPr>
              <a:t>hiểu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40768C-0FC2-B284-F8E6-90DC47151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78950" y="1741198"/>
            <a:ext cx="4255249" cy="27040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C1AF5D-5973-648B-E095-64EBBFF30FB6}"/>
              </a:ext>
            </a:extLst>
          </p:cNvPr>
          <p:cNvSpPr txBox="1"/>
          <p:nvPr/>
        </p:nvSpPr>
        <p:spPr>
          <a:xfrm>
            <a:off x="7027299" y="2535791"/>
            <a:ext cx="3958549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Hai bàn tay của bạn nhỏ đẹp như thế nào?</a:t>
            </a:r>
            <a:endParaRPr lang="en-US" sz="2400" dirty="0">
              <a:solidFill>
                <a:srgbClr val="FF000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DB4B8AE9-BC82-37A7-7EE7-40175EF1D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802883" y="4139882"/>
            <a:ext cx="2969298" cy="27800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EE2A463-2AC9-6F54-9D87-ECD567795A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24358" r="26975" b="23511"/>
          <a:stretch/>
        </p:blipFill>
        <p:spPr>
          <a:xfrm>
            <a:off x="2882462" y="5031610"/>
            <a:ext cx="1198227" cy="10295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A8F82B-6879-3FE4-D8E6-D719E7095DAD}"/>
              </a:ext>
            </a:extLst>
          </p:cNvPr>
          <p:cNvSpPr txBox="1"/>
          <p:nvPr/>
        </p:nvSpPr>
        <p:spPr>
          <a:xfrm>
            <a:off x="3716733" y="4927479"/>
            <a:ext cx="4565066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Hai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bàn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tay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nụ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hồng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20CF986-B40F-7C23-4AA3-12BA5161FADC}"/>
              </a:ext>
            </a:extLst>
          </p:cNvPr>
          <p:cNvGrpSpPr/>
          <p:nvPr/>
        </p:nvGrpSpPr>
        <p:grpSpPr>
          <a:xfrm>
            <a:off x="1344480" y="1790725"/>
            <a:ext cx="5150815" cy="2656039"/>
            <a:chOff x="1344480" y="1790725"/>
            <a:chExt cx="5150815" cy="26560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AAA1A8E-A92A-A0FB-4CF3-576BFFDA6255}"/>
                </a:ext>
              </a:extLst>
            </p:cNvPr>
            <p:cNvSpPr txBox="1"/>
            <p:nvPr/>
          </p:nvSpPr>
          <p:spPr>
            <a:xfrm>
              <a:off x="2271464" y="2096523"/>
              <a:ext cx="395241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>
                  <a:solidFill>
                    <a:srgbClr val="00206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Hai bàn tay em</a:t>
              </a:r>
              <a:endParaRPr lang="en-US" sz="2400" dirty="0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400" dirty="0">
                  <a:solidFill>
                    <a:srgbClr val="00206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Như hoa đầu cành </a:t>
              </a:r>
              <a:endParaRPr lang="en-US" sz="2400" dirty="0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400" dirty="0">
                  <a:solidFill>
                    <a:srgbClr val="00206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Hoa hồng hồng nụ </a:t>
              </a:r>
              <a:endParaRPr lang="en-US" sz="2400" dirty="0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400" dirty="0">
                  <a:solidFill>
                    <a:srgbClr val="00206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Cánh tròn </a:t>
              </a:r>
              <a:r>
                <a:rPr lang="vi-VN" sz="2400">
                  <a:solidFill>
                    <a:srgbClr val="00206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ngón xinh</a:t>
              </a:r>
              <a:r>
                <a:rPr lang="en-US" sz="2400">
                  <a:solidFill>
                    <a:srgbClr val="00206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.</a:t>
              </a:r>
              <a:endParaRPr lang="en-US" sz="2400" dirty="0">
                <a:solidFill>
                  <a:srgbClr val="002060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  <p:pic>
          <p:nvPicPr>
            <p:cNvPr id="13" name="Picture 21">
              <a:extLst>
                <a:ext uri="{FF2B5EF4-FFF2-40B4-BE49-F238E27FC236}">
                  <a16:creationId xmlns:a16="http://schemas.microsoft.com/office/drawing/2014/main" xmlns="" id="{744AC3AF-B2A2-995D-52A3-66C62CB9A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610092" y="3835169"/>
              <a:ext cx="885203" cy="611595"/>
            </a:xfrm>
            <a:prstGeom prst="rect">
              <a:avLst/>
            </a:prstGeom>
          </p:spPr>
        </p:pic>
        <p:pic>
          <p:nvPicPr>
            <p:cNvPr id="14" name="Picture 21">
              <a:extLst>
                <a:ext uri="{FF2B5EF4-FFF2-40B4-BE49-F238E27FC236}">
                  <a16:creationId xmlns:a16="http://schemas.microsoft.com/office/drawing/2014/main" xmlns="" id="{1F199CF3-1E12-D74C-A5A7-939F58BFA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4480" y="1790725"/>
              <a:ext cx="926984" cy="611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9958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508</Words>
  <Application>Microsoft Office PowerPoint</Application>
  <PresentationFormat>Custom</PresentationFormat>
  <Paragraphs>82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UTM Avo</vt:lpstr>
      <vt:lpstr>Times New Roman</vt:lpstr>
      <vt:lpstr>Wingdings</vt:lpstr>
      <vt:lpstr>Calibri</vt:lpstr>
      <vt:lpstr>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DUC QUYET</cp:lastModifiedBy>
  <cp:revision>34</cp:revision>
  <dcterms:created xsi:type="dcterms:W3CDTF">2023-10-19T01:39:18Z</dcterms:created>
  <dcterms:modified xsi:type="dcterms:W3CDTF">2024-10-10T04:19:18Z</dcterms:modified>
</cp:coreProperties>
</file>