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  <p:sldMasterId id="2147483884" r:id="rId2"/>
    <p:sldMasterId id="2147483896" r:id="rId3"/>
  </p:sldMasterIdLst>
  <p:notesMasterIdLst>
    <p:notesMasterId r:id="rId24"/>
  </p:notesMasterIdLst>
  <p:sldIdLst>
    <p:sldId id="318" r:id="rId4"/>
    <p:sldId id="317" r:id="rId5"/>
    <p:sldId id="431" r:id="rId6"/>
    <p:sldId id="277" r:id="rId7"/>
    <p:sldId id="278" r:id="rId8"/>
    <p:sldId id="297" r:id="rId9"/>
    <p:sldId id="280" r:id="rId10"/>
    <p:sldId id="365" r:id="rId11"/>
    <p:sldId id="322" r:id="rId12"/>
    <p:sldId id="461" r:id="rId13"/>
    <p:sldId id="328" r:id="rId14"/>
    <p:sldId id="324" r:id="rId15"/>
    <p:sldId id="403" r:id="rId16"/>
    <p:sldId id="445" r:id="rId17"/>
    <p:sldId id="447" r:id="rId18"/>
    <p:sldId id="264" r:id="rId19"/>
    <p:sldId id="448" r:id="rId20"/>
    <p:sldId id="411" r:id="rId21"/>
    <p:sldId id="407" r:id="rId22"/>
    <p:sldId id="458" r:id="rId23"/>
  </p:sldIdLst>
  <p:sldSz cx="12190413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3F3F3"/>
    <a:srgbClr val="C41349"/>
    <a:srgbClr val="FF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8950" autoAdjust="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565E3-F375-40ED-B1B5-6AD16705FE42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FB77-EF15-449C-9908-6055D35882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0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9BFC168-D0E1-4F2B-8A9C-67B7DCC896D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8A1368-5E38-4CC9-9183-0F4AE3B9FCE5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FCC944F-02D0-4CA4-A715-3F9B46203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C9A8C9C-BA30-4D8D-A394-CC4A93688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34" y="-90897"/>
            <a:ext cx="12612046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019" y="1930595"/>
            <a:ext cx="851911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019" y="1930595"/>
            <a:ext cx="851911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BF17BB-90D7-48D1-A408-C4A17A18C95C}"/>
              </a:ext>
            </a:extLst>
          </p:cNvPr>
          <p:cNvSpPr/>
          <p:nvPr userDrawn="1"/>
        </p:nvSpPr>
        <p:spPr>
          <a:xfrm>
            <a:off x="11138404" y="1"/>
            <a:ext cx="115344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6747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4"/>
            <a:ext cx="12190412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52" y="1709759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52" y="458948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3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34" y="-90897"/>
            <a:ext cx="12612046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092" y="6356353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075" y="6356353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09479" y="6356353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020" y="1930595"/>
            <a:ext cx="851911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4BE59B-8762-4673-A68F-7BB4BC8F730A}"/>
              </a:ext>
            </a:extLst>
          </p:cNvPr>
          <p:cNvSpPr/>
          <p:nvPr userDrawn="1"/>
        </p:nvSpPr>
        <p:spPr>
          <a:xfrm>
            <a:off x="11133443" y="136524"/>
            <a:ext cx="115344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186272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521" y="274639"/>
            <a:ext cx="10971372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3839B79-83DE-40FF-9FE5-F1C70D4C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65AF68-9E6B-4DB7-8027-BE242BA1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01A3D7-523D-4687-9576-22DE6DCC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4EDB5-DF1A-4D2B-9AC7-B1139A06DCF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72143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90E5-E6E9-4E69-8B86-C709C0F7DB5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19B6-8D93-41F3-8E08-BD92FA59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94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90E5-E6E9-4E69-8B86-C709C0F7DB5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19B6-8D93-41F3-8E08-BD92FA59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90E5-E6E9-4E69-8B86-C709C0F7DB5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19B6-8D93-41F3-8E08-BD92FA59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87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90E5-E6E9-4E69-8B86-C709C0F7DB5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19B6-8D93-41F3-8E08-BD92FA59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61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90E5-E6E9-4E69-8B86-C709C0F7DB5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19B6-8D93-41F3-8E08-BD92FA59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07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90E5-E6E9-4E69-8B86-C709C0F7DB5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19B6-8D93-41F3-8E08-BD92FA59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0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90E5-E6E9-4E69-8B86-C709C0F7DB5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19B6-8D93-41F3-8E08-BD92FA59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8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4"/>
            <a:ext cx="12183293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67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90E5-E6E9-4E69-8B86-C709C0F7DB5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19B6-8D93-41F3-8E08-BD92FA59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6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90E5-E6E9-4E69-8B86-C709C0F7DB5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19B6-8D93-41F3-8E08-BD92FA59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4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90E5-E6E9-4E69-8B86-C709C0F7DB5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19B6-8D93-41F3-8E08-BD92FA59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12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90E5-E6E9-4E69-8B86-C709C0F7DB5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19B6-8D93-41F3-8E08-BD92FA59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27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A2D42-6010-4ED5-8880-1AFC01772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7B9AB-23CF-46A1-A5FC-F24747DC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E110F-2455-4AE8-BB45-9EE577E3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6288-632A-4849-BCA4-D5F53971665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524884"/>
      </p:ext>
    </p:extLst>
  </p:cSld>
  <p:clrMapOvr>
    <a:masterClrMapping/>
  </p:clrMapOvr>
  <p:transition spd="slow">
    <p:split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A0FBF-1A38-4BE6-B291-52AA373F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73490-FECA-4289-A3CA-B5487669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94D97-9EDF-486A-BD70-78EF5FE0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7E1FD-4C68-4056-944D-35484161084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21533798"/>
      </p:ext>
    </p:extLst>
  </p:cSld>
  <p:clrMapOvr>
    <a:masterClrMapping/>
  </p:clrMapOvr>
  <p:transition spd="slow">
    <p:split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975AD-7FE7-4C0A-9545-E10B8DE9A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C4B2D-BFAE-4EF5-9358-4EE803A2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7C403-8F0B-4954-85D8-57390199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A81A-4644-4282-9AF9-119E5B46B14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05249197"/>
      </p:ext>
    </p:extLst>
  </p:cSld>
  <p:clrMapOvr>
    <a:masterClrMapping/>
  </p:clrMapOvr>
  <p:transition spd="slow">
    <p:split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5B4759-EAB2-4E3B-9CF0-19B292341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D70202-5260-48F9-A912-E373286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56108A-7A7C-48EF-822D-00CE196F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6FA9F-42AF-4158-81B6-468ED9C1913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82775436"/>
      </p:ext>
    </p:extLst>
  </p:cSld>
  <p:clrMapOvr>
    <a:masterClrMapping/>
  </p:clrMapOvr>
  <p:transition spd="slow">
    <p:split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86A3D5C-147A-461E-A3A7-77F411BF5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4B2B54-ADD2-47EC-A4CB-5DBA5AE6B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339238-A8E3-4283-A611-49F1E31B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FC522-5305-4812-B73B-C3228A4BBD3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41353743"/>
      </p:ext>
    </p:extLst>
  </p:cSld>
  <p:clrMapOvr>
    <a:masterClrMapping/>
  </p:clrMapOvr>
  <p:transition spd="slow">
    <p:split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B169D7-81C5-4490-8081-ADC8028E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64AD5B-4144-4FB5-AEE6-6C229CCF0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E8D199-F5B4-4F5C-9B25-16C72271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E9988-4C6E-4218-94BC-A8D07287F33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9830510"/>
      </p:ext>
    </p:extLst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19" y="2004"/>
            <a:ext cx="12164255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296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878627F-0541-4D1D-BFCB-BC5510A8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8A67ED8-DEC9-4FD8-BCC1-DE3E6F9E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15008E-26BF-4C98-956F-FB2DECF5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5D50D-27C1-4494-9DA4-BC7BA5285A5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21211280"/>
      </p:ext>
    </p:extLst>
  </p:cSld>
  <p:clrMapOvr>
    <a:masterClrMapping/>
  </p:clrMapOvr>
  <p:transition spd="slow">
    <p:split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9BEB1D-EBBE-4C54-91C7-2CCD8FFEB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4F3111-3049-4526-96F2-4C2BEA66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0D5975-0FF3-446E-ADFA-6F8E3C1F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A337-97D1-44DD-A1B5-9634FCAE726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3606377"/>
      </p:ext>
    </p:extLst>
  </p:cSld>
  <p:clrMapOvr>
    <a:masterClrMapping/>
  </p:clrMapOvr>
  <p:transition spd="slow">
    <p:split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7F0859-095F-4203-9BFE-5EE76447E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CC8985-6409-4834-834F-AD7EF1D3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3F5EEE-1FFC-4661-B2CA-6943A9D2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34A16-5C92-4910-9036-819ADE3E115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69453491"/>
      </p:ext>
    </p:extLst>
  </p:cSld>
  <p:clrMapOvr>
    <a:masterClrMapping/>
  </p:clrMapOvr>
  <p:transition spd="slow">
    <p:split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63BDF-6C99-4447-A01F-03BE384D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BCBAA-E6BF-4BBA-B7D7-786A19264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A6FA0-03C5-442E-A564-2D325343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6E33E-A0B4-4563-8FA1-A803180D4DA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1495234"/>
      </p:ext>
    </p:extLst>
  </p:cSld>
  <p:clrMapOvr>
    <a:masterClrMapping/>
  </p:clrMapOvr>
  <p:transition spd="slow">
    <p:split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7EEC1-E7E6-4BA9-A42E-919A40A4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47CF7-2A04-4401-A3EE-6EF78B49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D6CC1-DD41-4FFD-A0F9-CD746C28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1AC44-6370-4BDE-96C6-91E97652A9D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83127177"/>
      </p:ext>
    </p:extLst>
  </p:cSld>
  <p:clrMapOvr>
    <a:masterClrMapping/>
  </p:clrMapOvr>
  <p:transition spd="slow">
    <p:split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521" y="274639"/>
            <a:ext cx="10971372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3839B79-83DE-40FF-9FE5-F1C70D4C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65AF68-9E6B-4DB7-8027-BE242BA1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01A3D7-523D-4687-9576-22DE6DCC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4EDB5-DF1A-4D2B-9AC7-B1139A06DCF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391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19" y="2005"/>
            <a:ext cx="12164255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1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078" y="-68826"/>
            <a:ext cx="12511835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16455" y="186275"/>
            <a:ext cx="1284484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7805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35" y="-90897"/>
            <a:ext cx="12612048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036" y="1930595"/>
            <a:ext cx="851911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66C2E5-4562-4E15-971C-1ECFE1A744BE}"/>
              </a:ext>
            </a:extLst>
          </p:cNvPr>
          <p:cNvSpPr/>
          <p:nvPr userDrawn="1"/>
        </p:nvSpPr>
        <p:spPr>
          <a:xfrm>
            <a:off x="11308356" y="136525"/>
            <a:ext cx="985092" cy="1196516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5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" y="1"/>
            <a:ext cx="121832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8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" y="2004"/>
            <a:ext cx="12183293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19" y="2004"/>
            <a:ext cx="12164255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3823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08" y="365129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08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08" y="6356385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85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85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7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709" r:id="rId6"/>
    <p:sldLayoutId id="2147483710" r:id="rId7"/>
    <p:sldLayoutId id="2147483711" r:id="rId8"/>
    <p:sldLayoutId id="2147483876" r:id="rId9"/>
    <p:sldLayoutId id="2147483877" r:id="rId10"/>
    <p:sldLayoutId id="2147483883" r:id="rId11"/>
    <p:sldLayoutId id="21474839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90E5-E6E9-4E69-8B86-C709C0F7DB5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A19B6-8D93-41F3-8E08-BD92FA59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3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6D57705-E1FA-4755-9CDE-3508691CB5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79B29BE-42C2-4353-A0E1-CF01AE0E86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9F655-18F0-44A8-B557-B673BCDF7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C9C58-7139-429B-9D29-C07C9265A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BC851-5613-4A57-BB9B-8CE48F84E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27B5BAF-9678-4BDF-AD48-914FC0608B5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918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transition spd="slow">
    <p:split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0.png"/><Relationship Id="rId5" Type="http://schemas.openxmlformats.org/officeDocument/2006/relationships/image" Target="../media/image21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1.mp3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9.png"/><Relationship Id="rId4" Type="http://schemas.openxmlformats.org/officeDocument/2006/relationships/audio" Target="../media/media1.mp3"/><Relationship Id="rId9" Type="http://schemas.openxmlformats.org/officeDocument/2006/relationships/image" Target="../media/image18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slide" Target="slide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slide" Target="slide5.xm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3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3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3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>
            <a:extLst>
              <a:ext uri="{FF2B5EF4-FFF2-40B4-BE49-F238E27FC236}">
                <a16:creationId xmlns:a16="http://schemas.microsoft.com/office/drawing/2014/main" id="{82AF0781-A79D-4C3C-B502-8A8E56E06EDD}"/>
              </a:ext>
            </a:extLst>
          </p:cNvPr>
          <p:cNvGrpSpPr>
            <a:grpSpLocks/>
          </p:cNvGrpSpPr>
          <p:nvPr/>
        </p:nvGrpSpPr>
        <p:grpSpPr bwMode="auto">
          <a:xfrm>
            <a:off x="1443832" y="5391150"/>
            <a:ext cx="9752031" cy="1466850"/>
            <a:chOff x="-20" y="-77"/>
            <a:chExt cx="6143" cy="924"/>
          </a:xfrm>
        </p:grpSpPr>
        <p:pic>
          <p:nvPicPr>
            <p:cNvPr id="3098" name="Picture 4" descr="HOA CANH">
              <a:extLst>
                <a:ext uri="{FF2B5EF4-FFF2-40B4-BE49-F238E27FC236}">
                  <a16:creationId xmlns:a16="http://schemas.microsoft.com/office/drawing/2014/main" id="{F466783B-E8E4-4C5C-BD9D-FB31103221C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" y="-60"/>
              <a:ext cx="5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5" descr="Picture1buom">
              <a:extLst>
                <a:ext uri="{FF2B5EF4-FFF2-40B4-BE49-F238E27FC236}">
                  <a16:creationId xmlns:a16="http://schemas.microsoft.com/office/drawing/2014/main" id="{5AFFA571-98F7-4360-AA63-9A6C849607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164"/>
              <a:ext cx="504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0" name="Picture 6" descr="HOA CANH">
              <a:extLst>
                <a:ext uri="{FF2B5EF4-FFF2-40B4-BE49-F238E27FC236}">
                  <a16:creationId xmlns:a16="http://schemas.microsoft.com/office/drawing/2014/main" id="{760EB69F-7A0B-4447-BD93-406C11E99D3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510015">
              <a:off x="-20" y="-30"/>
              <a:ext cx="5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1" name="Picture 7" descr="HOA CANH">
              <a:extLst>
                <a:ext uri="{FF2B5EF4-FFF2-40B4-BE49-F238E27FC236}">
                  <a16:creationId xmlns:a16="http://schemas.microsoft.com/office/drawing/2014/main" id="{6DF9C26A-32C5-47C9-BACC-4F24DF5741E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517937">
              <a:off x="398" y="-44"/>
              <a:ext cx="5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8" descr="HOA CANH">
              <a:extLst>
                <a:ext uri="{FF2B5EF4-FFF2-40B4-BE49-F238E27FC236}">
                  <a16:creationId xmlns:a16="http://schemas.microsoft.com/office/drawing/2014/main" id="{B5177178-0B2D-4178-97D4-B034AD847F8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1" y="-20"/>
              <a:ext cx="5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3" name="Rectangle 9" descr="Picture1">
              <a:extLst>
                <a:ext uri="{FF2B5EF4-FFF2-40B4-BE49-F238E27FC236}">
                  <a16:creationId xmlns:a16="http://schemas.microsoft.com/office/drawing/2014/main" id="{6EA96892-8FE0-4215-9E7D-97DDCD38F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46"/>
              <a:ext cx="5760" cy="96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104" name="Picture 10" descr="HOA CANH">
              <a:extLst>
                <a:ext uri="{FF2B5EF4-FFF2-40B4-BE49-F238E27FC236}">
                  <a16:creationId xmlns:a16="http://schemas.microsoft.com/office/drawing/2014/main" id="{9CE456CB-9A1C-4E22-9CB6-A5AB45EFF90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482262">
              <a:off x="-20" y="391"/>
              <a:ext cx="5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5" name="Picture 11" descr="HOA CANH">
              <a:extLst>
                <a:ext uri="{FF2B5EF4-FFF2-40B4-BE49-F238E27FC236}">
                  <a16:creationId xmlns:a16="http://schemas.microsoft.com/office/drawing/2014/main" id="{5F24569E-08AD-4288-BEB3-7C33E4DC199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" y="320"/>
              <a:ext cx="5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5" name="Group 12">
            <a:extLst>
              <a:ext uri="{FF2B5EF4-FFF2-40B4-BE49-F238E27FC236}">
                <a16:creationId xmlns:a16="http://schemas.microsoft.com/office/drawing/2014/main" id="{A030B140-3FA7-43F3-A0E5-7CAC95E34FBC}"/>
              </a:ext>
            </a:extLst>
          </p:cNvPr>
          <p:cNvGrpSpPr>
            <a:grpSpLocks/>
          </p:cNvGrpSpPr>
          <p:nvPr/>
        </p:nvGrpSpPr>
        <p:grpSpPr bwMode="auto">
          <a:xfrm>
            <a:off x="495062" y="3009328"/>
            <a:ext cx="3200400" cy="3962400"/>
            <a:chOff x="-48" y="1680"/>
            <a:chExt cx="2016" cy="2496"/>
          </a:xfrm>
        </p:grpSpPr>
        <p:sp>
          <p:nvSpPr>
            <p:cNvPr id="50189" name="Freeform 13">
              <a:extLst>
                <a:ext uri="{FF2B5EF4-FFF2-40B4-BE49-F238E27FC236}">
                  <a16:creationId xmlns:a16="http://schemas.microsoft.com/office/drawing/2014/main" id="{BDAF2B0C-3646-4784-BEBC-736F1E842871}"/>
                </a:ext>
              </a:extLst>
            </p:cNvPr>
            <p:cNvSpPr>
              <a:spLocks/>
            </p:cNvSpPr>
            <p:nvPr/>
          </p:nvSpPr>
          <p:spPr bwMode="auto">
            <a:xfrm rot="15985419">
              <a:off x="-336" y="2496"/>
              <a:ext cx="2016" cy="768"/>
            </a:xfrm>
            <a:custGeom>
              <a:avLst/>
              <a:gdLst>
                <a:gd name="T0" fmla="*/ 0 w 2016"/>
                <a:gd name="T1" fmla="*/ 768 h 768"/>
                <a:gd name="T2" fmla="*/ 480 w 2016"/>
                <a:gd name="T3" fmla="*/ 0 h 768"/>
                <a:gd name="T4" fmla="*/ 2016 w 2016"/>
                <a:gd name="T5" fmla="*/ 144 h 768"/>
                <a:gd name="T6" fmla="*/ 0 w 2016"/>
                <a:gd name="T7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6" h="768">
                  <a:moveTo>
                    <a:pt x="0" y="768"/>
                  </a:moveTo>
                  <a:lnTo>
                    <a:pt x="480" y="0"/>
                  </a:lnTo>
                  <a:lnTo>
                    <a:pt x="2016" y="144"/>
                  </a:lnTo>
                  <a:lnTo>
                    <a:pt x="0" y="7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190" name="Freeform 14">
              <a:extLst>
                <a:ext uri="{FF2B5EF4-FFF2-40B4-BE49-F238E27FC236}">
                  <a16:creationId xmlns:a16="http://schemas.microsoft.com/office/drawing/2014/main" id="{9FE336EC-C16D-4EF3-9F1B-76CFEFA032EB}"/>
                </a:ext>
              </a:extLst>
            </p:cNvPr>
            <p:cNvSpPr>
              <a:spLocks/>
            </p:cNvSpPr>
            <p:nvPr/>
          </p:nvSpPr>
          <p:spPr bwMode="auto">
            <a:xfrm rot="8111549">
              <a:off x="240" y="2544"/>
              <a:ext cx="1584" cy="603"/>
            </a:xfrm>
            <a:custGeom>
              <a:avLst/>
              <a:gdLst>
                <a:gd name="T0" fmla="*/ 0 w 2016"/>
                <a:gd name="T1" fmla="*/ 768 h 768"/>
                <a:gd name="T2" fmla="*/ 480 w 2016"/>
                <a:gd name="T3" fmla="*/ 0 h 768"/>
                <a:gd name="T4" fmla="*/ 2016 w 2016"/>
                <a:gd name="T5" fmla="*/ 144 h 768"/>
                <a:gd name="T6" fmla="*/ 0 w 2016"/>
                <a:gd name="T7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6" h="768">
                  <a:moveTo>
                    <a:pt x="0" y="768"/>
                  </a:moveTo>
                  <a:lnTo>
                    <a:pt x="480" y="0"/>
                  </a:lnTo>
                  <a:lnTo>
                    <a:pt x="2016" y="144"/>
                  </a:lnTo>
                  <a:lnTo>
                    <a:pt x="0" y="7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191" name="Freeform 15">
              <a:extLst>
                <a:ext uri="{FF2B5EF4-FFF2-40B4-BE49-F238E27FC236}">
                  <a16:creationId xmlns:a16="http://schemas.microsoft.com/office/drawing/2014/main" id="{2E30F477-0E29-4FBC-969D-24298F08919A}"/>
                </a:ext>
              </a:extLst>
            </p:cNvPr>
            <p:cNvSpPr>
              <a:spLocks/>
            </p:cNvSpPr>
            <p:nvPr/>
          </p:nvSpPr>
          <p:spPr bwMode="auto">
            <a:xfrm rot="8733224">
              <a:off x="-48" y="2784"/>
              <a:ext cx="2016" cy="768"/>
            </a:xfrm>
            <a:custGeom>
              <a:avLst/>
              <a:gdLst>
                <a:gd name="T0" fmla="*/ 0 w 2016"/>
                <a:gd name="T1" fmla="*/ 768 h 768"/>
                <a:gd name="T2" fmla="*/ 480 w 2016"/>
                <a:gd name="T3" fmla="*/ 0 h 768"/>
                <a:gd name="T4" fmla="*/ 2016 w 2016"/>
                <a:gd name="T5" fmla="*/ 144 h 768"/>
                <a:gd name="T6" fmla="*/ 0 w 2016"/>
                <a:gd name="T7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6" h="768">
                  <a:moveTo>
                    <a:pt x="0" y="768"/>
                  </a:moveTo>
                  <a:lnTo>
                    <a:pt x="480" y="0"/>
                  </a:lnTo>
                  <a:lnTo>
                    <a:pt x="2016" y="144"/>
                  </a:lnTo>
                  <a:lnTo>
                    <a:pt x="0" y="76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192" name="Freeform 16">
              <a:extLst>
                <a:ext uri="{FF2B5EF4-FFF2-40B4-BE49-F238E27FC236}">
                  <a16:creationId xmlns:a16="http://schemas.microsoft.com/office/drawing/2014/main" id="{51660D79-C92C-4A57-AC7C-EE2D839A0A95}"/>
                </a:ext>
              </a:extLst>
            </p:cNvPr>
            <p:cNvSpPr>
              <a:spLocks/>
            </p:cNvSpPr>
            <p:nvPr/>
          </p:nvSpPr>
          <p:spPr bwMode="auto">
            <a:xfrm rot="15060088">
              <a:off x="-61" y="2557"/>
              <a:ext cx="1440" cy="549"/>
            </a:xfrm>
            <a:custGeom>
              <a:avLst/>
              <a:gdLst>
                <a:gd name="T0" fmla="*/ 0 w 2016"/>
                <a:gd name="T1" fmla="*/ 768 h 768"/>
                <a:gd name="T2" fmla="*/ 480 w 2016"/>
                <a:gd name="T3" fmla="*/ 0 h 768"/>
                <a:gd name="T4" fmla="*/ 2016 w 2016"/>
                <a:gd name="T5" fmla="*/ 144 h 768"/>
                <a:gd name="T6" fmla="*/ 0 w 2016"/>
                <a:gd name="T7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6" h="768">
                  <a:moveTo>
                    <a:pt x="0" y="768"/>
                  </a:moveTo>
                  <a:lnTo>
                    <a:pt x="480" y="0"/>
                  </a:lnTo>
                  <a:lnTo>
                    <a:pt x="2016" y="144"/>
                  </a:lnTo>
                  <a:lnTo>
                    <a:pt x="0" y="76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193" name="Freeform 17">
              <a:extLst>
                <a:ext uri="{FF2B5EF4-FFF2-40B4-BE49-F238E27FC236}">
                  <a16:creationId xmlns:a16="http://schemas.microsoft.com/office/drawing/2014/main" id="{C74E8BB5-2964-43F6-899D-E08B4F79644F}"/>
                </a:ext>
              </a:extLst>
            </p:cNvPr>
            <p:cNvSpPr>
              <a:spLocks/>
            </p:cNvSpPr>
            <p:nvPr/>
          </p:nvSpPr>
          <p:spPr bwMode="auto">
            <a:xfrm rot="-5675572">
              <a:off x="38" y="2314"/>
              <a:ext cx="1584" cy="603"/>
            </a:xfrm>
            <a:custGeom>
              <a:avLst/>
              <a:gdLst>
                <a:gd name="T0" fmla="*/ 0 w 2016"/>
                <a:gd name="T1" fmla="*/ 768 h 768"/>
                <a:gd name="T2" fmla="*/ 480 w 2016"/>
                <a:gd name="T3" fmla="*/ 0 h 768"/>
                <a:gd name="T4" fmla="*/ 2016 w 2016"/>
                <a:gd name="T5" fmla="*/ 144 h 768"/>
                <a:gd name="T6" fmla="*/ 0 w 2016"/>
                <a:gd name="T7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6" h="768">
                  <a:moveTo>
                    <a:pt x="0" y="768"/>
                  </a:moveTo>
                  <a:lnTo>
                    <a:pt x="480" y="0"/>
                  </a:lnTo>
                  <a:lnTo>
                    <a:pt x="2016" y="144"/>
                  </a:lnTo>
                  <a:lnTo>
                    <a:pt x="0" y="768"/>
                  </a:lnTo>
                  <a:close/>
                </a:path>
              </a:pathLst>
            </a:custGeom>
            <a:gradFill rotWithShape="1">
              <a:gsLst>
                <a:gs pos="0">
                  <a:srgbClr val="FF33CC"/>
                </a:gs>
                <a:gs pos="50000">
                  <a:schemeClr val="bg1"/>
                </a:gs>
                <a:gs pos="100000">
                  <a:srgbClr val="FF33CC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194" name="Freeform 18">
              <a:extLst>
                <a:ext uri="{FF2B5EF4-FFF2-40B4-BE49-F238E27FC236}">
                  <a16:creationId xmlns:a16="http://schemas.microsoft.com/office/drawing/2014/main" id="{715B170E-AFF9-432B-8CEA-A9289527AF41}"/>
                </a:ext>
              </a:extLst>
            </p:cNvPr>
            <p:cNvSpPr>
              <a:spLocks/>
            </p:cNvSpPr>
            <p:nvPr/>
          </p:nvSpPr>
          <p:spPr bwMode="auto">
            <a:xfrm rot="-14110733">
              <a:off x="-195" y="2451"/>
              <a:ext cx="1872" cy="713"/>
            </a:xfrm>
            <a:custGeom>
              <a:avLst/>
              <a:gdLst>
                <a:gd name="T0" fmla="*/ 0 w 2016"/>
                <a:gd name="T1" fmla="*/ 768 h 768"/>
                <a:gd name="T2" fmla="*/ 480 w 2016"/>
                <a:gd name="T3" fmla="*/ 0 h 768"/>
                <a:gd name="T4" fmla="*/ 2016 w 2016"/>
                <a:gd name="T5" fmla="*/ 144 h 768"/>
                <a:gd name="T6" fmla="*/ 0 w 2016"/>
                <a:gd name="T7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6" h="768">
                  <a:moveTo>
                    <a:pt x="0" y="768"/>
                  </a:moveTo>
                  <a:lnTo>
                    <a:pt x="480" y="0"/>
                  </a:lnTo>
                  <a:lnTo>
                    <a:pt x="2016" y="144"/>
                  </a:lnTo>
                  <a:lnTo>
                    <a:pt x="0" y="768"/>
                  </a:lnTo>
                  <a:close/>
                </a:path>
              </a:pathLst>
            </a:custGeom>
            <a:gradFill rotWithShape="1">
              <a:gsLst>
                <a:gs pos="0">
                  <a:srgbClr val="FF33CC"/>
                </a:gs>
                <a:gs pos="50000">
                  <a:schemeClr val="bg1"/>
                </a:gs>
                <a:gs pos="100000">
                  <a:srgbClr val="FF33CC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089" name="Group 19">
              <a:extLst>
                <a:ext uri="{FF2B5EF4-FFF2-40B4-BE49-F238E27FC236}">
                  <a16:creationId xmlns:a16="http://schemas.microsoft.com/office/drawing/2014/main" id="{4B1C1CA9-D47E-4DBF-9D8A-28218DA341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680"/>
              <a:ext cx="240" cy="1139"/>
              <a:chOff x="2976" y="2448"/>
              <a:chExt cx="419" cy="1139"/>
            </a:xfrm>
          </p:grpSpPr>
          <p:sp>
            <p:nvSpPr>
              <p:cNvPr id="3095" name="Freeform 20">
                <a:extLst>
                  <a:ext uri="{FF2B5EF4-FFF2-40B4-BE49-F238E27FC236}">
                    <a16:creationId xmlns:a16="http://schemas.microsoft.com/office/drawing/2014/main" id="{E66682F9-7827-4270-809B-F40A0635284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92" y="2832"/>
                <a:ext cx="1043" cy="275"/>
              </a:xfrm>
              <a:custGeom>
                <a:avLst/>
                <a:gdLst>
                  <a:gd name="T0" fmla="*/ 0 w 2016"/>
                  <a:gd name="T1" fmla="*/ 0 h 768"/>
                  <a:gd name="T2" fmla="*/ 1 w 2016"/>
                  <a:gd name="T3" fmla="*/ 0 h 768"/>
                  <a:gd name="T4" fmla="*/ 1 w 2016"/>
                  <a:gd name="T5" fmla="*/ 0 h 768"/>
                  <a:gd name="T6" fmla="*/ 0 w 2016"/>
                  <a:gd name="T7" fmla="*/ 0 h 7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16"/>
                  <a:gd name="T13" fmla="*/ 0 h 768"/>
                  <a:gd name="T14" fmla="*/ 2016 w 2016"/>
                  <a:gd name="T15" fmla="*/ 768 h 7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16" h="768">
                    <a:moveTo>
                      <a:pt x="0" y="768"/>
                    </a:moveTo>
                    <a:lnTo>
                      <a:pt x="480" y="0"/>
                    </a:lnTo>
                    <a:lnTo>
                      <a:pt x="2016" y="144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2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6" name="Freeform 21">
                <a:extLst>
                  <a:ext uri="{FF2B5EF4-FFF2-40B4-BE49-F238E27FC236}">
                    <a16:creationId xmlns:a16="http://schemas.microsoft.com/office/drawing/2014/main" id="{B6D43B39-4BDF-4B08-816C-5DAEEB3F02F0}"/>
                  </a:ext>
                </a:extLst>
              </p:cNvPr>
              <p:cNvSpPr>
                <a:spLocks/>
              </p:cNvSpPr>
              <p:nvPr/>
            </p:nvSpPr>
            <p:spPr bwMode="auto">
              <a:xfrm rot="7707026">
                <a:off x="2736" y="2928"/>
                <a:ext cx="1043" cy="275"/>
              </a:xfrm>
              <a:custGeom>
                <a:avLst/>
                <a:gdLst>
                  <a:gd name="T0" fmla="*/ 0 w 2016"/>
                  <a:gd name="T1" fmla="*/ 0 h 768"/>
                  <a:gd name="T2" fmla="*/ 1 w 2016"/>
                  <a:gd name="T3" fmla="*/ 0 h 768"/>
                  <a:gd name="T4" fmla="*/ 1 w 2016"/>
                  <a:gd name="T5" fmla="*/ 0 h 768"/>
                  <a:gd name="T6" fmla="*/ 0 w 2016"/>
                  <a:gd name="T7" fmla="*/ 0 h 7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16"/>
                  <a:gd name="T13" fmla="*/ 0 h 768"/>
                  <a:gd name="T14" fmla="*/ 2016 w 2016"/>
                  <a:gd name="T15" fmla="*/ 768 h 7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16" h="768">
                    <a:moveTo>
                      <a:pt x="0" y="768"/>
                    </a:moveTo>
                    <a:lnTo>
                      <a:pt x="480" y="0"/>
                    </a:lnTo>
                    <a:lnTo>
                      <a:pt x="2016" y="144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2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7" name="Freeform 22">
                <a:extLst>
                  <a:ext uri="{FF2B5EF4-FFF2-40B4-BE49-F238E27FC236}">
                    <a16:creationId xmlns:a16="http://schemas.microsoft.com/office/drawing/2014/main" id="{16F803C9-432F-4936-826C-AB8B66F0766B}"/>
                  </a:ext>
                </a:extLst>
              </p:cNvPr>
              <p:cNvSpPr>
                <a:spLocks/>
              </p:cNvSpPr>
              <p:nvPr/>
            </p:nvSpPr>
            <p:spPr bwMode="auto">
              <a:xfrm rot="6261340">
                <a:off x="2640" y="2832"/>
                <a:ext cx="1043" cy="275"/>
              </a:xfrm>
              <a:custGeom>
                <a:avLst/>
                <a:gdLst>
                  <a:gd name="T0" fmla="*/ 0 w 2016"/>
                  <a:gd name="T1" fmla="*/ 0 h 768"/>
                  <a:gd name="T2" fmla="*/ 1 w 2016"/>
                  <a:gd name="T3" fmla="*/ 0 h 768"/>
                  <a:gd name="T4" fmla="*/ 1 w 2016"/>
                  <a:gd name="T5" fmla="*/ 0 h 768"/>
                  <a:gd name="T6" fmla="*/ 0 w 2016"/>
                  <a:gd name="T7" fmla="*/ 0 h 7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16"/>
                  <a:gd name="T13" fmla="*/ 0 h 768"/>
                  <a:gd name="T14" fmla="*/ 2016 w 2016"/>
                  <a:gd name="T15" fmla="*/ 768 h 7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16" h="768">
                    <a:moveTo>
                      <a:pt x="0" y="768"/>
                    </a:moveTo>
                    <a:lnTo>
                      <a:pt x="480" y="0"/>
                    </a:lnTo>
                    <a:lnTo>
                      <a:pt x="2016" y="144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2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90" name="Group 23">
              <a:extLst>
                <a:ext uri="{FF2B5EF4-FFF2-40B4-BE49-F238E27FC236}">
                  <a16:creationId xmlns:a16="http://schemas.microsoft.com/office/drawing/2014/main" id="{AC559669-7394-4D3D-8771-047E1D83B1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3120"/>
              <a:ext cx="1058" cy="1056"/>
              <a:chOff x="2496" y="3120"/>
              <a:chExt cx="1058" cy="1056"/>
            </a:xfrm>
          </p:grpSpPr>
          <p:sp>
            <p:nvSpPr>
              <p:cNvPr id="3091" name="Freeform 24">
                <a:extLst>
                  <a:ext uri="{FF2B5EF4-FFF2-40B4-BE49-F238E27FC236}">
                    <a16:creationId xmlns:a16="http://schemas.microsoft.com/office/drawing/2014/main" id="{815C58CA-8D96-49E9-A660-C6B8CF467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3216"/>
                <a:ext cx="578" cy="329"/>
              </a:xfrm>
              <a:custGeom>
                <a:avLst/>
                <a:gdLst>
                  <a:gd name="T0" fmla="*/ 16 w 680"/>
                  <a:gd name="T1" fmla="*/ 0 h 904"/>
                  <a:gd name="T2" fmla="*/ 3 w 680"/>
                  <a:gd name="T3" fmla="*/ 0 h 904"/>
                  <a:gd name="T4" fmla="*/ 3 w 680"/>
                  <a:gd name="T5" fmla="*/ 0 h 904"/>
                  <a:gd name="T6" fmla="*/ 16 w 680"/>
                  <a:gd name="T7" fmla="*/ 0 h 9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0"/>
                  <a:gd name="T13" fmla="*/ 0 h 904"/>
                  <a:gd name="T14" fmla="*/ 680 w 680"/>
                  <a:gd name="T15" fmla="*/ 904 h 9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0" h="904">
                    <a:moveTo>
                      <a:pt x="672" y="368"/>
                    </a:moveTo>
                    <a:cubicBezTo>
                      <a:pt x="680" y="240"/>
                      <a:pt x="240" y="0"/>
                      <a:pt x="144" y="80"/>
                    </a:cubicBezTo>
                    <a:cubicBezTo>
                      <a:pt x="48" y="160"/>
                      <a:pt x="0" y="792"/>
                      <a:pt x="96" y="848"/>
                    </a:cubicBezTo>
                    <a:cubicBezTo>
                      <a:pt x="192" y="904"/>
                      <a:pt x="664" y="496"/>
                      <a:pt x="672" y="368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2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2" name="Freeform 25">
                <a:extLst>
                  <a:ext uri="{FF2B5EF4-FFF2-40B4-BE49-F238E27FC236}">
                    <a16:creationId xmlns:a16="http://schemas.microsoft.com/office/drawing/2014/main" id="{B7CCA338-65B0-4CED-83E3-EE2FCFCE21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287400">
                <a:off x="2928" y="3120"/>
                <a:ext cx="626" cy="340"/>
              </a:xfrm>
              <a:custGeom>
                <a:avLst/>
                <a:gdLst>
                  <a:gd name="T0" fmla="*/ 101 w 680"/>
                  <a:gd name="T1" fmla="*/ 0 h 904"/>
                  <a:gd name="T2" fmla="*/ 21 w 680"/>
                  <a:gd name="T3" fmla="*/ 0 h 904"/>
                  <a:gd name="T4" fmla="*/ 15 w 680"/>
                  <a:gd name="T5" fmla="*/ 0 h 904"/>
                  <a:gd name="T6" fmla="*/ 101 w 680"/>
                  <a:gd name="T7" fmla="*/ 0 h 9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0"/>
                  <a:gd name="T13" fmla="*/ 0 h 904"/>
                  <a:gd name="T14" fmla="*/ 680 w 680"/>
                  <a:gd name="T15" fmla="*/ 904 h 9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0" h="904">
                    <a:moveTo>
                      <a:pt x="672" y="368"/>
                    </a:moveTo>
                    <a:cubicBezTo>
                      <a:pt x="680" y="240"/>
                      <a:pt x="240" y="0"/>
                      <a:pt x="144" y="80"/>
                    </a:cubicBezTo>
                    <a:cubicBezTo>
                      <a:pt x="48" y="160"/>
                      <a:pt x="0" y="792"/>
                      <a:pt x="96" y="848"/>
                    </a:cubicBezTo>
                    <a:cubicBezTo>
                      <a:pt x="192" y="904"/>
                      <a:pt x="664" y="496"/>
                      <a:pt x="672" y="368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2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3" name="Freeform 26">
                <a:extLst>
                  <a:ext uri="{FF2B5EF4-FFF2-40B4-BE49-F238E27FC236}">
                    <a16:creationId xmlns:a16="http://schemas.microsoft.com/office/drawing/2014/main" id="{CFA43D5A-36A1-4E6B-9D8E-C97A83431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360"/>
                <a:ext cx="375" cy="734"/>
              </a:xfrm>
              <a:custGeom>
                <a:avLst/>
                <a:gdLst>
                  <a:gd name="T0" fmla="*/ 37 w 408"/>
                  <a:gd name="T1" fmla="*/ 0 h 1056"/>
                  <a:gd name="T2" fmla="*/ 6 w 408"/>
                  <a:gd name="T3" fmla="*/ 1 h 1056"/>
                  <a:gd name="T4" fmla="*/ 51 w 408"/>
                  <a:gd name="T5" fmla="*/ 1 h 1056"/>
                  <a:gd name="T6" fmla="*/ 51 w 408"/>
                  <a:gd name="T7" fmla="*/ 1 h 10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1056"/>
                  <a:gd name="T14" fmla="*/ 408 w 408"/>
                  <a:gd name="T15" fmla="*/ 1056 h 10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1056">
                    <a:moveTo>
                      <a:pt x="256" y="0"/>
                    </a:moveTo>
                    <a:cubicBezTo>
                      <a:pt x="128" y="140"/>
                      <a:pt x="0" y="280"/>
                      <a:pt x="16" y="432"/>
                    </a:cubicBezTo>
                    <a:cubicBezTo>
                      <a:pt x="32" y="584"/>
                      <a:pt x="296" y="808"/>
                      <a:pt x="352" y="912"/>
                    </a:cubicBezTo>
                    <a:cubicBezTo>
                      <a:pt x="408" y="1016"/>
                      <a:pt x="380" y="1036"/>
                      <a:pt x="352" y="1056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2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4" name="Freeform 27">
                <a:extLst>
                  <a:ext uri="{FF2B5EF4-FFF2-40B4-BE49-F238E27FC236}">
                    <a16:creationId xmlns:a16="http://schemas.microsoft.com/office/drawing/2014/main" id="{CC9EF524-47C1-43BB-9EF8-82D9B5735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343"/>
                <a:ext cx="346" cy="833"/>
              </a:xfrm>
              <a:custGeom>
                <a:avLst/>
                <a:gdLst>
                  <a:gd name="T0" fmla="*/ 42 w 376"/>
                  <a:gd name="T1" fmla="*/ 0 h 1200"/>
                  <a:gd name="T2" fmla="*/ 49 w 376"/>
                  <a:gd name="T3" fmla="*/ 1 h 1200"/>
                  <a:gd name="T4" fmla="*/ 6 w 376"/>
                  <a:gd name="T5" fmla="*/ 1 h 1200"/>
                  <a:gd name="T6" fmla="*/ 6 w 376"/>
                  <a:gd name="T7" fmla="*/ 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6"/>
                  <a:gd name="T13" fmla="*/ 0 h 1200"/>
                  <a:gd name="T14" fmla="*/ 376 w 376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6" h="1200">
                    <a:moveTo>
                      <a:pt x="288" y="0"/>
                    </a:moveTo>
                    <a:cubicBezTo>
                      <a:pt x="332" y="160"/>
                      <a:pt x="376" y="320"/>
                      <a:pt x="336" y="480"/>
                    </a:cubicBezTo>
                    <a:cubicBezTo>
                      <a:pt x="296" y="640"/>
                      <a:pt x="96" y="840"/>
                      <a:pt x="48" y="960"/>
                    </a:cubicBezTo>
                    <a:cubicBezTo>
                      <a:pt x="0" y="1080"/>
                      <a:pt x="48" y="1160"/>
                      <a:pt x="48" y="1200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2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3076" name="Picture 16" descr="003">
            <a:extLst>
              <a:ext uri="{FF2B5EF4-FFF2-40B4-BE49-F238E27FC236}">
                <a16:creationId xmlns:a16="http://schemas.microsoft.com/office/drawing/2014/main" id="{1AFB3058-DF0D-4983-9AFD-D39FC6E25A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350" y="5827713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7" descr="003">
            <a:extLst>
              <a:ext uri="{FF2B5EF4-FFF2-40B4-BE49-F238E27FC236}">
                <a16:creationId xmlns:a16="http://schemas.microsoft.com/office/drawing/2014/main" id="{D2EE4989-9C54-465D-8167-ABE841B3D4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38" y="5807120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6C4F60D-0359-4511-8EE2-4BD6549123B3}"/>
              </a:ext>
            </a:extLst>
          </p:cNvPr>
          <p:cNvSpPr/>
          <p:nvPr/>
        </p:nvSpPr>
        <p:spPr>
          <a:xfrm>
            <a:off x="1523206" y="1113472"/>
            <a:ext cx="9131166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CHÀO MỪNG QUÝ THẦY CÔ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VỀ DỰ GIỜ, THĂM LỚP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8F753FC-A189-4EDD-892E-420AAFA91086}"/>
              </a:ext>
            </a:extLst>
          </p:cNvPr>
          <p:cNvSpPr/>
          <p:nvPr/>
        </p:nvSpPr>
        <p:spPr>
          <a:xfrm>
            <a:off x="3179636" y="3330714"/>
            <a:ext cx="611090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 w="3175" cmpd="sng">
                  <a:gradFill>
                    <a:gsLst>
                      <a:gs pos="14000">
                        <a:srgbClr val="FFFF00"/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MÔN TIẾNG VIỆT LỚP 2</a:t>
            </a:r>
          </a:p>
        </p:txBody>
      </p:sp>
      <p:sp>
        <p:nvSpPr>
          <p:cNvPr id="3080" name="TextBox 1">
            <a:extLst>
              <a:ext uri="{FF2B5EF4-FFF2-40B4-BE49-F238E27FC236}">
                <a16:creationId xmlns:a16="http://schemas.microsoft.com/office/drawing/2014/main" id="{6B281978-0638-4770-A856-727960E73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9121" y="5892800"/>
            <a:ext cx="55671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vi-VN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id-ID" altLang="vi-VN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vi-VN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vi-VN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altLang="vi-VN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4" descr="WhitecornerFlower">
            <a:extLst>
              <a:ext uri="{FF2B5EF4-FFF2-40B4-BE49-F238E27FC236}">
                <a16:creationId xmlns:a16="http://schemas.microsoft.com/office/drawing/2014/main" id="{A250C45F-F4B6-4B8B-BD83-260BE73F1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6" y="-87313"/>
            <a:ext cx="1447800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 descr="WhitecornerFlower">
            <a:extLst>
              <a:ext uri="{FF2B5EF4-FFF2-40B4-BE49-F238E27FC236}">
                <a16:creationId xmlns:a16="http://schemas.microsoft.com/office/drawing/2014/main" id="{8845C981-E5E7-4F92-9BBC-F53492337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406" y="-87313"/>
            <a:ext cx="1447800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2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AF6A02-1082-4239-8F62-4F2C730EE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20" y="1202742"/>
            <a:ext cx="6005056" cy="47760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31CC8B-ABEF-4847-94C3-C9CE9426FE77}"/>
              </a:ext>
            </a:extLst>
          </p:cNvPr>
          <p:cNvSpPr/>
          <p:nvPr/>
        </p:nvSpPr>
        <p:spPr>
          <a:xfrm>
            <a:off x="4165694" y="3213271"/>
            <a:ext cx="40511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Đọc </a:t>
            </a:r>
            <a:r>
              <a:rPr lang="en-US" sz="36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THÀNH TIẾNG</a:t>
            </a:r>
            <a:endParaRPr lang="en-US" sz="36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pic>
        <p:nvPicPr>
          <p:cNvPr id="11" name="55">
            <a:extLst>
              <a:ext uri="{FF2B5EF4-FFF2-40B4-BE49-F238E27FC236}">
                <a16:creationId xmlns:a16="http://schemas.microsoft.com/office/drawing/2014/main" id="{A4E03999-78D9-44EB-93F4-688400BA9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3373367"/>
            <a:ext cx="3549247" cy="3312889"/>
          </a:xfrm>
          <a:prstGeom prst="rect">
            <a:avLst/>
          </a:prstGeom>
        </p:spPr>
      </p:pic>
      <p:pic>
        <p:nvPicPr>
          <p:cNvPr id="12" name="54">
            <a:extLst>
              <a:ext uri="{FF2B5EF4-FFF2-40B4-BE49-F238E27FC236}">
                <a16:creationId xmlns:a16="http://schemas.microsoft.com/office/drawing/2014/main" id="{A0E53A23-6590-4835-BA19-F48CBC9A5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76" y="3592463"/>
            <a:ext cx="3592090" cy="3265537"/>
          </a:xfrm>
          <a:prstGeom prst="rect">
            <a:avLst/>
          </a:prstGeom>
        </p:spPr>
      </p:pic>
      <p:pic>
        <p:nvPicPr>
          <p:cNvPr id="13" name="42">
            <a:extLst>
              <a:ext uri="{FF2B5EF4-FFF2-40B4-BE49-F238E27FC236}">
                <a16:creationId xmlns:a16="http://schemas.microsoft.com/office/drawing/2014/main" id="{5EE46816-CEE4-4965-A34F-880728966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746" y="171744"/>
            <a:ext cx="2177862" cy="329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3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320ECB0A-16C5-471F-B4D8-F692BBF11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506" y="1066800"/>
            <a:ext cx="594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đọc 2: Một tiết học vui</a:t>
            </a:r>
          </a:p>
        </p:txBody>
      </p:sp>
      <p:sp>
        <p:nvSpPr>
          <p:cNvPr id="9219" name="Text Box 93">
            <a:extLst>
              <a:ext uri="{FF2B5EF4-FFF2-40B4-BE49-F238E27FC236}">
                <a16:creationId xmlns:a16="http://schemas.microsoft.com/office/drawing/2014/main" id="{378177FF-084E-4CCB-8DDF-8A156FD70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206" y="152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20" name="Text Box 27">
            <a:extLst>
              <a:ext uri="{FF2B5EF4-FFF2-40B4-BE49-F238E27FC236}">
                <a16:creationId xmlns:a16="http://schemas.microsoft.com/office/drawing/2014/main" id="{8B133DB2-B108-425F-B41D-237337252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306" y="1828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21" name="Text Box 28">
            <a:extLst>
              <a:ext uri="{FF2B5EF4-FFF2-40B4-BE49-F238E27FC236}">
                <a16:creationId xmlns:a16="http://schemas.microsoft.com/office/drawing/2014/main" id="{2D68BA27-34DC-4699-9C36-823394579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4725" y="1828800"/>
            <a:ext cx="284285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22" name="Text Box 9">
            <a:extLst>
              <a:ext uri="{FF2B5EF4-FFF2-40B4-BE49-F238E27FC236}">
                <a16:creationId xmlns:a16="http://schemas.microsoft.com/office/drawing/2014/main" id="{7C412E3E-F15A-46D9-9ACE-85C255DAA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706" y="2209800"/>
            <a:ext cx="1371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>
                <a:solidFill>
                  <a:srgbClr val="CC3300"/>
                </a:solidFill>
                <a:latin typeface="Times New Roman" panose="02020603050405020304" pitchFamily="18" charset="0"/>
              </a:rPr>
              <a:t>- Từ:</a:t>
            </a:r>
          </a:p>
        </p:txBody>
      </p:sp>
      <p:sp>
        <p:nvSpPr>
          <p:cNvPr id="9223" name="Text Box 10">
            <a:extLst>
              <a:ext uri="{FF2B5EF4-FFF2-40B4-BE49-F238E27FC236}">
                <a16:creationId xmlns:a16="http://schemas.microsoft.com/office/drawing/2014/main" id="{8D5EF6A5-D006-499E-86AD-51ED65F91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4725" y="2286000"/>
            <a:ext cx="178038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vi-VN" sz="2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:  </a:t>
            </a:r>
          </a:p>
        </p:txBody>
      </p:sp>
      <p:sp>
        <p:nvSpPr>
          <p:cNvPr id="9224" name="Text Box 11">
            <a:extLst>
              <a:ext uri="{FF2B5EF4-FFF2-40B4-BE49-F238E27FC236}">
                <a16:creationId xmlns:a16="http://schemas.microsoft.com/office/drawing/2014/main" id="{23E9A93D-BC39-40BF-BADD-338E662BC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306" y="2631744"/>
            <a:ext cx="114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25" name="Line 7">
            <a:extLst>
              <a:ext uri="{FF2B5EF4-FFF2-40B4-BE49-F238E27FC236}">
                <a16:creationId xmlns:a16="http://schemas.microsoft.com/office/drawing/2014/main" id="{3DC85F12-0B29-4EB8-A1F7-1B0A051A79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9625" y="1981200"/>
            <a:ext cx="0" cy="449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6" name="Text Box 11">
            <a:extLst>
              <a:ext uri="{FF2B5EF4-FFF2-40B4-BE49-F238E27FC236}">
                <a16:creationId xmlns:a16="http://schemas.microsoft.com/office/drawing/2014/main" id="{FBF6D43A-D02B-4984-84F9-DF399474E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65" y="3178506"/>
            <a:ext cx="594428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vi-VN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vi-VN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muốn các em quan sát 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cây này để viết đoạn văn tả một loại trái cây mà mình yêu thích.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75002485-5207-47BB-A073-CC6566753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69" y="4648200"/>
            <a:ext cx="60261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vi-VN" sz="24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 giờ, các em hãy nếm thử trái cây và cảm nhận vị thơm ngon của chúng! 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cho thầy biết mình thích ăn loại trái nào nhất 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mình thích loại trái đó nhé!</a:t>
            </a:r>
          </a:p>
        </p:txBody>
      </p:sp>
      <p:sp>
        <p:nvSpPr>
          <p:cNvPr id="9228" name="Text Box 11">
            <a:extLst>
              <a:ext uri="{FF2B5EF4-FFF2-40B4-BE49-F238E27FC236}">
                <a16:creationId xmlns:a16="http://schemas.microsoft.com/office/drawing/2014/main" id="{F603DA11-DC3A-4872-BEFA-48B8E8182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4949" y="3333750"/>
            <a:ext cx="1662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Ngạc</a:t>
            </a:r>
            <a:r>
              <a:rPr lang="en-US" altLang="vi-VN" sz="2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vi-VN" sz="2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: </a:t>
            </a:r>
            <a:endParaRPr lang="en-US" altLang="vi-V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9" name="Text Box 11">
            <a:extLst>
              <a:ext uri="{FF2B5EF4-FFF2-40B4-BE49-F238E27FC236}">
                <a16:creationId xmlns:a16="http://schemas.microsoft.com/office/drawing/2014/main" id="{EDA676C5-4FAA-48B8-8BDA-B5262FBFC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692" y="4680175"/>
            <a:ext cx="173326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Ngắm</a:t>
            </a:r>
            <a:r>
              <a:rPr lang="en-US" altLang="vi-VN" sz="2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nghía</a:t>
            </a:r>
            <a:r>
              <a:rPr lang="en-US" altLang="vi-VN" sz="2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:</a:t>
            </a:r>
            <a:endParaRPr lang="en-US" altLang="vi-V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F603DA11-DC3A-4872-BEFA-48B8E8182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8428" y="3336022"/>
            <a:ext cx="3640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 err="1" smtClean="0">
                <a:latin typeface="Times New Roman" panose="02020603050405020304" pitchFamily="18" charset="0"/>
              </a:rPr>
              <a:t>Lấy</a:t>
            </a:r>
            <a:r>
              <a:rPr lang="en-US" altLang="vi-VN" sz="20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</a:rPr>
              <a:t>làm</a:t>
            </a:r>
            <a:r>
              <a:rPr lang="en-US" altLang="vi-VN" sz="20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</a:rPr>
              <a:t>lạ</a:t>
            </a:r>
            <a:r>
              <a:rPr lang="en-US" altLang="vi-VN" sz="2000" b="1" dirty="0" smtClean="0">
                <a:latin typeface="Times New Roman" panose="02020603050405020304" pitchFamily="18" charset="0"/>
              </a:rPr>
              <a:t>, </a:t>
            </a:r>
            <a:r>
              <a:rPr lang="en-US" altLang="vi-VN" sz="2000" b="1" dirty="0" err="1" smtClean="0">
                <a:latin typeface="Times New Roman" panose="02020603050405020304" pitchFamily="18" charset="0"/>
              </a:rPr>
              <a:t>hoàn</a:t>
            </a:r>
            <a:r>
              <a:rPr lang="en-US" altLang="vi-VN" sz="20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</a:rPr>
              <a:t>toàn</a:t>
            </a:r>
            <a:r>
              <a:rPr lang="en-US" altLang="vi-VN" sz="20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</a:rPr>
              <a:t>bất</a:t>
            </a:r>
            <a:r>
              <a:rPr lang="en-US" altLang="vi-VN" sz="20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</a:rPr>
              <a:t>ngờ</a:t>
            </a:r>
            <a:endParaRPr lang="en-US" altLang="vi-VN" sz="2000" b="1" dirty="0">
              <a:latin typeface="Times New Roman" panose="02020603050405020304" pitchFamily="18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F603DA11-DC3A-4872-BEFA-48B8E8182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700" y="4662150"/>
            <a:ext cx="36400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 err="1" smtClean="0">
                <a:latin typeface="Times New Roman" panose="02020603050405020304" pitchFamily="18" charset="0"/>
              </a:rPr>
              <a:t>Ngắm</a:t>
            </a:r>
            <a:r>
              <a:rPr lang="en-US" altLang="vi-VN" sz="20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</a:rPr>
              <a:t>đi</a:t>
            </a:r>
            <a:r>
              <a:rPr lang="en-US" altLang="vi-VN" sz="2000" b="1" dirty="0" smtClean="0">
                <a:latin typeface="Times New Roman" panose="02020603050405020304" pitchFamily="18" charset="0"/>
              </a:rPr>
              <a:t>, </a:t>
            </a:r>
            <a:r>
              <a:rPr lang="en-US" altLang="vi-VN" sz="2000" b="1" dirty="0" err="1" smtClean="0">
                <a:latin typeface="Times New Roman" panose="02020603050405020304" pitchFamily="18" charset="0"/>
              </a:rPr>
              <a:t>ngắm</a:t>
            </a:r>
            <a:r>
              <a:rPr lang="en-US" altLang="vi-VN" sz="20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</a:rPr>
              <a:t>lại</a:t>
            </a:r>
            <a:r>
              <a:rPr lang="en-US" altLang="vi-VN" sz="20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</a:rPr>
              <a:t>một</a:t>
            </a:r>
            <a:r>
              <a:rPr lang="en-US" altLang="vi-VN" sz="20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</a:rPr>
              <a:t>cách</a:t>
            </a:r>
            <a:r>
              <a:rPr lang="en-US" altLang="vi-VN" sz="20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</a:rPr>
              <a:t>rất</a:t>
            </a:r>
            <a:r>
              <a:rPr lang="en-US" altLang="vi-VN" sz="20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</a:rPr>
              <a:t>chăm</a:t>
            </a:r>
            <a:r>
              <a:rPr lang="en-US" altLang="vi-VN" sz="20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</a:rPr>
              <a:t>chú</a:t>
            </a:r>
            <a:endParaRPr lang="en-US" altLang="vi-VN" sz="2000" b="1" dirty="0">
              <a:latin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728722" y="3333750"/>
            <a:ext cx="76200" cy="300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76290" y="3620157"/>
            <a:ext cx="114920" cy="341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628066" y="3633805"/>
            <a:ext cx="76200" cy="3434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435570" y="3975005"/>
            <a:ext cx="55728" cy="254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544468" y="3977277"/>
            <a:ext cx="53170" cy="2518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237954" y="4693532"/>
            <a:ext cx="76200" cy="3771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307330" y="4750396"/>
            <a:ext cx="76200" cy="3771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572610" y="5011980"/>
            <a:ext cx="76200" cy="3771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654498" y="5039276"/>
            <a:ext cx="76200" cy="3771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717906" y="5432796"/>
            <a:ext cx="76200" cy="3771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519154" y="5762620"/>
            <a:ext cx="76200" cy="3771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487026" y="5803564"/>
            <a:ext cx="76200" cy="3771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582562" y="5776268"/>
            <a:ext cx="76200" cy="3771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7" grpId="0"/>
      <p:bldP spid="9228" grpId="0"/>
      <p:bldP spid="9229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E0D70DD7-4FA8-4D0D-A714-33E58698C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506" y="1295400"/>
            <a:ext cx="594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Đọc: Một tiết học vui</a:t>
            </a:r>
          </a:p>
        </p:txBody>
      </p:sp>
      <p:sp>
        <p:nvSpPr>
          <p:cNvPr id="10243" name="Text Box 93">
            <a:extLst>
              <a:ext uri="{FF2B5EF4-FFF2-40B4-BE49-F238E27FC236}">
                <a16:creationId xmlns:a16="http://schemas.microsoft.com/office/drawing/2014/main" id="{4A29A436-1181-4AF3-83BD-845C57F65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206" y="152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5" name="Text Box 11">
            <a:extLst>
              <a:ext uri="{FF2B5EF4-FFF2-40B4-BE49-F238E27FC236}">
                <a16:creationId xmlns:a16="http://schemas.microsoft.com/office/drawing/2014/main" id="{84859E6C-1352-4640-8088-3B64AE65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406" y="2819401"/>
            <a:ext cx="4737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vi-VN" sz="2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vi-VN" sz="2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sz="2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vi-VN" sz="2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B68DAEA2-00BD-4771-9B52-C66F19AA1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744" y="3492501"/>
            <a:ext cx="4737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>
                <a:solidFill>
                  <a:srgbClr val="000099"/>
                </a:solidFill>
                <a:latin typeface="Times New Roman" panose="02020603050405020304" pitchFamily="18" charset="0"/>
              </a:rPr>
              <a:t>Thi đọc giữa các nhóm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68DB4762-D172-43C7-B376-A52E35BB6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294" y="4114801"/>
            <a:ext cx="4737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>
                <a:solidFill>
                  <a:srgbClr val="000099"/>
                </a:solidFill>
                <a:latin typeface="Times New Roman" panose="02020603050405020304" pitchFamily="18" charset="0"/>
              </a:rPr>
              <a:t>Cả lớp đọc đồng thanh</a:t>
            </a:r>
          </a:p>
        </p:txBody>
      </p:sp>
      <p:sp>
        <p:nvSpPr>
          <p:cNvPr id="10247" name="Rectangle 2">
            <a:extLst>
              <a:ext uri="{FF2B5EF4-FFF2-40B4-BE49-F238E27FC236}">
                <a16:creationId xmlns:a16="http://schemas.microsoft.com/office/drawing/2014/main" id="{5B942868-1594-4A78-A8E3-EFAEB71B1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0407" y="1676400"/>
            <a:ext cx="4518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AF6A02-1082-4239-8F62-4F2C730EE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20" y="1202742"/>
            <a:ext cx="6005056" cy="47760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31CC8B-ABEF-4847-94C3-C9CE9426FE77}"/>
              </a:ext>
            </a:extLst>
          </p:cNvPr>
          <p:cNvSpPr/>
          <p:nvPr/>
        </p:nvSpPr>
        <p:spPr>
          <a:xfrm>
            <a:off x="4165694" y="3336103"/>
            <a:ext cx="40511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Đọc hiểu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1" name="55">
            <a:extLst>
              <a:ext uri="{FF2B5EF4-FFF2-40B4-BE49-F238E27FC236}">
                <a16:creationId xmlns:a16="http://schemas.microsoft.com/office/drawing/2014/main" id="{A4E03999-78D9-44EB-93F4-688400BA9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3373367"/>
            <a:ext cx="3549247" cy="3312889"/>
          </a:xfrm>
          <a:prstGeom prst="rect">
            <a:avLst/>
          </a:prstGeom>
        </p:spPr>
      </p:pic>
      <p:pic>
        <p:nvPicPr>
          <p:cNvPr id="12" name="54">
            <a:extLst>
              <a:ext uri="{FF2B5EF4-FFF2-40B4-BE49-F238E27FC236}">
                <a16:creationId xmlns:a16="http://schemas.microsoft.com/office/drawing/2014/main" id="{A0E53A23-6590-4835-BA19-F48CBC9A5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76" y="3592463"/>
            <a:ext cx="3592090" cy="3265537"/>
          </a:xfrm>
          <a:prstGeom prst="rect">
            <a:avLst/>
          </a:prstGeom>
        </p:spPr>
      </p:pic>
      <p:pic>
        <p:nvPicPr>
          <p:cNvPr id="13" name="42">
            <a:extLst>
              <a:ext uri="{FF2B5EF4-FFF2-40B4-BE49-F238E27FC236}">
                <a16:creationId xmlns:a16="http://schemas.microsoft.com/office/drawing/2014/main" id="{5EE46816-CEE4-4965-A34F-880728966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746" y="171744"/>
            <a:ext cx="2177862" cy="329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005" y="545041"/>
            <a:ext cx="10743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1.</a:t>
            </a:r>
            <a:r>
              <a:rPr lang="vi-VN" sz="3200" dirty="0">
                <a:solidFill>
                  <a:srgbClr val="FF0000"/>
                </a:solidFill>
                <a:cs typeface="Times New Roman" pitchFamily="18" charset="0"/>
              </a:rPr>
              <a:t>Thầy giáo mang giỏ trái cây đến lớp để làm gì?</a:t>
            </a:r>
          </a:p>
        </p:txBody>
      </p:sp>
      <p:sp>
        <p:nvSpPr>
          <p:cNvPr id="3" name="Rectangle 2"/>
          <p:cNvSpPr/>
          <p:nvPr/>
        </p:nvSpPr>
        <p:spPr>
          <a:xfrm>
            <a:off x="6209112" y="1676400"/>
            <a:ext cx="5485725" cy="3232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chemeClr val="accent1"/>
                </a:solidFill>
                <a:cs typeface="Times New Roman" pitchFamily="18" charset="0"/>
              </a:rPr>
              <a:t>- </a:t>
            </a:r>
            <a:r>
              <a:rPr lang="vi-VN" sz="2800">
                <a:solidFill>
                  <a:schemeClr val="accent1"/>
                </a:solidFill>
                <a:cs typeface="Times New Roman" pitchFamily="18" charset="0"/>
              </a:rPr>
              <a:t>Thầy </a:t>
            </a:r>
            <a:r>
              <a:rPr lang="vi-VN" sz="2800" dirty="0">
                <a:solidFill>
                  <a:schemeClr val="accent1"/>
                </a:solidFill>
                <a:cs typeface="Times New Roman" pitchFamily="18" charset="0"/>
              </a:rPr>
              <a:t>giáo mang giỏ trái cây đến lớp để cho các bạn học sinh </a:t>
            </a:r>
            <a:r>
              <a:rPr lang="vi-VN" sz="2800">
                <a:solidFill>
                  <a:schemeClr val="accent1"/>
                </a:solidFill>
                <a:cs typeface="Times New Roman" pitchFamily="18" charset="0"/>
              </a:rPr>
              <a:t>quan sát, tìm ý cho bài văn miêu tả một loại trái cây mình yêu thích.</a:t>
            </a:r>
            <a:endParaRPr lang="en-US" sz="2800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4" name="Picture 2" descr="Thầy Giáo, Giáo Viên, Học Tập, Lớp Học, Giáo Dục, Tải hình PNG 191 -  Free.Vector6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605619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" y="545041"/>
            <a:ext cx="1371601" cy="9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8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2412" y="774026"/>
            <a:ext cx="10286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vi-VN" sz="3200" dirty="0">
                <a:solidFill>
                  <a:srgbClr val="FF0000"/>
                </a:solidFill>
                <a:cs typeface="Times New Roman" pitchFamily="18" charset="0"/>
              </a:rPr>
              <a:t>Các bạn học sinh đã làm gì với giỏ trái cây đó?</a:t>
            </a:r>
          </a:p>
        </p:txBody>
      </p:sp>
      <p:sp>
        <p:nvSpPr>
          <p:cNvPr id="3" name="Rectangle 2"/>
          <p:cNvSpPr/>
          <p:nvPr/>
        </p:nvSpPr>
        <p:spPr>
          <a:xfrm>
            <a:off x="6323807" y="2133602"/>
            <a:ext cx="5485603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chuyền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tay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nhau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vuốt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ve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ngắm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nghía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ngửi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mùi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hương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nếm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thử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cây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vị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thơm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ngon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.</a:t>
            </a:r>
            <a:endParaRPr lang="vi-VN" sz="3200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8127" r="-84" b="-2872"/>
          <a:stretch/>
        </p:blipFill>
        <p:spPr bwMode="auto">
          <a:xfrm>
            <a:off x="227806" y="1980575"/>
            <a:ext cx="5860880" cy="427636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" y="557214"/>
            <a:ext cx="1265713" cy="10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1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4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19606"/>
            <a:ext cx="12190413" cy="1200316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 defTabSz="914309"/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Theo </a:t>
            </a:r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b="1" spc="50" dirty="0" smtClean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09"/>
            <a:r>
              <a:rPr lang="en-US" sz="36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6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Heart 7"/>
          <p:cNvSpPr/>
          <p:nvPr/>
        </p:nvSpPr>
        <p:spPr>
          <a:xfrm>
            <a:off x="1386918" y="1814888"/>
            <a:ext cx="1142982" cy="969255"/>
          </a:xfrm>
          <a:prstGeom prst="hear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09"/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Pentagon 8"/>
          <p:cNvSpPr/>
          <p:nvPr/>
        </p:nvSpPr>
        <p:spPr>
          <a:xfrm flipH="1">
            <a:off x="2401529" y="1961613"/>
            <a:ext cx="9444726" cy="822530"/>
          </a:xfrm>
          <a:prstGeom prst="homePlat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09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eart 15"/>
          <p:cNvSpPr/>
          <p:nvPr/>
        </p:nvSpPr>
        <p:spPr>
          <a:xfrm>
            <a:off x="1421616" y="3505445"/>
            <a:ext cx="1142982" cy="1052907"/>
          </a:xfrm>
          <a:prstGeom prst="hear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09"/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Pentagon 16"/>
          <p:cNvSpPr/>
          <p:nvPr/>
        </p:nvSpPr>
        <p:spPr>
          <a:xfrm flipH="1">
            <a:off x="2477171" y="3652170"/>
            <a:ext cx="9369085" cy="810648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09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eart 19"/>
          <p:cNvSpPr/>
          <p:nvPr/>
        </p:nvSpPr>
        <p:spPr>
          <a:xfrm>
            <a:off x="1429214" y="5110975"/>
            <a:ext cx="1142982" cy="1016870"/>
          </a:xfrm>
          <a:prstGeom prst="heart">
            <a:avLst/>
          </a:prstGeom>
          <a:solidFill>
            <a:srgbClr val="90000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09"/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" name="Pentagon 20"/>
          <p:cNvSpPr/>
          <p:nvPr/>
        </p:nvSpPr>
        <p:spPr>
          <a:xfrm flipH="1">
            <a:off x="2553008" y="5162164"/>
            <a:ext cx="9402430" cy="870145"/>
          </a:xfrm>
          <a:prstGeom prst="homePlate">
            <a:avLst/>
          </a:prstGeom>
          <a:solidFill>
            <a:srgbClr val="90000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09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0412" y="-1047614"/>
            <a:ext cx="609521" cy="6095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29" y="-79705"/>
            <a:ext cx="1534851" cy="153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3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-0.2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2.08333E-6 -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8" grpId="0" animBg="1"/>
      <p:bldP spid="8" grpId="1" animBg="1"/>
      <p:bldP spid="9" grpId="0" animBg="1"/>
      <p:bldP spid="9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0" grpId="2" animBg="1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4763" y="489098"/>
            <a:ext cx="983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3. </a:t>
            </a:r>
            <a:r>
              <a:rPr lang="vi-VN" sz="3200" dirty="0">
                <a:solidFill>
                  <a:srgbClr val="FF0000"/>
                </a:solidFill>
                <a:cs typeface="Times New Roman" pitchFamily="18" charset="0"/>
              </a:rPr>
              <a:t>Theo em, vì sao các bạn thấy tiết học rất vui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2028" y="1626175"/>
            <a:ext cx="80905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sát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trải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sát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tả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tả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.</a:t>
            </a:r>
            <a:endParaRPr lang="vi-VN" sz="2800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4" name="Picture 2" descr="Thầy Giáo, Giáo Viên, Học Tập, Lớp Học, Giáo Dục, Tải hình PNG 191 -  Free.Vector6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828800"/>
            <a:ext cx="4673041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" b="7778"/>
          <a:stretch/>
        </p:blipFill>
        <p:spPr>
          <a:xfrm>
            <a:off x="837405" y="3581404"/>
            <a:ext cx="1308814" cy="1481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8127" r="-84" b="-2872"/>
          <a:stretch/>
        </p:blipFill>
        <p:spPr bwMode="auto">
          <a:xfrm>
            <a:off x="7314407" y="3798502"/>
            <a:ext cx="4114800" cy="300234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" y="508000"/>
            <a:ext cx="12961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3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E2DAA67D-47F7-4D88-B20E-CD592D23DD68}"/>
              </a:ext>
            </a:extLst>
          </p:cNvPr>
          <p:cNvSpPr/>
          <p:nvPr/>
        </p:nvSpPr>
        <p:spPr>
          <a:xfrm>
            <a:off x="5539563" y="2054087"/>
            <a:ext cx="6227111" cy="293258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ABFC10-9A70-4D0C-9040-AF1D7CA58995}"/>
              </a:ext>
            </a:extLst>
          </p:cNvPr>
          <p:cNvSpPr txBox="1"/>
          <p:nvPr/>
        </p:nvSpPr>
        <p:spPr>
          <a:xfrm>
            <a:off x="5891663" y="2172451"/>
            <a:ext cx="5747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130300"/>
            <a:ext cx="5181600" cy="549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3ACDF2-A09A-4873-9EB2-FB49C5294244}"/>
              </a:ext>
            </a:extLst>
          </p:cNvPr>
          <p:cNvSpPr txBox="1"/>
          <p:nvPr/>
        </p:nvSpPr>
        <p:spPr>
          <a:xfrm>
            <a:off x="2438400" y="547898"/>
            <a:ext cx="84151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- Bài đọc giúp em có thêm hiểu biết gì?</a:t>
            </a:r>
          </a:p>
        </p:txBody>
      </p:sp>
    </p:spTree>
    <p:extLst>
      <p:ext uri="{BB962C8B-B14F-4D97-AF65-F5344CB8AC3E}">
        <p14:creationId xmlns:p14="http://schemas.microsoft.com/office/powerpoint/2010/main" val="32583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AF6A02-1082-4239-8F62-4F2C730EE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20" y="1202742"/>
            <a:ext cx="6005056" cy="47760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31CC8B-ABEF-4847-94C3-C9CE9426FE77}"/>
              </a:ext>
            </a:extLst>
          </p:cNvPr>
          <p:cNvSpPr/>
          <p:nvPr/>
        </p:nvSpPr>
        <p:spPr>
          <a:xfrm>
            <a:off x="4069647" y="3369186"/>
            <a:ext cx="40511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LuyệN</a:t>
            </a:r>
            <a:r>
              <a:rPr lang="en-US" sz="4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tập</a:t>
            </a:r>
            <a:endParaRPr kumimoji="0" lang="en-US" sz="48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Avo"/>
              <a:cs typeface="Times New Roman" pitchFamily="18" charset="0"/>
            </a:endParaRPr>
          </a:p>
        </p:txBody>
      </p:sp>
      <p:pic>
        <p:nvPicPr>
          <p:cNvPr id="11" name="55">
            <a:extLst>
              <a:ext uri="{FF2B5EF4-FFF2-40B4-BE49-F238E27FC236}">
                <a16:creationId xmlns:a16="http://schemas.microsoft.com/office/drawing/2014/main" id="{A4E03999-78D9-44EB-93F4-688400BA9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3373367"/>
            <a:ext cx="3549247" cy="3312889"/>
          </a:xfrm>
          <a:prstGeom prst="rect">
            <a:avLst/>
          </a:prstGeom>
        </p:spPr>
      </p:pic>
      <p:pic>
        <p:nvPicPr>
          <p:cNvPr id="12" name="54">
            <a:extLst>
              <a:ext uri="{FF2B5EF4-FFF2-40B4-BE49-F238E27FC236}">
                <a16:creationId xmlns:a16="http://schemas.microsoft.com/office/drawing/2014/main" id="{A0E53A23-6590-4835-BA19-F48CBC9A5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76" y="3592463"/>
            <a:ext cx="3592090" cy="3265537"/>
          </a:xfrm>
          <a:prstGeom prst="rect">
            <a:avLst/>
          </a:prstGeom>
        </p:spPr>
      </p:pic>
      <p:pic>
        <p:nvPicPr>
          <p:cNvPr id="13" name="42">
            <a:extLst>
              <a:ext uri="{FF2B5EF4-FFF2-40B4-BE49-F238E27FC236}">
                <a16:creationId xmlns:a16="http://schemas.microsoft.com/office/drawing/2014/main" id="{5EE46816-CEE4-4965-A34F-880728966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746" y="171744"/>
            <a:ext cx="2177862" cy="329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21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A_图片 6">
            <a:extLst>
              <a:ext uri="{FF2B5EF4-FFF2-40B4-BE49-F238E27FC236}">
                <a16:creationId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4" r="9742" b="11258"/>
          <a:stretch/>
        </p:blipFill>
        <p:spPr>
          <a:xfrm>
            <a:off x="721135" y="1359838"/>
            <a:ext cx="9341560" cy="50334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6679777"/>
            <a:ext cx="12190413" cy="177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39" tIns="60920" rIns="121839" bIns="60920" spcCol="0" rtlCol="0" anchor="ctr"/>
          <a:lstStyle/>
          <a:p>
            <a:pPr algn="ctr"/>
            <a:endParaRPr lang="en-US" sz="2400">
              <a:solidFill>
                <a:srgbClr val="0070C0"/>
              </a:solidFill>
            </a:endParaRPr>
          </a:p>
        </p:txBody>
      </p:sp>
      <p:pic>
        <p:nvPicPr>
          <p:cNvPr id="8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408" y="447"/>
            <a:ext cx="2052477" cy="225468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23"/>
          <p:cNvGrpSpPr/>
          <p:nvPr/>
        </p:nvGrpSpPr>
        <p:grpSpPr>
          <a:xfrm>
            <a:off x="-17581" y="5831639"/>
            <a:ext cx="12202134" cy="1123217"/>
            <a:chOff x="-17585" y="5729324"/>
            <a:chExt cx="12203723" cy="1123362"/>
          </a:xfrm>
        </p:grpSpPr>
        <p:pic>
          <p:nvPicPr>
            <p:cNvPr id="11" name="图片 24"/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3" name="图片 3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91996" y="2030318"/>
            <a:ext cx="2448413" cy="4924538"/>
          </a:xfrm>
          <a:prstGeom prst="rect">
            <a:avLst/>
          </a:prstGeom>
        </p:spPr>
      </p:pic>
      <p:pic>
        <p:nvPicPr>
          <p:cNvPr id="17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886" y="2839036"/>
            <a:ext cx="3713472" cy="37134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892" y="2795406"/>
            <a:ext cx="6742177" cy="1323219"/>
          </a:xfrm>
          <a:prstGeom prst="rect">
            <a:avLst/>
          </a:prstGeom>
          <a:noFill/>
        </p:spPr>
        <p:txBody>
          <a:bodyPr wrap="square" lIns="91379" tIns="45690" rIns="91379" bIns="4569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7999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KHỞI</a:t>
            </a:r>
            <a:r>
              <a:rPr lang="en-US" sz="7999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7999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ĐỘNG</a:t>
            </a:r>
            <a:endParaRPr lang="en-US" sz="7999" dirty="0">
              <a:solidFill>
                <a:srgbClr val="0070C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8" name="crystal">
            <a:hlinkClick r:id="" action="ppaction://media"/>
            <a:extLst>
              <a:ext uri="{FF2B5EF4-FFF2-40B4-BE49-F238E27FC236}">
                <a16:creationId xmlns:a16="http://schemas.microsoft.com/office/drawing/2014/main" id="{53259D04-C9B4-465C-A410-3E92E9FAE4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94771" y="266983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3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062" y="2866396"/>
            <a:ext cx="9142809" cy="89840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4314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3583"/>
            <a:ext cx="12190413" cy="635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04" y="1397966"/>
            <a:ext cx="6573079" cy="443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a">
            <a:hlinkClick r:id="rId4" action="ppaction://hlinksldjump"/>
            <a:extLst>
              <a:ext uri="{FF2B5EF4-FFF2-40B4-BE49-F238E27FC236}">
                <a16:creationId xmlns:a16="http://schemas.microsoft.com/office/drawing/2014/main" id="{DD0C32E5-E72A-4A81-BD56-2EF88F698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04" y="1397965"/>
            <a:ext cx="3308179" cy="234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a">
            <a:hlinkClick r:id="rId6" action="ppaction://hlinksldjump"/>
            <a:extLst>
              <a:ext uri="{FF2B5EF4-FFF2-40B4-BE49-F238E27FC236}">
                <a16:creationId xmlns:a16="http://schemas.microsoft.com/office/drawing/2014/main" id="{5D169951-1800-4266-85BE-2185A42EB4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083" y="1460315"/>
            <a:ext cx="3239213" cy="221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3a">
            <a:hlinkClick r:id="rId8" action="ppaction://hlinksldjump"/>
            <a:extLst>
              <a:ext uri="{FF2B5EF4-FFF2-40B4-BE49-F238E27FC236}">
                <a16:creationId xmlns:a16="http://schemas.microsoft.com/office/drawing/2014/main" id="{81031854-E451-4263-B045-E5D4AF54D9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05" y="3605572"/>
            <a:ext cx="3333866" cy="222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4a">
            <a:hlinkClick r:id="rId10" action="ppaction://hlinksldjump"/>
            <a:extLst>
              <a:ext uri="{FF2B5EF4-FFF2-40B4-BE49-F238E27FC236}">
                <a16:creationId xmlns:a16="http://schemas.microsoft.com/office/drawing/2014/main" id="{E8390F6C-8C7F-4B80-9E02-5B54E369DB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43" y="3541360"/>
            <a:ext cx="3286540" cy="239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hlinkClick r:id="rId12" action="ppaction://hlinksldjump"/>
            <a:extLst>
              <a:ext uri="{FF2B5EF4-FFF2-40B4-BE49-F238E27FC236}">
                <a16:creationId xmlns:a16="http://schemas.microsoft.com/office/drawing/2014/main" id="{3D9DF2EE-40F7-4B4D-8433-2222D65798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1"/>
          <a:stretch>
            <a:fillRect/>
          </a:stretch>
        </p:blipFill>
        <p:spPr bwMode="auto">
          <a:xfrm>
            <a:off x="7470821" y="6246795"/>
            <a:ext cx="1506341" cy="55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69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006313" y="6025812"/>
            <a:ext cx="2163481" cy="641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598" y="1138300"/>
            <a:ext cx="1170008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>
              <a:buNone/>
            </a:pPr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: </a:t>
            </a:r>
            <a:r>
              <a:rPr lang="en-US" sz="3200" dirty="0" err="1">
                <a:solidFill>
                  <a:srgbClr val="7030A0"/>
                </a:solidFill>
                <a:latin typeface="+mn-lt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1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?</a:t>
            </a:r>
            <a:endParaRPr lang="en-US" sz="3200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9540940" y="5058898"/>
            <a:ext cx="1101243" cy="880930"/>
          </a:xfrm>
          <a:prstGeom prst="rect">
            <a:avLst/>
          </a:prstGeom>
        </p:spPr>
      </p:pic>
      <p:pic>
        <p:nvPicPr>
          <p:cNvPr id="11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CD0042C3-4236-4E04-BEA6-18FBF5800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1"/>
          <a:stretch>
            <a:fillRect/>
          </a:stretch>
        </p:blipFill>
        <p:spPr bwMode="auto">
          <a:xfrm>
            <a:off x="7663453" y="5787718"/>
            <a:ext cx="1506341" cy="55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A55F9D-F5C8-4409-A308-94CAEFBD5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8" y="2791047"/>
            <a:ext cx="1053038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algn="ctr" defTabSz="914309">
              <a:buNone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79329" y="6049622"/>
            <a:ext cx="2163480" cy="639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10543770" y="4914923"/>
            <a:ext cx="1101243" cy="880930"/>
          </a:xfrm>
          <a:prstGeom prst="rect">
            <a:avLst/>
          </a:prstGeom>
        </p:spPr>
      </p:pic>
      <p:pic>
        <p:nvPicPr>
          <p:cNvPr id="12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EBB5CD0A-D8CB-4F5A-93FA-56D0BF305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1"/>
          <a:stretch>
            <a:fillRect/>
          </a:stretch>
        </p:blipFill>
        <p:spPr bwMode="auto">
          <a:xfrm>
            <a:off x="7663453" y="5787718"/>
            <a:ext cx="1506341" cy="55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E2D667-1472-4061-8EDC-E5F07A86D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22" y="1260217"/>
            <a:ext cx="117530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74E0E0-F6E6-473B-ACEE-5229B7C0B64A}"/>
              </a:ext>
            </a:extLst>
          </p:cNvPr>
          <p:cNvSpPr/>
          <p:nvPr/>
        </p:nvSpPr>
        <p:spPr>
          <a:xfrm>
            <a:off x="537793" y="2514598"/>
            <a:ext cx="9159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9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09">
              <a:buNone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79329" y="6049622"/>
            <a:ext cx="2163480" cy="639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10543770" y="4914923"/>
            <a:ext cx="1101243" cy="880930"/>
          </a:xfrm>
          <a:prstGeom prst="rect">
            <a:avLst/>
          </a:prstGeom>
        </p:spPr>
      </p:pic>
      <p:pic>
        <p:nvPicPr>
          <p:cNvPr id="10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6D99579D-63C8-49AE-8FBB-6EAEBC4C2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1"/>
          <a:stretch>
            <a:fillRect/>
          </a:stretch>
        </p:blipFill>
        <p:spPr bwMode="auto">
          <a:xfrm>
            <a:off x="8350441" y="5149275"/>
            <a:ext cx="1506341" cy="55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74787F-D2CE-4C8E-839C-373242D46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625" y="912022"/>
            <a:ext cx="105303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8266E0-64E6-4888-943B-209D796F3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684" y="2666348"/>
            <a:ext cx="929740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algn="ctr" defTabSz="914309">
              <a:buNone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4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EBA6498-E967-4DED-895F-CFB8447E3E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10845569" y="4359333"/>
            <a:ext cx="1101243" cy="880930"/>
          </a:xfrm>
          <a:prstGeom prst="rect">
            <a:avLst/>
          </a:prstGeom>
        </p:spPr>
      </p:pic>
      <p:pic>
        <p:nvPicPr>
          <p:cNvPr id="17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955E57C7-5490-4FE3-8C1A-A8F8B1B37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1"/>
          <a:stretch>
            <a:fillRect/>
          </a:stretch>
        </p:blipFill>
        <p:spPr bwMode="auto">
          <a:xfrm>
            <a:off x="7663453" y="5787718"/>
            <a:ext cx="1506341" cy="55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9E1A02F-9F44-4381-969C-129879842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848" y="927820"/>
            <a:ext cx="1053038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4. </a:t>
            </a:r>
            <a:r>
              <a:rPr lang="en-US" sz="36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:</a:t>
            </a:r>
            <a:endParaRPr lang="en-US" sz="3600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AutoNum type="alphaLcParenR"/>
            </a:pPr>
            <a:r>
              <a:rPr lang="en-US" sz="3600" dirty="0" err="1">
                <a:solidFill>
                  <a:schemeClr val="accent1"/>
                </a:solidFill>
                <a:latin typeface="+mn-lt"/>
                <a:cs typeface="Times New Roman" pitchFamily="18" charset="0"/>
              </a:rPr>
              <a:t>Chào</a:t>
            </a:r>
            <a:r>
              <a:rPr lang="en-US" sz="36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1"/>
                </a:solidFill>
                <a:latin typeface="+mn-lt"/>
                <a:cs typeface="Times New Roman" pitchFamily="18" charset="0"/>
              </a:rPr>
              <a:t>sáng</a:t>
            </a:r>
            <a:r>
              <a:rPr lang="en-US" sz="36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1"/>
                </a:solidFill>
                <a:latin typeface="+mn-lt"/>
                <a:cs typeface="Times New Roman" pitchFamily="18" charset="0"/>
              </a:rPr>
              <a:t>thấy</a:t>
            </a:r>
            <a:r>
              <a:rPr lang="en-US" sz="36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 ,</a:t>
            </a:r>
            <a:r>
              <a:rPr lang="en-US" sz="3600" dirty="0" err="1">
                <a:solidFill>
                  <a:schemeClr val="accent1"/>
                </a:solidFill>
                <a:latin typeface="+mn-lt"/>
                <a:cs typeface="Times New Roman" pitchFamily="18" charset="0"/>
              </a:rPr>
              <a:t>ngắm</a:t>
            </a:r>
            <a:r>
              <a:rPr lang="en-US" sz="36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+mn-lt"/>
                <a:cs typeface="Times New Roman" pitchFamily="18" charset="0"/>
              </a:rPr>
              <a:t>mãi</a:t>
            </a:r>
            <a:r>
              <a:rPr lang="en-US" sz="36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AutoNum type="alphaLcParenR"/>
            </a:pPr>
            <a:r>
              <a:rPr lang="en-US" sz="3600" dirty="0" err="1">
                <a:solidFill>
                  <a:schemeClr val="accent1"/>
                </a:solidFill>
                <a:latin typeface="+mn-lt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1"/>
                </a:solidFill>
                <a:latin typeface="+mn-lt"/>
                <a:cs typeface="Times New Roman" pitchFamily="18" charset="0"/>
              </a:rPr>
              <a:t>ngắm</a:t>
            </a:r>
            <a:r>
              <a:rPr lang="en-US" sz="36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1"/>
                </a:solidFill>
                <a:latin typeface="+mn-lt"/>
                <a:cs typeface="Times New Roman" pitchFamily="18" charset="0"/>
              </a:rPr>
              <a:t>cửa</a:t>
            </a:r>
            <a:r>
              <a:rPr lang="en-US" sz="36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+mn-lt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1"/>
                </a:solidFill>
                <a:latin typeface="+mn-lt"/>
                <a:cs typeface="Times New Roman" pitchFamily="18" charset="0"/>
              </a:rPr>
              <a:t>thơm</a:t>
            </a:r>
            <a:r>
              <a:rPr lang="en-US" sz="36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+mn-lt"/>
                <a:cs typeface="Times New Roman" pitchFamily="18" charset="0"/>
              </a:rPr>
              <a:t>tho</a:t>
            </a:r>
            <a:r>
              <a:rPr lang="en-US" sz="36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AutoNum type="alphaLcParenR"/>
            </a:pPr>
            <a:r>
              <a:rPr lang="en-US" sz="3600" dirty="0" err="1">
                <a:solidFill>
                  <a:schemeClr val="accent1"/>
                </a:solidFill>
                <a:latin typeface="+mn-lt"/>
                <a:cs typeface="Times New Roman" pitchFamily="18" charset="0"/>
              </a:rPr>
              <a:t>đáp</a:t>
            </a:r>
            <a:r>
              <a:rPr lang="en-US" sz="36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1"/>
                </a:solidFill>
                <a:latin typeface="+mn-lt"/>
                <a:cs typeface="Times New Roman" pitchFamily="18" charset="0"/>
              </a:rPr>
              <a:t>mỉm</a:t>
            </a:r>
            <a:r>
              <a:rPr lang="en-US" sz="36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+mn-lt"/>
                <a:cs typeface="Times New Roman" pitchFamily="18" charset="0"/>
              </a:rPr>
              <a:t>cười</a:t>
            </a:r>
            <a:r>
              <a:rPr lang="en-US" sz="36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1"/>
                </a:solidFill>
                <a:latin typeface="+mn-lt"/>
                <a:cs typeface="Times New Roman" pitchFamily="18" charset="0"/>
              </a:rPr>
              <a:t>dạy</a:t>
            </a:r>
            <a:r>
              <a:rPr lang="en-US" sz="36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1"/>
                </a:solidFill>
                <a:latin typeface="+mn-lt"/>
                <a:cs typeface="Times New Roman" pitchFamily="18" charset="0"/>
              </a:rPr>
              <a:t>giảng</a:t>
            </a:r>
            <a:r>
              <a:rPr lang="vi-VN" sz="36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.</a:t>
            </a:r>
            <a:endParaRPr lang="en-US" sz="3600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A3C8B2-97EA-4C70-A6EA-14BED45C3ADC}"/>
              </a:ext>
            </a:extLst>
          </p:cNvPr>
          <p:cNvSpPr/>
          <p:nvPr/>
        </p:nvSpPr>
        <p:spPr>
          <a:xfrm>
            <a:off x="1039092" y="4339154"/>
            <a:ext cx="762000" cy="76524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532263"/>
            <a:ext cx="11721449" cy="614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67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93894D71-193B-4EC7-8AFB-B91B6DCD6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968" y="1263650"/>
            <a:ext cx="59674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Text Box 93">
            <a:extLst>
              <a:ext uri="{FF2B5EF4-FFF2-40B4-BE49-F238E27FC236}">
                <a16:creationId xmlns:a16="http://schemas.microsoft.com/office/drawing/2014/main" id="{900BC38E-AEDA-41AB-81F7-949E96533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206" y="152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vi-VN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2" name="Rectangle 2">
            <a:extLst>
              <a:ext uri="{FF2B5EF4-FFF2-40B4-BE49-F238E27FC236}">
                <a16:creationId xmlns:a16="http://schemas.microsoft.com/office/drawing/2014/main" id="{01A10688-0430-4E03-874E-09BE83538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1681" y="1676400"/>
            <a:ext cx="4518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9FD2775-7754-4701-99DB-64791898A5ED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653</Words>
  <Application>Microsoft Office PowerPoint</Application>
  <PresentationFormat>Custom</PresentationFormat>
  <Paragraphs>60</Paragraphs>
  <Slides>20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SimSun</vt:lpstr>
      <vt:lpstr>Arial</vt:lpstr>
      <vt:lpstr>Arial-Rounded</vt:lpstr>
      <vt:lpstr>Calibri</vt:lpstr>
      <vt:lpstr>Calibri Light</vt:lpstr>
      <vt:lpstr>等线</vt:lpstr>
      <vt:lpstr>Tahoma</vt:lpstr>
      <vt:lpstr>Times New Roman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1</cp:revision>
  <dcterms:created xsi:type="dcterms:W3CDTF">2017-11-23T01:02:29Z</dcterms:created>
  <dcterms:modified xsi:type="dcterms:W3CDTF">2024-11-02T14:16:49Z</dcterms:modified>
</cp:coreProperties>
</file>