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1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2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3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4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5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6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7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8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9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20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21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76" r:id="rId4"/>
    <p:sldMasterId id="2147483688" r:id="rId5"/>
    <p:sldMasterId id="2147483698" r:id="rId6"/>
    <p:sldMasterId id="2147483710" r:id="rId7"/>
    <p:sldMasterId id="2147483722" r:id="rId8"/>
    <p:sldMasterId id="2147483734" r:id="rId9"/>
    <p:sldMasterId id="2147483746" r:id="rId10"/>
    <p:sldMasterId id="2147483758" r:id="rId11"/>
    <p:sldMasterId id="2147483768" r:id="rId12"/>
    <p:sldMasterId id="2147483780" r:id="rId13"/>
    <p:sldMasterId id="2147483790" r:id="rId14"/>
    <p:sldMasterId id="2147483800" r:id="rId15"/>
    <p:sldMasterId id="2147483812" r:id="rId16"/>
    <p:sldMasterId id="2147483824" r:id="rId17"/>
    <p:sldMasterId id="2147483834" r:id="rId18"/>
    <p:sldMasterId id="2147483846" r:id="rId19"/>
    <p:sldMasterId id="2147483856" r:id="rId20"/>
    <p:sldMasterId id="2147483868" r:id="rId21"/>
    <p:sldMasterId id="2147483878" r:id="rId22"/>
  </p:sldMasterIdLst>
  <p:notesMasterIdLst>
    <p:notesMasterId r:id="rId47"/>
  </p:notesMasterIdLst>
  <p:sldIdLst>
    <p:sldId id="348" r:id="rId23"/>
    <p:sldId id="323" r:id="rId24"/>
    <p:sldId id="327" r:id="rId25"/>
    <p:sldId id="324" r:id="rId26"/>
    <p:sldId id="325" r:id="rId27"/>
    <p:sldId id="326" r:id="rId28"/>
    <p:sldId id="278" r:id="rId29"/>
    <p:sldId id="329" r:id="rId30"/>
    <p:sldId id="330" r:id="rId31"/>
    <p:sldId id="331" r:id="rId32"/>
    <p:sldId id="332" r:id="rId33"/>
    <p:sldId id="334" r:id="rId34"/>
    <p:sldId id="353" r:id="rId35"/>
    <p:sldId id="335" r:id="rId36"/>
    <p:sldId id="336" r:id="rId37"/>
    <p:sldId id="337" r:id="rId38"/>
    <p:sldId id="338" r:id="rId39"/>
    <p:sldId id="340" r:id="rId40"/>
    <p:sldId id="341" r:id="rId41"/>
    <p:sldId id="342" r:id="rId42"/>
    <p:sldId id="343" r:id="rId43"/>
    <p:sldId id="259" r:id="rId44"/>
    <p:sldId id="318" r:id="rId45"/>
    <p:sldId id="354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41" d="100"/>
          <a:sy n="41" d="100"/>
        </p:scale>
        <p:origin x="1356" y="60"/>
      </p:cViewPr>
      <p:guideLst>
        <p:guide orient="horz" pos="218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7.xml"/><Relationship Id="rId41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F32E4-8C7B-4C52-851C-88067FD8C494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C9743-CC68-4982-95FA-086E073B80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286119fa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286119fa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BBFEAD-C8B0-4906-BC87-EBA034344FA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1892100"/>
            <a:ext cx="7717500" cy="27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934600" y="4992800"/>
            <a:ext cx="3274800" cy="3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13;p2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713238" y="593367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/>
          <p:nvPr/>
        </p:nvSpPr>
        <p:spPr>
          <a:xfrm rot="-900247">
            <a:off x="500101" y="5860516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" name="Google Shape;40;p6"/>
          <p:cNvSpPr/>
          <p:nvPr/>
        </p:nvSpPr>
        <p:spPr>
          <a:xfrm rot="899967">
            <a:off x="8227543" y="435941"/>
            <a:ext cx="406862" cy="542483"/>
          </a:xfrm>
          <a:prstGeom prst="mathEqual">
            <a:avLst>
              <a:gd name="adj1" fmla="val 17257"/>
              <a:gd name="adj2" fmla="val 24705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8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230500" y="1988400"/>
            <a:ext cx="4683000" cy="28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0" name="Google Shape;50;p8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" name="Google Shape;51;p8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 dir="u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4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2549400" y="21539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subTitle" idx="1"/>
          </p:nvPr>
        </p:nvSpPr>
        <p:spPr>
          <a:xfrm>
            <a:off x="2549400" y="4297133"/>
            <a:ext cx="4045200" cy="9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" name="Google Shape;172;p24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" name="Google Shape;173;p24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8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u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9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9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0" name="Google Shape;210;p29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0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0"/>
          <p:cNvSpPr/>
          <p:nvPr/>
        </p:nvSpPr>
        <p:spPr>
          <a:xfrm rot="899967">
            <a:off x="8227343" y="435908"/>
            <a:ext cx="406862" cy="542483"/>
          </a:xfrm>
          <a:prstGeom prst="mathEqual">
            <a:avLst>
              <a:gd name="adj1" fmla="val 17257"/>
              <a:gd name="adj2" fmla="val 24705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4" name="Google Shape;214;p30"/>
          <p:cNvSpPr/>
          <p:nvPr/>
        </p:nvSpPr>
        <p:spPr>
          <a:xfrm rot="900181">
            <a:off x="488990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5"/>
          <p:cNvSpPr txBox="1">
            <a:spLocks noGrp="1"/>
          </p:cNvSpPr>
          <p:nvPr>
            <p:ph type="body" idx="1"/>
          </p:nvPr>
        </p:nvSpPr>
        <p:spPr>
          <a:xfrm>
            <a:off x="4748375" y="1659733"/>
            <a:ext cx="3675600" cy="44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7" name="Google Shape;447;p35"/>
          <p:cNvSpPr txBox="1">
            <a:spLocks noGrp="1"/>
          </p:cNvSpPr>
          <p:nvPr>
            <p:ph type="body" idx="2"/>
          </p:nvPr>
        </p:nvSpPr>
        <p:spPr>
          <a:xfrm>
            <a:off x="720025" y="1659733"/>
            <a:ext cx="3675600" cy="44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 sz="14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8" name="Google Shape;448;p35"/>
          <p:cNvSpPr txBox="1">
            <a:spLocks noGrp="1"/>
          </p:cNvSpPr>
          <p:nvPr>
            <p:ph type="title"/>
          </p:nvPr>
        </p:nvSpPr>
        <p:spPr>
          <a:xfrm>
            <a:off x="720025" y="735633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35"/>
          <p:cNvSpPr/>
          <p:nvPr/>
        </p:nvSpPr>
        <p:spPr>
          <a:xfrm>
            <a:off x="-151450" y="2166390"/>
            <a:ext cx="328497" cy="435695"/>
          </a:xfrm>
          <a:custGeom>
            <a:avLst/>
            <a:gdLst/>
            <a:ahLst/>
            <a:cxnLst/>
            <a:rect l="l" t="t" r="r" b="b"/>
            <a:pathLst>
              <a:path w="5900" h="5869" extrusionOk="0">
                <a:moveTo>
                  <a:pt x="2943" y="1"/>
                </a:moveTo>
                <a:cubicBezTo>
                  <a:pt x="2939" y="1"/>
                  <a:pt x="2935" y="1"/>
                  <a:pt x="2931" y="1"/>
                </a:cubicBezTo>
                <a:cubicBezTo>
                  <a:pt x="1315" y="7"/>
                  <a:pt x="4" y="1319"/>
                  <a:pt x="4" y="2935"/>
                </a:cubicBezTo>
                <a:cubicBezTo>
                  <a:pt x="1" y="4576"/>
                  <a:pt x="1294" y="5869"/>
                  <a:pt x="2941" y="5869"/>
                </a:cubicBezTo>
                <a:cubicBezTo>
                  <a:pt x="2943" y="5869"/>
                  <a:pt x="2945" y="5869"/>
                  <a:pt x="2947" y="5869"/>
                </a:cubicBezTo>
                <a:cubicBezTo>
                  <a:pt x="4579" y="5869"/>
                  <a:pt x="5900" y="4555"/>
                  <a:pt x="5897" y="2935"/>
                </a:cubicBezTo>
                <a:cubicBezTo>
                  <a:pt x="5897" y="1335"/>
                  <a:pt x="4551" y="1"/>
                  <a:pt x="2943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0" name="Google Shape;450;p35"/>
          <p:cNvSpPr/>
          <p:nvPr/>
        </p:nvSpPr>
        <p:spPr>
          <a:xfrm>
            <a:off x="251000" y="297633"/>
            <a:ext cx="328500" cy="438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51" name="Google Shape;451;p35"/>
          <p:cNvGrpSpPr/>
          <p:nvPr/>
        </p:nvGrpSpPr>
        <p:grpSpPr>
          <a:xfrm>
            <a:off x="7760428" y="-388532"/>
            <a:ext cx="936749" cy="1248999"/>
            <a:chOff x="245275" y="-61949"/>
            <a:chExt cx="936749" cy="936749"/>
          </a:xfrm>
        </p:grpSpPr>
        <p:sp>
          <p:nvSpPr>
            <p:cNvPr id="452" name="Google Shape;452;p35"/>
            <p:cNvSpPr/>
            <p:nvPr/>
          </p:nvSpPr>
          <p:spPr>
            <a:xfrm>
              <a:off x="245275" y="761100"/>
              <a:ext cx="113700" cy="113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cxnSp>
          <p:nvCxnSpPr>
            <p:cNvPr id="453" name="Google Shape;453;p35"/>
            <p:cNvCxnSpPr>
              <a:stCxn id="452" idx="7"/>
            </p:cNvCxnSpPr>
            <p:nvPr/>
          </p:nvCxnSpPr>
          <p:spPr>
            <a:xfrm rot="10800000" flipH="1">
              <a:off x="342324" y="-61949"/>
              <a:ext cx="839700" cy="839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41148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0"/>
            <a:ext cx="38862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1"/>
            <a:ext cx="2019300" cy="301730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1"/>
            <a:ext cx="2019300" cy="301730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023409"/>
            <a:ext cx="2020094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449917"/>
            <a:ext cx="2020094" cy="263419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82035"/>
            <a:ext cx="2555875" cy="39020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5"/>
            <a:ext cx="1504157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1"/>
            <a:ext cx="2743200" cy="377825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6"/>
            <a:ext cx="27432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066801"/>
            <a:ext cx="41148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3"/>
            <a:ext cx="10287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3"/>
            <a:ext cx="30099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1892100"/>
            <a:ext cx="7717500" cy="27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934600" y="4992800"/>
            <a:ext cx="3274800" cy="3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13;p2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713238" y="593367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/>
          <p:nvPr/>
        </p:nvSpPr>
        <p:spPr>
          <a:xfrm rot="-900247">
            <a:off x="500101" y="5860516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" name="Google Shape;40;p6"/>
          <p:cNvSpPr/>
          <p:nvPr/>
        </p:nvSpPr>
        <p:spPr>
          <a:xfrm rot="899967">
            <a:off x="8227543" y="435941"/>
            <a:ext cx="406862" cy="542483"/>
          </a:xfrm>
          <a:prstGeom prst="mathEqual">
            <a:avLst>
              <a:gd name="adj1" fmla="val 17257"/>
              <a:gd name="adj2" fmla="val 24705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8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230500" y="1988400"/>
            <a:ext cx="4683000" cy="28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0" name="Google Shape;50;p8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" name="Google Shape;51;p8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 dir="u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4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2549400" y="21539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subTitle" idx="1"/>
          </p:nvPr>
        </p:nvSpPr>
        <p:spPr>
          <a:xfrm>
            <a:off x="2549400" y="4297133"/>
            <a:ext cx="4045200" cy="9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" name="Google Shape;172;p24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" name="Google Shape;173;p24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8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u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9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9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0" name="Google Shape;210;p29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0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0"/>
          <p:cNvSpPr/>
          <p:nvPr/>
        </p:nvSpPr>
        <p:spPr>
          <a:xfrm rot="899967">
            <a:off x="8227343" y="435908"/>
            <a:ext cx="406862" cy="542483"/>
          </a:xfrm>
          <a:prstGeom prst="mathEqual">
            <a:avLst>
              <a:gd name="adj1" fmla="val 17257"/>
              <a:gd name="adj2" fmla="val 24705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4" name="Google Shape;214;p30"/>
          <p:cNvSpPr/>
          <p:nvPr/>
        </p:nvSpPr>
        <p:spPr>
          <a:xfrm rot="900181">
            <a:off x="488990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5"/>
          <p:cNvSpPr txBox="1">
            <a:spLocks noGrp="1"/>
          </p:cNvSpPr>
          <p:nvPr>
            <p:ph type="body" idx="1"/>
          </p:nvPr>
        </p:nvSpPr>
        <p:spPr>
          <a:xfrm>
            <a:off x="4748375" y="1659733"/>
            <a:ext cx="3675600" cy="44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7" name="Google Shape;447;p35"/>
          <p:cNvSpPr txBox="1">
            <a:spLocks noGrp="1"/>
          </p:cNvSpPr>
          <p:nvPr>
            <p:ph type="body" idx="2"/>
          </p:nvPr>
        </p:nvSpPr>
        <p:spPr>
          <a:xfrm>
            <a:off x="720025" y="1659733"/>
            <a:ext cx="3675600" cy="44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 sz="14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8" name="Google Shape;448;p35"/>
          <p:cNvSpPr txBox="1">
            <a:spLocks noGrp="1"/>
          </p:cNvSpPr>
          <p:nvPr>
            <p:ph type="title"/>
          </p:nvPr>
        </p:nvSpPr>
        <p:spPr>
          <a:xfrm>
            <a:off x="720025" y="735633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35"/>
          <p:cNvSpPr/>
          <p:nvPr/>
        </p:nvSpPr>
        <p:spPr>
          <a:xfrm>
            <a:off x="-151450" y="2166390"/>
            <a:ext cx="328497" cy="435695"/>
          </a:xfrm>
          <a:custGeom>
            <a:avLst/>
            <a:gdLst/>
            <a:ahLst/>
            <a:cxnLst/>
            <a:rect l="l" t="t" r="r" b="b"/>
            <a:pathLst>
              <a:path w="5900" h="5869" extrusionOk="0">
                <a:moveTo>
                  <a:pt x="2943" y="1"/>
                </a:moveTo>
                <a:cubicBezTo>
                  <a:pt x="2939" y="1"/>
                  <a:pt x="2935" y="1"/>
                  <a:pt x="2931" y="1"/>
                </a:cubicBezTo>
                <a:cubicBezTo>
                  <a:pt x="1315" y="7"/>
                  <a:pt x="4" y="1319"/>
                  <a:pt x="4" y="2935"/>
                </a:cubicBezTo>
                <a:cubicBezTo>
                  <a:pt x="1" y="4576"/>
                  <a:pt x="1294" y="5869"/>
                  <a:pt x="2941" y="5869"/>
                </a:cubicBezTo>
                <a:cubicBezTo>
                  <a:pt x="2943" y="5869"/>
                  <a:pt x="2945" y="5869"/>
                  <a:pt x="2947" y="5869"/>
                </a:cubicBezTo>
                <a:cubicBezTo>
                  <a:pt x="4579" y="5869"/>
                  <a:pt x="5900" y="4555"/>
                  <a:pt x="5897" y="2935"/>
                </a:cubicBezTo>
                <a:cubicBezTo>
                  <a:pt x="5897" y="1335"/>
                  <a:pt x="4551" y="1"/>
                  <a:pt x="2943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0" name="Google Shape;450;p35"/>
          <p:cNvSpPr/>
          <p:nvPr/>
        </p:nvSpPr>
        <p:spPr>
          <a:xfrm>
            <a:off x="251000" y="297633"/>
            <a:ext cx="328500" cy="438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51" name="Google Shape;451;p35"/>
          <p:cNvGrpSpPr/>
          <p:nvPr/>
        </p:nvGrpSpPr>
        <p:grpSpPr>
          <a:xfrm>
            <a:off x="7760428" y="-388532"/>
            <a:ext cx="936749" cy="1248999"/>
            <a:chOff x="245275" y="-61949"/>
            <a:chExt cx="936749" cy="936749"/>
          </a:xfrm>
        </p:grpSpPr>
        <p:sp>
          <p:nvSpPr>
            <p:cNvPr id="452" name="Google Shape;452;p35"/>
            <p:cNvSpPr/>
            <p:nvPr/>
          </p:nvSpPr>
          <p:spPr>
            <a:xfrm>
              <a:off x="245275" y="761100"/>
              <a:ext cx="113700" cy="113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cxnSp>
          <p:nvCxnSpPr>
            <p:cNvPr id="453" name="Google Shape;453;p35"/>
            <p:cNvCxnSpPr>
              <a:stCxn id="452" idx="7"/>
            </p:cNvCxnSpPr>
            <p:nvPr/>
          </p:nvCxnSpPr>
          <p:spPr>
            <a:xfrm rot="10800000" flipH="1">
              <a:off x="342324" y="-61949"/>
              <a:ext cx="839700" cy="839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1892100"/>
            <a:ext cx="7717500" cy="27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934600" y="4992800"/>
            <a:ext cx="3274800" cy="3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13;p2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713238" y="593367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/>
          <p:nvPr/>
        </p:nvSpPr>
        <p:spPr>
          <a:xfrm rot="-900247">
            <a:off x="500101" y="5860516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" name="Google Shape;40;p6"/>
          <p:cNvSpPr/>
          <p:nvPr/>
        </p:nvSpPr>
        <p:spPr>
          <a:xfrm rot="899967">
            <a:off x="8227543" y="435941"/>
            <a:ext cx="406862" cy="542483"/>
          </a:xfrm>
          <a:prstGeom prst="mathEqual">
            <a:avLst>
              <a:gd name="adj1" fmla="val 17257"/>
              <a:gd name="adj2" fmla="val 24705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8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230500" y="1988400"/>
            <a:ext cx="4683000" cy="28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0" name="Google Shape;50;p8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" name="Google Shape;51;p8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 dir="u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4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2549400" y="21539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subTitle" idx="1"/>
          </p:nvPr>
        </p:nvSpPr>
        <p:spPr>
          <a:xfrm>
            <a:off x="2549400" y="4297133"/>
            <a:ext cx="4045200" cy="9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" name="Google Shape;172;p24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" name="Google Shape;173;p24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8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u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9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9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0" name="Google Shape;210;p29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0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0"/>
          <p:cNvSpPr/>
          <p:nvPr/>
        </p:nvSpPr>
        <p:spPr>
          <a:xfrm rot="899967">
            <a:off x="8227343" y="435908"/>
            <a:ext cx="406862" cy="542483"/>
          </a:xfrm>
          <a:prstGeom prst="mathEqual">
            <a:avLst>
              <a:gd name="adj1" fmla="val 17257"/>
              <a:gd name="adj2" fmla="val 24705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4" name="Google Shape;214;p30"/>
          <p:cNvSpPr/>
          <p:nvPr/>
        </p:nvSpPr>
        <p:spPr>
          <a:xfrm rot="900181">
            <a:off x="488990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5"/>
          <p:cNvSpPr txBox="1">
            <a:spLocks noGrp="1"/>
          </p:cNvSpPr>
          <p:nvPr>
            <p:ph type="body" idx="1"/>
          </p:nvPr>
        </p:nvSpPr>
        <p:spPr>
          <a:xfrm>
            <a:off x="4748375" y="1659733"/>
            <a:ext cx="3675600" cy="44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7" name="Google Shape;447;p35"/>
          <p:cNvSpPr txBox="1">
            <a:spLocks noGrp="1"/>
          </p:cNvSpPr>
          <p:nvPr>
            <p:ph type="body" idx="2"/>
          </p:nvPr>
        </p:nvSpPr>
        <p:spPr>
          <a:xfrm>
            <a:off x="720025" y="1659733"/>
            <a:ext cx="3675600" cy="44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 sz="14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8" name="Google Shape;448;p35"/>
          <p:cNvSpPr txBox="1">
            <a:spLocks noGrp="1"/>
          </p:cNvSpPr>
          <p:nvPr>
            <p:ph type="title"/>
          </p:nvPr>
        </p:nvSpPr>
        <p:spPr>
          <a:xfrm>
            <a:off x="720025" y="735633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35"/>
          <p:cNvSpPr/>
          <p:nvPr/>
        </p:nvSpPr>
        <p:spPr>
          <a:xfrm>
            <a:off x="-151450" y="2166390"/>
            <a:ext cx="328497" cy="435695"/>
          </a:xfrm>
          <a:custGeom>
            <a:avLst/>
            <a:gdLst/>
            <a:ahLst/>
            <a:cxnLst/>
            <a:rect l="l" t="t" r="r" b="b"/>
            <a:pathLst>
              <a:path w="5900" h="5869" extrusionOk="0">
                <a:moveTo>
                  <a:pt x="2943" y="1"/>
                </a:moveTo>
                <a:cubicBezTo>
                  <a:pt x="2939" y="1"/>
                  <a:pt x="2935" y="1"/>
                  <a:pt x="2931" y="1"/>
                </a:cubicBezTo>
                <a:cubicBezTo>
                  <a:pt x="1315" y="7"/>
                  <a:pt x="4" y="1319"/>
                  <a:pt x="4" y="2935"/>
                </a:cubicBezTo>
                <a:cubicBezTo>
                  <a:pt x="1" y="4576"/>
                  <a:pt x="1294" y="5869"/>
                  <a:pt x="2941" y="5869"/>
                </a:cubicBezTo>
                <a:cubicBezTo>
                  <a:pt x="2943" y="5869"/>
                  <a:pt x="2945" y="5869"/>
                  <a:pt x="2947" y="5869"/>
                </a:cubicBezTo>
                <a:cubicBezTo>
                  <a:pt x="4579" y="5869"/>
                  <a:pt x="5900" y="4555"/>
                  <a:pt x="5897" y="2935"/>
                </a:cubicBezTo>
                <a:cubicBezTo>
                  <a:pt x="5897" y="1335"/>
                  <a:pt x="4551" y="1"/>
                  <a:pt x="2943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0" name="Google Shape;450;p35"/>
          <p:cNvSpPr/>
          <p:nvPr/>
        </p:nvSpPr>
        <p:spPr>
          <a:xfrm>
            <a:off x="251000" y="297633"/>
            <a:ext cx="328500" cy="438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51" name="Google Shape;451;p35"/>
          <p:cNvGrpSpPr/>
          <p:nvPr/>
        </p:nvGrpSpPr>
        <p:grpSpPr>
          <a:xfrm>
            <a:off x="7760428" y="-388532"/>
            <a:ext cx="936749" cy="1248999"/>
            <a:chOff x="245275" y="-61949"/>
            <a:chExt cx="936749" cy="936749"/>
          </a:xfrm>
        </p:grpSpPr>
        <p:sp>
          <p:nvSpPr>
            <p:cNvPr id="452" name="Google Shape;452;p35"/>
            <p:cNvSpPr/>
            <p:nvPr/>
          </p:nvSpPr>
          <p:spPr>
            <a:xfrm>
              <a:off x="245275" y="761100"/>
              <a:ext cx="113700" cy="113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cxnSp>
          <p:nvCxnSpPr>
            <p:cNvPr id="453" name="Google Shape;453;p35"/>
            <p:cNvCxnSpPr>
              <a:stCxn id="452" idx="7"/>
            </p:cNvCxnSpPr>
            <p:nvPr/>
          </p:nvCxnSpPr>
          <p:spPr>
            <a:xfrm rot="10800000" flipH="1">
              <a:off x="342324" y="-61949"/>
              <a:ext cx="839700" cy="839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41148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0"/>
            <a:ext cx="38862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1"/>
            <a:ext cx="2019300" cy="301730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1"/>
            <a:ext cx="2019300" cy="301730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023409"/>
            <a:ext cx="2020094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449917"/>
            <a:ext cx="2020094" cy="263419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82035"/>
            <a:ext cx="2555875" cy="39020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5"/>
            <a:ext cx="1504157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1"/>
            <a:ext cx="2743200" cy="377825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6"/>
            <a:ext cx="27432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066801"/>
            <a:ext cx="41148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3"/>
            <a:ext cx="10287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3"/>
            <a:ext cx="30099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41148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0"/>
            <a:ext cx="38862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1"/>
            <a:ext cx="2019300" cy="301730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1"/>
            <a:ext cx="2019300" cy="301730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023409"/>
            <a:ext cx="2020094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449917"/>
            <a:ext cx="2020094" cy="263419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82035"/>
            <a:ext cx="2555875" cy="39020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5"/>
            <a:ext cx="1504157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1"/>
            <a:ext cx="2743200" cy="377825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6"/>
            <a:ext cx="27432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066801"/>
            <a:ext cx="41148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3"/>
            <a:ext cx="10287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3"/>
            <a:ext cx="30099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1892100"/>
            <a:ext cx="7717500" cy="27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934600" y="4992800"/>
            <a:ext cx="3274800" cy="3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13;p2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713238" y="593367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/>
          <p:nvPr/>
        </p:nvSpPr>
        <p:spPr>
          <a:xfrm rot="-900247">
            <a:off x="500101" y="5860516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" name="Google Shape;40;p6"/>
          <p:cNvSpPr/>
          <p:nvPr/>
        </p:nvSpPr>
        <p:spPr>
          <a:xfrm rot="899967">
            <a:off x="8227543" y="435941"/>
            <a:ext cx="406862" cy="542483"/>
          </a:xfrm>
          <a:prstGeom prst="mathEqual">
            <a:avLst>
              <a:gd name="adj1" fmla="val 17257"/>
              <a:gd name="adj2" fmla="val 24705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8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230500" y="1988400"/>
            <a:ext cx="4683000" cy="28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0" name="Google Shape;50;p8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" name="Google Shape;51;p8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 dir="u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4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2549400" y="21539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subTitle" idx="1"/>
          </p:nvPr>
        </p:nvSpPr>
        <p:spPr>
          <a:xfrm>
            <a:off x="2549400" y="4297133"/>
            <a:ext cx="4045200" cy="9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" name="Google Shape;172;p24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" name="Google Shape;173;p24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8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u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9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9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0" name="Google Shape;210;p29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0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0"/>
          <p:cNvSpPr/>
          <p:nvPr/>
        </p:nvSpPr>
        <p:spPr>
          <a:xfrm rot="899967">
            <a:off x="8227343" y="435908"/>
            <a:ext cx="406862" cy="542483"/>
          </a:xfrm>
          <a:prstGeom prst="mathEqual">
            <a:avLst>
              <a:gd name="adj1" fmla="val 17257"/>
              <a:gd name="adj2" fmla="val 24705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4" name="Google Shape;214;p30"/>
          <p:cNvSpPr/>
          <p:nvPr/>
        </p:nvSpPr>
        <p:spPr>
          <a:xfrm rot="900181">
            <a:off x="488990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5"/>
          <p:cNvSpPr txBox="1">
            <a:spLocks noGrp="1"/>
          </p:cNvSpPr>
          <p:nvPr>
            <p:ph type="body" idx="1"/>
          </p:nvPr>
        </p:nvSpPr>
        <p:spPr>
          <a:xfrm>
            <a:off x="4748375" y="1659733"/>
            <a:ext cx="3675600" cy="44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7" name="Google Shape;447;p35"/>
          <p:cNvSpPr txBox="1">
            <a:spLocks noGrp="1"/>
          </p:cNvSpPr>
          <p:nvPr>
            <p:ph type="body" idx="2"/>
          </p:nvPr>
        </p:nvSpPr>
        <p:spPr>
          <a:xfrm>
            <a:off x="720025" y="1659733"/>
            <a:ext cx="3675600" cy="44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 sz="14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8" name="Google Shape;448;p35"/>
          <p:cNvSpPr txBox="1">
            <a:spLocks noGrp="1"/>
          </p:cNvSpPr>
          <p:nvPr>
            <p:ph type="title"/>
          </p:nvPr>
        </p:nvSpPr>
        <p:spPr>
          <a:xfrm>
            <a:off x="720025" y="735633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35"/>
          <p:cNvSpPr/>
          <p:nvPr/>
        </p:nvSpPr>
        <p:spPr>
          <a:xfrm>
            <a:off x="-151450" y="2166390"/>
            <a:ext cx="328497" cy="435695"/>
          </a:xfrm>
          <a:custGeom>
            <a:avLst/>
            <a:gdLst/>
            <a:ahLst/>
            <a:cxnLst/>
            <a:rect l="l" t="t" r="r" b="b"/>
            <a:pathLst>
              <a:path w="5900" h="5869" extrusionOk="0">
                <a:moveTo>
                  <a:pt x="2943" y="1"/>
                </a:moveTo>
                <a:cubicBezTo>
                  <a:pt x="2939" y="1"/>
                  <a:pt x="2935" y="1"/>
                  <a:pt x="2931" y="1"/>
                </a:cubicBezTo>
                <a:cubicBezTo>
                  <a:pt x="1315" y="7"/>
                  <a:pt x="4" y="1319"/>
                  <a:pt x="4" y="2935"/>
                </a:cubicBezTo>
                <a:cubicBezTo>
                  <a:pt x="1" y="4576"/>
                  <a:pt x="1294" y="5869"/>
                  <a:pt x="2941" y="5869"/>
                </a:cubicBezTo>
                <a:cubicBezTo>
                  <a:pt x="2943" y="5869"/>
                  <a:pt x="2945" y="5869"/>
                  <a:pt x="2947" y="5869"/>
                </a:cubicBezTo>
                <a:cubicBezTo>
                  <a:pt x="4579" y="5869"/>
                  <a:pt x="5900" y="4555"/>
                  <a:pt x="5897" y="2935"/>
                </a:cubicBezTo>
                <a:cubicBezTo>
                  <a:pt x="5897" y="1335"/>
                  <a:pt x="4551" y="1"/>
                  <a:pt x="2943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0" name="Google Shape;450;p35"/>
          <p:cNvSpPr/>
          <p:nvPr/>
        </p:nvSpPr>
        <p:spPr>
          <a:xfrm>
            <a:off x="251000" y="297633"/>
            <a:ext cx="328500" cy="438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51" name="Google Shape;451;p35"/>
          <p:cNvGrpSpPr/>
          <p:nvPr/>
        </p:nvGrpSpPr>
        <p:grpSpPr>
          <a:xfrm>
            <a:off x="7760428" y="-388532"/>
            <a:ext cx="936749" cy="1248999"/>
            <a:chOff x="245275" y="-61949"/>
            <a:chExt cx="936749" cy="936749"/>
          </a:xfrm>
        </p:grpSpPr>
        <p:sp>
          <p:nvSpPr>
            <p:cNvPr id="452" name="Google Shape;452;p35"/>
            <p:cNvSpPr/>
            <p:nvPr/>
          </p:nvSpPr>
          <p:spPr>
            <a:xfrm>
              <a:off x="245275" y="761100"/>
              <a:ext cx="113700" cy="113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cxnSp>
          <p:nvCxnSpPr>
            <p:cNvPr id="453" name="Google Shape;453;p35"/>
            <p:cNvCxnSpPr>
              <a:stCxn id="452" idx="7"/>
            </p:cNvCxnSpPr>
            <p:nvPr/>
          </p:nvCxnSpPr>
          <p:spPr>
            <a:xfrm rot="10800000" flipH="1">
              <a:off x="342324" y="-61949"/>
              <a:ext cx="839700" cy="839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41148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0"/>
            <a:ext cx="38862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1"/>
            <a:ext cx="2019300" cy="301730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1"/>
            <a:ext cx="2019300" cy="301730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023409"/>
            <a:ext cx="2020094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449917"/>
            <a:ext cx="2020094" cy="263419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82035"/>
            <a:ext cx="2555875" cy="39020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5"/>
            <a:ext cx="1504157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1"/>
            <a:ext cx="2743200" cy="377825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6"/>
            <a:ext cx="27432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066801"/>
            <a:ext cx="41148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3"/>
            <a:ext cx="10287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3"/>
            <a:ext cx="30099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1892100"/>
            <a:ext cx="7717500" cy="27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934600" y="4992800"/>
            <a:ext cx="3274800" cy="3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13;p2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713238" y="593367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/>
          <p:nvPr/>
        </p:nvSpPr>
        <p:spPr>
          <a:xfrm rot="-900247">
            <a:off x="500101" y="5860516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" name="Google Shape;40;p6"/>
          <p:cNvSpPr/>
          <p:nvPr/>
        </p:nvSpPr>
        <p:spPr>
          <a:xfrm rot="899967">
            <a:off x="8227543" y="435941"/>
            <a:ext cx="406862" cy="542483"/>
          </a:xfrm>
          <a:prstGeom prst="mathEqual">
            <a:avLst>
              <a:gd name="adj1" fmla="val 17257"/>
              <a:gd name="adj2" fmla="val 24705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8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230500" y="1988400"/>
            <a:ext cx="4683000" cy="28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0" name="Google Shape;50;p8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" name="Google Shape;51;p8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 dir="u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4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2549400" y="21539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subTitle" idx="1"/>
          </p:nvPr>
        </p:nvSpPr>
        <p:spPr>
          <a:xfrm>
            <a:off x="2549400" y="4297133"/>
            <a:ext cx="4045200" cy="9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" name="Google Shape;172;p24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" name="Google Shape;173;p24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8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u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9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9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0" name="Google Shape;210;p29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0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0"/>
          <p:cNvSpPr/>
          <p:nvPr/>
        </p:nvSpPr>
        <p:spPr>
          <a:xfrm rot="899967">
            <a:off x="8227343" y="435908"/>
            <a:ext cx="406862" cy="542483"/>
          </a:xfrm>
          <a:prstGeom prst="mathEqual">
            <a:avLst>
              <a:gd name="adj1" fmla="val 17257"/>
              <a:gd name="adj2" fmla="val 24705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4" name="Google Shape;214;p30"/>
          <p:cNvSpPr/>
          <p:nvPr/>
        </p:nvSpPr>
        <p:spPr>
          <a:xfrm rot="900181">
            <a:off x="488990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5"/>
          <p:cNvSpPr txBox="1">
            <a:spLocks noGrp="1"/>
          </p:cNvSpPr>
          <p:nvPr>
            <p:ph type="body" idx="1"/>
          </p:nvPr>
        </p:nvSpPr>
        <p:spPr>
          <a:xfrm>
            <a:off x="4748375" y="1659733"/>
            <a:ext cx="3675600" cy="44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7" name="Google Shape;447;p35"/>
          <p:cNvSpPr txBox="1">
            <a:spLocks noGrp="1"/>
          </p:cNvSpPr>
          <p:nvPr>
            <p:ph type="body" idx="2"/>
          </p:nvPr>
        </p:nvSpPr>
        <p:spPr>
          <a:xfrm>
            <a:off x="720025" y="1659733"/>
            <a:ext cx="3675600" cy="44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 sz="14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8" name="Google Shape;448;p35"/>
          <p:cNvSpPr txBox="1">
            <a:spLocks noGrp="1"/>
          </p:cNvSpPr>
          <p:nvPr>
            <p:ph type="title"/>
          </p:nvPr>
        </p:nvSpPr>
        <p:spPr>
          <a:xfrm>
            <a:off x="720025" y="735633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35"/>
          <p:cNvSpPr/>
          <p:nvPr/>
        </p:nvSpPr>
        <p:spPr>
          <a:xfrm>
            <a:off x="-151450" y="2166390"/>
            <a:ext cx="328497" cy="435695"/>
          </a:xfrm>
          <a:custGeom>
            <a:avLst/>
            <a:gdLst/>
            <a:ahLst/>
            <a:cxnLst/>
            <a:rect l="l" t="t" r="r" b="b"/>
            <a:pathLst>
              <a:path w="5900" h="5869" extrusionOk="0">
                <a:moveTo>
                  <a:pt x="2943" y="1"/>
                </a:moveTo>
                <a:cubicBezTo>
                  <a:pt x="2939" y="1"/>
                  <a:pt x="2935" y="1"/>
                  <a:pt x="2931" y="1"/>
                </a:cubicBezTo>
                <a:cubicBezTo>
                  <a:pt x="1315" y="7"/>
                  <a:pt x="4" y="1319"/>
                  <a:pt x="4" y="2935"/>
                </a:cubicBezTo>
                <a:cubicBezTo>
                  <a:pt x="1" y="4576"/>
                  <a:pt x="1294" y="5869"/>
                  <a:pt x="2941" y="5869"/>
                </a:cubicBezTo>
                <a:cubicBezTo>
                  <a:pt x="2943" y="5869"/>
                  <a:pt x="2945" y="5869"/>
                  <a:pt x="2947" y="5869"/>
                </a:cubicBezTo>
                <a:cubicBezTo>
                  <a:pt x="4579" y="5869"/>
                  <a:pt x="5900" y="4555"/>
                  <a:pt x="5897" y="2935"/>
                </a:cubicBezTo>
                <a:cubicBezTo>
                  <a:pt x="5897" y="1335"/>
                  <a:pt x="4551" y="1"/>
                  <a:pt x="2943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0" name="Google Shape;450;p35"/>
          <p:cNvSpPr/>
          <p:nvPr/>
        </p:nvSpPr>
        <p:spPr>
          <a:xfrm>
            <a:off x="251000" y="297633"/>
            <a:ext cx="328500" cy="438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51" name="Google Shape;451;p35"/>
          <p:cNvGrpSpPr/>
          <p:nvPr/>
        </p:nvGrpSpPr>
        <p:grpSpPr>
          <a:xfrm>
            <a:off x="7760428" y="-388532"/>
            <a:ext cx="936749" cy="1248999"/>
            <a:chOff x="245275" y="-61949"/>
            <a:chExt cx="936749" cy="936749"/>
          </a:xfrm>
        </p:grpSpPr>
        <p:sp>
          <p:nvSpPr>
            <p:cNvPr id="452" name="Google Shape;452;p35"/>
            <p:cNvSpPr/>
            <p:nvPr/>
          </p:nvSpPr>
          <p:spPr>
            <a:xfrm>
              <a:off x="245275" y="761100"/>
              <a:ext cx="113700" cy="113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cxnSp>
          <p:nvCxnSpPr>
            <p:cNvPr id="453" name="Google Shape;453;p35"/>
            <p:cNvCxnSpPr>
              <a:stCxn id="452" idx="7"/>
            </p:cNvCxnSpPr>
            <p:nvPr/>
          </p:nvCxnSpPr>
          <p:spPr>
            <a:xfrm rot="10800000" flipH="1">
              <a:off x="342324" y="-61949"/>
              <a:ext cx="839700" cy="839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41148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0"/>
            <a:ext cx="38862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1"/>
            <a:ext cx="2019300" cy="301730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1"/>
            <a:ext cx="2019300" cy="301730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023409"/>
            <a:ext cx="2020094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449917"/>
            <a:ext cx="2020094" cy="263419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82035"/>
            <a:ext cx="2555875" cy="39020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5"/>
            <a:ext cx="1504157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1"/>
            <a:ext cx="2743200" cy="377825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6"/>
            <a:ext cx="27432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066801"/>
            <a:ext cx="41148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3"/>
            <a:ext cx="10287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3"/>
            <a:ext cx="30099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1892100"/>
            <a:ext cx="7717500" cy="27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934600" y="4992800"/>
            <a:ext cx="3274800" cy="3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13;p2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713238" y="593367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/>
          <p:nvPr/>
        </p:nvSpPr>
        <p:spPr>
          <a:xfrm rot="-900247">
            <a:off x="500101" y="5860516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" name="Google Shape;40;p6"/>
          <p:cNvSpPr/>
          <p:nvPr/>
        </p:nvSpPr>
        <p:spPr>
          <a:xfrm rot="899967">
            <a:off x="8227543" y="435941"/>
            <a:ext cx="406862" cy="542483"/>
          </a:xfrm>
          <a:prstGeom prst="mathEqual">
            <a:avLst>
              <a:gd name="adj1" fmla="val 17257"/>
              <a:gd name="adj2" fmla="val 24705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8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230500" y="1988400"/>
            <a:ext cx="4683000" cy="28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0" name="Google Shape;50;p8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" name="Google Shape;51;p8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 dir="u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4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2549400" y="21539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subTitle" idx="1"/>
          </p:nvPr>
        </p:nvSpPr>
        <p:spPr>
          <a:xfrm>
            <a:off x="2549400" y="4297133"/>
            <a:ext cx="4045200" cy="9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" name="Google Shape;172;p24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" name="Google Shape;173;p24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8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u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9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9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0" name="Google Shape;210;p29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0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0"/>
          <p:cNvSpPr/>
          <p:nvPr/>
        </p:nvSpPr>
        <p:spPr>
          <a:xfrm rot="899967">
            <a:off x="8227343" y="435908"/>
            <a:ext cx="406862" cy="542483"/>
          </a:xfrm>
          <a:prstGeom prst="mathEqual">
            <a:avLst>
              <a:gd name="adj1" fmla="val 17257"/>
              <a:gd name="adj2" fmla="val 24705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4" name="Google Shape;214;p30"/>
          <p:cNvSpPr/>
          <p:nvPr/>
        </p:nvSpPr>
        <p:spPr>
          <a:xfrm rot="900181">
            <a:off x="488990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5"/>
          <p:cNvSpPr txBox="1">
            <a:spLocks noGrp="1"/>
          </p:cNvSpPr>
          <p:nvPr>
            <p:ph type="body" idx="1"/>
          </p:nvPr>
        </p:nvSpPr>
        <p:spPr>
          <a:xfrm>
            <a:off x="4748375" y="1659733"/>
            <a:ext cx="3675600" cy="44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7" name="Google Shape;447;p35"/>
          <p:cNvSpPr txBox="1">
            <a:spLocks noGrp="1"/>
          </p:cNvSpPr>
          <p:nvPr>
            <p:ph type="body" idx="2"/>
          </p:nvPr>
        </p:nvSpPr>
        <p:spPr>
          <a:xfrm>
            <a:off x="720025" y="1659733"/>
            <a:ext cx="3675600" cy="44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 sz="14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8" name="Google Shape;448;p35"/>
          <p:cNvSpPr txBox="1">
            <a:spLocks noGrp="1"/>
          </p:cNvSpPr>
          <p:nvPr>
            <p:ph type="title"/>
          </p:nvPr>
        </p:nvSpPr>
        <p:spPr>
          <a:xfrm>
            <a:off x="720025" y="735633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35"/>
          <p:cNvSpPr/>
          <p:nvPr/>
        </p:nvSpPr>
        <p:spPr>
          <a:xfrm>
            <a:off x="-151450" y="2166390"/>
            <a:ext cx="328497" cy="435695"/>
          </a:xfrm>
          <a:custGeom>
            <a:avLst/>
            <a:gdLst/>
            <a:ahLst/>
            <a:cxnLst/>
            <a:rect l="l" t="t" r="r" b="b"/>
            <a:pathLst>
              <a:path w="5900" h="5869" extrusionOk="0">
                <a:moveTo>
                  <a:pt x="2943" y="1"/>
                </a:moveTo>
                <a:cubicBezTo>
                  <a:pt x="2939" y="1"/>
                  <a:pt x="2935" y="1"/>
                  <a:pt x="2931" y="1"/>
                </a:cubicBezTo>
                <a:cubicBezTo>
                  <a:pt x="1315" y="7"/>
                  <a:pt x="4" y="1319"/>
                  <a:pt x="4" y="2935"/>
                </a:cubicBezTo>
                <a:cubicBezTo>
                  <a:pt x="1" y="4576"/>
                  <a:pt x="1294" y="5869"/>
                  <a:pt x="2941" y="5869"/>
                </a:cubicBezTo>
                <a:cubicBezTo>
                  <a:pt x="2943" y="5869"/>
                  <a:pt x="2945" y="5869"/>
                  <a:pt x="2947" y="5869"/>
                </a:cubicBezTo>
                <a:cubicBezTo>
                  <a:pt x="4579" y="5869"/>
                  <a:pt x="5900" y="4555"/>
                  <a:pt x="5897" y="2935"/>
                </a:cubicBezTo>
                <a:cubicBezTo>
                  <a:pt x="5897" y="1335"/>
                  <a:pt x="4551" y="1"/>
                  <a:pt x="2943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0" name="Google Shape;450;p35"/>
          <p:cNvSpPr/>
          <p:nvPr/>
        </p:nvSpPr>
        <p:spPr>
          <a:xfrm>
            <a:off x="251000" y="297633"/>
            <a:ext cx="328500" cy="438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51" name="Google Shape;451;p35"/>
          <p:cNvGrpSpPr/>
          <p:nvPr/>
        </p:nvGrpSpPr>
        <p:grpSpPr>
          <a:xfrm>
            <a:off x="7760428" y="-388532"/>
            <a:ext cx="936749" cy="1248999"/>
            <a:chOff x="245275" y="-61949"/>
            <a:chExt cx="936749" cy="936749"/>
          </a:xfrm>
        </p:grpSpPr>
        <p:sp>
          <p:nvSpPr>
            <p:cNvPr id="452" name="Google Shape;452;p35"/>
            <p:cNvSpPr/>
            <p:nvPr/>
          </p:nvSpPr>
          <p:spPr>
            <a:xfrm>
              <a:off x="245275" y="761100"/>
              <a:ext cx="113700" cy="113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cxnSp>
          <p:nvCxnSpPr>
            <p:cNvPr id="453" name="Google Shape;453;p35"/>
            <p:cNvCxnSpPr>
              <a:stCxn id="452" idx="7"/>
            </p:cNvCxnSpPr>
            <p:nvPr/>
          </p:nvCxnSpPr>
          <p:spPr>
            <a:xfrm rot="10800000" flipH="1">
              <a:off x="342324" y="-61949"/>
              <a:ext cx="839700" cy="839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1892100"/>
            <a:ext cx="7717500" cy="27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934600" y="4992800"/>
            <a:ext cx="3274800" cy="3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13;p2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713238" y="593367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/>
          <p:nvPr/>
        </p:nvSpPr>
        <p:spPr>
          <a:xfrm rot="-900247">
            <a:off x="500101" y="5860516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" name="Google Shape;40;p6"/>
          <p:cNvSpPr/>
          <p:nvPr/>
        </p:nvSpPr>
        <p:spPr>
          <a:xfrm rot="899967">
            <a:off x="8227543" y="435941"/>
            <a:ext cx="406862" cy="542483"/>
          </a:xfrm>
          <a:prstGeom prst="mathEqual">
            <a:avLst>
              <a:gd name="adj1" fmla="val 17257"/>
              <a:gd name="adj2" fmla="val 24705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8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230500" y="1988400"/>
            <a:ext cx="4683000" cy="28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0" name="Google Shape;50;p8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" name="Google Shape;51;p8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 dir="u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4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2549400" y="21539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subTitle" idx="1"/>
          </p:nvPr>
        </p:nvSpPr>
        <p:spPr>
          <a:xfrm>
            <a:off x="2549400" y="4297133"/>
            <a:ext cx="4045200" cy="9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" name="Google Shape;172;p24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" name="Google Shape;173;p24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8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u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9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9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0" name="Google Shape;210;p29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0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0"/>
          <p:cNvSpPr/>
          <p:nvPr/>
        </p:nvSpPr>
        <p:spPr>
          <a:xfrm rot="899967">
            <a:off x="8227343" y="435908"/>
            <a:ext cx="406862" cy="542483"/>
          </a:xfrm>
          <a:prstGeom prst="mathEqual">
            <a:avLst>
              <a:gd name="adj1" fmla="val 17257"/>
              <a:gd name="adj2" fmla="val 24705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4" name="Google Shape;214;p30"/>
          <p:cNvSpPr/>
          <p:nvPr/>
        </p:nvSpPr>
        <p:spPr>
          <a:xfrm rot="900181">
            <a:off x="488990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5"/>
          <p:cNvSpPr txBox="1">
            <a:spLocks noGrp="1"/>
          </p:cNvSpPr>
          <p:nvPr>
            <p:ph type="body" idx="1"/>
          </p:nvPr>
        </p:nvSpPr>
        <p:spPr>
          <a:xfrm>
            <a:off x="4748375" y="1659733"/>
            <a:ext cx="3675600" cy="44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7" name="Google Shape;447;p35"/>
          <p:cNvSpPr txBox="1">
            <a:spLocks noGrp="1"/>
          </p:cNvSpPr>
          <p:nvPr>
            <p:ph type="body" idx="2"/>
          </p:nvPr>
        </p:nvSpPr>
        <p:spPr>
          <a:xfrm>
            <a:off x="720025" y="1659733"/>
            <a:ext cx="3675600" cy="44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 sz="14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8" name="Google Shape;448;p35"/>
          <p:cNvSpPr txBox="1">
            <a:spLocks noGrp="1"/>
          </p:cNvSpPr>
          <p:nvPr>
            <p:ph type="title"/>
          </p:nvPr>
        </p:nvSpPr>
        <p:spPr>
          <a:xfrm>
            <a:off x="720025" y="735633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35"/>
          <p:cNvSpPr/>
          <p:nvPr/>
        </p:nvSpPr>
        <p:spPr>
          <a:xfrm>
            <a:off x="-151450" y="2166390"/>
            <a:ext cx="328497" cy="435695"/>
          </a:xfrm>
          <a:custGeom>
            <a:avLst/>
            <a:gdLst/>
            <a:ahLst/>
            <a:cxnLst/>
            <a:rect l="l" t="t" r="r" b="b"/>
            <a:pathLst>
              <a:path w="5900" h="5869" extrusionOk="0">
                <a:moveTo>
                  <a:pt x="2943" y="1"/>
                </a:moveTo>
                <a:cubicBezTo>
                  <a:pt x="2939" y="1"/>
                  <a:pt x="2935" y="1"/>
                  <a:pt x="2931" y="1"/>
                </a:cubicBezTo>
                <a:cubicBezTo>
                  <a:pt x="1315" y="7"/>
                  <a:pt x="4" y="1319"/>
                  <a:pt x="4" y="2935"/>
                </a:cubicBezTo>
                <a:cubicBezTo>
                  <a:pt x="1" y="4576"/>
                  <a:pt x="1294" y="5869"/>
                  <a:pt x="2941" y="5869"/>
                </a:cubicBezTo>
                <a:cubicBezTo>
                  <a:pt x="2943" y="5869"/>
                  <a:pt x="2945" y="5869"/>
                  <a:pt x="2947" y="5869"/>
                </a:cubicBezTo>
                <a:cubicBezTo>
                  <a:pt x="4579" y="5869"/>
                  <a:pt x="5900" y="4555"/>
                  <a:pt x="5897" y="2935"/>
                </a:cubicBezTo>
                <a:cubicBezTo>
                  <a:pt x="5897" y="1335"/>
                  <a:pt x="4551" y="1"/>
                  <a:pt x="2943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0" name="Google Shape;450;p35"/>
          <p:cNvSpPr/>
          <p:nvPr/>
        </p:nvSpPr>
        <p:spPr>
          <a:xfrm>
            <a:off x="251000" y="297633"/>
            <a:ext cx="328500" cy="438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51" name="Google Shape;451;p35"/>
          <p:cNvGrpSpPr/>
          <p:nvPr/>
        </p:nvGrpSpPr>
        <p:grpSpPr>
          <a:xfrm>
            <a:off x="7760428" y="-388532"/>
            <a:ext cx="936749" cy="1248999"/>
            <a:chOff x="245275" y="-61949"/>
            <a:chExt cx="936749" cy="936749"/>
          </a:xfrm>
        </p:grpSpPr>
        <p:sp>
          <p:nvSpPr>
            <p:cNvPr id="452" name="Google Shape;452;p35"/>
            <p:cNvSpPr/>
            <p:nvPr/>
          </p:nvSpPr>
          <p:spPr>
            <a:xfrm>
              <a:off x="245275" y="761100"/>
              <a:ext cx="113700" cy="113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cxnSp>
          <p:nvCxnSpPr>
            <p:cNvPr id="453" name="Google Shape;453;p35"/>
            <p:cNvCxnSpPr>
              <a:stCxn id="452" idx="7"/>
            </p:cNvCxnSpPr>
            <p:nvPr/>
          </p:nvCxnSpPr>
          <p:spPr>
            <a:xfrm rot="10800000" flipH="1">
              <a:off x="342324" y="-61949"/>
              <a:ext cx="839700" cy="839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1" y="2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/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/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  <p:sp>
            <p:nvSpPr>
              <p:cNvPr id="9" name="Freeform 5"/>
              <p:cNvSpPr/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  <p:sp>
            <p:nvSpPr>
              <p:cNvPr id="10" name="Freeform 6"/>
              <p:cNvSpPr/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  <p:sp>
            <p:nvSpPr>
              <p:cNvPr id="11" name="Freeform 7"/>
              <p:cNvSpPr/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12" name="Freeform 8"/>
              <p:cNvSpPr/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</p:grpSp>
        <p:sp>
          <p:nvSpPr>
            <p:cNvPr id="6" name="Freeform 9"/>
            <p:cNvSpPr/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sz="1050"/>
            </a:p>
          </p:txBody>
        </p:sp>
        <p:sp>
          <p:nvSpPr>
            <p:cNvPr id="7" name="Freeform 10"/>
            <p:cNvSpPr/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sp>
        <p:nvSpPr>
          <p:cNvPr id="61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314E4-BFB3-4FFA-BD44-0DC20D48349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676CE-A933-4DE0-97C5-A36BA3C9D44C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D4822-4D43-439B-B503-AA99A0B15F50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EDFDE-0124-4DB8-BF00-C213C2449A58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D8BF5-83FA-4255-AFA7-ACD90C5B043A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85ABE-3C6F-49F6-BCEC-D98C99782B2B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C1259-EC6D-4AED-8796-CCDB36A71F40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FD8F-9B7F-43DE-ACD6-6AE6402E8FA8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5EB48-9CF6-4F2B-91A7-8FCCAE3CEF80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949B7-DC1E-404E-89E3-1E519EB3815D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D4E1B-94E5-4FEC-8474-4CFBEC25E0E1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1892100"/>
            <a:ext cx="7717500" cy="27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934600" y="4992800"/>
            <a:ext cx="3274800" cy="3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13;p2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713238" y="593367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/>
          <p:nvPr/>
        </p:nvSpPr>
        <p:spPr>
          <a:xfrm rot="-900247">
            <a:off x="500101" y="5860516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" name="Google Shape;40;p6"/>
          <p:cNvSpPr/>
          <p:nvPr/>
        </p:nvSpPr>
        <p:spPr>
          <a:xfrm rot="899967">
            <a:off x="8227543" y="435941"/>
            <a:ext cx="406862" cy="542483"/>
          </a:xfrm>
          <a:prstGeom prst="mathEqual">
            <a:avLst>
              <a:gd name="adj1" fmla="val 17257"/>
              <a:gd name="adj2" fmla="val 24705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8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230500" y="1988400"/>
            <a:ext cx="4683000" cy="28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0" name="Google Shape;50;p8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" name="Google Shape;51;p8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4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2549400" y="21539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subTitle" idx="1"/>
          </p:nvPr>
        </p:nvSpPr>
        <p:spPr>
          <a:xfrm>
            <a:off x="2549400" y="4297133"/>
            <a:ext cx="4045200" cy="9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" name="Google Shape;172;p24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" name="Google Shape;173;p24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8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9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9"/>
          <p:cNvSpPr/>
          <p:nvPr/>
        </p:nvSpPr>
        <p:spPr>
          <a:xfrm rot="900181">
            <a:off x="8206515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0" name="Google Shape;210;p29"/>
          <p:cNvSpPr/>
          <p:nvPr/>
        </p:nvSpPr>
        <p:spPr>
          <a:xfrm rot="-900247">
            <a:off x="500101" y="422883"/>
            <a:ext cx="426438" cy="568584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0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0"/>
          <p:cNvSpPr/>
          <p:nvPr/>
        </p:nvSpPr>
        <p:spPr>
          <a:xfrm rot="899967">
            <a:off x="8227343" y="435908"/>
            <a:ext cx="406862" cy="542483"/>
          </a:xfrm>
          <a:prstGeom prst="mathEqual">
            <a:avLst>
              <a:gd name="adj1" fmla="val 17257"/>
              <a:gd name="adj2" fmla="val 24705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4" name="Google Shape;214;p30"/>
          <p:cNvSpPr/>
          <p:nvPr/>
        </p:nvSpPr>
        <p:spPr>
          <a:xfrm rot="900181">
            <a:off x="488990" y="5845779"/>
            <a:ext cx="448488" cy="597984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5"/>
          <p:cNvSpPr txBox="1">
            <a:spLocks noGrp="1"/>
          </p:cNvSpPr>
          <p:nvPr>
            <p:ph type="body" idx="1"/>
          </p:nvPr>
        </p:nvSpPr>
        <p:spPr>
          <a:xfrm>
            <a:off x="4748375" y="1659733"/>
            <a:ext cx="3675600" cy="44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7" name="Google Shape;447;p35"/>
          <p:cNvSpPr txBox="1">
            <a:spLocks noGrp="1"/>
          </p:cNvSpPr>
          <p:nvPr>
            <p:ph type="body" idx="2"/>
          </p:nvPr>
        </p:nvSpPr>
        <p:spPr>
          <a:xfrm>
            <a:off x="720025" y="1659733"/>
            <a:ext cx="3675600" cy="44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 sz="14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8" name="Google Shape;448;p35"/>
          <p:cNvSpPr txBox="1">
            <a:spLocks noGrp="1"/>
          </p:cNvSpPr>
          <p:nvPr>
            <p:ph type="title"/>
          </p:nvPr>
        </p:nvSpPr>
        <p:spPr>
          <a:xfrm>
            <a:off x="720025" y="735633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35"/>
          <p:cNvSpPr/>
          <p:nvPr/>
        </p:nvSpPr>
        <p:spPr>
          <a:xfrm>
            <a:off x="-151450" y="2166390"/>
            <a:ext cx="328497" cy="435695"/>
          </a:xfrm>
          <a:custGeom>
            <a:avLst/>
            <a:gdLst/>
            <a:ahLst/>
            <a:cxnLst/>
            <a:rect l="l" t="t" r="r" b="b"/>
            <a:pathLst>
              <a:path w="5900" h="5869" extrusionOk="0">
                <a:moveTo>
                  <a:pt x="2943" y="1"/>
                </a:moveTo>
                <a:cubicBezTo>
                  <a:pt x="2939" y="1"/>
                  <a:pt x="2935" y="1"/>
                  <a:pt x="2931" y="1"/>
                </a:cubicBezTo>
                <a:cubicBezTo>
                  <a:pt x="1315" y="7"/>
                  <a:pt x="4" y="1319"/>
                  <a:pt x="4" y="2935"/>
                </a:cubicBezTo>
                <a:cubicBezTo>
                  <a:pt x="1" y="4576"/>
                  <a:pt x="1294" y="5869"/>
                  <a:pt x="2941" y="5869"/>
                </a:cubicBezTo>
                <a:cubicBezTo>
                  <a:pt x="2943" y="5869"/>
                  <a:pt x="2945" y="5869"/>
                  <a:pt x="2947" y="5869"/>
                </a:cubicBezTo>
                <a:cubicBezTo>
                  <a:pt x="4579" y="5869"/>
                  <a:pt x="5900" y="4555"/>
                  <a:pt x="5897" y="2935"/>
                </a:cubicBezTo>
                <a:cubicBezTo>
                  <a:pt x="5897" y="1335"/>
                  <a:pt x="4551" y="1"/>
                  <a:pt x="2943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0" name="Google Shape;450;p35"/>
          <p:cNvSpPr/>
          <p:nvPr/>
        </p:nvSpPr>
        <p:spPr>
          <a:xfrm>
            <a:off x="251000" y="297633"/>
            <a:ext cx="328500" cy="438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51" name="Google Shape;451;p35"/>
          <p:cNvGrpSpPr/>
          <p:nvPr/>
        </p:nvGrpSpPr>
        <p:grpSpPr>
          <a:xfrm>
            <a:off x="7760428" y="-388532"/>
            <a:ext cx="936749" cy="1248999"/>
            <a:chOff x="245275" y="-61949"/>
            <a:chExt cx="936749" cy="936749"/>
          </a:xfrm>
        </p:grpSpPr>
        <p:sp>
          <p:nvSpPr>
            <p:cNvPr id="452" name="Google Shape;452;p35"/>
            <p:cNvSpPr/>
            <p:nvPr/>
          </p:nvSpPr>
          <p:spPr>
            <a:xfrm>
              <a:off x="245275" y="761100"/>
              <a:ext cx="113700" cy="113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cxnSp>
          <p:nvCxnSpPr>
            <p:cNvPr id="453" name="Google Shape;453;p35"/>
            <p:cNvCxnSpPr>
              <a:stCxn id="452" idx="7"/>
            </p:cNvCxnSpPr>
            <p:nvPr/>
          </p:nvCxnSpPr>
          <p:spPr>
            <a:xfrm rot="10800000" flipH="1">
              <a:off x="342324" y="-61949"/>
              <a:ext cx="839700" cy="839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41148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0"/>
            <a:ext cx="38862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1"/>
            <a:ext cx="2019300" cy="301730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1"/>
            <a:ext cx="2019300" cy="301730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023409"/>
            <a:ext cx="2020094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449917"/>
            <a:ext cx="2020094" cy="263419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82035"/>
            <a:ext cx="2555875" cy="39020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5"/>
            <a:ext cx="1504157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1"/>
            <a:ext cx="2743200" cy="377825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6"/>
            <a:ext cx="27432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066801"/>
            <a:ext cx="41148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3"/>
            <a:ext cx="10287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3"/>
            <a:ext cx="30099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1D8BD707-D9CF-40AE-B4C6-C98DA3205C09}" type="datetimeFigureOut">
              <a:rPr lang="en-US" sz="1350" smtClean="0">
                <a:solidFill>
                  <a:prstClr val="black"/>
                </a:solidFill>
              </a:rPr>
              <a:t>11/2/2024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/>
          <a:lstStyle/>
          <a:p>
            <a:pPr defTabSz="685800"/>
            <a:fld id="{B6F15528-21DE-4FAA-801E-634DDDAF4B2B}" type="slidenum">
              <a:rPr lang="en-US" sz="1350" smtClean="0">
                <a:solidFill>
                  <a:prstClr val="black"/>
                </a:solidFill>
              </a:r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5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4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5.xml"/><Relationship Id="rId10" Type="http://schemas.openxmlformats.org/officeDocument/2006/relationships/theme" Target="../theme/theme17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5.xml"/><Relationship Id="rId10" Type="http://schemas.openxmlformats.org/officeDocument/2006/relationships/theme" Target="../theme/theme19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5.xml"/><Relationship Id="rId10" Type="http://schemas.openxmlformats.org/officeDocument/2006/relationships/theme" Target="../theme/theme21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14.xml"/><Relationship Id="rId10" Type="http://schemas.openxmlformats.org/officeDocument/2006/relationships/theme" Target="../theme/theme22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99153-0702-4284-BA24-FB7D7E665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851733"/>
            <a:ext cx="7717500" cy="4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●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○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■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●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○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■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●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○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■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</p:sldLayoutIdLst>
  <p:transition spd="med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851733"/>
            <a:ext cx="7717500" cy="4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●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○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■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●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○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■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●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○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■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</p:sldLayoutIdLst>
  <p:transition spd="med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851733"/>
            <a:ext cx="7717500" cy="4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●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○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■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●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○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■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●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○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■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</p:sldLayoutIdLst>
  <p:transition spd="med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851733"/>
            <a:ext cx="7717500" cy="4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●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○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■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●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○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■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●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○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■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ransition spd="med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851733"/>
            <a:ext cx="7717500" cy="4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●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○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■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●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○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■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●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○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■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</p:sldLayoutIdLst>
  <p:transition spd="med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851733"/>
            <a:ext cx="7717500" cy="4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●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○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■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●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○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■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●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○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■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</p:sldLayoutIdLst>
  <p:transition spd="med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851733"/>
            <a:ext cx="7717500" cy="4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●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○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■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●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○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■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●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○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■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</p:sldLayoutIdLst>
  <p:transition spd="med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 userDrawn="1"/>
        </p:nvSpPr>
        <p:spPr>
          <a:xfrm>
            <a:off x="2902268" y="2025651"/>
            <a:ext cx="3547586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SimSun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SimSun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SimSun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SimSun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SimSun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SimSun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SimSun" panose="02010600030101010101" pitchFamily="2" charset="-122"/>
                <a:sym typeface="+mn-ea"/>
              </a:rPr>
              <a:t>下载次数进行十倍的索取赔偿！</a:t>
            </a:r>
          </a:p>
        </p:txBody>
      </p:sp>
      <p:pic>
        <p:nvPicPr>
          <p:cNvPr id="3" name="Picture 2" descr="A pink background with white leaves and black text&#10;&#10;Description automatically generated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5906" y="304800"/>
            <a:ext cx="1285875" cy="1714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9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900" b="0" i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AF68CF2-3F71-422E-8A22-5A8D6E847458}" type="slidenum">
              <a:rPr lang="en-US" altLang="en-US"/>
              <a:t>‹#›</a:t>
            </a:fld>
            <a:endParaRPr lang="en-US" altLang="en-US"/>
          </a:p>
        </p:txBody>
      </p:sp>
      <p:grpSp>
        <p:nvGrpSpPr>
          <p:cNvPr id="1028" name="Group 4"/>
          <p:cNvGrpSpPr/>
          <p:nvPr/>
        </p:nvGrpSpPr>
        <p:grpSpPr bwMode="auto">
          <a:xfrm>
            <a:off x="1" y="2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/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6" name="Freeform 6"/>
              <p:cNvSpPr/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  <p:sp>
            <p:nvSpPr>
              <p:cNvPr id="5127" name="Freeform 7"/>
              <p:cNvSpPr/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  <p:sp>
            <p:nvSpPr>
              <p:cNvPr id="5128" name="Freeform 8"/>
              <p:cNvSpPr/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  <p:sp>
            <p:nvSpPr>
              <p:cNvPr id="1038" name="Freeform 9"/>
              <p:cNvSpPr/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5130" name="Freeform 10"/>
              <p:cNvSpPr/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</p:grpSp>
        <p:sp>
          <p:nvSpPr>
            <p:cNvPr id="5131" name="Freeform 11"/>
            <p:cNvSpPr/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sz="1050"/>
            </a:p>
          </p:txBody>
        </p:sp>
        <p:sp>
          <p:nvSpPr>
            <p:cNvPr id="1034" name="Freeform 12"/>
            <p:cNvSpPr/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sp>
        <p:nvSpPr>
          <p:cNvPr id="51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9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851733"/>
            <a:ext cx="7717500" cy="4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●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○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■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●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○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■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●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○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■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ransition spd="med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D53D99C-8FB5-4D9C-9C9F-3055A2690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FC00535-1D91-4A40-A541-6E066F96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5.xml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34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6.xml"/><Relationship Id="rId6" Type="http://schemas.openxmlformats.org/officeDocument/2006/relationships/image" Target="../media/image8.png"/><Relationship Id="rId11" Type="http://schemas.openxmlformats.org/officeDocument/2006/relationships/image" Target="../media/image3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6.xml"/><Relationship Id="rId6" Type="http://schemas.openxmlformats.org/officeDocument/2006/relationships/image" Target="../media/image56.svg"/><Relationship Id="rId5" Type="http://schemas.openxmlformats.org/officeDocument/2006/relationships/image" Target="../media/image4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svg"/><Relationship Id="rId18" Type="http://schemas.openxmlformats.org/officeDocument/2006/relationships/image" Target="../media/image13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6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1.svg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7" Type="http://schemas.openxmlformats.org/officeDocument/2006/relationships/image" Target="../media/image63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11.xml"/><Relationship Id="rId6" Type="http://schemas.openxmlformats.org/officeDocument/2006/relationships/image" Target="../media/image46.png"/><Relationship Id="rId5" Type="http://schemas.openxmlformats.org/officeDocument/2006/relationships/image" Target="../media/image61.sv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2.xml"/><Relationship Id="rId7" Type="http://schemas.openxmlformats.org/officeDocument/2006/relationships/slide" Target="slide1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6.png"/><Relationship Id="rId5" Type="http://schemas.openxmlformats.org/officeDocument/2006/relationships/slide" Target="slide3.xml"/><Relationship Id="rId10" Type="http://schemas.openxmlformats.org/officeDocument/2006/relationships/slide" Target="slide5.xml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6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17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6.png"/><Relationship Id="rId11" Type="http://schemas.openxmlformats.org/officeDocument/2006/relationships/image" Target="../media/image27.png"/><Relationship Id="rId5" Type="http://schemas.openxmlformats.org/officeDocument/2006/relationships/image" Target="../media/image5.svg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4919" y="6248400"/>
            <a:ext cx="343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T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76600" y="6248400"/>
            <a:ext cx="3177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mtClean="0"/>
              <a:t>mvncnnnm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4919" y="6248400"/>
            <a:ext cx="466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mtClean="0"/>
              <a:t>tttttdnhbvmbmnmb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5200" y="111651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mtClean="0"/>
              <a:t>T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76600" y="977151"/>
            <a:ext cx="3177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mtClean="0"/>
              <a:t>TOAN</a:t>
            </a:r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3429000" y="1129551"/>
            <a:ext cx="3177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mtClean="0"/>
              <a:t>TOAN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76600" y="116357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mtClean="0"/>
              <a:t>TOU</a:t>
            </a:r>
            <a:endParaRPr lang="en-US"/>
          </a:p>
        </p:txBody>
      </p:sp>
      <p:sp>
        <p:nvSpPr>
          <p:cNvPr id="12292" name="Rectangles 168970"/>
          <p:cNvSpPr/>
          <p:nvPr/>
        </p:nvSpPr>
        <p:spPr>
          <a:xfrm>
            <a:off x="762000" y="304800"/>
            <a:ext cx="7848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12700" cap="flat" cmpd="sng">
                  <a:solidFill>
                    <a:srgbClr val="0F0C5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F0C5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Chào mừng quý thầy, cô đến dự giờ lớp 5D</a:t>
            </a:r>
          </a:p>
        </p:txBody>
      </p:sp>
      <p:pic>
        <p:nvPicPr>
          <p:cNvPr id="12289" name="Picture 168967" descr="DSC072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295400"/>
            <a:ext cx="9144000" cy="55587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8970" name="Rectangles 168969"/>
          <p:cNvSpPr/>
          <p:nvPr/>
        </p:nvSpPr>
        <p:spPr>
          <a:xfrm>
            <a:off x="1828800" y="4572000"/>
            <a:ext cx="52197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10000"/>
          </a:bodyPr>
          <a:lstStyle/>
          <a:p>
            <a:pPr algn="ctr" fontAlgn="base"/>
            <a:r>
              <a:rPr lang="en-US" sz="3600" b="1" i="1" strike="noStrike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FF0066"/>
                    </a:gs>
                  </a:gsLst>
                  <a:lin ang="5400000" scaled="1"/>
                  <a:tileRect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Môn: Toán</a:t>
            </a:r>
            <a:endParaRPr lang="en-US" sz="3600" b="1" i="1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000000"/>
                  </a:gs>
                  <a:gs pos="100000">
                    <a:srgbClr val="FF0066"/>
                  </a:gs>
                </a:gsLst>
                <a:lin ang="5400000" scaled="1"/>
                <a:tileRect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/>
            <a:r>
              <a:rPr lang="en-US" sz="3600" b="1" i="1" strike="noStrike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FF0066"/>
                    </a:gs>
                  </a:gsLst>
                  <a:lin ang="5400000" scaled="1"/>
                  <a:tileRect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Giáo viên: Thái Văn Thắng</a:t>
            </a:r>
            <a:endParaRPr lang="en-US" sz="3600" b="1" i="1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000000"/>
                  </a:gs>
                  <a:gs pos="100000">
                    <a:srgbClr val="FF0066"/>
                  </a:gs>
                </a:gsLst>
                <a:lin ang="5400000" scaled="1"/>
                <a:tileRect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1913" y="1582722"/>
            <a:ext cx="616013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</a:pP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Năm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ngoái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,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thành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tích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nhảy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xa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của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Nam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là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bao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nhiêu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mét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?</a:t>
            </a: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4555" y="2618687"/>
            <a:ext cx="5375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buClr>
                <a:srgbClr val="000000"/>
              </a:buClr>
            </a:pP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Năm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ngoái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,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thành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tích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nhảy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xa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của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Nam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là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4,16 m.</a:t>
            </a:r>
            <a:endParaRPr lang="en-US" sz="1600" kern="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7421" y="3603900"/>
            <a:ext cx="6054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buClr>
                <a:srgbClr val="000000"/>
              </a:buClr>
            </a:pP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Năm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nay,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thành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tích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nhảy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xa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của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Nam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là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bao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nhiêu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mét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?</a:t>
            </a: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65231" y="4430489"/>
            <a:ext cx="5234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Năm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nay,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thành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tích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nhảy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xa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của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Nam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là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4,43 m.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</a:p>
        </p:txBody>
      </p:sp>
      <p:pic>
        <p:nvPicPr>
          <p:cNvPr id="12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92360" y="1303585"/>
            <a:ext cx="1283720" cy="1098115"/>
          </a:xfrm>
          <a:prstGeom prst="rect">
            <a:avLst/>
          </a:prstGeom>
        </p:spPr>
      </p:pic>
      <p:pic>
        <p:nvPicPr>
          <p:cNvPr id="13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08681" y="3313430"/>
            <a:ext cx="1118740" cy="956989"/>
          </a:xfrm>
          <a:prstGeom prst="rect">
            <a:avLst/>
          </a:prstGeom>
        </p:spPr>
      </p:pic>
      <p:pic>
        <p:nvPicPr>
          <p:cNvPr id="14" name="Picture 3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073304" y="2442394"/>
            <a:ext cx="816068" cy="740001"/>
          </a:xfrm>
          <a:prstGeom prst="rect">
            <a:avLst/>
          </a:prstGeom>
        </p:spPr>
      </p:pic>
      <p:pic>
        <p:nvPicPr>
          <p:cNvPr id="16" name="Picture 3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349163" y="4245156"/>
            <a:ext cx="816068" cy="7400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152400"/>
            <a:ext cx="49530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2800" u="sng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2800" kern="0">
                <a:solidFill>
                  <a:srgbClr val="FF0000"/>
                </a:solidFill>
              </a:rPr>
              <a:t>  </a:t>
            </a:r>
            <a:endParaRPr lang="en-US" sz="2800" kern="0">
              <a:solidFill>
                <a:srgbClr val="FF0000"/>
              </a:solidFill>
              <a:latin typeface="Calibri" panose="020F0502020204030204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8013" y="1227281"/>
            <a:ext cx="67136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</a:pP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Muốn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biết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được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thành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tích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năm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nay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của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Nam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hơn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thành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tích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năm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ngoái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là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bao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nhiêu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mét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, ta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thực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hiện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phép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tính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gì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?</a:t>
            </a: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2193" y="2271997"/>
            <a:ext cx="3373143" cy="1051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</a:pP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Ta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thực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hiện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phép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tính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trừ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.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</a:pPr>
            <a:r>
              <a:rPr lang="en-US" kern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4,43 m </a:t>
            </a:r>
            <a:r>
              <a:rPr lang="en-US" ker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– </a:t>
            </a:r>
            <a:r>
              <a:rPr lang="en-US" kern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4,16 m</a:t>
            </a:r>
            <a:endParaRPr lang="en-US" kern="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8012" y="3477278"/>
            <a:ext cx="6258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buClr>
                <a:srgbClr val="000000"/>
              </a:buClr>
            </a:pP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Em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có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nhận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xét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gì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về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số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bị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trừ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và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số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trừ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của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phép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tính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trên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?</a:t>
            </a: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8095" y="4342817"/>
            <a:ext cx="38072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Đây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là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phép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trừ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hai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số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thập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phân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.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2333" y="5150016"/>
            <a:ext cx="73393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i="1" kern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“</a:t>
            </a:r>
            <a:r>
              <a:rPr lang="en-US" i="1" kern="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Để</a:t>
            </a:r>
            <a:r>
              <a:rPr lang="en-US" i="1" kern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tính</a:t>
            </a:r>
            <a:r>
              <a:rPr lang="en-US" i="1" kern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được</a:t>
            </a:r>
            <a:r>
              <a:rPr lang="en-US" i="1" kern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kết</a:t>
            </a:r>
            <a:r>
              <a:rPr lang="en-US" i="1" kern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quả</a:t>
            </a:r>
            <a:r>
              <a:rPr lang="en-US" i="1" kern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của</a:t>
            </a:r>
            <a:r>
              <a:rPr lang="en-US" i="1" kern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phép</a:t>
            </a:r>
            <a:r>
              <a:rPr lang="en-US" i="1" kern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tính</a:t>
            </a:r>
            <a:r>
              <a:rPr lang="en-US" i="1" kern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4,43 – 4,16, ta </a:t>
            </a:r>
            <a:r>
              <a:rPr lang="en-US" i="1" kern="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làm</a:t>
            </a:r>
            <a:r>
              <a:rPr lang="en-US" i="1" kern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như</a:t>
            </a:r>
            <a:r>
              <a:rPr lang="en-US" i="1" kern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thế</a:t>
            </a:r>
            <a:r>
              <a:rPr lang="en-US" i="1" kern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nào</a:t>
            </a:r>
            <a:r>
              <a:rPr lang="en-US" i="1" kern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?”</a:t>
            </a:r>
            <a:r>
              <a:rPr lang="en-US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</a:p>
        </p:txBody>
      </p:sp>
      <p:pic>
        <p:nvPicPr>
          <p:cNvPr id="13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09272" y="1184805"/>
            <a:ext cx="1118740" cy="956989"/>
          </a:xfrm>
          <a:prstGeom prst="rect">
            <a:avLst/>
          </a:prstGeom>
        </p:spPr>
      </p:pic>
      <p:pic>
        <p:nvPicPr>
          <p:cNvPr id="14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09272" y="3220534"/>
            <a:ext cx="1118740" cy="956989"/>
          </a:xfrm>
          <a:prstGeom prst="rect">
            <a:avLst/>
          </a:prstGeom>
        </p:spPr>
      </p:pic>
      <p:pic>
        <p:nvPicPr>
          <p:cNvPr id="15" name="Picture 3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00060" y="2406366"/>
            <a:ext cx="816068" cy="740001"/>
          </a:xfrm>
          <a:prstGeom prst="rect">
            <a:avLst/>
          </a:prstGeom>
        </p:spPr>
      </p:pic>
      <p:pic>
        <p:nvPicPr>
          <p:cNvPr id="16" name="Picture 3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92026" y="4154329"/>
            <a:ext cx="816068" cy="740001"/>
          </a:xfrm>
          <a:prstGeom prst="rect">
            <a:avLst/>
          </a:prstGeom>
        </p:spPr>
      </p:pic>
      <p:pic>
        <p:nvPicPr>
          <p:cNvPr id="17" name="Picture 3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680381" y="4524328"/>
            <a:ext cx="1122573" cy="8798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0"/>
            <a:ext cx="50292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2800" u="sng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endParaRPr lang="en-US" sz="2800" kern="0">
              <a:solidFill>
                <a:srgbClr val="FF0000"/>
              </a:solidFill>
              <a:latin typeface="Calibri" panose="020F0502020204030204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5"/>
          <a:stretch>
            <a:fillRect/>
          </a:stretch>
        </p:blipFill>
        <p:spPr bwMode="auto">
          <a:xfrm>
            <a:off x="27458" y="-320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16"/>
          <p:cNvSpPr>
            <a:spLocks noChangeArrowheads="1" noChangeShapeType="1" noTextEdit="1"/>
          </p:cNvSpPr>
          <p:nvPr/>
        </p:nvSpPr>
        <p:spPr bwMode="auto">
          <a:xfrm>
            <a:off x="3330677" y="1905000"/>
            <a:ext cx="2537562" cy="7508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0" cap="none" spc="50" normalizeH="0" baseline="0" noProof="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TOÁN</a:t>
            </a: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1187869" y="3124200"/>
            <a:ext cx="6993356" cy="1887012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1" i="0" u="none" strike="noStrike" kern="10" cap="none" spc="0" normalizeH="0" baseline="0" noProof="0" err="1">
                <a:ln w="9525">
                  <a:solidFill>
                    <a:srgbClr val="0000CC"/>
                  </a:solidFill>
                  <a:round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Bài</a:t>
            </a:r>
            <a:r>
              <a:rPr kumimoji="0" lang="en-US" sz="900" b="1" i="0" u="none" strike="noStrike" kern="10" cap="none" spc="0" normalizeH="0" baseline="0" noProof="0">
                <a:ln w="9525">
                  <a:solidFill>
                    <a:srgbClr val="0000CC"/>
                  </a:solidFill>
                  <a:round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900" b="1" i="0" u="none" strike="noStrike" kern="10" cap="none" spc="0" normalizeH="0" baseline="0" noProof="0" smtClean="0">
                <a:ln w="9525">
                  <a:solidFill>
                    <a:srgbClr val="0000CC"/>
                  </a:solidFill>
                  <a:round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vi-VN" sz="900" b="1" kern="10">
                <a:ln w="9525">
                  <a:solidFill>
                    <a:srgbClr val="0000CC"/>
                  </a:solidFill>
                  <a:rou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900" b="1" i="0" u="none" strike="noStrike" kern="10" cap="none" spc="0" normalizeH="0" baseline="0" noProof="0" smtClean="0">
                <a:ln w="9525">
                  <a:solidFill>
                    <a:srgbClr val="0000CC"/>
                  </a:solidFill>
                  <a:round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</a:t>
            </a:r>
            <a:r>
              <a:rPr kumimoji="0" lang="vi-VN" sz="900" b="1" i="0" u="none" strike="noStrike" kern="10" cap="none" spc="0" normalizeH="0" baseline="0" noProof="0" smtClean="0">
                <a:ln w="9525">
                  <a:solidFill>
                    <a:srgbClr val="0000CC"/>
                  </a:solidFill>
                  <a:round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vi-VN" sz="900" b="1" i="0" u="none" strike="noStrike" kern="10" cap="none" spc="0" normalizeH="0" noProof="0" smtClean="0">
                <a:ln w="9525">
                  <a:solidFill>
                    <a:srgbClr val="0000CC"/>
                  </a:solidFill>
                  <a:round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900" b="1" i="0" u="none" strike="noStrike" kern="10" cap="none" spc="0" normalizeH="0" baseline="0" noProof="0" smtClean="0">
                <a:ln w="9525">
                  <a:solidFill>
                    <a:srgbClr val="0000CC"/>
                  </a:solidFill>
                  <a:round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900" b="1" i="0" u="none" strike="noStrike" kern="10" cap="none" spc="0" normalizeH="0" baseline="0" noProof="0" smtClean="0">
                <a:ln w="9525">
                  <a:solidFill>
                    <a:srgbClr val="0000CC"/>
                  </a:solidFill>
                  <a:round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rừ </a:t>
            </a:r>
            <a:r>
              <a:rPr kumimoji="0" lang="en-US" sz="900" b="1" i="0" u="none" strike="noStrike" kern="10" cap="none" spc="0" normalizeH="0" baseline="0" noProof="0" dirty="0" err="1">
                <a:ln w="9525">
                  <a:solidFill>
                    <a:srgbClr val="0000CC"/>
                  </a:solidFill>
                  <a:round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sô</a:t>
            </a:r>
            <a:r>
              <a:rPr kumimoji="0" lang="en-US" sz="900" b="1" i="0" u="none" strike="noStrike" kern="10" cap="none" spc="0" normalizeH="0" baseline="0" noProof="0" dirty="0">
                <a:ln w="9525">
                  <a:solidFill>
                    <a:srgbClr val="0000CC"/>
                  </a:solidFill>
                  <a:round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́ </a:t>
            </a:r>
            <a:r>
              <a:rPr kumimoji="0" lang="en-US" sz="900" b="1" i="0" u="none" strike="noStrike" kern="10" cap="none" spc="0" normalizeH="0" baseline="0" noProof="0" dirty="0" err="1">
                <a:ln w="9525">
                  <a:solidFill>
                    <a:srgbClr val="0000CC"/>
                  </a:solidFill>
                  <a:round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thập</a:t>
            </a:r>
            <a:r>
              <a:rPr kumimoji="0" lang="en-US" sz="900" b="1" i="0" u="none" strike="noStrike" kern="10" cap="none" spc="0" normalizeH="0" baseline="0" noProof="0" dirty="0">
                <a:ln w="9525">
                  <a:solidFill>
                    <a:srgbClr val="0000CC"/>
                  </a:solidFill>
                  <a:round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900" b="1" i="0" u="none" strike="noStrike" kern="10" cap="none" spc="0" normalizeH="0" baseline="0" noProof="0" dirty="0" err="1">
                <a:ln w="9525">
                  <a:solidFill>
                    <a:srgbClr val="0000CC"/>
                  </a:solidFill>
                  <a:round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endParaRPr kumimoji="0" lang="en-US" sz="900" b="1" i="0" u="none" strike="noStrike" kern="10" cap="none" spc="0" normalizeH="0" baseline="0" noProof="0" dirty="0">
              <a:ln w="9525">
                <a:solidFill>
                  <a:srgbClr val="0000CC"/>
                </a:solidFill>
                <a:round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1" i="0" u="none" strike="noStrike" kern="10" cap="none" spc="0" normalizeH="0" baseline="0" noProof="0" dirty="0">
                <a:ln w="9525">
                  <a:solidFill>
                    <a:srgbClr val="0000CC"/>
                  </a:solidFill>
                  <a:round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900" b="1" i="0" u="none" strike="noStrike" kern="10" cap="none" spc="0" normalizeH="0" baseline="0" noProof="0" dirty="0" err="1">
                <a:ln w="9525">
                  <a:solidFill>
                    <a:srgbClr val="0000CC"/>
                  </a:solidFill>
                  <a:round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900" b="1" i="0" u="none" strike="noStrike" kern="10" cap="none" spc="0" normalizeH="0" baseline="0" noProof="0" dirty="0">
                <a:ln w="9525">
                  <a:solidFill>
                    <a:srgbClr val="0000CC"/>
                  </a:solidFill>
                  <a:round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1)</a:t>
            </a:r>
            <a:endParaRPr kumimoji="0" lang="en-US" sz="2000" b="1" i="0" u="none" strike="noStrike" kern="10" cap="none" spc="0" normalizeH="0" baseline="0" noProof="0" dirty="0">
              <a:ln w="9525">
                <a:solidFill>
                  <a:srgbClr val="0000CC"/>
                </a:solidFill>
                <a:round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3443287" y="954645"/>
            <a:ext cx="2312342" cy="86503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850" y="136525"/>
            <a:ext cx="5562600" cy="535940"/>
          </a:xfrm>
        </p:spPr>
        <p:txBody>
          <a:bodyPr>
            <a:normAutofit/>
          </a:bodyPr>
          <a:lstStyle/>
          <a:p>
            <a:r>
              <a:rPr lang="vi-VN" sz="2665" b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 </a:t>
            </a:r>
            <a:r>
              <a:rPr lang="en-US" altLang="vi-VN" sz="2665" b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 </a:t>
            </a:r>
            <a:r>
              <a:rPr lang="vi-VN" sz="2665" b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ngày 5 tháng 11 năm 2024</a:t>
            </a:r>
            <a:endParaRPr lang="en-US" sz="2665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2286000" y="361315"/>
            <a:ext cx="4572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2000" u="sng" kern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Toán</a:t>
            </a:r>
            <a:r>
              <a:rPr lang="vi-VN" sz="2800" kern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kumimoji="0" lang="vi-VN" sz="2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2800" kern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Phép trừ số thập phân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35610" y="1238249"/>
            <a:ext cx="9879611" cy="5369174"/>
            <a:chOff x="283657" y="-587589"/>
            <a:chExt cx="26345629" cy="14317796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245284" y="-587589"/>
              <a:ext cx="24384002" cy="13716002"/>
              <a:chOff x="-121042" y="-116067"/>
              <a:chExt cx="4816593" cy="270933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121042" y="-116067"/>
                <a:ext cx="4816593" cy="2709334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 defTabSz="457200">
                  <a:lnSpc>
                    <a:spcPts val="1330"/>
                  </a:lnSpc>
                  <a:defRPr/>
                </a:pPr>
                <a:endParaRPr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14" name="Rectangle: Rounded Corners 13"/>
          <p:cNvSpPr/>
          <p:nvPr/>
        </p:nvSpPr>
        <p:spPr>
          <a:xfrm>
            <a:off x="3393281" y="1193006"/>
            <a:ext cx="2728913" cy="5715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4,43 – 4,16 = ? (m)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350" y="1921669"/>
            <a:ext cx="32932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1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4,43 m = 443 cm;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28726" y="2386012"/>
            <a:ext cx="29932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4,16 m = 416 cm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250532" y="1900238"/>
            <a:ext cx="1678781" cy="738664"/>
            <a:chOff x="5667375" y="1390650"/>
            <a:chExt cx="2238375" cy="984885"/>
          </a:xfrm>
        </p:grpSpPr>
        <p:sp>
          <p:nvSpPr>
            <p:cNvPr id="19" name="TextBox 18"/>
            <p:cNvSpPr txBox="1"/>
            <p:nvPr/>
          </p:nvSpPr>
          <p:spPr>
            <a:xfrm>
              <a:off x="5943600" y="1390650"/>
              <a:ext cx="196215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21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443</a:t>
              </a:r>
            </a:p>
            <a:p>
              <a:pPr defTabSz="685800"/>
              <a:r>
                <a:rPr lang="en-US" sz="21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416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934075" y="2314575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667375" y="1590675"/>
              <a:ext cx="4572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21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664869" y="2586037"/>
            <a:ext cx="5214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79007" y="3007519"/>
            <a:ext cx="38647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4,43 – 4,16 = 0,27 (m)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4363" y="3543300"/>
            <a:ext cx="32932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1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057506" y="4001883"/>
            <a:ext cx="1678781" cy="738664"/>
            <a:chOff x="5667375" y="1390650"/>
            <a:chExt cx="2238375" cy="984885"/>
          </a:xfrm>
        </p:grpSpPr>
        <p:sp>
          <p:nvSpPr>
            <p:cNvPr id="31" name="TextBox 30"/>
            <p:cNvSpPr txBox="1"/>
            <p:nvPr/>
          </p:nvSpPr>
          <p:spPr>
            <a:xfrm>
              <a:off x="5943600" y="1390650"/>
              <a:ext cx="196215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21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4,43</a:t>
              </a:r>
            </a:p>
            <a:p>
              <a:pPr defTabSz="685800"/>
              <a:r>
                <a:rPr lang="en-US" sz="21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4,16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5934075" y="2314575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667375" y="1590675"/>
              <a:ext cx="4572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21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093349" y="4086226"/>
            <a:ext cx="7050651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95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.Đặt </a:t>
            </a:r>
            <a:r>
              <a:rPr lang="en-US" sz="19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19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19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9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9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19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9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19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19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5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195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thẳng cột với  nhau.</a:t>
            </a:r>
            <a:endParaRPr lang="en-US" sz="195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78869" y="4521994"/>
            <a:ext cx="632936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95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.Thực </a:t>
            </a:r>
            <a:r>
              <a:rPr lang="en-US" sz="19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19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19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19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19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19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19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9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5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195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nhiên.</a:t>
            </a:r>
            <a:endParaRPr lang="en-US" sz="195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71725" y="4957763"/>
            <a:ext cx="632936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95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.Viết </a:t>
            </a:r>
            <a:r>
              <a:rPr lang="en-US" sz="19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19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19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19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19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19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19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9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19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19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9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9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19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19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9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5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95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trừ.</a:t>
            </a:r>
            <a:endParaRPr lang="en-US" sz="195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9" name="Picture 38" descr="A cartoon character pointing at something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63" y="1596628"/>
            <a:ext cx="2371725" cy="2250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8300" y="4705350"/>
            <a:ext cx="533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78280" y="4705350"/>
            <a:ext cx="2514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80160" y="4697730"/>
            <a:ext cx="533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32560" y="4659630"/>
            <a:ext cx="182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71700" y="240268"/>
            <a:ext cx="43053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mtClean="0"/>
              <a:t>        </a:t>
            </a:r>
            <a:r>
              <a:rPr lang="vi-VN" u="sng" smtClean="0"/>
              <a:t> </a:t>
            </a:r>
            <a:r>
              <a:rPr lang="vi-VN" sz="2000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r>
              <a:rPr lang="vi-VN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vi-VN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trừ số thập phân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2286000" y="-31750"/>
            <a:ext cx="4572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 </a:t>
            </a:r>
            <a:r>
              <a:rPr lang="en-US" altLang="vi-VN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 </a:t>
            </a:r>
            <a:r>
              <a:rPr lang="vi-VN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ngày 5 tháng 11 năm 2024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/>
      <p:bldP spid="26" grpId="0"/>
      <p:bldP spid="27" grpId="0"/>
      <p:bldP spid="29" grpId="0"/>
      <p:bldP spid="35" grpId="0"/>
      <p:bldP spid="36" grpId="0"/>
      <p:bldP spid="37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43545" y="1112405"/>
            <a:ext cx="9825022" cy="534038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 defTabSz="457200">
                  <a:lnSpc>
                    <a:spcPts val="1330"/>
                  </a:lnSpc>
                  <a:defRPr/>
                </a:pPr>
                <a:endParaRPr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3557588" y="1214437"/>
            <a:ext cx="32932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63,49 – 1,8 = 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0088" y="1871662"/>
            <a:ext cx="32932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1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143231" y="2330245"/>
            <a:ext cx="1678781" cy="738664"/>
            <a:chOff x="5667375" y="1390650"/>
            <a:chExt cx="2238375" cy="984885"/>
          </a:xfrm>
        </p:grpSpPr>
        <p:sp>
          <p:nvSpPr>
            <p:cNvPr id="16" name="TextBox 15"/>
            <p:cNvSpPr txBox="1"/>
            <p:nvPr/>
          </p:nvSpPr>
          <p:spPr>
            <a:xfrm>
              <a:off x="5943600" y="1390650"/>
              <a:ext cx="196215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21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63,49</a:t>
              </a:r>
            </a:p>
            <a:p>
              <a:pPr defTabSz="685800"/>
              <a:r>
                <a:rPr lang="en-US" sz="21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1,8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5934075" y="2314575"/>
              <a:ext cx="113316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667375" y="1590675"/>
              <a:ext cx="4572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21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8472" y="1882378"/>
            <a:ext cx="3164681" cy="152161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343026" y="3050381"/>
            <a:ext cx="11930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61,69</a:t>
            </a:r>
          </a:p>
        </p:txBody>
      </p:sp>
      <p:sp>
        <p:nvSpPr>
          <p:cNvPr id="33" name="Rectangle: Rounded Corners 32"/>
          <p:cNvSpPr/>
          <p:nvPr/>
        </p:nvSpPr>
        <p:spPr>
          <a:xfrm>
            <a:off x="1221581" y="3693319"/>
            <a:ext cx="7100888" cy="18716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/>
            <a:r>
              <a:rPr lang="vi-VN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trừ hai số thập phân ta làm như sau:</a:t>
            </a:r>
          </a:p>
          <a:p>
            <a:pPr marL="257175" indent="-257175" algn="just" defTabSz="685800"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 trừ bên dưới số bị trừ sao cho các chữ số ở cùng hàng đặt thẳng cột với nhau.</a:t>
            </a:r>
          </a:p>
          <a:p>
            <a:pPr marL="257175" indent="-257175" algn="just" defTabSz="685800"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 như trừ hai số tự nhiên.</a:t>
            </a:r>
          </a:p>
          <a:p>
            <a:pPr marL="257175" indent="-257175" algn="just" defTabSz="685800"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dấu phẩy ở hiệu thẳng cột với dấu phẩy của số bị trừ và số trừ.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80426" y="561045"/>
            <a:ext cx="3096895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: Phép trừ số thập phân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8483" y="-18518"/>
            <a:ext cx="4102964" cy="499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32" grpId="0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0154" y="1571685"/>
            <a:ext cx="62601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</a:pPr>
            <a:r>
              <a:rPr lang="en-US" i="1" kern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Nêu điểm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giống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và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khác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nhau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khi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thực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hiện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đặt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tính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cộng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,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trừ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hai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số</a:t>
            </a:r>
            <a:r>
              <a:rPr lang="en-US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thập</a:t>
            </a:r>
            <a:r>
              <a:rPr lang="en-US" i="1" ker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phân</a:t>
            </a:r>
            <a:r>
              <a:rPr lang="en-US" i="1" ker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i="1" kern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?</a:t>
            </a:r>
            <a:endParaRPr lang="en-US" sz="1600" i="1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0153" y="3060093"/>
            <a:ext cx="6260122" cy="2426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kern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/>
              </a:rPr>
              <a:t>Giống</a:t>
            </a:r>
            <a:r>
              <a:rPr lang="en-US" kern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/>
              </a:rPr>
              <a:t> nhau</a:t>
            </a:r>
            <a:r>
              <a:rPr lang="vi-VN" kern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/>
              </a:rPr>
              <a:t>: </a:t>
            </a:r>
            <a:r>
              <a:rPr lang="vi-VN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/>
              </a:rPr>
              <a:t>Đặt các chữ số cùng hàng đặt thẳng cột với nhau, thực hiện phép tính như các số tự nhiên và viết dấu phẩy ở kết quả thẳng cột với dấu phẩy của các </a:t>
            </a:r>
            <a:r>
              <a:rPr lang="vi-VN" ker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/>
              </a:rPr>
              <a:t>số</a:t>
            </a:r>
            <a:r>
              <a:rPr lang="vi-VN" kern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/>
              </a:rPr>
              <a:t>.</a:t>
            </a:r>
            <a:endParaRPr lang="en-US" kern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 panose="020B0604020202020204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kern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/>
              </a:rPr>
              <a:t>Khác nhau: </a:t>
            </a:r>
            <a:r>
              <a:rPr lang="en-US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/>
              </a:rPr>
              <a:t>K</a:t>
            </a:r>
            <a:r>
              <a:rPr lang="en-US" kern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/>
              </a:rPr>
              <a:t>hác </a:t>
            </a:r>
            <a:r>
              <a:rPr lang="en-US" kern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/>
              </a:rPr>
              <a:t>phép</a:t>
            </a:r>
            <a:r>
              <a:rPr lang="en-US" ker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kern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/>
              </a:rPr>
              <a:t>tính cộng và phép tính trừ.</a:t>
            </a:r>
            <a:endParaRPr lang="en-US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04048" y="1398848"/>
            <a:ext cx="928446" cy="1224569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40039" y="3060093"/>
            <a:ext cx="1570114" cy="18317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01975" y="543560"/>
            <a:ext cx="3369310" cy="45847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000" b="0" i="0" u="sng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vi-VN" sz="2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Phép trừ số thập phân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304800"/>
            <a:ext cx="418029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vi-VN" b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vi-VN" b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5 tháng 11 năm 2024</a:t>
            </a:r>
            <a:endParaRPr lang="en-US" b="1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5960423" y="1534374"/>
            <a:ext cx="763154" cy="672530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2839484" y="1029356"/>
            <a:ext cx="827577" cy="982287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5212619" y="3735168"/>
            <a:ext cx="1059889" cy="1059889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06703" y="1469584"/>
            <a:ext cx="811707" cy="103073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691044" y="5395090"/>
            <a:ext cx="1006312" cy="787439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87401" y="4620862"/>
            <a:ext cx="1467140" cy="1347935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4032147" y="1168543"/>
            <a:ext cx="1079708" cy="1103150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4270161" y="2271693"/>
            <a:ext cx="2380652" cy="3513878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6454759" y="2426025"/>
            <a:ext cx="2369621" cy="3493300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9620" y="1824089"/>
            <a:ext cx="4430652" cy="32098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24254" y="1158851"/>
            <a:ext cx="7895492" cy="132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altLang="en-US" sz="2000" b="1" kern="0" dirty="0">
                <a:solidFill>
                  <a:srgbClr val="BEE7DB">
                    <a:lumMod val="2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Bài tập 1:</a:t>
            </a:r>
            <a:r>
              <a:rPr lang="vi-VN" altLang="en-US" sz="2000" kern="0" dirty="0">
                <a:solidFill>
                  <a:srgbClr val="BEE7DB">
                    <a:lumMod val="2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vi-V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Đặt tính rồi tính</a:t>
            </a:r>
          </a:p>
          <a:p>
            <a:pPr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5,8 – 3,9</a:t>
            </a:r>
            <a:r>
              <a:rPr lang="en-US" altLang="vi-VN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vi-V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	2,53 – 1,62	17,96 – 8,5	4,21 – 1,08</a:t>
            </a:r>
            <a:endParaRPr lang="vi-VN" altLang="en-US" sz="2000" kern="0" dirty="0">
              <a:solidFill>
                <a:srgbClr val="BEE7DB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2616" y="2276452"/>
            <a:ext cx="1297339" cy="2305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5,8</a:t>
            </a:r>
          </a:p>
          <a:p>
            <a:pPr algn="ctr">
              <a:lnSpc>
                <a:spcPct val="20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3,9</a:t>
            </a:r>
          </a:p>
          <a:p>
            <a:pPr algn="ctr">
              <a:lnSpc>
                <a:spcPct val="20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1,9</a:t>
            </a:r>
            <a:endParaRPr lang="en-US" sz="20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52616" y="3899622"/>
            <a:ext cx="129733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48006" y="2984528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400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-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70517" y="2276452"/>
            <a:ext cx="1297339" cy="2305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2,53</a:t>
            </a:r>
          </a:p>
          <a:p>
            <a:pPr algn="ctr">
              <a:lnSpc>
                <a:spcPct val="20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1,62</a:t>
            </a:r>
          </a:p>
          <a:p>
            <a:pPr algn="ctr">
              <a:lnSpc>
                <a:spcPct val="20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0,91</a:t>
            </a:r>
            <a:endParaRPr lang="en-US" sz="20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970517" y="3899622"/>
            <a:ext cx="129733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65907" y="2984528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400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-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88418" y="2276452"/>
            <a:ext cx="1297339" cy="2305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17,96</a:t>
            </a:r>
          </a:p>
          <a:p>
            <a:pPr algn="ctr">
              <a:lnSpc>
                <a:spcPct val="20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8,5</a:t>
            </a:r>
          </a:p>
          <a:p>
            <a:pPr algn="ctr">
              <a:lnSpc>
                <a:spcPct val="20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 9,46</a:t>
            </a:r>
            <a:endParaRPr lang="en-US" sz="20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888418" y="3899622"/>
            <a:ext cx="129733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83808" y="2984528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400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-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16290" y="2276452"/>
            <a:ext cx="1297339" cy="2305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4,21</a:t>
            </a:r>
          </a:p>
          <a:p>
            <a:pPr algn="ctr">
              <a:lnSpc>
                <a:spcPct val="20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1,08</a:t>
            </a:r>
          </a:p>
          <a:p>
            <a:pPr algn="ctr">
              <a:lnSpc>
                <a:spcPct val="20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3,13</a:t>
            </a:r>
            <a:endParaRPr lang="en-US" sz="20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716290" y="3899622"/>
            <a:ext cx="129733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11680" y="2984528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400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-</a:t>
            </a:r>
          </a:p>
        </p:txBody>
      </p:sp>
      <p:pic>
        <p:nvPicPr>
          <p:cNvPr id="21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864659" y="4525250"/>
            <a:ext cx="5414682" cy="1475501"/>
          </a:xfrm>
          <a:prstGeom prst="rect">
            <a:avLst/>
          </a:prstGeom>
        </p:spPr>
      </p:pic>
      <p:pic>
        <p:nvPicPr>
          <p:cNvPr id="22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16425" y="1049857"/>
            <a:ext cx="519902" cy="592473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864660" y="1049857"/>
            <a:ext cx="801347" cy="6103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5999" y="467380"/>
            <a:ext cx="4993341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28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: Phép trừ số thập phân</a:t>
            </a:r>
          </a:p>
        </p:txBody>
      </p:sp>
      <p:sp>
        <p:nvSpPr>
          <p:cNvPr id="5" name="Rectangle 4"/>
          <p:cNvSpPr/>
          <p:nvPr/>
        </p:nvSpPr>
        <p:spPr>
          <a:xfrm>
            <a:off x="2903751" y="11668"/>
            <a:ext cx="351409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vi-VN" b="1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vi-VN" b="1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5 tháng 11 năm 2024</a:t>
            </a:r>
            <a:endParaRPr lang="en-US" b="1">
              <a:solidFill>
                <a:srgbClr val="2B2B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4" grpId="0"/>
      <p:bldP spid="16" grpId="0"/>
      <p:bldP spid="17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00419" y="1062990"/>
            <a:ext cx="9825022" cy="534038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 defTabSz="457200">
                  <a:lnSpc>
                    <a:spcPts val="1330"/>
                  </a:lnSpc>
                  <a:defRPr/>
                </a:pPr>
                <a:endParaRPr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560307" y="1131964"/>
            <a:ext cx="827729" cy="793931"/>
          </a:xfrm>
          <a:custGeom>
            <a:avLst/>
            <a:gdLst/>
            <a:ahLst/>
            <a:cxnLst/>
            <a:rect l="l" t="t" r="r" b="b"/>
            <a:pathLst>
              <a:path w="1225171" h="1175143">
                <a:moveTo>
                  <a:pt x="0" y="0"/>
                </a:moveTo>
                <a:lnTo>
                  <a:pt x="1225171" y="0"/>
                </a:lnTo>
                <a:lnTo>
                  <a:pt x="1225171" y="1175144"/>
                </a:lnTo>
                <a:lnTo>
                  <a:pt x="0" y="11751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736" y="1259617"/>
            <a:ext cx="1394465" cy="461665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237490" lvl="1" algn="ctr" defTabSz="457200">
              <a:spcBef>
                <a:spcPct val="0"/>
              </a:spcBef>
              <a:defRPr/>
            </a:pPr>
            <a:r>
              <a:rPr lang="en-US" sz="3000">
                <a:solidFill>
                  <a:srgbClr val="000000"/>
                </a:solidFill>
                <a:latin typeface="Cambria Bold"/>
              </a:rPr>
              <a:t>Đ, S?</a:t>
            </a:r>
            <a:endParaRPr lang="en-US" sz="3000" dirty="0">
              <a:solidFill>
                <a:srgbClr val="000000"/>
              </a:solidFill>
              <a:latin typeface="Cambria Bold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202564" y="2000189"/>
            <a:ext cx="12001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3000" b="1" spc="-30" dirty="0">
                <a:solidFill>
                  <a:srgbClr val="002060"/>
                </a:solidFill>
                <a:latin typeface="Times New Roman" panose="02020603050405020304" pitchFamily="18" charset="0"/>
              </a:rPr>
              <a:t>6,15</a:t>
            </a:r>
          </a:p>
          <a:p>
            <a:pPr defTabSz="685800">
              <a:spcBef>
                <a:spcPct val="0"/>
              </a:spcBef>
              <a:buNone/>
            </a:pPr>
            <a:r>
              <a:rPr lang="en-US" altLang="en-US" sz="3000" b="1" spc="-30" dirty="0">
                <a:solidFill>
                  <a:srgbClr val="002060"/>
                </a:solidFill>
                <a:latin typeface="Times New Roman" panose="02020603050405020304" pitchFamily="18" charset="0"/>
              </a:rPr>
              <a:t>2,7</a:t>
            </a:r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1070018" y="2985851"/>
            <a:ext cx="9465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defTabSz="685800"/>
            <a:endParaRPr lang="en-US" sz="300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743246" y="2123096"/>
            <a:ext cx="605351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50000"/>
              </a:spcBef>
              <a:buNone/>
            </a:pPr>
            <a:r>
              <a:rPr lang="en-US" altLang="en-US" sz="405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1182666" y="2948424"/>
            <a:ext cx="7318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50000"/>
              </a:spcBef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4,8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5610" y="2107565"/>
            <a:ext cx="471805" cy="7308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685800"/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3952907" y="2007333"/>
            <a:ext cx="12001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3000" b="1" spc="-30" dirty="0">
                <a:solidFill>
                  <a:srgbClr val="002060"/>
                </a:solidFill>
                <a:latin typeface="Times New Roman" panose="02020603050405020304" pitchFamily="18" charset="0"/>
              </a:rPr>
              <a:t>4,38</a:t>
            </a:r>
          </a:p>
          <a:p>
            <a:pPr defTabSz="685800">
              <a:spcBef>
                <a:spcPct val="0"/>
              </a:spcBef>
              <a:buNone/>
            </a:pPr>
            <a:r>
              <a:rPr lang="en-US" altLang="en-US" sz="3000" b="1" spc="-30" dirty="0">
                <a:solidFill>
                  <a:srgbClr val="002060"/>
                </a:solidFill>
                <a:latin typeface="Times New Roman" panose="02020603050405020304" pitchFamily="18" charset="0"/>
              </a:rPr>
              <a:t>1,56</a:t>
            </a:r>
          </a:p>
        </p:txBody>
      </p:sp>
      <p:sp>
        <p:nvSpPr>
          <p:cNvPr id="43" name="Line 9"/>
          <p:cNvSpPr>
            <a:spLocks noChangeShapeType="1"/>
          </p:cNvSpPr>
          <p:nvPr/>
        </p:nvSpPr>
        <p:spPr bwMode="auto">
          <a:xfrm>
            <a:off x="3820361" y="2992994"/>
            <a:ext cx="9465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defTabSz="685800"/>
            <a:endParaRPr lang="en-US" sz="300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44" name="Text Box 18"/>
          <p:cNvSpPr txBox="1">
            <a:spLocks noChangeArrowheads="1"/>
          </p:cNvSpPr>
          <p:nvPr/>
        </p:nvSpPr>
        <p:spPr bwMode="auto">
          <a:xfrm>
            <a:off x="3493590" y="2130240"/>
            <a:ext cx="605351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50000"/>
              </a:spcBef>
              <a:buNone/>
            </a:pPr>
            <a:r>
              <a:rPr lang="en-US" altLang="en-US" sz="405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3975872" y="2955568"/>
            <a:ext cx="91759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50000"/>
              </a:spcBef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2,82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186112" y="2114551"/>
            <a:ext cx="471488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6588951" y="2028764"/>
            <a:ext cx="12001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3000" b="1" spc="-30" dirty="0">
                <a:solidFill>
                  <a:srgbClr val="002060"/>
                </a:solidFill>
                <a:latin typeface="Times New Roman" panose="02020603050405020304" pitchFamily="18" charset="0"/>
              </a:rPr>
              <a:t>85,9</a:t>
            </a:r>
          </a:p>
          <a:p>
            <a:pPr defTabSz="685800">
              <a:spcBef>
                <a:spcPct val="0"/>
              </a:spcBef>
              <a:buNone/>
            </a:pPr>
            <a:r>
              <a:rPr lang="en-US" altLang="en-US" sz="3000" b="1" spc="-30" dirty="0">
                <a:solidFill>
                  <a:srgbClr val="002060"/>
                </a:solidFill>
                <a:latin typeface="Times New Roman" panose="02020603050405020304" pitchFamily="18" charset="0"/>
              </a:rPr>
              <a:t>5,06</a:t>
            </a:r>
          </a:p>
        </p:txBody>
      </p:sp>
      <p:sp>
        <p:nvSpPr>
          <p:cNvPr id="48" name="Line 9"/>
          <p:cNvSpPr>
            <a:spLocks noChangeShapeType="1"/>
          </p:cNvSpPr>
          <p:nvPr/>
        </p:nvSpPr>
        <p:spPr bwMode="auto">
          <a:xfrm>
            <a:off x="6627855" y="3000138"/>
            <a:ext cx="9465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defTabSz="685800"/>
            <a:endParaRPr lang="en-US" sz="300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6129634" y="2151671"/>
            <a:ext cx="605351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50000"/>
              </a:spcBef>
              <a:buNone/>
            </a:pPr>
            <a:r>
              <a:rPr lang="en-US" altLang="en-US" sz="405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6626203" y="2969855"/>
            <a:ext cx="91759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50000"/>
              </a:spcBef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35,3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822156" y="2135982"/>
            <a:ext cx="471488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</a:p>
        </p:txBody>
      </p:sp>
      <p:sp>
        <p:nvSpPr>
          <p:cNvPr id="52" name="Rectangle: Rounded Corners 51"/>
          <p:cNvSpPr/>
          <p:nvPr/>
        </p:nvSpPr>
        <p:spPr>
          <a:xfrm>
            <a:off x="1835944" y="3186112"/>
            <a:ext cx="400050" cy="3857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53" name="Rectangle: Rounded Corners 52"/>
          <p:cNvSpPr/>
          <p:nvPr/>
        </p:nvSpPr>
        <p:spPr>
          <a:xfrm>
            <a:off x="4836319" y="3128962"/>
            <a:ext cx="400050" cy="3857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54" name="Rectangle: Rounded Corners 53"/>
          <p:cNvSpPr/>
          <p:nvPr/>
        </p:nvSpPr>
        <p:spPr>
          <a:xfrm>
            <a:off x="7593806" y="3078956"/>
            <a:ext cx="400050" cy="3857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55" name="Rectangle: Rounded Corners 54"/>
          <p:cNvSpPr/>
          <p:nvPr/>
        </p:nvSpPr>
        <p:spPr>
          <a:xfrm>
            <a:off x="1835944" y="3193256"/>
            <a:ext cx="400050" cy="3857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rgbClr val="FF0000"/>
                </a:solidFill>
                <a:latin typeface="Calibri" panose="020F0502020204030204"/>
              </a:rPr>
              <a:t>S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1114426" y="2934136"/>
            <a:ext cx="9358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50000"/>
              </a:spcBef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3,45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4836319" y="3136106"/>
            <a:ext cx="400050" cy="3857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rgbClr val="FF0000"/>
                </a:solidFill>
                <a:latin typeface="Calibri" panose="020F0502020204030204"/>
              </a:rPr>
              <a:t>Đ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7593806" y="3071812"/>
            <a:ext cx="400050" cy="3857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rgbClr val="FF0000"/>
                </a:solidFill>
                <a:latin typeface="Calibri" panose="020F0502020204030204"/>
              </a:rPr>
              <a:t>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50832" y="2586038"/>
            <a:ext cx="957263" cy="3500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5,06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6615113" y="2962711"/>
            <a:ext cx="12001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50000"/>
              </a:spcBef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80,84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0" y="76200"/>
            <a:ext cx="51054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 : Phép trừ số thập phân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0" grpId="0"/>
      <p:bldP spid="50" grpId="1"/>
      <p:bldP spid="55" grpId="0" animBg="1"/>
      <p:bldP spid="12" grpId="0"/>
      <p:bldP spid="12" grpId="1"/>
      <p:bldP spid="14" grpId="0" animBg="1"/>
      <p:bldP spid="15" grpId="0" animBg="1"/>
      <p:bldP spid="17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5960423" y="1534374"/>
            <a:ext cx="763154" cy="672530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2706158" y="978441"/>
            <a:ext cx="827577" cy="982287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5212619" y="3735168"/>
            <a:ext cx="1059889" cy="1059889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06703" y="1469584"/>
            <a:ext cx="811707" cy="103073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691044" y="5395090"/>
            <a:ext cx="1006312" cy="787439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87401" y="4620862"/>
            <a:ext cx="1467140" cy="1347935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4032147" y="1168543"/>
            <a:ext cx="1079708" cy="1103150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4270161" y="2271693"/>
            <a:ext cx="2380652" cy="3513878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6454759" y="2426025"/>
            <a:ext cx="2369621" cy="3493300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5350" y="1778365"/>
            <a:ext cx="3964268" cy="3301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7007" y="1146644"/>
            <a:ext cx="7789986" cy="1604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</a:pPr>
            <a:r>
              <a:rPr lang="vi-VN" sz="2000" b="1" kern="0" dirty="0">
                <a:solidFill>
                  <a:srgbClr val="80CAB4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Bài tập 3:</a:t>
            </a:r>
            <a:endParaRPr lang="en-US" sz="2000" kern="0" dirty="0">
              <a:solidFill>
                <a:srgbClr val="80CAB4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</a:pPr>
            <a:r>
              <a:rPr lang="vi-VN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Mai làm được 2,15 l nước mơ, Mi làm được 1,7 l nước dâu. Hỏi nước mơ Mai làm nhiều hơn nước dâu Mi làm bao nhiêu lít?</a:t>
            </a:r>
            <a:endParaRPr lang="en-US" sz="2000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508" y="2975620"/>
            <a:ext cx="7412984" cy="23744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619780"/>
            <a:ext cx="49530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2800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: Phép trừ số thập phân</a:t>
            </a:r>
          </a:p>
        </p:txBody>
      </p:sp>
      <p:sp>
        <p:nvSpPr>
          <p:cNvPr id="4" name="Rectangle 3"/>
          <p:cNvSpPr/>
          <p:nvPr/>
        </p:nvSpPr>
        <p:spPr>
          <a:xfrm>
            <a:off x="2903751" y="0"/>
            <a:ext cx="348869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ba,ngày 5 tháng 11 năm 2024</a:t>
            </a:r>
            <a:endParaRPr lang="en-US" b="1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108" y="1373617"/>
            <a:ext cx="5838092" cy="1732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Mai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làm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được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: 2,15 l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nước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mơ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Mi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làm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được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: 1,7 l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nước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dâu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Nước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mơ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Mai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làm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nhiều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hơn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nước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dâu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Mi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làm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: ….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lít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52955" y="3200401"/>
            <a:ext cx="5838091" cy="3246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</a:pPr>
            <a:r>
              <a:rPr lang="en-US" sz="24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Bài</a:t>
            </a:r>
            <a:r>
              <a:rPr lang="en-US" sz="2400" b="1" u="sng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giải</a:t>
            </a:r>
            <a:endParaRPr lang="en-US" sz="2400" b="1" u="sng" kern="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Nước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mơ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Mai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làm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hơn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nước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dâu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Mi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làm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lít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là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: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2,15 – 1,7 = 045 (l)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Đáp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: 0,45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lít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9231" y="1983149"/>
            <a:ext cx="1325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Tóm </a:t>
            </a:r>
            <a:r>
              <a:rPr lang="en-US" sz="2400" b="1" kern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tắt:</a:t>
            </a:r>
            <a:endParaRPr lang="en-US" sz="24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895274" y="4702290"/>
            <a:ext cx="2015645" cy="1171594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33081" y="4050373"/>
            <a:ext cx="986114" cy="788891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1109" y="993779"/>
            <a:ext cx="1007022" cy="10249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314980"/>
            <a:ext cx="49530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2800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: Phép trừ số thập phân</a:t>
            </a:r>
          </a:p>
        </p:txBody>
      </p:sp>
      <p:sp>
        <p:nvSpPr>
          <p:cNvPr id="4" name="Rectangle 3"/>
          <p:cNvSpPr/>
          <p:nvPr/>
        </p:nvSpPr>
        <p:spPr>
          <a:xfrm>
            <a:off x="2979951" y="0"/>
            <a:ext cx="351409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vi-VN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vi-VN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5 tháng 11 năm 2024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Flowchart: Terminator 9"/>
          <p:cNvSpPr/>
          <p:nvPr/>
        </p:nvSpPr>
        <p:spPr>
          <a:xfrm>
            <a:off x="571500" y="609600"/>
            <a:ext cx="8001000" cy="1329335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-137927" y="2362200"/>
            <a:ext cx="9419854" cy="66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Times New Roman" panose="02020603050405020304" pitchFamily="18" charset="0"/>
              </a:rPr>
              <a:t>thảo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Times New Roman" panose="02020603050405020304" pitchFamily="18" charset="0"/>
              </a:rPr>
              <a:t>luận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Times New Roman" panose="02020603050405020304" pitchFamily="18" charset="0"/>
              </a:rPr>
              <a:t>nhóm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Times New Roman" panose="02020603050405020304" pitchFamily="18" charset="0"/>
              </a:rPr>
              <a:t>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/>
          <p:nvPr/>
        </p:nvSpPr>
        <p:spPr>
          <a:xfrm>
            <a:off x="2320290" y="533400"/>
            <a:ext cx="4613910" cy="7294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>
              <a:lnSpc>
                <a:spcPct val="115000"/>
              </a:lnSpc>
              <a:buClr>
                <a:srgbClr val="231F20"/>
              </a:buClr>
              <a:buSzPts val="1200"/>
              <a:tabLst>
                <a:tab pos="315595" algn="l"/>
              </a:tabLst>
            </a:pP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CỦNG CỐ, </a:t>
            </a:r>
            <a:r>
              <a:rPr lang="en-US" sz="3600" b="1">
                <a:solidFill>
                  <a:srgbClr val="FFFF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DẶN </a:t>
            </a:r>
            <a:r>
              <a:rPr lang="en-US" sz="3600" b="1" smtClean="0">
                <a:solidFill>
                  <a:srgbClr val="FFFF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DÒ: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/>
          <p:nvPr/>
        </p:nvSpPr>
        <p:spPr>
          <a:xfrm>
            <a:off x="152400" y="1587593"/>
            <a:ext cx="8839200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83870" algn="l"/>
              </a:tabLst>
            </a:pPr>
            <a:r>
              <a:rPr lang="en-US" sz="3600" kern="10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kern="1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Qua bài học hôm nay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7" name="Text Box 4"/>
          <p:cNvSpPr txBox="1"/>
          <p:nvPr/>
        </p:nvSpPr>
        <p:spPr>
          <a:xfrm>
            <a:off x="152400" y="2819400"/>
            <a:ext cx="8839200" cy="25148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83870" algn="l"/>
              </a:tabLst>
            </a:pPr>
            <a:endParaRPr lang="en-US" sz="3600" kern="10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83870" algn="l"/>
              </a:tabLst>
            </a:pPr>
            <a:r>
              <a:rPr lang="en-US" sz="3600" kern="1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kern="1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tính,các em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3200" dirty="0"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Flowchart: Terminator 9"/>
          <p:cNvSpPr/>
          <p:nvPr/>
        </p:nvSpPr>
        <p:spPr>
          <a:xfrm>
            <a:off x="571500" y="956945"/>
            <a:ext cx="8001000" cy="723265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66"/>
                </a:soli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Xin trân trọng cảm ơn</a:t>
            </a:r>
          </a:p>
          <a:p>
            <a:pPr algn="ctr"/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cùng các em</a:t>
            </a:r>
          </a:p>
          <a:p>
            <a:pPr algn="ctr"/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xin hẹn gặp lại</a:t>
            </a:r>
          </a:p>
        </p:txBody>
      </p:sp>
      <p:pic>
        <p:nvPicPr>
          <p:cNvPr id="38920" name="Picture 192527" descr="WP_20160331_0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3170"/>
            <a:ext cx="9144000" cy="4710430"/>
          </a:xfrm>
          <a:prstGeom prst="rect">
            <a:avLst/>
          </a:prstGeom>
          <a:solidFill>
            <a:srgbClr val="66FF3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ackground pattern&#10;&#10;Description automatically generated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85" y="1088307"/>
            <a:ext cx="3396433" cy="3396433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2848" y="3295881"/>
            <a:ext cx="2478305" cy="2728703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1740" y="1544425"/>
            <a:ext cx="2606714" cy="29148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002" y="1011250"/>
            <a:ext cx="7561385" cy="1066349"/>
          </a:xfrm>
          <a:prstGeom prst="rect">
            <a:avLst/>
          </a:prstGeom>
        </p:spPr>
      </p:pic>
      <p:sp>
        <p:nvSpPr>
          <p:cNvPr id="7" name="Arrow: Right 6">
            <a:hlinkClick r:id="rId10" action="ppaction://hlinksldjump"/>
          </p:cNvPr>
          <p:cNvSpPr/>
          <p:nvPr/>
        </p:nvSpPr>
        <p:spPr>
          <a:xfrm>
            <a:off x="8132618" y="5373832"/>
            <a:ext cx="615836" cy="561110"/>
          </a:xfrm>
          <a:prstGeom prst="rightArrow">
            <a:avLst/>
          </a:prstGeom>
          <a:solidFill>
            <a:srgbClr val="FFC9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29" descr="Background pattern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179"/>
            <a:ext cx="9144000" cy="512757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168923" y="1431013"/>
            <a:ext cx="6805678" cy="1160849"/>
            <a:chOff x="226633" y="147365"/>
            <a:chExt cx="13830686" cy="2021573"/>
          </a:xfrm>
        </p:grpSpPr>
        <p:sp>
          <p:nvSpPr>
            <p:cNvPr id="6" name="Rectangle 1"/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  <a:gd name="connsiteX0-1" fmla="*/ 0 w 13830686"/>
                <a:gd name="connsiteY0-2" fmla="*/ 0 h 2021573"/>
                <a:gd name="connsiteX1-3" fmla="*/ 13830686 w 13830686"/>
                <a:gd name="connsiteY1-4" fmla="*/ 0 h 2021573"/>
                <a:gd name="connsiteX2-5" fmla="*/ 13830686 w 13830686"/>
                <a:gd name="connsiteY2-6" fmla="*/ 2021573 h 2021573"/>
                <a:gd name="connsiteX3-7" fmla="*/ 0 w 13830686"/>
                <a:gd name="connsiteY3-8" fmla="*/ 2021573 h 2021573"/>
                <a:gd name="connsiteX4-9" fmla="*/ 0 w 13830686"/>
                <a:gd name="connsiteY4-10" fmla="*/ 0 h 20215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830686" h="2021573" fill="none" extrusionOk="0">
                  <a:moveTo>
                    <a:pt x="0" y="0"/>
                  </a:moveTo>
                  <a:cubicBezTo>
                    <a:pt x="6368383" y="-145439"/>
                    <a:pt x="12260719" y="24523"/>
                    <a:pt x="13830686" y="0"/>
                  </a:cubicBezTo>
                  <a:cubicBezTo>
                    <a:pt x="13861831" y="939101"/>
                    <a:pt x="13849996" y="1351382"/>
                    <a:pt x="13830686" y="2021573"/>
                  </a:cubicBezTo>
                  <a:cubicBezTo>
                    <a:pt x="11825697" y="1792214"/>
                    <a:pt x="4740642" y="1577037"/>
                    <a:pt x="0" y="2021573"/>
                  </a:cubicBezTo>
                  <a:cubicBezTo>
                    <a:pt x="215259" y="1173766"/>
                    <a:pt x="-39356" y="602164"/>
                    <a:pt x="0" y="0"/>
                  </a:cubicBezTo>
                  <a:close/>
                </a:path>
                <a:path w="13830686" h="2021573" stroke="0" extrusionOk="0">
                  <a:moveTo>
                    <a:pt x="0" y="0"/>
                  </a:moveTo>
                  <a:cubicBezTo>
                    <a:pt x="3767916" y="-74108"/>
                    <a:pt x="11630929" y="-110622"/>
                    <a:pt x="13830686" y="0"/>
                  </a:cubicBezTo>
                  <a:cubicBezTo>
                    <a:pt x="13840725" y="482056"/>
                    <a:pt x="13805737" y="1680511"/>
                    <a:pt x="13830686" y="2021573"/>
                  </a:cubicBezTo>
                  <a:cubicBezTo>
                    <a:pt x="8222705" y="1913522"/>
                    <a:pt x="5628889" y="2412586"/>
                    <a:pt x="0" y="2021573"/>
                  </a:cubicBezTo>
                  <a:cubicBezTo>
                    <a:pt x="121876" y="1616341"/>
                    <a:pt x="81914" y="617955"/>
                    <a:pt x="0" y="0"/>
                  </a:cubicBezTo>
                  <a:close/>
                </a:path>
                <a:path w="13830686" h="2021573" fill="none" stroke="0" extrusionOk="0">
                  <a:moveTo>
                    <a:pt x="0" y="0"/>
                  </a:moveTo>
                  <a:cubicBezTo>
                    <a:pt x="6503045" y="-162852"/>
                    <a:pt x="12533069" y="75315"/>
                    <a:pt x="13830686" y="0"/>
                  </a:cubicBezTo>
                  <a:cubicBezTo>
                    <a:pt x="13882289" y="866300"/>
                    <a:pt x="13931276" y="1467422"/>
                    <a:pt x="13830686" y="2021573"/>
                  </a:cubicBezTo>
                  <a:cubicBezTo>
                    <a:pt x="11117467" y="1502892"/>
                    <a:pt x="5151511" y="1034808"/>
                    <a:pt x="0" y="2021573"/>
                  </a:cubicBezTo>
                  <a:cubicBezTo>
                    <a:pt x="212503" y="1205564"/>
                    <a:pt x="-54722" y="52261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sz="790" kern="0">
                  <a:solidFill>
                    <a:prstClr val="white"/>
                  </a:solidFill>
                  <a:latin typeface="Cambria" panose="02040503050406030204" pitchFamily="18" charset="0"/>
                </a:rPr>
                <a:t>*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5239" y="154341"/>
              <a:ext cx="13622080" cy="1607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800">
                <a:spcBef>
                  <a:spcPct val="50000"/>
                </a:spcBef>
                <a:defRPr/>
              </a:pPr>
              <a:r>
                <a:rPr lang="vi-VN" sz="5400" b="1" kern="0" spc="-113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2,46 + 3,32 = ?</a:t>
              </a:r>
              <a:endParaRPr lang="en-US" altLang="en-US" sz="5400" b="1" kern="0" spc="-113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Cambria" panose="020405030504060302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36989" y="3081646"/>
            <a:ext cx="3402830" cy="864272"/>
            <a:chOff x="6830721" y="2864057"/>
            <a:chExt cx="4537107" cy="1152362"/>
          </a:xfrm>
          <a:solidFill>
            <a:sysClr val="window" lastClr="FFFFFF"/>
          </a:solidFill>
        </p:grpSpPr>
        <p:sp>
          <p:nvSpPr>
            <p:cNvPr id="9" name="Rectangle: Rounded Corners 8"/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96873" y="2969980"/>
              <a:ext cx="3750830" cy="104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4500" b="1" kern="0" dirty="0">
                  <a:solidFill>
                    <a:srgbClr val="FF0000"/>
                  </a:solidFill>
                  <a:latin typeface="Cambria" panose="02040503050406030204" pitchFamily="18" charset="0"/>
                </a:rPr>
                <a:t>5,78</a:t>
              </a:r>
            </a:p>
          </p:txBody>
        </p:sp>
      </p:grpSp>
      <p:pic>
        <p:nvPicPr>
          <p:cNvPr id="31" name="Picture 3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62" y="884224"/>
            <a:ext cx="1755098" cy="1755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29" descr="Background pattern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179"/>
            <a:ext cx="9144000" cy="51275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60846" y="1300162"/>
            <a:ext cx="7455884" cy="1373966"/>
            <a:chOff x="226633" y="-47311"/>
            <a:chExt cx="13830686" cy="2392709"/>
          </a:xfrm>
        </p:grpSpPr>
        <p:sp>
          <p:nvSpPr>
            <p:cNvPr id="6" name="Rectangle 1"/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-1" fmla="*/ 0 w 13830686"/>
                <a:gd name="connsiteY0-2" fmla="*/ 0 h 2392709"/>
                <a:gd name="connsiteX1-3" fmla="*/ 13830686 w 13830686"/>
                <a:gd name="connsiteY1-4" fmla="*/ 0 h 2392709"/>
                <a:gd name="connsiteX2-5" fmla="*/ 13830686 w 13830686"/>
                <a:gd name="connsiteY2-6" fmla="*/ 2392709 h 2392709"/>
                <a:gd name="connsiteX3-7" fmla="*/ 0 w 13830686"/>
                <a:gd name="connsiteY3-8" fmla="*/ 2392709 h 2392709"/>
                <a:gd name="connsiteX4-9" fmla="*/ 0 w 13830686"/>
                <a:gd name="connsiteY4-10" fmla="*/ 0 h 2392709"/>
                <a:gd name="connsiteX0-11" fmla="*/ 0 w 13830686"/>
                <a:gd name="connsiteY0-12" fmla="*/ 0 h 2392709"/>
                <a:gd name="connsiteX1-13" fmla="*/ 13830686 w 13830686"/>
                <a:gd name="connsiteY1-14" fmla="*/ 0 h 2392709"/>
                <a:gd name="connsiteX2-15" fmla="*/ 13830686 w 13830686"/>
                <a:gd name="connsiteY2-16" fmla="*/ 2392709 h 2392709"/>
                <a:gd name="connsiteX3-17" fmla="*/ 0 w 13830686"/>
                <a:gd name="connsiteY3-18" fmla="*/ 2392709 h 2392709"/>
                <a:gd name="connsiteX4-19" fmla="*/ 0 w 13830686"/>
                <a:gd name="connsiteY4-20" fmla="*/ 0 h 23927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830686" h="2392709" fill="none" extrusionOk="0">
                  <a:moveTo>
                    <a:pt x="0" y="0"/>
                  </a:moveTo>
                  <a:cubicBezTo>
                    <a:pt x="4973088" y="57713"/>
                    <a:pt x="7697833" y="393858"/>
                    <a:pt x="13830686" y="0"/>
                  </a:cubicBezTo>
                  <a:cubicBezTo>
                    <a:pt x="13488826" y="638459"/>
                    <a:pt x="13660740" y="1671403"/>
                    <a:pt x="13830686" y="2392709"/>
                  </a:cubicBezTo>
                  <a:cubicBezTo>
                    <a:pt x="7983195" y="1918757"/>
                    <a:pt x="3170592" y="1894435"/>
                    <a:pt x="0" y="2392709"/>
                  </a:cubicBezTo>
                  <a:cubicBezTo>
                    <a:pt x="110499" y="1533973"/>
                    <a:pt x="113022" y="578267"/>
                    <a:pt x="0" y="0"/>
                  </a:cubicBezTo>
                  <a:close/>
                </a:path>
                <a:path w="13830686" h="2392709" stroke="0" extrusionOk="0">
                  <a:moveTo>
                    <a:pt x="0" y="0"/>
                  </a:moveTo>
                  <a:cubicBezTo>
                    <a:pt x="6929082" y="21387"/>
                    <a:pt x="10842112" y="-176408"/>
                    <a:pt x="13830686" y="0"/>
                  </a:cubicBezTo>
                  <a:cubicBezTo>
                    <a:pt x="13622398" y="213918"/>
                    <a:pt x="13876294" y="1560015"/>
                    <a:pt x="13830686" y="2392709"/>
                  </a:cubicBezTo>
                  <a:cubicBezTo>
                    <a:pt x="9238821" y="2292668"/>
                    <a:pt x="3544826" y="2859264"/>
                    <a:pt x="0" y="2392709"/>
                  </a:cubicBezTo>
                  <a:cubicBezTo>
                    <a:pt x="1990" y="1696266"/>
                    <a:pt x="119136" y="1180249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158942" y="-570163"/>
                    <a:pt x="8528338" y="144514"/>
                    <a:pt x="13830686" y="0"/>
                  </a:cubicBezTo>
                  <a:cubicBezTo>
                    <a:pt x="13543157" y="436188"/>
                    <a:pt x="13827388" y="1746562"/>
                    <a:pt x="13830686" y="2392709"/>
                  </a:cubicBezTo>
                  <a:cubicBezTo>
                    <a:pt x="6825403" y="1747182"/>
                    <a:pt x="3959648" y="2072501"/>
                    <a:pt x="0" y="2392709"/>
                  </a:cubicBezTo>
                  <a:cubicBezTo>
                    <a:pt x="74967" y="1574091"/>
                    <a:pt x="7085" y="447560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5080311" y="27829"/>
                    <a:pt x="7861834" y="435849"/>
                    <a:pt x="13830686" y="0"/>
                  </a:cubicBezTo>
                  <a:cubicBezTo>
                    <a:pt x="13550519" y="532362"/>
                    <a:pt x="13719729" y="1736837"/>
                    <a:pt x="13830686" y="2392709"/>
                  </a:cubicBezTo>
                  <a:cubicBezTo>
                    <a:pt x="7382261" y="2035064"/>
                    <a:pt x="3313526" y="1695071"/>
                    <a:pt x="0" y="2392709"/>
                  </a:cubicBezTo>
                  <a:cubicBezTo>
                    <a:pt x="101087" y="1582141"/>
                    <a:pt x="59805" y="48834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sz="790" kern="0">
                  <a:solidFill>
                    <a:prstClr val="white"/>
                  </a:solidFill>
                  <a:latin typeface="Cambria" panose="02040503050406030204" pitchFamily="18" charset="0"/>
                  <a:ea typeface="字魂37号-波纹乖乖体"/>
                </a:rPr>
                <a:t>*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3959" y="182294"/>
              <a:ext cx="13622080" cy="14873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800">
                <a:spcBef>
                  <a:spcPct val="50000"/>
                </a:spcBef>
                <a:defRPr/>
              </a:pPr>
              <a:r>
                <a:rPr lang="en-US" sz="4950" b="1" kern="0" spc="-113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7,91 + 6,8 = ?</a:t>
              </a:r>
              <a:endParaRPr lang="en-US" altLang="en-US" sz="4950" b="1" kern="0" spc="-113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Cambria" panose="02040503050406030204" pitchFamily="18" charset="0"/>
              </a:endParaRPr>
            </a:p>
          </p:txBody>
        </p:sp>
      </p:grpSp>
      <p:pic>
        <p:nvPicPr>
          <p:cNvPr id="30" name="Picture 2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9724" y="866396"/>
            <a:ext cx="1764945" cy="194326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836989" y="3081646"/>
            <a:ext cx="3402830" cy="864272"/>
            <a:chOff x="6830721" y="2864057"/>
            <a:chExt cx="4537107" cy="1152362"/>
          </a:xfrm>
          <a:solidFill>
            <a:sysClr val="window" lastClr="FFFFFF"/>
          </a:solidFill>
        </p:grpSpPr>
        <p:sp>
          <p:nvSpPr>
            <p:cNvPr id="28" name="Rectangle: Rounded Corners 27"/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96873" y="2969980"/>
              <a:ext cx="3750830" cy="104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4500" b="1" kern="0" dirty="0">
                  <a:solidFill>
                    <a:srgbClr val="FF0000"/>
                  </a:solidFill>
                  <a:latin typeface="Cambria" panose="02040503050406030204" pitchFamily="18" charset="0"/>
                </a:rPr>
                <a:t>14,71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ontent Placeholder 29" descr="Background pattern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179"/>
            <a:ext cx="9144000" cy="51275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46925" y="1314406"/>
            <a:ext cx="7299616" cy="1373408"/>
            <a:chOff x="226633" y="-47311"/>
            <a:chExt cx="13830686" cy="2392709"/>
          </a:xfrm>
        </p:grpSpPr>
        <p:sp>
          <p:nvSpPr>
            <p:cNvPr id="6" name="Rectangle 1"/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-1" fmla="*/ 0 w 13830686"/>
                <a:gd name="connsiteY0-2" fmla="*/ 0 h 2392709"/>
                <a:gd name="connsiteX1-3" fmla="*/ 13830686 w 13830686"/>
                <a:gd name="connsiteY1-4" fmla="*/ 0 h 2392709"/>
                <a:gd name="connsiteX2-5" fmla="*/ 13830686 w 13830686"/>
                <a:gd name="connsiteY2-6" fmla="*/ 2392709 h 2392709"/>
                <a:gd name="connsiteX3-7" fmla="*/ 0 w 13830686"/>
                <a:gd name="connsiteY3-8" fmla="*/ 2392709 h 2392709"/>
                <a:gd name="connsiteX4-9" fmla="*/ 0 w 13830686"/>
                <a:gd name="connsiteY4-10" fmla="*/ 0 h 2392709"/>
                <a:gd name="connsiteX0-11" fmla="*/ 0 w 13830686"/>
                <a:gd name="connsiteY0-12" fmla="*/ 0 h 2392709"/>
                <a:gd name="connsiteX1-13" fmla="*/ 13830686 w 13830686"/>
                <a:gd name="connsiteY1-14" fmla="*/ 0 h 2392709"/>
                <a:gd name="connsiteX2-15" fmla="*/ 13830686 w 13830686"/>
                <a:gd name="connsiteY2-16" fmla="*/ 2392709 h 2392709"/>
                <a:gd name="connsiteX3-17" fmla="*/ 0 w 13830686"/>
                <a:gd name="connsiteY3-18" fmla="*/ 2392709 h 2392709"/>
                <a:gd name="connsiteX4-19" fmla="*/ 0 w 13830686"/>
                <a:gd name="connsiteY4-20" fmla="*/ 0 h 23927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830686" h="2392709" fill="none" extrusionOk="0">
                  <a:moveTo>
                    <a:pt x="0" y="0"/>
                  </a:moveTo>
                  <a:cubicBezTo>
                    <a:pt x="4909930" y="-45935"/>
                    <a:pt x="7708067" y="298029"/>
                    <a:pt x="13830686" y="0"/>
                  </a:cubicBezTo>
                  <a:cubicBezTo>
                    <a:pt x="13600560" y="482495"/>
                    <a:pt x="13424313" y="1654463"/>
                    <a:pt x="13830686" y="2392709"/>
                  </a:cubicBezTo>
                  <a:cubicBezTo>
                    <a:pt x="7649421" y="2133745"/>
                    <a:pt x="2855227" y="1501331"/>
                    <a:pt x="0" y="2392709"/>
                  </a:cubicBezTo>
                  <a:cubicBezTo>
                    <a:pt x="161468" y="1533688"/>
                    <a:pt x="139704" y="546838"/>
                    <a:pt x="0" y="0"/>
                  </a:cubicBezTo>
                  <a:close/>
                </a:path>
                <a:path w="13830686" h="2392709" stroke="0" extrusionOk="0">
                  <a:moveTo>
                    <a:pt x="0" y="0"/>
                  </a:moveTo>
                  <a:cubicBezTo>
                    <a:pt x="6287277" y="-172016"/>
                    <a:pt x="11489979" y="-211927"/>
                    <a:pt x="13830686" y="0"/>
                  </a:cubicBezTo>
                  <a:cubicBezTo>
                    <a:pt x="13671223" y="305708"/>
                    <a:pt x="13999142" y="1490249"/>
                    <a:pt x="13830686" y="2392709"/>
                  </a:cubicBezTo>
                  <a:cubicBezTo>
                    <a:pt x="9066587" y="2273305"/>
                    <a:pt x="3560887" y="2771795"/>
                    <a:pt x="0" y="2392709"/>
                  </a:cubicBezTo>
                  <a:cubicBezTo>
                    <a:pt x="-40447" y="1699499"/>
                    <a:pt x="120624" y="1335998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163082" y="-644917"/>
                    <a:pt x="8500727" y="64560"/>
                    <a:pt x="13830686" y="0"/>
                  </a:cubicBezTo>
                  <a:cubicBezTo>
                    <a:pt x="13592021" y="519570"/>
                    <a:pt x="13828263" y="1637894"/>
                    <a:pt x="13830686" y="2392709"/>
                  </a:cubicBezTo>
                  <a:cubicBezTo>
                    <a:pt x="7103536" y="1911291"/>
                    <a:pt x="3818679" y="2635406"/>
                    <a:pt x="0" y="2392709"/>
                  </a:cubicBezTo>
                  <a:cubicBezTo>
                    <a:pt x="109157" y="1584997"/>
                    <a:pt x="-39446" y="421768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823965" y="-133961"/>
                    <a:pt x="8157110" y="188065"/>
                    <a:pt x="13830686" y="0"/>
                  </a:cubicBezTo>
                  <a:cubicBezTo>
                    <a:pt x="13515958" y="426323"/>
                    <a:pt x="13543848" y="1714408"/>
                    <a:pt x="13830686" y="2392709"/>
                  </a:cubicBezTo>
                  <a:cubicBezTo>
                    <a:pt x="7119094" y="2170795"/>
                    <a:pt x="3237251" y="1497226"/>
                    <a:pt x="0" y="2392709"/>
                  </a:cubicBezTo>
                  <a:cubicBezTo>
                    <a:pt x="194004" y="1469880"/>
                    <a:pt x="125369" y="492446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sz="790" kern="0">
                  <a:solidFill>
                    <a:prstClr val="white"/>
                  </a:solidFill>
                  <a:latin typeface="Cambria" panose="02040503050406030204" pitchFamily="18" charset="0"/>
                  <a:ea typeface="字魂37号-波纹乖乖体"/>
                </a:rPr>
                <a:t>*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1906" y="114125"/>
              <a:ext cx="13356579" cy="10455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800">
                <a:spcBef>
                  <a:spcPct val="50000"/>
                </a:spcBef>
                <a:defRPr/>
              </a:pPr>
              <a:r>
                <a:rPr lang="en-US" sz="3300" b="1" kern="0" spc="-113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22,67 + 5,287</a:t>
              </a:r>
              <a:endParaRPr lang="en-US" altLang="en-US" sz="3300" b="1" kern="0" spc="-113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Cambria" panose="02040503050406030204" pitchFamily="18" charset="0"/>
              </a:endParaRPr>
            </a:p>
          </p:txBody>
        </p:sp>
      </p:grpSp>
      <p:pic>
        <p:nvPicPr>
          <p:cNvPr id="33" name="Picture 3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23" y="1077897"/>
            <a:ext cx="1407247" cy="157362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372770" y="3503127"/>
            <a:ext cx="3402830" cy="864272"/>
            <a:chOff x="6830721" y="2864057"/>
            <a:chExt cx="4537107" cy="1152362"/>
          </a:xfrm>
          <a:solidFill>
            <a:sysClr val="window" lastClr="FFFFFF"/>
          </a:solidFill>
        </p:grpSpPr>
        <p:sp>
          <p:nvSpPr>
            <p:cNvPr id="28" name="Rectangle: Rounded Corners 27"/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96873" y="2969980"/>
              <a:ext cx="3750830" cy="104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4500" b="1" kern="0" dirty="0">
                  <a:solidFill>
                    <a:srgbClr val="FF0000"/>
                  </a:solidFill>
                  <a:latin typeface="Cambria" panose="02040503050406030204" pitchFamily="18" charset="0"/>
                </a:rPr>
                <a:t>27,957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undefined (17)"/>
          <p:cNvPicPr>
            <a:picLocks noChangeAspect="1"/>
          </p:cNvPicPr>
          <p:nvPr/>
        </p:nvPicPr>
        <p:blipFill>
          <a:blip r:embed="rId4"/>
          <a:srcRect r="53034" b="34472"/>
          <a:stretch>
            <a:fillRect/>
          </a:stretch>
        </p:blipFill>
        <p:spPr>
          <a:xfrm>
            <a:off x="856299" y="553720"/>
            <a:ext cx="2231231" cy="4151630"/>
          </a:xfrm>
          <a:prstGeom prst="rect">
            <a:avLst/>
          </a:prstGeom>
        </p:spPr>
      </p:pic>
      <p:pic>
        <p:nvPicPr>
          <p:cNvPr id="4" name="图片 3" descr="undefined (17)"/>
          <p:cNvPicPr>
            <a:picLocks noChangeAspect="1"/>
          </p:cNvPicPr>
          <p:nvPr/>
        </p:nvPicPr>
        <p:blipFill>
          <a:blip r:embed="rId4"/>
          <a:srcRect r="53034" b="34472"/>
          <a:stretch>
            <a:fillRect/>
          </a:stretch>
        </p:blipFill>
        <p:spPr>
          <a:xfrm flipH="1">
            <a:off x="6399849" y="553720"/>
            <a:ext cx="2231231" cy="4151630"/>
          </a:xfrm>
          <a:prstGeom prst="rect">
            <a:avLst/>
          </a:prstGeom>
        </p:spPr>
      </p:pic>
      <p:pic>
        <p:nvPicPr>
          <p:cNvPr id="15" name="图片 14" descr="a6a6d201e3a52359e6f7f4c39de683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3941" y="310514"/>
            <a:ext cx="5808389" cy="60923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0602" y="2245834"/>
            <a:ext cx="2994920" cy="3023878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365;p35"/>
          <p:cNvGrpSpPr/>
          <p:nvPr/>
        </p:nvGrpSpPr>
        <p:grpSpPr>
          <a:xfrm rot="-1799970">
            <a:off x="835631" y="1322179"/>
            <a:ext cx="458352" cy="585316"/>
            <a:chOff x="1334850" y="2910142"/>
            <a:chExt cx="280231" cy="357854"/>
          </a:xfrm>
        </p:grpSpPr>
        <p:sp>
          <p:nvSpPr>
            <p:cNvPr id="4" name="Google Shape;366;p35"/>
            <p:cNvSpPr/>
            <p:nvPr/>
          </p:nvSpPr>
          <p:spPr>
            <a:xfrm>
              <a:off x="1339981" y="2915430"/>
              <a:ext cx="269942" cy="347513"/>
            </a:xfrm>
            <a:custGeom>
              <a:avLst/>
              <a:gdLst/>
              <a:ahLst/>
              <a:cxnLst/>
              <a:rect l="l" t="t" r="r" b="b"/>
              <a:pathLst>
                <a:path w="10311" h="13274" extrusionOk="0">
                  <a:moveTo>
                    <a:pt x="904" y="0"/>
                  </a:moveTo>
                  <a:cubicBezTo>
                    <a:pt x="405" y="0"/>
                    <a:pt x="1" y="399"/>
                    <a:pt x="1" y="899"/>
                  </a:cubicBezTo>
                  <a:lnTo>
                    <a:pt x="1" y="2950"/>
                  </a:lnTo>
                  <a:cubicBezTo>
                    <a:pt x="1" y="3334"/>
                    <a:pt x="188" y="3695"/>
                    <a:pt x="496" y="3916"/>
                  </a:cubicBezTo>
                  <a:cubicBezTo>
                    <a:pt x="1082" y="4334"/>
                    <a:pt x="1500" y="5463"/>
                    <a:pt x="1500" y="6798"/>
                  </a:cubicBezTo>
                  <a:cubicBezTo>
                    <a:pt x="1500" y="8134"/>
                    <a:pt x="1077" y="9263"/>
                    <a:pt x="496" y="9681"/>
                  </a:cubicBezTo>
                  <a:cubicBezTo>
                    <a:pt x="188" y="9902"/>
                    <a:pt x="1" y="10262"/>
                    <a:pt x="1" y="10646"/>
                  </a:cubicBezTo>
                  <a:lnTo>
                    <a:pt x="1" y="12371"/>
                  </a:lnTo>
                  <a:cubicBezTo>
                    <a:pt x="1" y="12870"/>
                    <a:pt x="405" y="13274"/>
                    <a:pt x="904" y="13274"/>
                  </a:cubicBezTo>
                  <a:lnTo>
                    <a:pt x="9407" y="13274"/>
                  </a:lnTo>
                  <a:cubicBezTo>
                    <a:pt x="9902" y="13274"/>
                    <a:pt x="10306" y="12870"/>
                    <a:pt x="10306" y="12371"/>
                  </a:cubicBezTo>
                  <a:lnTo>
                    <a:pt x="10306" y="10646"/>
                  </a:lnTo>
                  <a:cubicBezTo>
                    <a:pt x="10306" y="10262"/>
                    <a:pt x="10123" y="9902"/>
                    <a:pt x="9811" y="9681"/>
                  </a:cubicBezTo>
                  <a:cubicBezTo>
                    <a:pt x="9230" y="9258"/>
                    <a:pt x="8812" y="8124"/>
                    <a:pt x="8812" y="6793"/>
                  </a:cubicBezTo>
                  <a:cubicBezTo>
                    <a:pt x="8812" y="5463"/>
                    <a:pt x="9234" y="4334"/>
                    <a:pt x="9816" y="3911"/>
                  </a:cubicBezTo>
                  <a:cubicBezTo>
                    <a:pt x="10123" y="3690"/>
                    <a:pt x="10310" y="3330"/>
                    <a:pt x="10310" y="2950"/>
                  </a:cubicBezTo>
                  <a:lnTo>
                    <a:pt x="10310" y="899"/>
                  </a:lnTo>
                  <a:cubicBezTo>
                    <a:pt x="10310" y="399"/>
                    <a:pt x="9907" y="0"/>
                    <a:pt x="9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" name="Google Shape;367;p35"/>
            <p:cNvSpPr/>
            <p:nvPr/>
          </p:nvSpPr>
          <p:spPr>
            <a:xfrm>
              <a:off x="1539970" y="2915430"/>
              <a:ext cx="69953" cy="347513"/>
            </a:xfrm>
            <a:custGeom>
              <a:avLst/>
              <a:gdLst/>
              <a:ahLst/>
              <a:cxnLst/>
              <a:rect l="l" t="t" r="r" b="b"/>
              <a:pathLst>
                <a:path w="2672" h="13274" extrusionOk="0">
                  <a:moveTo>
                    <a:pt x="591" y="0"/>
                  </a:moveTo>
                  <a:cubicBezTo>
                    <a:pt x="1091" y="0"/>
                    <a:pt x="1495" y="399"/>
                    <a:pt x="1495" y="899"/>
                  </a:cubicBezTo>
                  <a:lnTo>
                    <a:pt x="1495" y="2950"/>
                  </a:lnTo>
                  <a:cubicBezTo>
                    <a:pt x="1495" y="3334"/>
                    <a:pt x="1312" y="3695"/>
                    <a:pt x="1000" y="3916"/>
                  </a:cubicBezTo>
                  <a:cubicBezTo>
                    <a:pt x="418" y="4334"/>
                    <a:pt x="0" y="5463"/>
                    <a:pt x="0" y="6798"/>
                  </a:cubicBezTo>
                  <a:cubicBezTo>
                    <a:pt x="0" y="8134"/>
                    <a:pt x="418" y="9263"/>
                    <a:pt x="1000" y="9681"/>
                  </a:cubicBezTo>
                  <a:cubicBezTo>
                    <a:pt x="1312" y="9902"/>
                    <a:pt x="1495" y="10262"/>
                    <a:pt x="1495" y="10646"/>
                  </a:cubicBezTo>
                  <a:lnTo>
                    <a:pt x="1495" y="12371"/>
                  </a:lnTo>
                  <a:cubicBezTo>
                    <a:pt x="1495" y="12870"/>
                    <a:pt x="1091" y="13274"/>
                    <a:pt x="591" y="13274"/>
                  </a:cubicBezTo>
                  <a:lnTo>
                    <a:pt x="1768" y="13274"/>
                  </a:lnTo>
                  <a:cubicBezTo>
                    <a:pt x="2263" y="13274"/>
                    <a:pt x="2667" y="12870"/>
                    <a:pt x="2667" y="12371"/>
                  </a:cubicBezTo>
                  <a:lnTo>
                    <a:pt x="2667" y="10646"/>
                  </a:lnTo>
                  <a:cubicBezTo>
                    <a:pt x="2667" y="10262"/>
                    <a:pt x="2484" y="9902"/>
                    <a:pt x="2172" y="9681"/>
                  </a:cubicBezTo>
                  <a:cubicBezTo>
                    <a:pt x="1591" y="9263"/>
                    <a:pt x="1173" y="8134"/>
                    <a:pt x="1173" y="6798"/>
                  </a:cubicBezTo>
                  <a:cubicBezTo>
                    <a:pt x="1173" y="5463"/>
                    <a:pt x="1591" y="4334"/>
                    <a:pt x="2177" y="3916"/>
                  </a:cubicBezTo>
                  <a:cubicBezTo>
                    <a:pt x="2484" y="3695"/>
                    <a:pt x="2671" y="3334"/>
                    <a:pt x="2671" y="2950"/>
                  </a:cubicBezTo>
                  <a:lnTo>
                    <a:pt x="2671" y="899"/>
                  </a:lnTo>
                  <a:cubicBezTo>
                    <a:pt x="2671" y="399"/>
                    <a:pt x="2268" y="0"/>
                    <a:pt x="17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368;p35"/>
            <p:cNvSpPr/>
            <p:nvPr/>
          </p:nvSpPr>
          <p:spPr>
            <a:xfrm>
              <a:off x="1409934" y="3016433"/>
              <a:ext cx="130062" cy="246406"/>
            </a:xfrm>
            <a:custGeom>
              <a:avLst/>
              <a:gdLst/>
              <a:ahLst/>
              <a:cxnLst/>
              <a:rect l="l" t="t" r="r" b="b"/>
              <a:pathLst>
                <a:path w="4968" h="9412" extrusionOk="0">
                  <a:moveTo>
                    <a:pt x="653" y="0"/>
                  </a:moveTo>
                  <a:cubicBezTo>
                    <a:pt x="293" y="0"/>
                    <a:pt x="0" y="288"/>
                    <a:pt x="0" y="653"/>
                  </a:cubicBezTo>
                  <a:lnTo>
                    <a:pt x="0" y="9411"/>
                  </a:lnTo>
                  <a:lnTo>
                    <a:pt x="4967" y="9411"/>
                  </a:lnTo>
                  <a:lnTo>
                    <a:pt x="4967" y="1960"/>
                  </a:lnTo>
                  <a:cubicBezTo>
                    <a:pt x="4967" y="874"/>
                    <a:pt x="4088" y="0"/>
                    <a:pt x="30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369;p35"/>
            <p:cNvSpPr/>
            <p:nvPr/>
          </p:nvSpPr>
          <p:spPr>
            <a:xfrm>
              <a:off x="1464624" y="3016406"/>
              <a:ext cx="55371" cy="246432"/>
            </a:xfrm>
            <a:custGeom>
              <a:avLst/>
              <a:gdLst/>
              <a:ahLst/>
              <a:cxnLst/>
              <a:rect l="l" t="t" r="r" b="b"/>
              <a:pathLst>
                <a:path w="2115" h="9413" extrusionOk="0">
                  <a:moveTo>
                    <a:pt x="935" y="1"/>
                  </a:moveTo>
                  <a:cubicBezTo>
                    <a:pt x="928" y="1"/>
                    <a:pt x="921" y="1"/>
                    <a:pt x="914" y="1"/>
                  </a:cubicBezTo>
                  <a:lnTo>
                    <a:pt x="1" y="1"/>
                  </a:lnTo>
                  <a:lnTo>
                    <a:pt x="1" y="9412"/>
                  </a:lnTo>
                  <a:lnTo>
                    <a:pt x="2115" y="9412"/>
                  </a:lnTo>
                  <a:lnTo>
                    <a:pt x="2115" y="405"/>
                  </a:lnTo>
                  <a:cubicBezTo>
                    <a:pt x="1774" y="145"/>
                    <a:pt x="1360" y="1"/>
                    <a:pt x="935" y="1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370;p35"/>
            <p:cNvSpPr/>
            <p:nvPr/>
          </p:nvSpPr>
          <p:spPr>
            <a:xfrm>
              <a:off x="1484626" y="3016433"/>
              <a:ext cx="55371" cy="246406"/>
            </a:xfrm>
            <a:custGeom>
              <a:avLst/>
              <a:gdLst/>
              <a:ahLst/>
              <a:cxnLst/>
              <a:rect l="l" t="t" r="r" b="b"/>
              <a:pathLst>
                <a:path w="2115" h="9412" extrusionOk="0">
                  <a:moveTo>
                    <a:pt x="158" y="0"/>
                  </a:moveTo>
                  <a:cubicBezTo>
                    <a:pt x="155" y="0"/>
                    <a:pt x="153" y="0"/>
                    <a:pt x="150" y="0"/>
                  </a:cubicBezTo>
                  <a:lnTo>
                    <a:pt x="1" y="0"/>
                  </a:lnTo>
                  <a:lnTo>
                    <a:pt x="1" y="9411"/>
                  </a:lnTo>
                  <a:lnTo>
                    <a:pt x="2114" y="9411"/>
                  </a:lnTo>
                  <a:lnTo>
                    <a:pt x="2114" y="1965"/>
                  </a:lnTo>
                  <a:cubicBezTo>
                    <a:pt x="2114" y="882"/>
                    <a:pt x="1240" y="0"/>
                    <a:pt x="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371;p35"/>
            <p:cNvSpPr/>
            <p:nvPr/>
          </p:nvSpPr>
          <p:spPr>
            <a:xfrm>
              <a:off x="1484626" y="3016433"/>
              <a:ext cx="55371" cy="246275"/>
            </a:xfrm>
            <a:custGeom>
              <a:avLst/>
              <a:gdLst/>
              <a:ahLst/>
              <a:cxnLst/>
              <a:rect l="l" t="t" r="r" b="b"/>
              <a:pathLst>
                <a:path w="2115" h="9407" extrusionOk="0">
                  <a:moveTo>
                    <a:pt x="158" y="0"/>
                  </a:moveTo>
                  <a:cubicBezTo>
                    <a:pt x="155" y="0"/>
                    <a:pt x="153" y="0"/>
                    <a:pt x="150" y="0"/>
                  </a:cubicBezTo>
                  <a:lnTo>
                    <a:pt x="1" y="0"/>
                  </a:lnTo>
                  <a:lnTo>
                    <a:pt x="1" y="96"/>
                  </a:lnTo>
                  <a:cubicBezTo>
                    <a:pt x="803" y="365"/>
                    <a:pt x="1346" y="1115"/>
                    <a:pt x="1346" y="1960"/>
                  </a:cubicBezTo>
                  <a:lnTo>
                    <a:pt x="1346" y="9406"/>
                  </a:lnTo>
                  <a:lnTo>
                    <a:pt x="2114" y="9406"/>
                  </a:lnTo>
                  <a:lnTo>
                    <a:pt x="2114" y="1960"/>
                  </a:lnTo>
                  <a:cubicBezTo>
                    <a:pt x="2114" y="877"/>
                    <a:pt x="1240" y="0"/>
                    <a:pt x="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372;p35"/>
            <p:cNvSpPr/>
            <p:nvPr/>
          </p:nvSpPr>
          <p:spPr>
            <a:xfrm>
              <a:off x="1431428" y="3126598"/>
              <a:ext cx="30212" cy="25997"/>
            </a:xfrm>
            <a:custGeom>
              <a:avLst/>
              <a:gdLst/>
              <a:ahLst/>
              <a:cxnLst/>
              <a:rect l="l" t="t" r="r" b="b"/>
              <a:pathLst>
                <a:path w="1154" h="993" extrusionOk="0">
                  <a:moveTo>
                    <a:pt x="659" y="0"/>
                  </a:moveTo>
                  <a:cubicBezTo>
                    <a:pt x="222" y="0"/>
                    <a:pt x="1" y="534"/>
                    <a:pt x="313" y="846"/>
                  </a:cubicBezTo>
                  <a:cubicBezTo>
                    <a:pt x="412" y="947"/>
                    <a:pt x="535" y="992"/>
                    <a:pt x="656" y="992"/>
                  </a:cubicBezTo>
                  <a:cubicBezTo>
                    <a:pt x="909" y="992"/>
                    <a:pt x="1154" y="794"/>
                    <a:pt x="1154" y="495"/>
                  </a:cubicBezTo>
                  <a:cubicBezTo>
                    <a:pt x="1154" y="221"/>
                    <a:pt x="933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373;p35"/>
            <p:cNvSpPr/>
            <p:nvPr/>
          </p:nvSpPr>
          <p:spPr>
            <a:xfrm>
              <a:off x="1424386" y="3121362"/>
              <a:ext cx="42542" cy="36443"/>
            </a:xfrm>
            <a:custGeom>
              <a:avLst/>
              <a:gdLst/>
              <a:ahLst/>
              <a:cxnLst/>
              <a:rect l="l" t="t" r="r" b="b"/>
              <a:pathLst>
                <a:path w="1625" h="1392" extrusionOk="0">
                  <a:moveTo>
                    <a:pt x="932" y="401"/>
                  </a:moveTo>
                  <a:cubicBezTo>
                    <a:pt x="1005" y="401"/>
                    <a:pt x="1079" y="428"/>
                    <a:pt x="1139" y="489"/>
                  </a:cubicBezTo>
                  <a:cubicBezTo>
                    <a:pt x="1322" y="671"/>
                    <a:pt x="1192" y="988"/>
                    <a:pt x="928" y="988"/>
                  </a:cubicBezTo>
                  <a:cubicBezTo>
                    <a:pt x="769" y="988"/>
                    <a:pt x="635" y="859"/>
                    <a:pt x="635" y="695"/>
                  </a:cubicBezTo>
                  <a:cubicBezTo>
                    <a:pt x="635" y="520"/>
                    <a:pt x="780" y="401"/>
                    <a:pt x="932" y="401"/>
                  </a:cubicBezTo>
                  <a:close/>
                  <a:moveTo>
                    <a:pt x="925" y="0"/>
                  </a:moveTo>
                  <a:cubicBezTo>
                    <a:pt x="754" y="0"/>
                    <a:pt x="579" y="64"/>
                    <a:pt x="438" y="205"/>
                  </a:cubicBezTo>
                  <a:cubicBezTo>
                    <a:pt x="1" y="642"/>
                    <a:pt x="313" y="1392"/>
                    <a:pt x="928" y="1392"/>
                  </a:cubicBezTo>
                  <a:cubicBezTo>
                    <a:pt x="1312" y="1392"/>
                    <a:pt x="1624" y="1080"/>
                    <a:pt x="1624" y="695"/>
                  </a:cubicBezTo>
                  <a:cubicBezTo>
                    <a:pt x="1624" y="276"/>
                    <a:pt x="1282" y="0"/>
                    <a:pt x="9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374;p35"/>
            <p:cNvSpPr/>
            <p:nvPr/>
          </p:nvSpPr>
          <p:spPr>
            <a:xfrm>
              <a:off x="1334850" y="2910142"/>
              <a:ext cx="280231" cy="357854"/>
            </a:xfrm>
            <a:custGeom>
              <a:avLst/>
              <a:gdLst/>
              <a:ahLst/>
              <a:cxnLst/>
              <a:rect l="l" t="t" r="r" b="b"/>
              <a:pathLst>
                <a:path w="10704" h="13669" extrusionOk="0">
                  <a:moveTo>
                    <a:pt x="5923" y="4257"/>
                  </a:moveTo>
                  <a:cubicBezTo>
                    <a:pt x="6875" y="4291"/>
                    <a:pt x="7634" y="5069"/>
                    <a:pt x="7634" y="6020"/>
                  </a:cubicBezTo>
                  <a:lnTo>
                    <a:pt x="7634" y="13274"/>
                  </a:lnTo>
                  <a:lnTo>
                    <a:pt x="5923" y="13274"/>
                  </a:lnTo>
                  <a:lnTo>
                    <a:pt x="5923" y="4257"/>
                  </a:lnTo>
                  <a:close/>
                  <a:moveTo>
                    <a:pt x="1100" y="1"/>
                  </a:moveTo>
                  <a:cubicBezTo>
                    <a:pt x="490" y="1"/>
                    <a:pt x="0" y="496"/>
                    <a:pt x="0" y="1101"/>
                  </a:cubicBezTo>
                  <a:lnTo>
                    <a:pt x="0" y="3152"/>
                  </a:lnTo>
                  <a:cubicBezTo>
                    <a:pt x="0" y="3599"/>
                    <a:pt x="211" y="4022"/>
                    <a:pt x="577" y="4281"/>
                  </a:cubicBezTo>
                  <a:cubicBezTo>
                    <a:pt x="1115" y="4665"/>
                    <a:pt x="1494" y="5780"/>
                    <a:pt x="1494" y="6995"/>
                  </a:cubicBezTo>
                  <a:cubicBezTo>
                    <a:pt x="1494" y="8211"/>
                    <a:pt x="1115" y="9330"/>
                    <a:pt x="577" y="9714"/>
                  </a:cubicBezTo>
                  <a:cubicBezTo>
                    <a:pt x="211" y="9974"/>
                    <a:pt x="0" y="10392"/>
                    <a:pt x="0" y="10843"/>
                  </a:cubicBezTo>
                  <a:lnTo>
                    <a:pt x="0" y="12568"/>
                  </a:lnTo>
                  <a:cubicBezTo>
                    <a:pt x="0" y="13178"/>
                    <a:pt x="490" y="13668"/>
                    <a:pt x="1100" y="13668"/>
                  </a:cubicBezTo>
                  <a:lnTo>
                    <a:pt x="9603" y="13668"/>
                  </a:lnTo>
                  <a:cubicBezTo>
                    <a:pt x="10209" y="13668"/>
                    <a:pt x="10703" y="13178"/>
                    <a:pt x="10703" y="12568"/>
                  </a:cubicBezTo>
                  <a:lnTo>
                    <a:pt x="10703" y="10843"/>
                  </a:lnTo>
                  <a:cubicBezTo>
                    <a:pt x="10703" y="10392"/>
                    <a:pt x="10487" y="9974"/>
                    <a:pt x="10127" y="9714"/>
                  </a:cubicBezTo>
                  <a:cubicBezTo>
                    <a:pt x="9584" y="9330"/>
                    <a:pt x="9209" y="8211"/>
                    <a:pt x="9209" y="6995"/>
                  </a:cubicBezTo>
                  <a:cubicBezTo>
                    <a:pt x="9209" y="5780"/>
                    <a:pt x="9584" y="4665"/>
                    <a:pt x="10127" y="4281"/>
                  </a:cubicBezTo>
                  <a:cubicBezTo>
                    <a:pt x="10487" y="4022"/>
                    <a:pt x="10703" y="3599"/>
                    <a:pt x="10703" y="3152"/>
                  </a:cubicBezTo>
                  <a:lnTo>
                    <a:pt x="10703" y="2081"/>
                  </a:lnTo>
                  <a:cubicBezTo>
                    <a:pt x="10703" y="1946"/>
                    <a:pt x="10604" y="1879"/>
                    <a:pt x="10504" y="1879"/>
                  </a:cubicBezTo>
                  <a:cubicBezTo>
                    <a:pt x="10404" y="1879"/>
                    <a:pt x="10305" y="1946"/>
                    <a:pt x="10305" y="2081"/>
                  </a:cubicBezTo>
                  <a:lnTo>
                    <a:pt x="10305" y="3152"/>
                  </a:lnTo>
                  <a:cubicBezTo>
                    <a:pt x="10305" y="3469"/>
                    <a:pt x="10151" y="3767"/>
                    <a:pt x="9896" y="3954"/>
                  </a:cubicBezTo>
                  <a:cubicBezTo>
                    <a:pt x="8455" y="4987"/>
                    <a:pt x="8450" y="9003"/>
                    <a:pt x="9896" y="10041"/>
                  </a:cubicBezTo>
                  <a:cubicBezTo>
                    <a:pt x="10151" y="10224"/>
                    <a:pt x="10305" y="10522"/>
                    <a:pt x="10305" y="10843"/>
                  </a:cubicBezTo>
                  <a:lnTo>
                    <a:pt x="10305" y="12568"/>
                  </a:lnTo>
                  <a:cubicBezTo>
                    <a:pt x="10305" y="12957"/>
                    <a:pt x="9992" y="13274"/>
                    <a:pt x="9603" y="13274"/>
                  </a:cubicBezTo>
                  <a:lnTo>
                    <a:pt x="8032" y="13274"/>
                  </a:lnTo>
                  <a:lnTo>
                    <a:pt x="8032" y="6020"/>
                  </a:lnTo>
                  <a:cubicBezTo>
                    <a:pt x="8032" y="4829"/>
                    <a:pt x="7062" y="3858"/>
                    <a:pt x="5871" y="3858"/>
                  </a:cubicBezTo>
                  <a:lnTo>
                    <a:pt x="3521" y="3858"/>
                  </a:lnTo>
                  <a:cubicBezTo>
                    <a:pt x="3051" y="3858"/>
                    <a:pt x="2666" y="4243"/>
                    <a:pt x="2666" y="4713"/>
                  </a:cubicBezTo>
                  <a:lnTo>
                    <a:pt x="2666" y="11617"/>
                  </a:lnTo>
                  <a:cubicBezTo>
                    <a:pt x="2666" y="11749"/>
                    <a:pt x="2767" y="11815"/>
                    <a:pt x="2868" y="11815"/>
                  </a:cubicBezTo>
                  <a:cubicBezTo>
                    <a:pt x="2969" y="11815"/>
                    <a:pt x="3070" y="11749"/>
                    <a:pt x="3070" y="11617"/>
                  </a:cubicBezTo>
                  <a:lnTo>
                    <a:pt x="3070" y="4713"/>
                  </a:lnTo>
                  <a:cubicBezTo>
                    <a:pt x="3070" y="4459"/>
                    <a:pt x="3272" y="4257"/>
                    <a:pt x="3521" y="4257"/>
                  </a:cubicBezTo>
                  <a:lnTo>
                    <a:pt x="5525" y="4257"/>
                  </a:lnTo>
                  <a:lnTo>
                    <a:pt x="5525" y="13274"/>
                  </a:lnTo>
                  <a:lnTo>
                    <a:pt x="3070" y="13274"/>
                  </a:lnTo>
                  <a:lnTo>
                    <a:pt x="3070" y="12366"/>
                  </a:lnTo>
                  <a:cubicBezTo>
                    <a:pt x="3070" y="12232"/>
                    <a:pt x="2969" y="12164"/>
                    <a:pt x="2868" y="12164"/>
                  </a:cubicBezTo>
                  <a:cubicBezTo>
                    <a:pt x="2767" y="12164"/>
                    <a:pt x="2666" y="12232"/>
                    <a:pt x="2666" y="12366"/>
                  </a:cubicBezTo>
                  <a:lnTo>
                    <a:pt x="2666" y="13274"/>
                  </a:lnTo>
                  <a:lnTo>
                    <a:pt x="1100" y="13274"/>
                  </a:lnTo>
                  <a:cubicBezTo>
                    <a:pt x="711" y="13269"/>
                    <a:pt x="399" y="12957"/>
                    <a:pt x="399" y="12573"/>
                  </a:cubicBezTo>
                  <a:lnTo>
                    <a:pt x="399" y="10843"/>
                  </a:lnTo>
                  <a:cubicBezTo>
                    <a:pt x="399" y="10526"/>
                    <a:pt x="552" y="10228"/>
                    <a:pt x="807" y="10041"/>
                  </a:cubicBezTo>
                  <a:cubicBezTo>
                    <a:pt x="2248" y="9008"/>
                    <a:pt x="2253" y="4992"/>
                    <a:pt x="807" y="3959"/>
                  </a:cubicBezTo>
                  <a:cubicBezTo>
                    <a:pt x="552" y="3772"/>
                    <a:pt x="399" y="3474"/>
                    <a:pt x="399" y="3157"/>
                  </a:cubicBezTo>
                  <a:lnTo>
                    <a:pt x="399" y="1101"/>
                  </a:lnTo>
                  <a:cubicBezTo>
                    <a:pt x="399" y="712"/>
                    <a:pt x="711" y="399"/>
                    <a:pt x="1100" y="399"/>
                  </a:cubicBezTo>
                  <a:lnTo>
                    <a:pt x="9603" y="399"/>
                  </a:lnTo>
                  <a:cubicBezTo>
                    <a:pt x="9988" y="399"/>
                    <a:pt x="10305" y="712"/>
                    <a:pt x="10305" y="1101"/>
                  </a:cubicBezTo>
                  <a:lnTo>
                    <a:pt x="10305" y="1331"/>
                  </a:lnTo>
                  <a:cubicBezTo>
                    <a:pt x="10305" y="1442"/>
                    <a:pt x="10391" y="1533"/>
                    <a:pt x="10506" y="1533"/>
                  </a:cubicBezTo>
                  <a:cubicBezTo>
                    <a:pt x="10612" y="1533"/>
                    <a:pt x="10703" y="1442"/>
                    <a:pt x="10703" y="1331"/>
                  </a:cubicBezTo>
                  <a:lnTo>
                    <a:pt x="10703" y="1101"/>
                  </a:lnTo>
                  <a:cubicBezTo>
                    <a:pt x="10703" y="496"/>
                    <a:pt x="10209" y="1"/>
                    <a:pt x="96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" name="Google Shape;355;p35"/>
          <p:cNvGrpSpPr/>
          <p:nvPr/>
        </p:nvGrpSpPr>
        <p:grpSpPr>
          <a:xfrm rot="899902">
            <a:off x="8243692" y="4991569"/>
            <a:ext cx="661390" cy="655321"/>
            <a:chOff x="3479228" y="1510926"/>
            <a:chExt cx="373798" cy="370368"/>
          </a:xfrm>
        </p:grpSpPr>
        <p:sp>
          <p:nvSpPr>
            <p:cNvPr id="14" name="Google Shape;356;p35"/>
            <p:cNvSpPr/>
            <p:nvPr/>
          </p:nvSpPr>
          <p:spPr>
            <a:xfrm>
              <a:off x="3485511" y="1516554"/>
              <a:ext cx="361232" cy="359033"/>
            </a:xfrm>
            <a:custGeom>
              <a:avLst/>
              <a:gdLst/>
              <a:ahLst/>
              <a:cxnLst/>
              <a:rect l="l" t="t" r="r" b="b"/>
              <a:pathLst>
                <a:path w="13798" h="13714" extrusionOk="0">
                  <a:moveTo>
                    <a:pt x="11492" y="1"/>
                  </a:moveTo>
                  <a:cubicBezTo>
                    <a:pt x="11375" y="1"/>
                    <a:pt x="11259" y="46"/>
                    <a:pt x="11170" y="138"/>
                  </a:cubicBezTo>
                  <a:lnTo>
                    <a:pt x="178" y="11124"/>
                  </a:lnTo>
                  <a:cubicBezTo>
                    <a:pt x="0" y="11302"/>
                    <a:pt x="0" y="11595"/>
                    <a:pt x="178" y="11773"/>
                  </a:cubicBezTo>
                  <a:lnTo>
                    <a:pt x="1989" y="13579"/>
                  </a:lnTo>
                  <a:cubicBezTo>
                    <a:pt x="2076" y="13669"/>
                    <a:pt x="2193" y="13713"/>
                    <a:pt x="2309" y="13713"/>
                  </a:cubicBezTo>
                  <a:cubicBezTo>
                    <a:pt x="2424" y="13713"/>
                    <a:pt x="2540" y="13670"/>
                    <a:pt x="2628" y="13584"/>
                  </a:cubicBezTo>
                  <a:lnTo>
                    <a:pt x="13620" y="2597"/>
                  </a:lnTo>
                  <a:cubicBezTo>
                    <a:pt x="13798" y="2415"/>
                    <a:pt x="13798" y="2127"/>
                    <a:pt x="13620" y="1949"/>
                  </a:cubicBezTo>
                  <a:lnTo>
                    <a:pt x="11814" y="138"/>
                  </a:lnTo>
                  <a:cubicBezTo>
                    <a:pt x="11725" y="46"/>
                    <a:pt x="11608" y="1"/>
                    <a:pt x="114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357;p35"/>
            <p:cNvSpPr/>
            <p:nvPr/>
          </p:nvSpPr>
          <p:spPr>
            <a:xfrm>
              <a:off x="3595807" y="1655361"/>
              <a:ext cx="111213" cy="111056"/>
            </a:xfrm>
            <a:custGeom>
              <a:avLst/>
              <a:gdLst/>
              <a:ahLst/>
              <a:cxnLst/>
              <a:rect l="l" t="t" r="r" b="b"/>
              <a:pathLst>
                <a:path w="4248" h="4242" extrusionOk="0">
                  <a:moveTo>
                    <a:pt x="1788" y="0"/>
                  </a:moveTo>
                  <a:lnTo>
                    <a:pt x="1" y="1787"/>
                  </a:lnTo>
                  <a:lnTo>
                    <a:pt x="2455" y="4242"/>
                  </a:lnTo>
                  <a:lnTo>
                    <a:pt x="4247" y="2455"/>
                  </a:lnTo>
                  <a:lnTo>
                    <a:pt x="17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358;p35"/>
            <p:cNvSpPr/>
            <p:nvPr/>
          </p:nvSpPr>
          <p:spPr>
            <a:xfrm>
              <a:off x="3488155" y="1521371"/>
              <a:ext cx="323009" cy="319763"/>
            </a:xfrm>
            <a:custGeom>
              <a:avLst/>
              <a:gdLst/>
              <a:ahLst/>
              <a:cxnLst/>
              <a:rect l="l" t="t" r="r" b="b"/>
              <a:pathLst>
                <a:path w="12338" h="12214" extrusionOk="0">
                  <a:moveTo>
                    <a:pt x="1389" y="1"/>
                  </a:moveTo>
                  <a:cubicBezTo>
                    <a:pt x="1066" y="1"/>
                    <a:pt x="742" y="124"/>
                    <a:pt x="495" y="372"/>
                  </a:cubicBezTo>
                  <a:cubicBezTo>
                    <a:pt x="0" y="866"/>
                    <a:pt x="0" y="1669"/>
                    <a:pt x="495" y="2159"/>
                  </a:cubicBezTo>
                  <a:lnTo>
                    <a:pt x="10545" y="12214"/>
                  </a:lnTo>
                  <a:lnTo>
                    <a:pt x="12337" y="10426"/>
                  </a:lnTo>
                  <a:lnTo>
                    <a:pt x="2282" y="372"/>
                  </a:lnTo>
                  <a:cubicBezTo>
                    <a:pt x="2035" y="124"/>
                    <a:pt x="1712" y="1"/>
                    <a:pt x="1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359;p35"/>
            <p:cNvSpPr/>
            <p:nvPr/>
          </p:nvSpPr>
          <p:spPr>
            <a:xfrm>
              <a:off x="3764223" y="1794324"/>
              <a:ext cx="74665" cy="73854"/>
            </a:xfrm>
            <a:custGeom>
              <a:avLst/>
              <a:gdLst/>
              <a:ahLst/>
              <a:cxnLst/>
              <a:rect l="l" t="t" r="r" b="b"/>
              <a:pathLst>
                <a:path w="2852" h="2821" extrusionOk="0">
                  <a:moveTo>
                    <a:pt x="1792" y="0"/>
                  </a:moveTo>
                  <a:lnTo>
                    <a:pt x="0" y="1788"/>
                  </a:lnTo>
                  <a:lnTo>
                    <a:pt x="2638" y="2811"/>
                  </a:lnTo>
                  <a:cubicBezTo>
                    <a:pt x="2655" y="2818"/>
                    <a:pt x="2672" y="2821"/>
                    <a:pt x="2689" y="2821"/>
                  </a:cubicBezTo>
                  <a:cubicBezTo>
                    <a:pt x="2779" y="2821"/>
                    <a:pt x="2852" y="2731"/>
                    <a:pt x="2815" y="2638"/>
                  </a:cubicBezTo>
                  <a:lnTo>
                    <a:pt x="17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360;p35"/>
            <p:cNvSpPr/>
            <p:nvPr/>
          </p:nvSpPr>
          <p:spPr>
            <a:xfrm>
              <a:off x="3799042" y="1794324"/>
              <a:ext cx="39767" cy="73801"/>
            </a:xfrm>
            <a:custGeom>
              <a:avLst/>
              <a:gdLst/>
              <a:ahLst/>
              <a:cxnLst/>
              <a:rect l="l" t="t" r="r" b="b"/>
              <a:pathLst>
                <a:path w="1519" h="2819" extrusionOk="0">
                  <a:moveTo>
                    <a:pt x="462" y="0"/>
                  </a:moveTo>
                  <a:lnTo>
                    <a:pt x="1" y="462"/>
                  </a:lnTo>
                  <a:lnTo>
                    <a:pt x="842" y="2628"/>
                  </a:lnTo>
                  <a:lnTo>
                    <a:pt x="1312" y="2811"/>
                  </a:lnTo>
                  <a:cubicBezTo>
                    <a:pt x="1328" y="2816"/>
                    <a:pt x="1343" y="2819"/>
                    <a:pt x="1358" y="2819"/>
                  </a:cubicBezTo>
                  <a:cubicBezTo>
                    <a:pt x="1445" y="2819"/>
                    <a:pt x="1518" y="2728"/>
                    <a:pt x="1485" y="2638"/>
                  </a:cubicBezTo>
                  <a:lnTo>
                    <a:pt x="4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361;p35"/>
            <p:cNvSpPr/>
            <p:nvPr/>
          </p:nvSpPr>
          <p:spPr>
            <a:xfrm>
              <a:off x="3512790" y="1521371"/>
              <a:ext cx="298373" cy="319763"/>
            </a:xfrm>
            <a:custGeom>
              <a:avLst/>
              <a:gdLst/>
              <a:ahLst/>
              <a:cxnLst/>
              <a:rect l="l" t="t" r="r" b="b"/>
              <a:pathLst>
                <a:path w="11397" h="12214" extrusionOk="0">
                  <a:moveTo>
                    <a:pt x="448" y="1"/>
                  </a:moveTo>
                  <a:cubicBezTo>
                    <a:pt x="298" y="1"/>
                    <a:pt x="147" y="28"/>
                    <a:pt x="1" y="83"/>
                  </a:cubicBezTo>
                  <a:cubicBezTo>
                    <a:pt x="169" y="146"/>
                    <a:pt x="323" y="247"/>
                    <a:pt x="448" y="372"/>
                  </a:cubicBezTo>
                  <a:lnTo>
                    <a:pt x="9157" y="9081"/>
                  </a:lnTo>
                  <a:cubicBezTo>
                    <a:pt x="9902" y="9826"/>
                    <a:pt x="9902" y="11027"/>
                    <a:pt x="9157" y="11767"/>
                  </a:cubicBezTo>
                  <a:lnTo>
                    <a:pt x="9604" y="12214"/>
                  </a:lnTo>
                  <a:lnTo>
                    <a:pt x="11396" y="10426"/>
                  </a:lnTo>
                  <a:lnTo>
                    <a:pt x="1341" y="372"/>
                  </a:lnTo>
                  <a:cubicBezTo>
                    <a:pt x="1100" y="131"/>
                    <a:pt x="778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362;p35"/>
            <p:cNvSpPr/>
            <p:nvPr/>
          </p:nvSpPr>
          <p:spPr>
            <a:xfrm>
              <a:off x="3811635" y="1841736"/>
              <a:ext cx="27253" cy="26442"/>
            </a:xfrm>
            <a:custGeom>
              <a:avLst/>
              <a:gdLst/>
              <a:ahLst/>
              <a:cxnLst/>
              <a:rect l="l" t="t" r="r" b="b"/>
              <a:pathLst>
                <a:path w="1041" h="1010" extrusionOk="0">
                  <a:moveTo>
                    <a:pt x="682" y="1"/>
                  </a:moveTo>
                  <a:lnTo>
                    <a:pt x="0" y="678"/>
                  </a:lnTo>
                  <a:lnTo>
                    <a:pt x="831" y="1000"/>
                  </a:lnTo>
                  <a:cubicBezTo>
                    <a:pt x="848" y="1007"/>
                    <a:pt x="865" y="1010"/>
                    <a:pt x="881" y="1010"/>
                  </a:cubicBezTo>
                  <a:cubicBezTo>
                    <a:pt x="968" y="1010"/>
                    <a:pt x="1041" y="920"/>
                    <a:pt x="1004" y="827"/>
                  </a:cubicBezTo>
                  <a:lnTo>
                    <a:pt x="6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363;p35"/>
            <p:cNvSpPr/>
            <p:nvPr/>
          </p:nvSpPr>
          <p:spPr>
            <a:xfrm>
              <a:off x="3523236" y="1553232"/>
              <a:ext cx="69717" cy="69691"/>
            </a:xfrm>
            <a:custGeom>
              <a:avLst/>
              <a:gdLst/>
              <a:ahLst/>
              <a:cxnLst/>
              <a:rect l="l" t="t" r="r" b="b"/>
              <a:pathLst>
                <a:path w="2663" h="2662" extrusionOk="0">
                  <a:moveTo>
                    <a:pt x="1788" y="0"/>
                  </a:moveTo>
                  <a:lnTo>
                    <a:pt x="1" y="1787"/>
                  </a:lnTo>
                  <a:lnTo>
                    <a:pt x="870" y="2662"/>
                  </a:lnTo>
                  <a:lnTo>
                    <a:pt x="2662" y="874"/>
                  </a:lnTo>
                  <a:lnTo>
                    <a:pt x="17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364;p35"/>
            <p:cNvSpPr/>
            <p:nvPr/>
          </p:nvSpPr>
          <p:spPr>
            <a:xfrm>
              <a:off x="3479228" y="1510926"/>
              <a:ext cx="373798" cy="370368"/>
            </a:xfrm>
            <a:custGeom>
              <a:avLst/>
              <a:gdLst/>
              <a:ahLst/>
              <a:cxnLst/>
              <a:rect l="l" t="t" r="r" b="b"/>
              <a:pathLst>
                <a:path w="14278" h="14147" extrusionOk="0">
                  <a:moveTo>
                    <a:pt x="1730" y="623"/>
                  </a:moveTo>
                  <a:cubicBezTo>
                    <a:pt x="1997" y="623"/>
                    <a:pt x="2265" y="725"/>
                    <a:pt x="2469" y="929"/>
                  </a:cubicBezTo>
                  <a:lnTo>
                    <a:pt x="3161" y="1616"/>
                  </a:lnTo>
                  <a:lnTo>
                    <a:pt x="1677" y="3096"/>
                  </a:lnTo>
                  <a:lnTo>
                    <a:pt x="990" y="2404"/>
                  </a:lnTo>
                  <a:cubicBezTo>
                    <a:pt x="581" y="1996"/>
                    <a:pt x="581" y="1333"/>
                    <a:pt x="990" y="924"/>
                  </a:cubicBezTo>
                  <a:lnTo>
                    <a:pt x="990" y="929"/>
                  </a:lnTo>
                  <a:cubicBezTo>
                    <a:pt x="1194" y="725"/>
                    <a:pt x="1462" y="623"/>
                    <a:pt x="1730" y="623"/>
                  </a:cubicBezTo>
                  <a:close/>
                  <a:moveTo>
                    <a:pt x="3469" y="1924"/>
                  </a:moveTo>
                  <a:lnTo>
                    <a:pt x="4036" y="2490"/>
                  </a:lnTo>
                  <a:lnTo>
                    <a:pt x="3296" y="3230"/>
                  </a:lnTo>
                  <a:lnTo>
                    <a:pt x="2556" y="3970"/>
                  </a:lnTo>
                  <a:lnTo>
                    <a:pt x="1989" y="3403"/>
                  </a:lnTo>
                  <a:lnTo>
                    <a:pt x="3469" y="1924"/>
                  </a:lnTo>
                  <a:close/>
                  <a:moveTo>
                    <a:pt x="12596" y="11215"/>
                  </a:moveTo>
                  <a:lnTo>
                    <a:pt x="13432" y="13367"/>
                  </a:lnTo>
                  <a:lnTo>
                    <a:pt x="11280" y="12531"/>
                  </a:lnTo>
                  <a:lnTo>
                    <a:pt x="12596" y="11215"/>
                  </a:lnTo>
                  <a:close/>
                  <a:moveTo>
                    <a:pt x="5016" y="7049"/>
                  </a:moveTo>
                  <a:lnTo>
                    <a:pt x="7163" y="9197"/>
                  </a:lnTo>
                  <a:lnTo>
                    <a:pt x="6735" y="9629"/>
                  </a:lnTo>
                  <a:lnTo>
                    <a:pt x="6226" y="9115"/>
                  </a:lnTo>
                  <a:cubicBezTo>
                    <a:pt x="6177" y="9060"/>
                    <a:pt x="6121" y="9037"/>
                    <a:pt x="6066" y="9037"/>
                  </a:cubicBezTo>
                  <a:cubicBezTo>
                    <a:pt x="5893" y="9037"/>
                    <a:pt x="5742" y="9269"/>
                    <a:pt x="5914" y="9423"/>
                  </a:cubicBezTo>
                  <a:lnTo>
                    <a:pt x="6428" y="9937"/>
                  </a:lnTo>
                  <a:lnTo>
                    <a:pt x="5919" y="10441"/>
                  </a:lnTo>
                  <a:lnTo>
                    <a:pt x="4756" y="9279"/>
                  </a:lnTo>
                  <a:cubicBezTo>
                    <a:pt x="4710" y="9238"/>
                    <a:pt x="4660" y="9220"/>
                    <a:pt x="4612" y="9220"/>
                  </a:cubicBezTo>
                  <a:cubicBezTo>
                    <a:pt x="4446" y="9220"/>
                    <a:pt x="4307" y="9429"/>
                    <a:pt x="4449" y="9586"/>
                  </a:cubicBezTo>
                  <a:lnTo>
                    <a:pt x="5611" y="10753"/>
                  </a:lnTo>
                  <a:lnTo>
                    <a:pt x="5102" y="11258"/>
                  </a:lnTo>
                  <a:lnTo>
                    <a:pt x="4593" y="10749"/>
                  </a:lnTo>
                  <a:cubicBezTo>
                    <a:pt x="4546" y="10706"/>
                    <a:pt x="4495" y="10688"/>
                    <a:pt x="4446" y="10688"/>
                  </a:cubicBezTo>
                  <a:cubicBezTo>
                    <a:pt x="4280" y="10688"/>
                    <a:pt x="4141" y="10896"/>
                    <a:pt x="4285" y="11056"/>
                  </a:cubicBezTo>
                  <a:lnTo>
                    <a:pt x="4795" y="11565"/>
                  </a:lnTo>
                  <a:lnTo>
                    <a:pt x="4290" y="12075"/>
                  </a:lnTo>
                  <a:lnTo>
                    <a:pt x="3776" y="11560"/>
                  </a:lnTo>
                  <a:cubicBezTo>
                    <a:pt x="3730" y="11520"/>
                    <a:pt x="3680" y="11502"/>
                    <a:pt x="3632" y="11502"/>
                  </a:cubicBezTo>
                  <a:cubicBezTo>
                    <a:pt x="3466" y="11502"/>
                    <a:pt x="3327" y="11712"/>
                    <a:pt x="3469" y="11873"/>
                  </a:cubicBezTo>
                  <a:lnTo>
                    <a:pt x="3978" y="12382"/>
                  </a:lnTo>
                  <a:lnTo>
                    <a:pt x="3473" y="12886"/>
                  </a:lnTo>
                  <a:lnTo>
                    <a:pt x="2311" y="11724"/>
                  </a:lnTo>
                  <a:cubicBezTo>
                    <a:pt x="2265" y="11683"/>
                    <a:pt x="2215" y="11666"/>
                    <a:pt x="2167" y="11666"/>
                  </a:cubicBezTo>
                  <a:cubicBezTo>
                    <a:pt x="1999" y="11666"/>
                    <a:pt x="1858" y="11876"/>
                    <a:pt x="2003" y="12036"/>
                  </a:cubicBezTo>
                  <a:lnTo>
                    <a:pt x="3166" y="13199"/>
                  </a:lnTo>
                  <a:lnTo>
                    <a:pt x="2719" y="13641"/>
                  </a:lnTo>
                  <a:cubicBezTo>
                    <a:pt x="2674" y="13686"/>
                    <a:pt x="2612" y="13709"/>
                    <a:pt x="2551" y="13709"/>
                  </a:cubicBezTo>
                  <a:cubicBezTo>
                    <a:pt x="2490" y="13709"/>
                    <a:pt x="2429" y="13686"/>
                    <a:pt x="2383" y="13641"/>
                  </a:cubicBezTo>
                  <a:lnTo>
                    <a:pt x="572" y="11834"/>
                  </a:lnTo>
                  <a:cubicBezTo>
                    <a:pt x="481" y="11738"/>
                    <a:pt x="481" y="11589"/>
                    <a:pt x="572" y="11493"/>
                  </a:cubicBezTo>
                  <a:lnTo>
                    <a:pt x="5016" y="7049"/>
                  </a:lnTo>
                  <a:close/>
                  <a:moveTo>
                    <a:pt x="11729" y="1"/>
                  </a:moveTo>
                  <a:cubicBezTo>
                    <a:pt x="11556" y="1"/>
                    <a:pt x="11383" y="67"/>
                    <a:pt x="11251" y="199"/>
                  </a:cubicBezTo>
                  <a:lnTo>
                    <a:pt x="7845" y="3605"/>
                  </a:lnTo>
                  <a:cubicBezTo>
                    <a:pt x="7704" y="3765"/>
                    <a:pt x="7841" y="3973"/>
                    <a:pt x="8006" y="3973"/>
                  </a:cubicBezTo>
                  <a:cubicBezTo>
                    <a:pt x="8055" y="3973"/>
                    <a:pt x="8106" y="3955"/>
                    <a:pt x="8153" y="3912"/>
                  </a:cubicBezTo>
                  <a:lnTo>
                    <a:pt x="11559" y="506"/>
                  </a:lnTo>
                  <a:cubicBezTo>
                    <a:pt x="11604" y="461"/>
                    <a:pt x="11666" y="438"/>
                    <a:pt x="11727" y="438"/>
                  </a:cubicBezTo>
                  <a:cubicBezTo>
                    <a:pt x="11788" y="438"/>
                    <a:pt x="11849" y="461"/>
                    <a:pt x="11895" y="506"/>
                  </a:cubicBezTo>
                  <a:lnTo>
                    <a:pt x="13706" y="2318"/>
                  </a:lnTo>
                  <a:cubicBezTo>
                    <a:pt x="13797" y="2409"/>
                    <a:pt x="13797" y="2563"/>
                    <a:pt x="13706" y="2654"/>
                  </a:cubicBezTo>
                  <a:lnTo>
                    <a:pt x="13264" y="3101"/>
                  </a:lnTo>
                  <a:lnTo>
                    <a:pt x="12102" y="1938"/>
                  </a:lnTo>
                  <a:cubicBezTo>
                    <a:pt x="12052" y="1883"/>
                    <a:pt x="11995" y="1860"/>
                    <a:pt x="11940" y="1860"/>
                  </a:cubicBezTo>
                  <a:cubicBezTo>
                    <a:pt x="11768" y="1860"/>
                    <a:pt x="11618" y="2089"/>
                    <a:pt x="11789" y="2245"/>
                  </a:cubicBezTo>
                  <a:lnTo>
                    <a:pt x="12952" y="3408"/>
                  </a:lnTo>
                  <a:lnTo>
                    <a:pt x="12447" y="3912"/>
                  </a:lnTo>
                  <a:lnTo>
                    <a:pt x="11938" y="3403"/>
                  </a:lnTo>
                  <a:cubicBezTo>
                    <a:pt x="11889" y="3348"/>
                    <a:pt x="11832" y="3325"/>
                    <a:pt x="11777" y="3325"/>
                  </a:cubicBezTo>
                  <a:cubicBezTo>
                    <a:pt x="11604" y="3325"/>
                    <a:pt x="11454" y="3554"/>
                    <a:pt x="11626" y="3711"/>
                  </a:cubicBezTo>
                  <a:lnTo>
                    <a:pt x="12140" y="4225"/>
                  </a:lnTo>
                  <a:lnTo>
                    <a:pt x="11631" y="4729"/>
                  </a:lnTo>
                  <a:lnTo>
                    <a:pt x="11122" y="4220"/>
                  </a:lnTo>
                  <a:cubicBezTo>
                    <a:pt x="11075" y="4177"/>
                    <a:pt x="11023" y="4159"/>
                    <a:pt x="10975" y="4159"/>
                  </a:cubicBezTo>
                  <a:cubicBezTo>
                    <a:pt x="10808" y="4159"/>
                    <a:pt x="10668" y="4368"/>
                    <a:pt x="10809" y="4527"/>
                  </a:cubicBezTo>
                  <a:lnTo>
                    <a:pt x="11323" y="5037"/>
                  </a:lnTo>
                  <a:lnTo>
                    <a:pt x="10814" y="5546"/>
                  </a:lnTo>
                  <a:lnTo>
                    <a:pt x="9656" y="4388"/>
                  </a:lnTo>
                  <a:cubicBezTo>
                    <a:pt x="9609" y="4345"/>
                    <a:pt x="9558" y="4327"/>
                    <a:pt x="9509" y="4327"/>
                  </a:cubicBezTo>
                  <a:cubicBezTo>
                    <a:pt x="9343" y="4327"/>
                    <a:pt x="9203" y="4536"/>
                    <a:pt x="9344" y="4696"/>
                  </a:cubicBezTo>
                  <a:lnTo>
                    <a:pt x="10507" y="5858"/>
                  </a:lnTo>
                  <a:lnTo>
                    <a:pt x="10002" y="6363"/>
                  </a:lnTo>
                  <a:lnTo>
                    <a:pt x="9488" y="5853"/>
                  </a:lnTo>
                  <a:cubicBezTo>
                    <a:pt x="9443" y="5812"/>
                    <a:pt x="9393" y="5795"/>
                    <a:pt x="9345" y="5795"/>
                  </a:cubicBezTo>
                  <a:cubicBezTo>
                    <a:pt x="9180" y="5795"/>
                    <a:pt x="9039" y="6001"/>
                    <a:pt x="9181" y="6161"/>
                  </a:cubicBezTo>
                  <a:lnTo>
                    <a:pt x="9690" y="6675"/>
                  </a:lnTo>
                  <a:lnTo>
                    <a:pt x="9262" y="7102"/>
                  </a:lnTo>
                  <a:lnTo>
                    <a:pt x="7115" y="4955"/>
                  </a:lnTo>
                  <a:lnTo>
                    <a:pt x="7519" y="4556"/>
                  </a:lnTo>
                  <a:cubicBezTo>
                    <a:pt x="7660" y="4397"/>
                    <a:pt x="7520" y="4188"/>
                    <a:pt x="7353" y="4188"/>
                  </a:cubicBezTo>
                  <a:cubicBezTo>
                    <a:pt x="7304" y="4188"/>
                    <a:pt x="7253" y="4206"/>
                    <a:pt x="7206" y="4249"/>
                  </a:cubicBezTo>
                  <a:lnTo>
                    <a:pt x="6808" y="4647"/>
                  </a:lnTo>
                  <a:lnTo>
                    <a:pt x="2777" y="617"/>
                  </a:lnTo>
                  <a:cubicBezTo>
                    <a:pt x="2490" y="339"/>
                    <a:pt x="2120" y="201"/>
                    <a:pt x="1750" y="201"/>
                  </a:cubicBezTo>
                  <a:cubicBezTo>
                    <a:pt x="1370" y="201"/>
                    <a:pt x="991" y="347"/>
                    <a:pt x="702" y="636"/>
                  </a:cubicBezTo>
                  <a:cubicBezTo>
                    <a:pt x="130" y="1208"/>
                    <a:pt x="120" y="2130"/>
                    <a:pt x="682" y="2716"/>
                  </a:cubicBezTo>
                  <a:lnTo>
                    <a:pt x="4708" y="6742"/>
                  </a:lnTo>
                  <a:lnTo>
                    <a:pt x="264" y="11186"/>
                  </a:lnTo>
                  <a:cubicBezTo>
                    <a:pt x="0" y="11450"/>
                    <a:pt x="0" y="11878"/>
                    <a:pt x="264" y="12142"/>
                  </a:cubicBezTo>
                  <a:lnTo>
                    <a:pt x="2076" y="13948"/>
                  </a:lnTo>
                  <a:cubicBezTo>
                    <a:pt x="2208" y="14080"/>
                    <a:pt x="2381" y="14146"/>
                    <a:pt x="2553" y="14146"/>
                  </a:cubicBezTo>
                  <a:cubicBezTo>
                    <a:pt x="2725" y="14146"/>
                    <a:pt x="2897" y="14080"/>
                    <a:pt x="3027" y="13948"/>
                  </a:cubicBezTo>
                  <a:lnTo>
                    <a:pt x="7470" y="9504"/>
                  </a:lnTo>
                  <a:lnTo>
                    <a:pt x="7788" y="9821"/>
                  </a:lnTo>
                  <a:cubicBezTo>
                    <a:pt x="7837" y="9877"/>
                    <a:pt x="7894" y="9900"/>
                    <a:pt x="7949" y="9900"/>
                  </a:cubicBezTo>
                  <a:cubicBezTo>
                    <a:pt x="8121" y="9900"/>
                    <a:pt x="8271" y="9671"/>
                    <a:pt x="8100" y="9514"/>
                  </a:cubicBezTo>
                  <a:lnTo>
                    <a:pt x="7663" y="9077"/>
                  </a:lnTo>
                  <a:cubicBezTo>
                    <a:pt x="7643" y="9048"/>
                    <a:pt x="7619" y="9024"/>
                    <a:pt x="7591" y="9010"/>
                  </a:cubicBezTo>
                  <a:lnTo>
                    <a:pt x="2863" y="4278"/>
                  </a:lnTo>
                  <a:lnTo>
                    <a:pt x="3449" y="3691"/>
                  </a:lnTo>
                  <a:lnTo>
                    <a:pt x="3810" y="4052"/>
                  </a:lnTo>
                  <a:cubicBezTo>
                    <a:pt x="3858" y="4107"/>
                    <a:pt x="3915" y="4130"/>
                    <a:pt x="3969" y="4130"/>
                  </a:cubicBezTo>
                  <a:cubicBezTo>
                    <a:pt x="4141" y="4130"/>
                    <a:pt x="4292" y="3901"/>
                    <a:pt x="4117" y="3744"/>
                  </a:cubicBezTo>
                  <a:lnTo>
                    <a:pt x="3757" y="3384"/>
                  </a:lnTo>
                  <a:lnTo>
                    <a:pt x="4343" y="2798"/>
                  </a:lnTo>
                  <a:lnTo>
                    <a:pt x="6654" y="5109"/>
                  </a:lnTo>
                  <a:lnTo>
                    <a:pt x="9085" y="7540"/>
                  </a:lnTo>
                  <a:cubicBezTo>
                    <a:pt x="9099" y="7559"/>
                    <a:pt x="9113" y="7573"/>
                    <a:pt x="9128" y="7583"/>
                  </a:cubicBezTo>
                  <a:lnTo>
                    <a:pt x="12371" y="10825"/>
                  </a:lnTo>
                  <a:lnTo>
                    <a:pt x="11785" y="11412"/>
                  </a:lnTo>
                  <a:lnTo>
                    <a:pt x="8513" y="8140"/>
                  </a:lnTo>
                  <a:lnTo>
                    <a:pt x="8508" y="8135"/>
                  </a:lnTo>
                  <a:lnTo>
                    <a:pt x="7201" y="6829"/>
                  </a:lnTo>
                  <a:lnTo>
                    <a:pt x="7197" y="6824"/>
                  </a:lnTo>
                  <a:lnTo>
                    <a:pt x="4895" y="4523"/>
                  </a:lnTo>
                  <a:cubicBezTo>
                    <a:pt x="4849" y="4480"/>
                    <a:pt x="4797" y="4462"/>
                    <a:pt x="4749" y="4462"/>
                  </a:cubicBezTo>
                  <a:cubicBezTo>
                    <a:pt x="4582" y="4462"/>
                    <a:pt x="4442" y="4670"/>
                    <a:pt x="4583" y="4830"/>
                  </a:cubicBezTo>
                  <a:lnTo>
                    <a:pt x="11472" y="11719"/>
                  </a:lnTo>
                  <a:lnTo>
                    <a:pt x="10886" y="12305"/>
                  </a:lnTo>
                  <a:lnTo>
                    <a:pt x="8816" y="10230"/>
                  </a:lnTo>
                  <a:cubicBezTo>
                    <a:pt x="8769" y="10189"/>
                    <a:pt x="8718" y="10171"/>
                    <a:pt x="8670" y="10171"/>
                  </a:cubicBezTo>
                  <a:cubicBezTo>
                    <a:pt x="8503" y="10171"/>
                    <a:pt x="8362" y="10377"/>
                    <a:pt x="8503" y="10537"/>
                  </a:cubicBezTo>
                  <a:lnTo>
                    <a:pt x="10737" y="12766"/>
                  </a:lnTo>
                  <a:lnTo>
                    <a:pt x="10737" y="12771"/>
                  </a:lnTo>
                  <a:lnTo>
                    <a:pt x="10747" y="12776"/>
                  </a:lnTo>
                  <a:lnTo>
                    <a:pt x="10761" y="12785"/>
                  </a:lnTo>
                  <a:lnTo>
                    <a:pt x="10766" y="12790"/>
                  </a:lnTo>
                  <a:lnTo>
                    <a:pt x="10785" y="12805"/>
                  </a:lnTo>
                  <a:lnTo>
                    <a:pt x="10804" y="12814"/>
                  </a:lnTo>
                  <a:lnTo>
                    <a:pt x="13447" y="13838"/>
                  </a:lnTo>
                  <a:cubicBezTo>
                    <a:pt x="13490" y="13854"/>
                    <a:pt x="13533" y="13862"/>
                    <a:pt x="13574" y="13862"/>
                  </a:cubicBezTo>
                  <a:cubicBezTo>
                    <a:pt x="13807" y="13862"/>
                    <a:pt x="13997" y="13622"/>
                    <a:pt x="13903" y="13381"/>
                  </a:cubicBezTo>
                  <a:lnTo>
                    <a:pt x="12880" y="10744"/>
                  </a:lnTo>
                  <a:cubicBezTo>
                    <a:pt x="12875" y="10734"/>
                    <a:pt x="12870" y="10729"/>
                    <a:pt x="12870" y="10720"/>
                  </a:cubicBezTo>
                  <a:lnTo>
                    <a:pt x="12870" y="10715"/>
                  </a:lnTo>
                  <a:cubicBezTo>
                    <a:pt x="12865" y="10710"/>
                    <a:pt x="12861" y="10705"/>
                    <a:pt x="12856" y="10701"/>
                  </a:cubicBezTo>
                  <a:lnTo>
                    <a:pt x="12851" y="10691"/>
                  </a:lnTo>
                  <a:lnTo>
                    <a:pt x="12841" y="10681"/>
                  </a:lnTo>
                  <a:lnTo>
                    <a:pt x="12837" y="10672"/>
                  </a:lnTo>
                  <a:lnTo>
                    <a:pt x="12832" y="10667"/>
                  </a:lnTo>
                  <a:lnTo>
                    <a:pt x="9570" y="7410"/>
                  </a:lnTo>
                  <a:lnTo>
                    <a:pt x="14014" y="2961"/>
                  </a:lnTo>
                  <a:cubicBezTo>
                    <a:pt x="14278" y="2702"/>
                    <a:pt x="14278" y="2274"/>
                    <a:pt x="14014" y="2010"/>
                  </a:cubicBezTo>
                  <a:lnTo>
                    <a:pt x="12207" y="199"/>
                  </a:lnTo>
                  <a:cubicBezTo>
                    <a:pt x="12075" y="67"/>
                    <a:pt x="11902" y="1"/>
                    <a:pt x="117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3" name="Google Shape;349;p35"/>
          <p:cNvSpPr/>
          <p:nvPr/>
        </p:nvSpPr>
        <p:spPr>
          <a:xfrm>
            <a:off x="2042074" y="685799"/>
            <a:ext cx="5059800" cy="1131857"/>
          </a:xfrm>
          <a:prstGeom prst="roundRect">
            <a:avLst>
              <a:gd name="adj" fmla="val 26501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8992" y="1158717"/>
            <a:ext cx="2396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3200" b="1" kern="0" smtClean="0">
                <a:solidFill>
                  <a:srgbClr val="0070C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KHÁM PHÁ</a:t>
            </a:r>
            <a:endParaRPr lang="en-US" sz="3200" b="1" kern="0" dirty="0">
              <a:solidFill>
                <a:srgbClr val="0070C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228600" y="2871797"/>
            <a:ext cx="5115569" cy="1114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0000"/>
              </a:buClr>
            </a:pPr>
            <a:r>
              <a:rPr lang="en-US" b="1" i="1" kern="0" smtClea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     Quan </a:t>
            </a:r>
            <a:r>
              <a:rPr lang="en-US" b="1" i="1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sát </a:t>
            </a:r>
            <a:r>
              <a:rPr lang="en-US" b="1" i="1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bức </a:t>
            </a:r>
            <a:r>
              <a:rPr lang="en-US" b="1" i="1" kern="0" smtClea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tranh b</a:t>
            </a:r>
            <a:r>
              <a:rPr lang="en-US" b="1" i="1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ên đây </a:t>
            </a:r>
            <a:r>
              <a:rPr lang="en-US" b="1" i="1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và </a:t>
            </a:r>
            <a:endParaRPr lang="en-US" b="1" i="1" kern="0" smtClea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>
              <a:lnSpc>
                <a:spcPct val="200000"/>
              </a:lnSpc>
              <a:buClr>
                <a:srgbClr val="000000"/>
              </a:buClr>
            </a:pPr>
            <a:r>
              <a:rPr lang="en-US" b="1" i="1" kern="0" smtClea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      trả </a:t>
            </a:r>
            <a:r>
              <a:rPr lang="en-US" b="1" i="1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lời </a:t>
            </a:r>
            <a:r>
              <a:rPr lang="en-US" b="1" i="1" kern="0" smtClea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câu hỏi trong tranh :</a:t>
            </a:r>
            <a:endParaRPr lang="en-US" b="1" i="1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917794" y="1740428"/>
            <a:ext cx="5302405" cy="4084026"/>
            <a:chOff x="3917795" y="1370583"/>
            <a:chExt cx="5060818" cy="35966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17795" y="1370583"/>
              <a:ext cx="5060818" cy="3596620"/>
            </a:xfrm>
            <a:prstGeom prst="rect">
              <a:avLst/>
            </a:prstGeom>
          </p:spPr>
        </p:pic>
        <p:sp>
          <p:nvSpPr>
            <p:cNvPr id="29" name="Rounded Rectangle 28"/>
            <p:cNvSpPr/>
            <p:nvPr/>
          </p:nvSpPr>
          <p:spPr>
            <a:xfrm>
              <a:off x="7701776" y="4430751"/>
              <a:ext cx="1276837" cy="5364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400" kern="0">
                <a:solidFill>
                  <a:srgbClr val="80CAB4"/>
                </a:solidFill>
                <a:latin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286000" y="10180"/>
            <a:ext cx="50292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2800" u="sng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00419" y="1071880"/>
            <a:ext cx="9825022" cy="534038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 defTabSz="457200">
                  <a:lnSpc>
                    <a:spcPts val="1330"/>
                  </a:lnSpc>
                  <a:defRPr/>
                </a:pPr>
                <a:endParaRPr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pic>
        <p:nvPicPr>
          <p:cNvPr id="14" name="Picture 13" descr="Cartoon characters on a wall&#10;&#10;Description automatically generate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0" y="2003361"/>
            <a:ext cx="7079456" cy="2821781"/>
          </a:xfrm>
          <a:prstGeom prst="rect">
            <a:avLst/>
          </a:prstGeom>
        </p:spPr>
      </p:pic>
      <p:pic>
        <p:nvPicPr>
          <p:cNvPr id="15" name="Picture 14" descr="Không có mô tả.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-73511" y="857250"/>
            <a:ext cx="1427783" cy="55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68710" y="1808521"/>
            <a:ext cx="3982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a)</a:t>
            </a:r>
          </a:p>
        </p:txBody>
      </p:sp>
      <p:sp>
        <p:nvSpPr>
          <p:cNvPr id="17" name="Speech Bubble: Rectangle with Corners Rounded 16"/>
          <p:cNvSpPr/>
          <p:nvPr/>
        </p:nvSpPr>
        <p:spPr>
          <a:xfrm>
            <a:off x="1386348" y="1284954"/>
            <a:ext cx="1777181" cy="714605"/>
          </a:xfrm>
          <a:prstGeom prst="wedgeRoundRectCallout">
            <a:avLst>
              <a:gd name="adj1" fmla="val -3745"/>
              <a:gd name="adj2" fmla="val 73037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xa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4,43 m</a:t>
            </a:r>
          </a:p>
        </p:txBody>
      </p:sp>
      <p:sp>
        <p:nvSpPr>
          <p:cNvPr id="18" name="Speech Bubble: Rectangle with Corners Rounded 17"/>
          <p:cNvSpPr/>
          <p:nvPr/>
        </p:nvSpPr>
        <p:spPr>
          <a:xfrm>
            <a:off x="3399503" y="1329198"/>
            <a:ext cx="2942305" cy="1046445"/>
          </a:xfrm>
          <a:prstGeom prst="wedgeRoundRectCallout">
            <a:avLst>
              <a:gd name="adj1" fmla="val -30780"/>
              <a:gd name="adj2" fmla="val 160751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ngoái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4,16 m.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ngoái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9" name="Picture 8" descr="A round pink label with white text and a black background&#10;&#10;Description automatically generated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323" y="988944"/>
            <a:ext cx="1222513" cy="12225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86000" y="152400"/>
            <a:ext cx="48768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sng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Math Mystery Escape Room for Pre-K by Slidesgo">
  <a:themeElements>
    <a:clrScheme name="Simple Light">
      <a:dk1>
        <a:srgbClr val="BEE7DB"/>
      </a:dk1>
      <a:lt1>
        <a:srgbClr val="80CAB4"/>
      </a:lt1>
      <a:dk2>
        <a:srgbClr val="F47A6E"/>
      </a:dk2>
      <a:lt2>
        <a:srgbClr val="F7C4BF"/>
      </a:lt2>
      <a:accent1>
        <a:srgbClr val="F2B170"/>
      </a:accent1>
      <a:accent2>
        <a:srgbClr val="E8D669"/>
      </a:accent2>
      <a:accent3>
        <a:srgbClr val="EADFA7"/>
      </a:accent3>
      <a:accent4>
        <a:srgbClr val="F9F8E8"/>
      </a:accent4>
      <a:accent5>
        <a:srgbClr val="2B2B2B"/>
      </a:accent5>
      <a:accent6>
        <a:srgbClr val="FFFFFF"/>
      </a:accent6>
      <a:hlink>
        <a:srgbClr val="2B2B2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_Math Mystery Escape Room for Pre-K by Slidesgo">
  <a:themeElements>
    <a:clrScheme name="Simple Light">
      <a:dk1>
        <a:srgbClr val="BEE7DB"/>
      </a:dk1>
      <a:lt1>
        <a:srgbClr val="80CAB4"/>
      </a:lt1>
      <a:dk2>
        <a:srgbClr val="F47A6E"/>
      </a:dk2>
      <a:lt2>
        <a:srgbClr val="F7C4BF"/>
      </a:lt2>
      <a:accent1>
        <a:srgbClr val="F2B170"/>
      </a:accent1>
      <a:accent2>
        <a:srgbClr val="E8D669"/>
      </a:accent2>
      <a:accent3>
        <a:srgbClr val="EADFA7"/>
      </a:accent3>
      <a:accent4>
        <a:srgbClr val="F9F8E8"/>
      </a:accent4>
      <a:accent5>
        <a:srgbClr val="2B2B2B"/>
      </a:accent5>
      <a:accent6>
        <a:srgbClr val="FFFFFF"/>
      </a:accent6>
      <a:hlink>
        <a:srgbClr val="2B2B2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3_Math Mystery Escape Room for Pre-K by Slidesgo">
  <a:themeElements>
    <a:clrScheme name="Simple Light">
      <a:dk1>
        <a:srgbClr val="BEE7DB"/>
      </a:dk1>
      <a:lt1>
        <a:srgbClr val="80CAB4"/>
      </a:lt1>
      <a:dk2>
        <a:srgbClr val="F47A6E"/>
      </a:dk2>
      <a:lt2>
        <a:srgbClr val="F7C4BF"/>
      </a:lt2>
      <a:accent1>
        <a:srgbClr val="F2B170"/>
      </a:accent1>
      <a:accent2>
        <a:srgbClr val="E8D669"/>
      </a:accent2>
      <a:accent3>
        <a:srgbClr val="EADFA7"/>
      </a:accent3>
      <a:accent4>
        <a:srgbClr val="F9F8E8"/>
      </a:accent4>
      <a:accent5>
        <a:srgbClr val="2B2B2B"/>
      </a:accent5>
      <a:accent6>
        <a:srgbClr val="FFFFFF"/>
      </a:accent6>
      <a:hlink>
        <a:srgbClr val="2B2B2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4_Math Mystery Escape Room for Pre-K by Slidesgo">
  <a:themeElements>
    <a:clrScheme name="Simple Light">
      <a:dk1>
        <a:srgbClr val="BEE7DB"/>
      </a:dk1>
      <a:lt1>
        <a:srgbClr val="80CAB4"/>
      </a:lt1>
      <a:dk2>
        <a:srgbClr val="F47A6E"/>
      </a:dk2>
      <a:lt2>
        <a:srgbClr val="F7C4BF"/>
      </a:lt2>
      <a:accent1>
        <a:srgbClr val="F2B170"/>
      </a:accent1>
      <a:accent2>
        <a:srgbClr val="E8D669"/>
      </a:accent2>
      <a:accent3>
        <a:srgbClr val="EADFA7"/>
      </a:accent3>
      <a:accent4>
        <a:srgbClr val="F9F8E8"/>
      </a:accent4>
      <a:accent5>
        <a:srgbClr val="2B2B2B"/>
      </a:accent5>
      <a:accent6>
        <a:srgbClr val="FFFFFF"/>
      </a:accent6>
      <a:hlink>
        <a:srgbClr val="2B2B2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5_Math Mystery Escape Room for Pre-K by Slidesgo">
  <a:themeElements>
    <a:clrScheme name="Simple Light">
      <a:dk1>
        <a:srgbClr val="BEE7DB"/>
      </a:dk1>
      <a:lt1>
        <a:srgbClr val="80CAB4"/>
      </a:lt1>
      <a:dk2>
        <a:srgbClr val="F47A6E"/>
      </a:dk2>
      <a:lt2>
        <a:srgbClr val="F7C4BF"/>
      </a:lt2>
      <a:accent1>
        <a:srgbClr val="F2B170"/>
      </a:accent1>
      <a:accent2>
        <a:srgbClr val="E8D669"/>
      </a:accent2>
      <a:accent3>
        <a:srgbClr val="EADFA7"/>
      </a:accent3>
      <a:accent4>
        <a:srgbClr val="F9F8E8"/>
      </a:accent4>
      <a:accent5>
        <a:srgbClr val="2B2B2B"/>
      </a:accent5>
      <a:accent6>
        <a:srgbClr val="FFFFFF"/>
      </a:accent6>
      <a:hlink>
        <a:srgbClr val="2B2B2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6_Math Mystery Escape Room for Pre-K by Slidesgo">
  <a:themeElements>
    <a:clrScheme name="Simple Light">
      <a:dk1>
        <a:srgbClr val="BEE7DB"/>
      </a:dk1>
      <a:lt1>
        <a:srgbClr val="80CAB4"/>
      </a:lt1>
      <a:dk2>
        <a:srgbClr val="F47A6E"/>
      </a:dk2>
      <a:lt2>
        <a:srgbClr val="F7C4BF"/>
      </a:lt2>
      <a:accent1>
        <a:srgbClr val="F2B170"/>
      </a:accent1>
      <a:accent2>
        <a:srgbClr val="E8D669"/>
      </a:accent2>
      <a:accent3>
        <a:srgbClr val="EADFA7"/>
      </a:accent3>
      <a:accent4>
        <a:srgbClr val="F9F8E8"/>
      </a:accent4>
      <a:accent5>
        <a:srgbClr val="2B2B2B"/>
      </a:accent5>
      <a:accent6>
        <a:srgbClr val="FFFFFF"/>
      </a:accent6>
      <a:hlink>
        <a:srgbClr val="2B2B2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7_Math Mystery Escape Room for Pre-K by Slidesgo">
  <a:themeElements>
    <a:clrScheme name="Simple Light">
      <a:dk1>
        <a:srgbClr val="BEE7DB"/>
      </a:dk1>
      <a:lt1>
        <a:srgbClr val="80CAB4"/>
      </a:lt1>
      <a:dk2>
        <a:srgbClr val="F47A6E"/>
      </a:dk2>
      <a:lt2>
        <a:srgbClr val="F7C4BF"/>
      </a:lt2>
      <a:accent1>
        <a:srgbClr val="F2B170"/>
      </a:accent1>
      <a:accent2>
        <a:srgbClr val="E8D669"/>
      </a:accent2>
      <a:accent3>
        <a:srgbClr val="EADFA7"/>
      </a:accent3>
      <a:accent4>
        <a:srgbClr val="F9F8E8"/>
      </a:accent4>
      <a:accent5>
        <a:srgbClr val="2B2B2B"/>
      </a:accent5>
      <a:accent6>
        <a:srgbClr val="FFFFFF"/>
      </a:accent6>
      <a:hlink>
        <a:srgbClr val="2B2B2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th Mystery Escape Room for Pre-K by Slidesgo">
  <a:themeElements>
    <a:clrScheme name="Simple Light">
      <a:dk1>
        <a:srgbClr val="BEE7DB"/>
      </a:dk1>
      <a:lt1>
        <a:srgbClr val="80CAB4"/>
      </a:lt1>
      <a:dk2>
        <a:srgbClr val="F47A6E"/>
      </a:dk2>
      <a:lt2>
        <a:srgbClr val="F7C4BF"/>
      </a:lt2>
      <a:accent1>
        <a:srgbClr val="F2B170"/>
      </a:accent1>
      <a:accent2>
        <a:srgbClr val="E8D669"/>
      </a:accent2>
      <a:accent3>
        <a:srgbClr val="EADFA7"/>
      </a:accent3>
      <a:accent4>
        <a:srgbClr val="F9F8E8"/>
      </a:accent4>
      <a:accent5>
        <a:srgbClr val="2B2B2B"/>
      </a:accent5>
      <a:accent6>
        <a:srgbClr val="FFFFFF"/>
      </a:accent6>
      <a:hlink>
        <a:srgbClr val="2B2B2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834</Words>
  <Application>Microsoft Office PowerPoint</Application>
  <PresentationFormat>On-screen Show (4:3)</PresentationFormat>
  <Paragraphs>156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22</vt:i4>
      </vt:variant>
      <vt:variant>
        <vt:lpstr>Slide Titles</vt:lpstr>
      </vt:variant>
      <vt:variant>
        <vt:i4>24</vt:i4>
      </vt:variant>
    </vt:vector>
  </HeadingPairs>
  <TitlesOfParts>
    <vt:vector size="60" baseType="lpstr">
      <vt:lpstr>SimSun</vt:lpstr>
      <vt:lpstr>SimSun</vt:lpstr>
      <vt:lpstr>Arial</vt:lpstr>
      <vt:lpstr>Calibri</vt:lpstr>
      <vt:lpstr>Calibri Light</vt:lpstr>
      <vt:lpstr>Cambria</vt:lpstr>
      <vt:lpstr>Cambria Bold</vt:lpstr>
      <vt:lpstr>Courier New</vt:lpstr>
      <vt:lpstr>Fredoka One</vt:lpstr>
      <vt:lpstr>Garamond</vt:lpstr>
      <vt:lpstr>Sniglet</vt:lpstr>
      <vt:lpstr>Times New Roman</vt:lpstr>
      <vt:lpstr>Wingdings</vt:lpstr>
      <vt:lpstr>字魂37号-波纹乖乖体</vt:lpstr>
      <vt:lpstr>Office Theme</vt:lpstr>
      <vt:lpstr>1_Office Theme</vt:lpstr>
      <vt:lpstr>Office 主题</vt:lpstr>
      <vt:lpstr>Stream</vt:lpstr>
      <vt:lpstr>Math Mystery Escape Room for Pre-K by Slidesgo</vt:lpstr>
      <vt:lpstr>3_Office Theme</vt:lpstr>
      <vt:lpstr>4_Office Theme</vt:lpstr>
      <vt:lpstr>5_Office Theme</vt:lpstr>
      <vt:lpstr>6_Office Theme</vt:lpstr>
      <vt:lpstr>7_Office Theme</vt:lpstr>
      <vt:lpstr>1_Math Mystery Escape Room for Pre-K by Slidesgo</vt:lpstr>
      <vt:lpstr>9_Office Theme</vt:lpstr>
      <vt:lpstr>2_Math Mystery Escape Room for Pre-K by Slidesgo</vt:lpstr>
      <vt:lpstr>3_Math Mystery Escape Room for Pre-K by Slidesgo</vt:lpstr>
      <vt:lpstr>8_Office Theme</vt:lpstr>
      <vt:lpstr>10_Office Theme</vt:lpstr>
      <vt:lpstr>4_Math Mystery Escape Room for Pre-K by Slidesgo</vt:lpstr>
      <vt:lpstr>11_Office Theme</vt:lpstr>
      <vt:lpstr>5_Math Mystery Escape Room for Pre-K by Slidesgo</vt:lpstr>
      <vt:lpstr>12_Office Theme</vt:lpstr>
      <vt:lpstr>6_Math Mystery Escape Room for Pre-K by Slidesgo</vt:lpstr>
      <vt:lpstr>7_Math Mystery Escape Room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Ba ngày 5 tháng 11 năm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Aspire3A315</dc:creator>
  <cp:lastModifiedBy>ADMIN</cp:lastModifiedBy>
  <cp:revision>116</cp:revision>
  <dcterms:created xsi:type="dcterms:W3CDTF">2023-10-06T12:43:00Z</dcterms:created>
  <dcterms:modified xsi:type="dcterms:W3CDTF">2024-11-02T14:37:23Z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C4664C16BBCC41639DCCCB761874692F_13</vt:lpwstr>
  </property>
  <property fmtid="{D5CDD505-2E9C-101B-9397-08002B2CF9AE}" pid="3" name="KSOProductBuildVer">
    <vt:lpwstr>1033-12.2.0.18607</vt:lpwstr>
  </property>
</Properties>
</file>