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716" r:id="rId4"/>
  </p:sldMasterIdLst>
  <p:notesMasterIdLst>
    <p:notesMasterId r:id="rId18"/>
  </p:notesMasterIdLst>
  <p:sldIdLst>
    <p:sldId id="290" r:id="rId5"/>
    <p:sldId id="292" r:id="rId6"/>
    <p:sldId id="258" r:id="rId7"/>
    <p:sldId id="259" r:id="rId8"/>
    <p:sldId id="260" r:id="rId9"/>
    <p:sldId id="261" r:id="rId10"/>
    <p:sldId id="293" r:id="rId11"/>
    <p:sldId id="264" r:id="rId12"/>
    <p:sldId id="265" r:id="rId13"/>
    <p:sldId id="266" r:id="rId14"/>
    <p:sldId id="267" r:id="rId15"/>
    <p:sldId id="296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5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5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5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5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99024" y="222069"/>
            <a:ext cx="17112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2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63895" y="888274"/>
            <a:ext cx="2913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 7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940518" y="1711233"/>
            <a:ext cx="97971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indent="0" algn="ctr">
              <a:lnSpc>
                <a:spcPct val="150000"/>
              </a:lnSpc>
              <a:buNone/>
            </a:pP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</a:t>
            </a:r>
          </a:p>
          <a:p>
            <a:pPr marL="50800" indent="0" algn="ctr">
              <a:lnSpc>
                <a:spcPct val="150000"/>
              </a:lnSpc>
              <a:buNone/>
            </a:pP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Bài toán về nhiều hơn một số đơn vị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Bauern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5748" y="3602440"/>
            <a:ext cx="495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00400" y="5159829"/>
            <a:ext cx="555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Đặng Văn Xuân.</a:t>
            </a:r>
            <a:endParaRPr lang="vi-V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8"/>
          <p:cNvGrpSpPr>
            <a:grpSpLocks noChangeAspect="1"/>
          </p:cNvGrpSpPr>
          <p:nvPr/>
        </p:nvGrpSpPr>
        <p:grpSpPr bwMode="auto">
          <a:xfrm>
            <a:off x="2192996" y="1777244"/>
            <a:ext cx="3352800" cy="4789488"/>
            <a:chOff x="2527" y="6427"/>
            <a:chExt cx="11443" cy="8645"/>
          </a:xfrm>
        </p:grpSpPr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535" y="6427"/>
              <a:ext cx="11435" cy="8125"/>
              <a:chOff x="2535" y="6427"/>
              <a:chExt cx="11435" cy="8125"/>
            </a:xfrm>
          </p:grpSpPr>
          <p:sp>
            <p:nvSpPr>
              <p:cNvPr id="13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5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6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9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2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3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6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7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8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9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0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1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pic>
        <p:nvPicPr>
          <p:cNvPr id="35" name="Picture 5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10" y="0"/>
            <a:ext cx="863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61" y="0"/>
            <a:ext cx="208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65" y="683668"/>
            <a:ext cx="2522220" cy="11201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60" y="1909561"/>
            <a:ext cx="5453380" cy="4513580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97426" y="1915494"/>
            <a:ext cx="4783455" cy="441706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937724" y="5008131"/>
            <a:ext cx="527685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9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817087" y="5004545"/>
            <a:ext cx="527685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598137" y="5035025"/>
            <a:ext cx="638175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75339" y="5663376"/>
            <a:ext cx="607695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4565" y="0"/>
            <a:ext cx="8216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Thứ Năm ngày 24 tháng 10 năm 2024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toán về nhiều hơn một số đơn vị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685" y="2070246"/>
            <a:ext cx="10860405" cy="389826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643370" y="4678303"/>
            <a:ext cx="567690" cy="5372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03135" y="4664856"/>
            <a:ext cx="447040" cy="5372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20025" y="4651409"/>
            <a:ext cx="447040" cy="5372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895080" y="4678303"/>
            <a:ext cx="558800" cy="5372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95310" y="5405602"/>
            <a:ext cx="558800" cy="5372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0847" y="0"/>
            <a:ext cx="9117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Thứ Năm ngày 24 tháng 10 năm 2024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toán về nhiều hơn một số đơn vị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2235200" y="2743200"/>
            <a:ext cx="83312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656167" y="1958976"/>
            <a:ext cx="10769600" cy="1833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48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7600" y="1267097"/>
            <a:ext cx="10160000" cy="10464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 - mở rộng</a:t>
            </a:r>
            <a:endParaRPr lang="en-US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38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217" y="0"/>
            <a:ext cx="863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0"/>
            <a:ext cx="208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2235200" y="609600"/>
            <a:ext cx="3352800" cy="4789488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2235200" y="2743200"/>
            <a:ext cx="83312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656167" y="1958976"/>
            <a:ext cx="10769600" cy="1833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48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7600" y="2438162"/>
            <a:ext cx="10160000" cy="1600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đến đây là kết thúc xin chúc các em chăm ngoan, học giỏi.</a:t>
            </a:r>
            <a:endParaRPr lang="en-US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38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8983" y="13059"/>
            <a:ext cx="8804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Thứ Năm ngày 24 tháng 10 năm 2024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2834" y="1712005"/>
            <a:ext cx="6230983" cy="3564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80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80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8000" b="1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8000" b="1" dirty="0" smtClean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8000" b="1" dirty="0" smtClean="0">
                <a:solidFill>
                  <a:srgbClr val="D34CD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8000" b="1" dirty="0" smtClean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246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1542822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56191" y="2764259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/>
          </a:p>
        </p:txBody>
      </p:sp>
      <p:sp>
        <p:nvSpPr>
          <p:cNvPr id="9" name="Hexagon 8"/>
          <p:cNvSpPr/>
          <p:nvPr/>
        </p:nvSpPr>
        <p:spPr>
          <a:xfrm>
            <a:off x="2512268" y="1569712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 dirty="0"/>
          </a:p>
        </p:txBody>
      </p:sp>
      <p:sp>
        <p:nvSpPr>
          <p:cNvPr id="10" name="Hexagon 9"/>
          <p:cNvSpPr/>
          <p:nvPr/>
        </p:nvSpPr>
        <p:spPr>
          <a:xfrm>
            <a:off x="6784081" y="3864677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68345" y="2697024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6718" y="-40340"/>
            <a:ext cx="8767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Thứ Năm ngày 24 tháng 10 năm 2024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564774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1129601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13 - 7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1188" y="1"/>
            <a:ext cx="8431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Thứ Năm ngày 24 tháng 10 năm 2024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529" y="95473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1411988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3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938020" y="1887066"/>
            <a:ext cx="1478280" cy="8991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02859" y="0"/>
            <a:ext cx="6992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Thứ Năm ngày 24 tháng 10 năm 2024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529" y="1277465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1627140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14 - 6 ? 7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&lt;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&gt;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3988" y="0"/>
            <a:ext cx="8727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Thứ Năm ngày 24 tháng 10 năm 2024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8983" y="13059"/>
            <a:ext cx="8804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Thứ Năm ngày 24 tháng 10 năm 2024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toán về nhiều hơn một số đơn vị</a:t>
            </a:r>
          </a:p>
        </p:txBody>
      </p:sp>
    </p:spTree>
    <p:extLst>
      <p:ext uri="{BB962C8B-B14F-4D97-AF65-F5344CB8AC3E}">
        <p14:creationId xmlns:p14="http://schemas.microsoft.com/office/powerpoint/2010/main" val="2246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630" y="1896035"/>
            <a:ext cx="10024110" cy="4598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4059"/>
            <a:ext cx="2484120" cy="975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5965" y="0"/>
            <a:ext cx="8337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Thứ Năm ngày 24 tháng 10 năm 2024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2285" y="2409822"/>
            <a:ext cx="6461125" cy="3307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Bài giải:</a:t>
            </a: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Số bông hoa màu vàng là:</a:t>
            </a: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6 + 3 = 9 (bông)</a:t>
            </a: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Đáp số: 9 bông hoa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1"/>
            <a:ext cx="9305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Thứ Năm ngày 24 tháng 10 năm 2024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toán về nhiều hơn một số đơn vị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253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SimSun</vt:lpstr>
      <vt:lpstr>SimSun</vt:lpstr>
      <vt:lpstr>Arial</vt:lpstr>
      <vt:lpstr>Calibri</vt:lpstr>
      <vt:lpstr>Calibri Light</vt:lpstr>
      <vt:lpstr>ITC Avant Garde Std Bk</vt:lpstr>
      <vt:lpstr>Times New Roman</vt:lpstr>
      <vt:lpstr>1_Office Theme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30</cp:revision>
  <dcterms:created xsi:type="dcterms:W3CDTF">2021-05-12T10:00:00Z</dcterms:created>
  <dcterms:modified xsi:type="dcterms:W3CDTF">2024-11-02T14:18:16Z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