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media/media8.wav" ContentType="audio/x-wav"/>
  <Override PartName="/ppt/media/media10.wav" ContentType="audio/x-wav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media/media6.wav" ContentType="audio/x-wav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media/media4.wav" ContentType="audio/x-wav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media/media2.wav" ContentType="audio/x-wav"/>
  <Override PartName="/ppt/media/media3.wav" ContentType="audio/x-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media/media1.wav" ContentType="audio/x-wav"/>
  <Override PartName="/ppt/media/media18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media16.wav" ContentType="audio/x-wav"/>
  <Override PartName="/ppt/media/media17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media14.wav" ContentType="audio/x-wav"/>
  <Override PartName="/ppt/media/media15.wav" ContentType="audio/x-wav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media/media12.wav" ContentType="audio/x-wav"/>
  <Override PartName="/ppt/media/media13.wav" ContentType="audio/x-wav"/>
  <Override PartName="/ppt/slides/slide5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media/media9.wav" ContentType="audio/x-wav"/>
  <Override PartName="/ppt/media/media11.wav" ContentType="audio/x-wav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media/media7.wav" ContentType="audio/x-wav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media/media5.wav" ContentType="audio/x-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316" r:id="rId2"/>
    <p:sldId id="334" r:id="rId3"/>
    <p:sldId id="335" r:id="rId4"/>
    <p:sldId id="340" r:id="rId5"/>
    <p:sldId id="341" r:id="rId6"/>
    <p:sldId id="342" r:id="rId7"/>
    <p:sldId id="343" r:id="rId8"/>
    <p:sldId id="339" r:id="rId9"/>
    <p:sldId id="518" r:id="rId10"/>
    <p:sldId id="346" r:id="rId11"/>
    <p:sldId id="416" r:id="rId12"/>
    <p:sldId id="347" r:id="rId13"/>
    <p:sldId id="426" r:id="rId14"/>
    <p:sldId id="281" r:id="rId15"/>
    <p:sldId id="421" r:id="rId16"/>
    <p:sldId id="427" r:id="rId17"/>
    <p:sldId id="468" r:id="rId18"/>
  </p:sldIdLst>
  <p:sldSz cx="9144000" cy="5143500" type="screen16x9"/>
  <p:notesSz cx="9144000" cy="6858000"/>
  <p:embeddedFontLst>
    <p:embeddedFont>
      <p:font typeface="Cooper Black" pitchFamily="18" charset="0"/>
      <p:regular r:id="rId20"/>
    </p:embeddedFont>
    <p:embeddedFont>
      <p:font typeface="Algerian" pitchFamily="82" charset="0"/>
      <p:regular r:id="rId21"/>
    </p:embeddedFon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Arial Black" pitchFamily="34" charset="0"/>
      <p:bold r:id="rId26"/>
    </p:embeddedFont>
    <p:embeddedFont>
      <p:font typeface="Berlin Sans FB" pitchFamily="34" charset="0"/>
      <p:regular r:id="rId27"/>
      <p:bold r:id="rId28"/>
    </p:embeddedFont>
    <p:embeddedFont>
      <p:font typeface="宋体" pitchFamily="2" charset="-122"/>
      <p:regular r:id="rId29"/>
    </p:embeddedFont>
    <p:embeddedFont>
      <p:font typeface="Tahoma" pitchFamily="3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57B17"/>
    <a:srgbClr val="F8B67F"/>
    <a:srgbClr val="BFE363"/>
    <a:srgbClr val="6BC9D6"/>
    <a:srgbClr val="FFFFFF"/>
    <a:srgbClr val="FFEAA7"/>
    <a:srgbClr val="0070C0"/>
    <a:srgbClr val="FEE094"/>
    <a:srgbClr val="FDF1D9"/>
    <a:srgbClr val="F8A66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656" autoAdjust="0"/>
    <p:restoredTop sz="94814" autoAdjust="0"/>
  </p:normalViewPr>
  <p:slideViewPr>
    <p:cSldViewPr>
      <p:cViewPr>
        <p:scale>
          <a:sx n="58" d="100"/>
          <a:sy n="58" d="100"/>
        </p:scale>
        <p:origin x="-1668" y="-64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5A0AE-9291-42F0-A9A9-9F07CD36B171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11A4-EF5C-4015-97F8-664D16566A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2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8F37-5B1E-4577-8E55-6D9B1D3C31C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0230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385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8F37-5B1E-4577-8E55-6D9B1D3C31C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1750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28923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11588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15088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23498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36473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8645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4170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02554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FEBE0D0-E367-4647-C933-A4DBAB7B87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98" y="0"/>
            <a:ext cx="908080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5255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9291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096F6AF-D25C-9A77-31A5-C9E7E11051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98" y="0"/>
            <a:ext cx="9080803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media" Target="../media/media7.wav"/><Relationship Id="rId3" Type="http://schemas.microsoft.com/office/2007/relationships/media" Target="../media/media4.wav"/><Relationship Id="rId7" Type="http://schemas.microsoft.com/office/2007/relationships/media" Target="../media/media6.wav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openxmlformats.org/officeDocument/2006/relationships/image" Target="../media/image53.png"/><Relationship Id="rId5" Type="http://schemas.microsoft.com/office/2007/relationships/media" Target="../media/media5.wav"/><Relationship Id="rId4" Type="http://schemas.openxmlformats.org/officeDocument/2006/relationships/image" Target="../media/image52.jpeg"/><Relationship Id="rId9" Type="http://schemas.microsoft.com/office/2007/relationships/media" Target="../media/media8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4.wav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" Type="http://schemas.openxmlformats.org/officeDocument/2006/relationships/audio" Target="../media/audio4.wav"/><Relationship Id="rId21" Type="http://schemas.openxmlformats.org/officeDocument/2006/relationships/image" Target="../media/image57.png"/><Relationship Id="rId7" Type="http://schemas.openxmlformats.org/officeDocument/2006/relationships/audio" Target="../media/audio8.wav"/><Relationship Id="rId12" Type="http://schemas.openxmlformats.org/officeDocument/2006/relationships/audio" Target="../media/audio13.wav"/><Relationship Id="rId17" Type="http://schemas.openxmlformats.org/officeDocument/2006/relationships/audio" Target="../media/audio18.wav"/><Relationship Id="rId25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17.wav"/><Relationship Id="rId20" Type="http://schemas.openxmlformats.org/officeDocument/2006/relationships/image" Target="../media/image56.png"/><Relationship Id="rId29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7.wav"/><Relationship Id="rId11" Type="http://schemas.openxmlformats.org/officeDocument/2006/relationships/audio" Target="../media/audio12.wav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5" Type="http://schemas.openxmlformats.org/officeDocument/2006/relationships/audio" Target="../media/audio6.wav"/><Relationship Id="rId15" Type="http://schemas.openxmlformats.org/officeDocument/2006/relationships/audio" Target="../media/audio16.wav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10" Type="http://schemas.openxmlformats.org/officeDocument/2006/relationships/audio" Target="../media/audio11.wav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audio" Target="../media/audio15.wav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../media/audio3.wav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openxmlformats.org/officeDocument/2006/relationships/audio" Target="../media/audio21.wav"/><Relationship Id="rId11" Type="http://schemas.openxmlformats.org/officeDocument/2006/relationships/image" Target="../media/image72.jpeg"/><Relationship Id="rId5" Type="http://schemas.openxmlformats.org/officeDocument/2006/relationships/audio" Target="../media/audio20.wav"/><Relationship Id="rId10" Type="http://schemas.microsoft.com/office/2007/relationships/media" Target="../media/media9.wav"/><Relationship Id="rId4" Type="http://schemas.openxmlformats.org/officeDocument/2006/relationships/audio" Target="../media/audio19.wav"/><Relationship Id="rId9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media" Target="../media/media10.wav"/><Relationship Id="rId13" Type="http://schemas.microsoft.com/office/2007/relationships/media" Target="../media/media13.wav"/><Relationship Id="rId18" Type="http://schemas.microsoft.com/office/2007/relationships/media" Target="../media/media18.wav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76.png"/><Relationship Id="rId12" Type="http://schemas.microsoft.com/office/2007/relationships/media" Target="../media/media12.wav"/><Relationship Id="rId17" Type="http://schemas.microsoft.com/office/2007/relationships/media" Target="../media/media17.wav"/><Relationship Id="rId2" Type="http://schemas.openxmlformats.org/officeDocument/2006/relationships/slideLayout" Target="../slideLayouts/slideLayout3.xml"/><Relationship Id="rId16" Type="http://schemas.microsoft.com/office/2007/relationships/media" Target="../media/media16.wav"/><Relationship Id="rId1" Type="http://schemas.openxmlformats.org/officeDocument/2006/relationships/video" Target="NULL" TargetMode="External"/><Relationship Id="rId6" Type="http://schemas.openxmlformats.org/officeDocument/2006/relationships/image" Target="../media/image75.png"/><Relationship Id="rId11" Type="http://schemas.openxmlformats.org/officeDocument/2006/relationships/image" Target="../media/image78.png"/><Relationship Id="rId5" Type="http://schemas.openxmlformats.org/officeDocument/2006/relationships/image" Target="../media/image74.png"/><Relationship Id="rId15" Type="http://schemas.microsoft.com/office/2007/relationships/media" Target="../media/media15.wav"/><Relationship Id="rId10" Type="http://schemas.microsoft.com/office/2007/relationships/media" Target="../media/media11.wav"/><Relationship Id="rId4" Type="http://schemas.openxmlformats.org/officeDocument/2006/relationships/image" Target="../media/image73.png"/><Relationship Id="rId9" Type="http://schemas.openxmlformats.org/officeDocument/2006/relationships/image" Target="../media/image77.jpeg"/><Relationship Id="rId14" Type="http://schemas.microsoft.com/office/2007/relationships/media" Target="../media/media14.wa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microsoft.com/office/2007/relationships/media" Target="../media/media1.wav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15.png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image" Target="../media/image3.png"/><Relationship Id="rId21" Type="http://schemas.openxmlformats.org/officeDocument/2006/relationships/image" Target="../media/image29.png"/><Relationship Id="rId34" Type="http://schemas.openxmlformats.org/officeDocument/2006/relationships/slide" Target="slide2.xml"/><Relationship Id="rId7" Type="http://schemas.openxmlformats.org/officeDocument/2006/relationships/slide" Target="slide11.xml"/><Relationship Id="rId12" Type="http://schemas.openxmlformats.org/officeDocument/2006/relationships/image" Target="../media/image22.png"/><Relationship Id="rId17" Type="http://schemas.openxmlformats.org/officeDocument/2006/relationships/image" Target="../media/image10.png"/><Relationship Id="rId25" Type="http://schemas.openxmlformats.org/officeDocument/2006/relationships/image" Target="../media/image33.png"/><Relationship Id="rId33" Type="http://schemas.openxmlformats.org/officeDocument/2006/relationships/slide" Target="slide8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.png"/><Relationship Id="rId20" Type="http://schemas.openxmlformats.org/officeDocument/2006/relationships/image" Target="../media/image28.png"/><Relationship Id="rId29" Type="http://schemas.openxmlformats.org/officeDocument/2006/relationships/slide" Target="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21.png"/><Relationship Id="rId24" Type="http://schemas.openxmlformats.org/officeDocument/2006/relationships/image" Target="../media/image32.png"/><Relationship Id="rId32" Type="http://schemas.openxmlformats.org/officeDocument/2006/relationships/slide" Target="slide7.xml"/><Relationship Id="rId5" Type="http://schemas.openxmlformats.org/officeDocument/2006/relationships/image" Target="../media/image4.png"/><Relationship Id="rId15" Type="http://schemas.openxmlformats.org/officeDocument/2006/relationships/image" Target="../media/image25.png"/><Relationship Id="rId23" Type="http://schemas.openxmlformats.org/officeDocument/2006/relationships/image" Target="../media/image31.png"/><Relationship Id="rId28" Type="http://schemas.openxmlformats.org/officeDocument/2006/relationships/slide" Target="slide10.xml"/><Relationship Id="rId36" Type="http://schemas.openxmlformats.org/officeDocument/2006/relationships/slide" Target="slide12.xml"/><Relationship Id="rId10" Type="http://schemas.openxmlformats.org/officeDocument/2006/relationships/image" Target="../media/image20.png"/><Relationship Id="rId19" Type="http://schemas.openxmlformats.org/officeDocument/2006/relationships/image" Target="../media/image27.png"/><Relationship Id="rId31" Type="http://schemas.openxmlformats.org/officeDocument/2006/relationships/slide" Target="slide5.xml"/><Relationship Id="rId4" Type="http://schemas.openxmlformats.org/officeDocument/2006/relationships/image" Target="../media/image6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slide" Target="slide6.xml"/><Relationship Id="rId35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9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7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microsoft.com/office/2007/relationships/media" Target="../media/media3.wav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microsoft.com/office/2007/relationships/media" Target="../media/media2.wav"/><Relationship Id="rId1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9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6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openxmlformats.org/officeDocument/2006/relationships/image" Target="../media/image37.png"/><Relationship Id="rId11" Type="http://schemas.microsoft.com/office/2007/relationships/media" Target="../media/media3.wav"/><Relationship Id="rId5" Type="http://schemas.openxmlformats.org/officeDocument/2006/relationships/image" Target="../media/image3.png"/><Relationship Id="rId15" Type="http://schemas.openxmlformats.org/officeDocument/2006/relationships/image" Target="../media/image43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microsoft.com/office/2007/relationships/media" Target="../media/media2.wav"/><Relationship Id="rId1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2.wav"/><Relationship Id="rId13" Type="http://schemas.openxmlformats.org/officeDocument/2006/relationships/image" Target="../media/image4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8.png"/><Relationship Id="rId12" Type="http://schemas.openxmlformats.org/officeDocument/2006/relationships/image" Target="../media/image39.jpeg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openxmlformats.org/officeDocument/2006/relationships/image" Target="../media/image36.png"/><Relationship Id="rId11" Type="http://schemas.openxmlformats.org/officeDocument/2006/relationships/slide" Target="slide3.xml"/><Relationship Id="rId5" Type="http://schemas.openxmlformats.org/officeDocument/2006/relationships/image" Target="../media/image37.png"/><Relationship Id="rId10" Type="http://schemas.microsoft.com/office/2007/relationships/media" Target="../media/media3.wav"/><Relationship Id="rId4" Type="http://schemas.openxmlformats.org/officeDocument/2006/relationships/image" Target="../media/image3.png"/><Relationship Id="rId9" Type="http://schemas.openxmlformats.org/officeDocument/2006/relationships/image" Target="../media/image17.pn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3.xml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6.png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openxmlformats.org/officeDocument/2006/relationships/image" Target="../media/image37.png"/><Relationship Id="rId11" Type="http://schemas.microsoft.com/office/2007/relationships/media" Target="../media/media3.wav"/><Relationship Id="rId5" Type="http://schemas.openxmlformats.org/officeDocument/2006/relationships/image" Target="../media/image3.png"/><Relationship Id="rId15" Type="http://schemas.openxmlformats.org/officeDocument/2006/relationships/image" Target="../media/image41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microsoft.com/office/2007/relationships/media" Target="../media/media2.wav"/><Relationship Id="rId1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3.xml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6.pn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openxmlformats.org/officeDocument/2006/relationships/image" Target="../media/image37.png"/><Relationship Id="rId11" Type="http://schemas.microsoft.com/office/2007/relationships/media" Target="../media/media3.wav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microsoft.com/office/2007/relationships/media" Target="../media/media2.wav"/><Relationship Id="rId1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9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6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openxmlformats.org/officeDocument/2006/relationships/image" Target="../media/image37.png"/><Relationship Id="rId11" Type="http://schemas.microsoft.com/office/2007/relationships/media" Target="../media/media3.wav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microsoft.com/office/2007/relationships/media" Target="../media/media2.wav"/><Relationship Id="rId1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667" b="20000"/>
          <a:stretch/>
        </p:blipFill>
        <p:spPr>
          <a:xfrm>
            <a:off x="2209800" y="895350"/>
            <a:ext cx="5125641" cy="2733675"/>
          </a:xfrm>
          <a:prstGeom prst="rect">
            <a:avLst/>
          </a:prstGeom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06F9ACF3-CAD4-4524-B309-82465B0C35AE}"/>
              </a:ext>
            </a:extLst>
          </p:cNvPr>
          <p:cNvSpPr txBox="1"/>
          <p:nvPr/>
        </p:nvSpPr>
        <p:spPr>
          <a:xfrm>
            <a:off x="2305050" y="2343150"/>
            <a:ext cx="46291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000" b="1" dirty="0">
                <a:solidFill>
                  <a:srgbClr val="F57B17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xmlns="" val="131974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895" y="295495"/>
            <a:ext cx="8458200" cy="4514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pic>
        <p:nvPicPr>
          <p:cNvPr id="3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8800" y="438150"/>
            <a:ext cx="6743700" cy="4607336"/>
          </a:xfrm>
          <a:prstGeom prst="rect">
            <a:avLst/>
          </a:prstGeom>
        </p:spPr>
      </p:pic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F66CBC87-4662-E800-7BF3-B732C6BECC19}"/>
              </a:ext>
            </a:extLst>
          </p:cNvPr>
          <p:cNvSpPr txBox="1"/>
          <p:nvPr/>
        </p:nvSpPr>
        <p:spPr>
          <a:xfrm>
            <a:off x="3048000" y="2190750"/>
            <a:ext cx="46291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57B17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ea typeface="Nueva-BoldExtended" panose="02020800000000000000" pitchFamily="18" charset="0"/>
                <a:cs typeface="Nueva-BoldExtended" panose="02020800000000000000" pitchFamily="18" charset="0"/>
              </a:rPr>
              <a:t>Great!</a:t>
            </a:r>
          </a:p>
        </p:txBody>
      </p:sp>
    </p:spTree>
    <p:extLst>
      <p:ext uri="{BB962C8B-B14F-4D97-AF65-F5344CB8AC3E}">
        <p14:creationId xmlns:p14="http://schemas.microsoft.com/office/powerpoint/2010/main" xmlns="" val="17084097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304800" y="819150"/>
            <a:ext cx="158183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 2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113862" y="803693"/>
            <a:ext cx="727134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Monday,</a:t>
            </a:r>
            <a:r>
              <a:rPr lang="vi-VN" sz="3200" dirty="0">
                <a:latin typeface="Berlin Sans FB" panose="020E0602020502020306" pitchFamily="34" charset="0"/>
              </a:rPr>
              <a:t> </a:t>
            </a:r>
            <a:r>
              <a:rPr lang="en-US" sz="3200" dirty="0" smtClean="0">
                <a:latin typeface="Berlin Sans FB" panose="020E0602020502020306" pitchFamily="34" charset="0"/>
              </a:rPr>
              <a:t>Sep 16</a:t>
            </a:r>
            <a:r>
              <a:rPr lang="en-US" sz="3200" baseline="30000" dirty="0" smtClean="0">
                <a:latin typeface="Berlin Sans FB" panose="020E0602020502020306" pitchFamily="34" charset="0"/>
              </a:rPr>
              <a:t>th</a:t>
            </a:r>
            <a:r>
              <a:rPr lang="en-US" sz="3200" dirty="0" smtClean="0">
                <a:latin typeface="Berlin Sans FB" panose="020E0602020502020306" pitchFamily="34" charset="0"/>
              </a:rPr>
              <a:t> </a:t>
            </a:r>
            <a:r>
              <a:rPr lang="en-US" sz="3200" dirty="0">
                <a:latin typeface="Berlin Sans FB" panose="020E0602020502020306" pitchFamily="34" charset="0"/>
              </a:rPr>
              <a:t>2024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2743200" y="2724150"/>
            <a:ext cx="3955632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3 (1+2+3)</a:t>
            </a:r>
          </a:p>
        </p:txBody>
      </p:sp>
      <p:sp>
        <p:nvSpPr>
          <p:cNvPr id="6" name="Bùi Liễu"/>
          <p:cNvSpPr/>
          <p:nvPr/>
        </p:nvSpPr>
        <p:spPr>
          <a:xfrm>
            <a:off x="1173239" y="2075597"/>
            <a:ext cx="6797522" cy="144950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9590159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F57B17"/>
                </a:solidFill>
                <a:latin typeface="Cooper Black" panose="0208090404030B020404" pitchFamily="18" charset="0"/>
              </a:rPr>
              <a:t>Our homes</a:t>
            </a:r>
          </a:p>
        </p:txBody>
      </p:sp>
    </p:spTree>
    <p:extLst>
      <p:ext uri="{BB962C8B-B14F-4D97-AF65-F5344CB8AC3E}">
        <p14:creationId xmlns:p14="http://schemas.microsoft.com/office/powerpoint/2010/main" xmlns="" val="334089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3100230" y="381857"/>
            <a:ext cx="3028949" cy="8079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800" b="1" dirty="0">
                <a:solidFill>
                  <a:srgbClr val="F57B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39AF749-F423-B779-1500-32EFACF2A309}"/>
              </a:ext>
            </a:extLst>
          </p:cNvPr>
          <p:cNvGrpSpPr/>
          <p:nvPr/>
        </p:nvGrpSpPr>
        <p:grpSpPr>
          <a:xfrm>
            <a:off x="2589471" y="2199471"/>
            <a:ext cx="5106729" cy="608436"/>
            <a:chOff x="2589471" y="2199471"/>
            <a:chExt cx="5106729" cy="608436"/>
          </a:xfrm>
        </p:grpSpPr>
        <p:sp>
          <p:nvSpPr>
            <p:cNvPr id="37" name="Bùi Liễu">
              <a:extLst>
                <a:ext uri="{FF2B5EF4-FFF2-40B4-BE49-F238E27FC236}">
                  <a16:creationId xmlns:a16="http://schemas.microsoft.com/office/drawing/2014/main" xmlns="" id="{5F7DC691-27C2-4035-858A-A70A379BEA4B}"/>
                </a:ext>
              </a:extLst>
            </p:cNvPr>
            <p:cNvSpPr txBox="1">
              <a:spLocks/>
            </p:cNvSpPr>
            <p:nvPr/>
          </p:nvSpPr>
          <p:spPr>
            <a:xfrm>
              <a:off x="3119242" y="2223304"/>
              <a:ext cx="4576958" cy="577800"/>
            </a:xfrm>
            <a:prstGeom prst="rect">
              <a:avLst/>
            </a:prstGeom>
            <a:ln>
              <a:noFill/>
            </a:ln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Circle, listen and check.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B2CCC43A-31E8-C62E-D6BB-4F49E889F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589471" y="2199471"/>
              <a:ext cx="528902" cy="608436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EED8D46-B100-04E5-FD6E-1253C86787AF}"/>
              </a:ext>
            </a:extLst>
          </p:cNvPr>
          <p:cNvGrpSpPr/>
          <p:nvPr/>
        </p:nvGrpSpPr>
        <p:grpSpPr>
          <a:xfrm>
            <a:off x="3003326" y="2930771"/>
            <a:ext cx="4007073" cy="596678"/>
            <a:chOff x="3003326" y="2930771"/>
            <a:chExt cx="4007073" cy="596678"/>
          </a:xfrm>
        </p:grpSpPr>
        <p:sp>
          <p:nvSpPr>
            <p:cNvPr id="46" name="Bùi Liễu">
              <a:extLst>
                <a:ext uri="{FF2B5EF4-FFF2-40B4-BE49-F238E27FC236}">
                  <a16:creationId xmlns:a16="http://schemas.microsoft.com/office/drawing/2014/main" xmlns="" id="{CA3562B4-1041-447F-BF02-1D7146442D40}"/>
                </a:ext>
              </a:extLst>
            </p:cNvPr>
            <p:cNvSpPr txBox="1">
              <a:spLocks/>
            </p:cNvSpPr>
            <p:nvPr/>
          </p:nvSpPr>
          <p:spPr>
            <a:xfrm>
              <a:off x="3519968" y="2930771"/>
              <a:ext cx="3490431" cy="547249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Let’s chant. 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DE1A3794-EBC3-E537-AE20-9C8E26677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003326" y="2937571"/>
              <a:ext cx="470577" cy="58987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8360C24-D203-4512-7CB4-F586C6486C03}"/>
              </a:ext>
            </a:extLst>
          </p:cNvPr>
          <p:cNvGrpSpPr/>
          <p:nvPr/>
        </p:nvGrpSpPr>
        <p:grpSpPr>
          <a:xfrm>
            <a:off x="2975489" y="1498508"/>
            <a:ext cx="4329866" cy="660442"/>
            <a:chOff x="2975489" y="1498508"/>
            <a:chExt cx="4329866" cy="660442"/>
          </a:xfrm>
        </p:grpSpPr>
        <p:sp>
          <p:nvSpPr>
            <p:cNvPr id="34" name="Bùi Liễu">
              <a:extLst>
                <a:ext uri="{FF2B5EF4-FFF2-40B4-BE49-F238E27FC236}">
                  <a16:creationId xmlns:a16="http://schemas.microsoft.com/office/drawing/2014/main" xmlns="" id="{25BEF17A-43A0-4DAA-9CB9-60C40379FFCC}"/>
                </a:ext>
              </a:extLst>
            </p:cNvPr>
            <p:cNvSpPr txBox="1">
              <a:spLocks/>
            </p:cNvSpPr>
            <p:nvPr/>
          </p:nvSpPr>
          <p:spPr>
            <a:xfrm>
              <a:off x="3505200" y="1581150"/>
              <a:ext cx="3800155" cy="577800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Listen and repeat.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58B0F38A-ADB4-2D78-A932-17C0237F6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75489" y="1498508"/>
              <a:ext cx="498414" cy="6044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5003788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Powerpoint">
            <a:extLst>
              <a:ext uri="{FF2B5EF4-FFF2-40B4-BE49-F238E27FC236}">
                <a16:creationId xmlns:a16="http://schemas.microsoft.com/office/drawing/2014/main" xmlns="" id="{8C750241-DA3F-071F-1EAA-8D94E22EE148}"/>
              </a:ext>
            </a:extLst>
          </p:cNvPr>
          <p:cNvSpPr txBox="1"/>
          <p:nvPr/>
        </p:nvSpPr>
        <p:spPr>
          <a:xfrm>
            <a:off x="4524702" y="1529485"/>
            <a:ext cx="35824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Bùi Liễu Powerpoint">
            <a:extLst>
              <a:ext uri="{FF2B5EF4-FFF2-40B4-BE49-F238E27FC236}">
                <a16:creationId xmlns:a16="http://schemas.microsoft.com/office/drawing/2014/main" xmlns="" id="{8E3227A8-FB6F-6D9B-10C5-DC3BF3415D5E}"/>
              </a:ext>
            </a:extLst>
          </p:cNvPr>
          <p:cNvSpPr txBox="1"/>
          <p:nvPr/>
        </p:nvSpPr>
        <p:spPr>
          <a:xfrm>
            <a:off x="5387813" y="2556318"/>
            <a:ext cx="35824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Bùi Liễu Powerpoint">
            <a:extLst>
              <a:ext uri="{FF2B5EF4-FFF2-40B4-BE49-F238E27FC236}">
                <a16:creationId xmlns:a16="http://schemas.microsoft.com/office/drawing/2014/main" xmlns="" id="{F47AC7D5-B239-0C86-795C-2B2595E1B110}"/>
              </a:ext>
            </a:extLst>
          </p:cNvPr>
          <p:cNvSpPr txBox="1"/>
          <p:nvPr/>
        </p:nvSpPr>
        <p:spPr>
          <a:xfrm>
            <a:off x="870522" y="1539695"/>
            <a:ext cx="35824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Bùi Liễu Powerpoint">
            <a:extLst>
              <a:ext uri="{FF2B5EF4-FFF2-40B4-BE49-F238E27FC236}">
                <a16:creationId xmlns:a16="http://schemas.microsoft.com/office/drawing/2014/main" xmlns="" id="{877DF0F2-2182-1586-9246-ADA5CFA4210F}"/>
              </a:ext>
            </a:extLst>
          </p:cNvPr>
          <p:cNvSpPr txBox="1"/>
          <p:nvPr/>
        </p:nvSpPr>
        <p:spPr>
          <a:xfrm>
            <a:off x="1007479" y="2566534"/>
            <a:ext cx="35824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" name="Bùi Liễu 0968142780"/>
          <p:cNvSpPr txBox="1">
            <a:spLocks/>
          </p:cNvSpPr>
          <p:nvPr/>
        </p:nvSpPr>
        <p:spPr>
          <a:xfrm>
            <a:off x="1120242" y="275145"/>
            <a:ext cx="3810000" cy="52496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 Listen and repeat.</a:t>
            </a:r>
          </a:p>
        </p:txBody>
      </p:sp>
      <p:sp>
        <p:nvSpPr>
          <p:cNvPr id="16" name="Bùi Liễu 0968142780"/>
          <p:cNvSpPr txBox="1">
            <a:spLocks/>
          </p:cNvSpPr>
          <p:nvPr/>
        </p:nvSpPr>
        <p:spPr>
          <a:xfrm>
            <a:off x="467276" y="4475667"/>
            <a:ext cx="6477000" cy="52496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Click on the letters / words / sentences to listen again.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76A66D6C-6B50-4169-A280-13CE627DC4C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bmkLst>
                    <p14:bmk name="Bookmark 1" time="9749.597"/>
                    <p14:bmk name="Bookmark 2" time="12409.597"/>
                    <p14:bmk name="Bookmark 3" time="18209.597"/>
                    <p14:bmk name="Bookmark 4" time="20659.597"/>
                  </p14:bmkLst>
                </p14:media>
              </p:ext>
            </p:ext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113127" y="438866"/>
            <a:ext cx="338739" cy="271550"/>
          </a:xfrm>
          <a:prstGeom prst="rect">
            <a:avLst/>
          </a:prstGeom>
        </p:spPr>
      </p:pic>
      <p:pic>
        <p:nvPicPr>
          <p:cNvPr id="8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CA2B0EE3-2C6F-41F3-9FF2-A1AE1F63EA2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248860" y="182865"/>
            <a:ext cx="354764" cy="354764"/>
          </a:xfrm>
          <a:prstGeom prst="rect">
            <a:avLst/>
          </a:prstGeom>
        </p:spPr>
      </p:pic>
      <p:pic>
        <p:nvPicPr>
          <p:cNvPr id="9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5A475046-E286-4B36-B65F-47C86E073B8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262803" y="679295"/>
            <a:ext cx="354764" cy="354764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359B8068-B7A0-45C7-BA41-AEAAD980A91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262803" y="1225271"/>
            <a:ext cx="354764" cy="354764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B1BAF1C5-D35E-4E60-9E96-6005F6EFEDC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262803" y="1780752"/>
            <a:ext cx="354764" cy="354764"/>
          </a:xfrm>
          <a:prstGeom prst="rect">
            <a:avLst/>
          </a:prstGeom>
        </p:spPr>
      </p:pic>
      <p:sp>
        <p:nvSpPr>
          <p:cNvPr id="20" name="Bùi Liễu Powerpoint">
            <a:extLst>
              <a:ext uri="{FF2B5EF4-FFF2-40B4-BE49-F238E27FC236}">
                <a16:creationId xmlns:a16="http://schemas.microsoft.com/office/drawing/2014/main" xmlns="" id="{D2B976A5-0BC7-44FF-BA62-A332EC7BB7DE}"/>
              </a:ext>
            </a:extLst>
          </p:cNvPr>
          <p:cNvSpPr txBox="1"/>
          <p:nvPr/>
        </p:nvSpPr>
        <p:spPr>
          <a:xfrm>
            <a:off x="582173" y="1560471"/>
            <a:ext cx="17526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teen</a:t>
            </a:r>
          </a:p>
        </p:txBody>
      </p:sp>
      <p:sp>
        <p:nvSpPr>
          <p:cNvPr id="24" name="Bùi Liễu Powerpoint">
            <a:extLst>
              <a:ext uri="{FF2B5EF4-FFF2-40B4-BE49-F238E27FC236}">
                <a16:creationId xmlns:a16="http://schemas.microsoft.com/office/drawing/2014/main" xmlns="" id="{429B71FD-86D5-4E54-B8E6-DEBE70282501}"/>
              </a:ext>
            </a:extLst>
          </p:cNvPr>
          <p:cNvSpPr txBox="1"/>
          <p:nvPr/>
        </p:nvSpPr>
        <p:spPr>
          <a:xfrm>
            <a:off x="564011" y="2628089"/>
            <a:ext cx="179770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ix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teen</a:t>
            </a:r>
          </a:p>
        </p:txBody>
      </p:sp>
      <p:sp>
        <p:nvSpPr>
          <p:cNvPr id="26" name="Bùi Liễu Powerpoint">
            <a:extLst>
              <a:ext uri="{FF2B5EF4-FFF2-40B4-BE49-F238E27FC236}">
                <a16:creationId xmlns:a16="http://schemas.microsoft.com/office/drawing/2014/main" xmlns="" id="{F365C36F-D6C7-425F-B99E-072BB3722614}"/>
              </a:ext>
            </a:extLst>
          </p:cNvPr>
          <p:cNvSpPr txBox="1"/>
          <p:nvPr/>
        </p:nvSpPr>
        <p:spPr>
          <a:xfrm>
            <a:off x="3020938" y="1601250"/>
            <a:ext cx="539424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 live at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fif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teen Ba Dinh Street.</a:t>
            </a:r>
          </a:p>
        </p:txBody>
      </p:sp>
      <p:sp>
        <p:nvSpPr>
          <p:cNvPr id="28" name="Bùi Liễu Powerpoint">
            <a:extLst>
              <a:ext uri="{FF2B5EF4-FFF2-40B4-BE49-F238E27FC236}">
                <a16:creationId xmlns:a16="http://schemas.microsoft.com/office/drawing/2014/main" xmlns="" id="{8C36F7CA-A405-4BCB-9536-A134DDFF6DDD}"/>
              </a:ext>
            </a:extLst>
          </p:cNvPr>
          <p:cNvSpPr txBox="1"/>
          <p:nvPr/>
        </p:nvSpPr>
        <p:spPr>
          <a:xfrm>
            <a:off x="3017733" y="2628089"/>
            <a:ext cx="615624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She lives at six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teen London Street.</a:t>
            </a: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xmlns="" id="{F5CF5741-6D9B-A8FA-BA7A-ECEAFE8D1130}"/>
              </a:ext>
            </a:extLst>
          </p:cNvPr>
          <p:cNvSpPr/>
          <p:nvPr/>
        </p:nvSpPr>
        <p:spPr>
          <a:xfrm>
            <a:off x="1242677" y="2109153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xmlns="" id="{BE928802-6C95-F58A-80DB-F4A62F0CC240}"/>
              </a:ext>
            </a:extLst>
          </p:cNvPr>
          <p:cNvSpPr/>
          <p:nvPr/>
        </p:nvSpPr>
        <p:spPr>
          <a:xfrm>
            <a:off x="716091" y="2144831"/>
            <a:ext cx="165980" cy="16481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xmlns="" id="{8905171A-895E-56FB-956D-24796A653961}"/>
              </a:ext>
            </a:extLst>
          </p:cNvPr>
          <p:cNvSpPr/>
          <p:nvPr/>
        </p:nvSpPr>
        <p:spPr>
          <a:xfrm>
            <a:off x="1390386" y="3141093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xmlns="" id="{B9B23FC5-768E-11EC-4004-749C2587F96C}"/>
              </a:ext>
            </a:extLst>
          </p:cNvPr>
          <p:cNvSpPr/>
          <p:nvPr/>
        </p:nvSpPr>
        <p:spPr>
          <a:xfrm>
            <a:off x="724835" y="3176771"/>
            <a:ext cx="165980" cy="16481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xmlns="" id="{0E2EB121-8F17-C9FD-555C-9299FC486FB0}"/>
              </a:ext>
            </a:extLst>
          </p:cNvPr>
          <p:cNvSpPr/>
          <p:nvPr/>
        </p:nvSpPr>
        <p:spPr>
          <a:xfrm>
            <a:off x="4930242" y="2123757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xmlns="" id="{C4821160-BD6C-7EC4-0EB7-7E22ED0434C5}"/>
              </a:ext>
            </a:extLst>
          </p:cNvPr>
          <p:cNvSpPr/>
          <p:nvPr/>
        </p:nvSpPr>
        <p:spPr>
          <a:xfrm>
            <a:off x="4403656" y="2159435"/>
            <a:ext cx="165980" cy="16481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xmlns="" id="{8165DCF2-4F07-6E6E-8950-DB5A1D937D95}"/>
              </a:ext>
            </a:extLst>
          </p:cNvPr>
          <p:cNvSpPr/>
          <p:nvPr/>
        </p:nvSpPr>
        <p:spPr>
          <a:xfrm>
            <a:off x="5811615" y="3140406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xmlns="" id="{C8D5FBFF-804A-0249-4602-6FF222D20B0B}"/>
              </a:ext>
            </a:extLst>
          </p:cNvPr>
          <p:cNvSpPr/>
          <p:nvPr/>
        </p:nvSpPr>
        <p:spPr>
          <a:xfrm>
            <a:off x="5219469" y="3204194"/>
            <a:ext cx="165980" cy="16481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28015247"/>
      </p:ext>
    </p:extLst>
  </p:cSld>
  <p:clrMapOvr>
    <a:masterClrMapping/>
  </p:clrMapOvr>
  <p:transition spd="slow">
    <p:randomBar dir="vert"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135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720"/>
                                </p:stCondLst>
                                <p:childTnLst>
                                  <p:par>
                                    <p:cTn id="12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3" dur="1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1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1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1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128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720"/>
                                </p:stCondLst>
                                <p:childTnLst>
                                  <p:par>
                                    <p:cTn id="26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7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6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4493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160"/>
                                </p:stCondLst>
                                <p:childTnLst>
                                  <p:par>
                                    <p:cTn id="40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1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2" dur="4584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350"/>
                                </p:stCondLst>
                                <p:childTnLst>
                                  <p:par>
                                    <p:cTn id="54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5" dur="1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1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1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audio>
                  <p:cMediaNode vol="97561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10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10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10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100000">
                    <p:cTn id="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seq concurrent="1" nextAc="seek">
                  <p:cTn id="63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7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1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4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3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1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2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6" presetClass="emph" presetSubtype="0" fill="hold" grpId="2" nodeType="withEffect">
                                      <p:stCondLst>
                                        <p:cond delay="5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5" dur="1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6" dur="1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7" dur="1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6" presetClass="emph" presetSubtype="0" fill="hold" grpId="2" nodeType="withEffect">
                                      <p:stCondLst>
                                        <p:cond delay="5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9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1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6" presetClass="emph" presetSubtype="0" fill="hold" grpId="2" nodeType="withEffect">
                                      <p:stCondLst>
                                        <p:cond delay="5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3" dur="1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4" dur="1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5" dur="1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6" presetClass="emph" presetSubtype="0" fill="hold" grpId="2" nodeType="withEffect">
                                      <p:stCondLst>
                                        <p:cond delay="5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7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8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9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4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4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2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0" grpId="2"/>
          <p:bldP spid="20" grpId="3"/>
          <p:bldP spid="24" grpId="0"/>
          <p:bldP spid="24" grpId="1"/>
          <p:bldP spid="24" grpId="2"/>
          <p:bldP spid="24" grpId="3"/>
          <p:bldP spid="26" grpId="0"/>
          <p:bldP spid="26" grpId="1"/>
          <p:bldP spid="26" grpId="2"/>
          <p:bldP spid="26" grpId="3"/>
          <p:bldP spid="28" grpId="0"/>
          <p:bldP spid="28" grpId="1"/>
          <p:bldP spid="28" grpId="2"/>
          <p:bldP spid="28" grpId="3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135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720"/>
                                </p:stCondLst>
                                <p:childTnLst>
                                  <p:par>
                                    <p:cTn id="12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3" dur="1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1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1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1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128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720"/>
                                </p:stCondLst>
                                <p:childTnLst>
                                  <p:par>
                                    <p:cTn id="26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7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6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4493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160"/>
                                </p:stCondLst>
                                <p:childTnLst>
                                  <p:par>
                                    <p:cTn id="40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1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2" dur="4584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350"/>
                                </p:stCondLst>
                                <p:childTnLst>
                                  <p:par>
                                    <p:cTn id="54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5" dur="1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1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1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video>
                  <p:cMediaNode vol="97561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video>
                <p:video>
                  <p:cMediaNode vol="10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video>
                <p:video>
                  <p:cMediaNode vol="10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  <p:video>
                  <p:cMediaNode vol="10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video>
                <p:video>
                  <p:cMediaNode vol="100000">
                    <p:cTn id="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video>
              </p:childTnLst>
            </p:cTn>
          </p:par>
        </p:tnLst>
        <p:bldLst>
          <p:bldP spid="20" grpId="1"/>
          <p:bldP spid="20" grpId="3"/>
          <p:bldP spid="24" grpId="1"/>
          <p:bldP spid="24" grpId="3"/>
          <p:bldP spid="26" grpId="1"/>
          <p:bldP spid="26" grpId="3"/>
          <p:bldP spid="28" grpId="1"/>
          <p:bldP spid="28" grpId="3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2">
            <a:extLst>
              <a:ext uri="{FF2B5EF4-FFF2-40B4-BE49-F238E27FC236}">
                <a16:creationId xmlns:a16="http://schemas.microsoft.com/office/drawing/2014/main" xmlns="" id="{53BB9059-24D8-484C-B3C3-E346A777EC3E}"/>
              </a:ext>
            </a:extLst>
          </p:cNvPr>
          <p:cNvSpPr txBox="1"/>
          <p:nvPr/>
        </p:nvSpPr>
        <p:spPr>
          <a:xfrm>
            <a:off x="2541244" y="-141758"/>
            <a:ext cx="3933061" cy="965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67"/>
              </a:lnSpc>
            </a:pP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57B1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oper Black" panose="0208090404030B020404" pitchFamily="18" charset="0"/>
              </a:rPr>
              <a:t>Word stress</a:t>
            </a:r>
          </a:p>
        </p:txBody>
      </p:sp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xmlns="" id="{E853DD42-1A6B-A270-D001-AF4AC929D90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2525" y="948261"/>
            <a:ext cx="652110" cy="488295"/>
          </a:xfrm>
          <a:prstGeom prst="rect">
            <a:avLst/>
          </a:prstGeom>
        </p:spPr>
      </p:pic>
      <p:pic>
        <p:nvPicPr>
          <p:cNvPr id="22" name="Bùi Liễu 0968142780">
            <a:extLst>
              <a:ext uri="{FF2B5EF4-FFF2-40B4-BE49-F238E27FC236}">
                <a16:creationId xmlns:a16="http://schemas.microsoft.com/office/drawing/2014/main" xmlns="" id="{B674EAF3-EB6B-DFD6-C6D8-72C95FCA0B3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0066" y="948638"/>
            <a:ext cx="701151" cy="470431"/>
          </a:xfrm>
          <a:prstGeom prst="rect">
            <a:avLst/>
          </a:prstGeom>
        </p:spPr>
      </p:pic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xmlns="" id="{C230397A-203E-B9C8-9605-4847B352610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2347" y="933575"/>
            <a:ext cx="652111" cy="475370"/>
          </a:xfrm>
          <a:prstGeom prst="rect">
            <a:avLst/>
          </a:prstGeom>
        </p:spPr>
      </p:pic>
      <p:pic>
        <p:nvPicPr>
          <p:cNvPr id="24" name="Bùi Liễu 0968142780">
            <a:extLst>
              <a:ext uri="{FF2B5EF4-FFF2-40B4-BE49-F238E27FC236}">
                <a16:creationId xmlns:a16="http://schemas.microsoft.com/office/drawing/2014/main" xmlns="" id="{2A3FE844-0062-0F8A-2EE7-C7A54C1AD3D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4589" y="1962150"/>
            <a:ext cx="641721" cy="476903"/>
          </a:xfrm>
          <a:prstGeom prst="rect">
            <a:avLst/>
          </a:prstGeom>
        </p:spPr>
      </p:pic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xmlns="" id="{1AF06354-9CD6-76F4-66CA-0024D4C84FA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83044" y="1993884"/>
            <a:ext cx="652136" cy="514670"/>
          </a:xfrm>
          <a:prstGeom prst="rect">
            <a:avLst/>
          </a:prstGeom>
        </p:spPr>
      </p:pic>
      <p:pic>
        <p:nvPicPr>
          <p:cNvPr id="26" name="Bùi Liễu 0968142780">
            <a:extLst>
              <a:ext uri="{FF2B5EF4-FFF2-40B4-BE49-F238E27FC236}">
                <a16:creationId xmlns:a16="http://schemas.microsoft.com/office/drawing/2014/main" xmlns="" id="{1B6CB8B2-A364-F700-CE2E-597C6F4A6A4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5658" y="2016130"/>
            <a:ext cx="668626" cy="523319"/>
          </a:xfrm>
          <a:prstGeom prst="rect">
            <a:avLst/>
          </a:prstGeom>
        </p:spPr>
      </p:pic>
      <p:pic>
        <p:nvPicPr>
          <p:cNvPr id="27" name="Bùi Liễu 0968142780">
            <a:extLst>
              <a:ext uri="{FF2B5EF4-FFF2-40B4-BE49-F238E27FC236}">
                <a16:creationId xmlns:a16="http://schemas.microsoft.com/office/drawing/2014/main" xmlns="" id="{23DF49E8-CC20-6B8F-F7E2-9D108DD7DF9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7999" y="2069006"/>
            <a:ext cx="677346" cy="513627"/>
          </a:xfrm>
          <a:prstGeom prst="rect">
            <a:avLst/>
          </a:prstGeom>
        </p:spPr>
      </p:pic>
      <p:pic>
        <p:nvPicPr>
          <p:cNvPr id="30" name="Bùi Liễu 0968142780">
            <a:extLst>
              <a:ext uri="{FF2B5EF4-FFF2-40B4-BE49-F238E27FC236}">
                <a16:creationId xmlns:a16="http://schemas.microsoft.com/office/drawing/2014/main" xmlns="" id="{B1A1856D-203B-7513-DFF6-4FD8D7E04F0E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5142" y="3050435"/>
            <a:ext cx="914847" cy="554022"/>
          </a:xfrm>
          <a:prstGeom prst="roundRect">
            <a:avLst/>
          </a:prstGeom>
        </p:spPr>
      </p:pic>
      <p:pic>
        <p:nvPicPr>
          <p:cNvPr id="31" name="Bùi Liễu 0968142780">
            <a:extLst>
              <a:ext uri="{FF2B5EF4-FFF2-40B4-BE49-F238E27FC236}">
                <a16:creationId xmlns:a16="http://schemas.microsoft.com/office/drawing/2014/main" xmlns="" id="{00026D77-A8DB-791C-355E-9EF832598B01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3036" y="3122748"/>
            <a:ext cx="727210" cy="466683"/>
          </a:xfrm>
          <a:prstGeom prst="roundRect">
            <a:avLst/>
          </a:prstGeom>
        </p:spPr>
      </p:pic>
      <p:pic>
        <p:nvPicPr>
          <p:cNvPr id="32" name="Bùi Liễu 0968142780">
            <a:extLst>
              <a:ext uri="{FF2B5EF4-FFF2-40B4-BE49-F238E27FC236}">
                <a16:creationId xmlns:a16="http://schemas.microsoft.com/office/drawing/2014/main" xmlns="" id="{77CACE39-8A34-A192-E44B-0CDB7F1F5869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56742" y="3004482"/>
            <a:ext cx="705190" cy="467437"/>
          </a:xfrm>
          <a:prstGeom prst="roundRect">
            <a:avLst/>
          </a:prstGeom>
        </p:spPr>
      </p:pic>
      <p:pic>
        <p:nvPicPr>
          <p:cNvPr id="33" name="Bùi Liễu 0968142780">
            <a:extLst>
              <a:ext uri="{FF2B5EF4-FFF2-40B4-BE49-F238E27FC236}">
                <a16:creationId xmlns:a16="http://schemas.microsoft.com/office/drawing/2014/main" xmlns="" id="{560B9FA3-20D8-5ED5-B590-63758F0809AD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8810" y="3961332"/>
            <a:ext cx="805017" cy="545259"/>
          </a:xfrm>
          <a:prstGeom prst="roundRect">
            <a:avLst/>
          </a:prstGeom>
        </p:spPr>
      </p:pic>
      <p:pic>
        <p:nvPicPr>
          <p:cNvPr id="34" name="Bùi Liễu 0968142780">
            <a:extLst>
              <a:ext uri="{FF2B5EF4-FFF2-40B4-BE49-F238E27FC236}">
                <a16:creationId xmlns:a16="http://schemas.microsoft.com/office/drawing/2014/main" xmlns="" id="{059D14FE-685D-788C-42AB-25EB5128798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9395" y="4082126"/>
            <a:ext cx="768064" cy="467436"/>
          </a:xfrm>
          <a:prstGeom prst="roundRect">
            <a:avLst/>
          </a:prstGeom>
        </p:spPr>
      </p:pic>
      <p:pic>
        <p:nvPicPr>
          <p:cNvPr id="35" name="Bùi Liễu 0968142780">
            <a:extLst>
              <a:ext uri="{FF2B5EF4-FFF2-40B4-BE49-F238E27FC236}">
                <a16:creationId xmlns:a16="http://schemas.microsoft.com/office/drawing/2014/main" xmlns="" id="{62466B3A-884D-5B2D-68F6-3612BA4ED4E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7067" y="3042370"/>
            <a:ext cx="769258" cy="443621"/>
          </a:xfrm>
          <a:prstGeom prst="roundRect">
            <a:avLst/>
          </a:prstGeom>
        </p:spPr>
      </p:pic>
      <p:pic>
        <p:nvPicPr>
          <p:cNvPr id="36" name="Bùi Liễu 0968142780">
            <a:extLst>
              <a:ext uri="{FF2B5EF4-FFF2-40B4-BE49-F238E27FC236}">
                <a16:creationId xmlns:a16="http://schemas.microsoft.com/office/drawing/2014/main" xmlns="" id="{C18D4396-6D5F-1F50-4D42-D0251AFA677C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78639" y="3006828"/>
            <a:ext cx="818372" cy="479163"/>
          </a:xfrm>
          <a:prstGeom prst="roundRect">
            <a:avLst/>
          </a:prstGeom>
        </p:spPr>
      </p:pic>
      <p:pic>
        <p:nvPicPr>
          <p:cNvPr id="37" name="Bùi Liễu 0968142780">
            <a:extLst>
              <a:ext uri="{FF2B5EF4-FFF2-40B4-BE49-F238E27FC236}">
                <a16:creationId xmlns:a16="http://schemas.microsoft.com/office/drawing/2014/main" xmlns="" id="{5729BCCF-41A2-2509-9EF1-D421AE7E5368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3878" y="4064495"/>
            <a:ext cx="719454" cy="526927"/>
          </a:xfrm>
          <a:prstGeom prst="roundRect">
            <a:avLst/>
          </a:prstGeom>
        </p:spPr>
      </p:pic>
      <p:sp>
        <p:nvSpPr>
          <p:cNvPr id="48" name="Bùi Liễu Powerpoint">
            <a:extLst>
              <a:ext uri="{FF2B5EF4-FFF2-40B4-BE49-F238E27FC236}">
                <a16:creationId xmlns:a16="http://schemas.microsoft.com/office/drawing/2014/main" xmlns="" id="{453DD19D-D24B-8752-3333-74E2125A9FA3}"/>
              </a:ext>
            </a:extLst>
          </p:cNvPr>
          <p:cNvSpPr txBox="1"/>
          <p:nvPr/>
        </p:nvSpPr>
        <p:spPr>
          <a:xfrm>
            <a:off x="547990" y="3297044"/>
            <a:ext cx="35824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9" name="Bùi Liễu Powerpoint">
            <a:extLst>
              <a:ext uri="{FF2B5EF4-FFF2-40B4-BE49-F238E27FC236}">
                <a16:creationId xmlns:a16="http://schemas.microsoft.com/office/drawing/2014/main" xmlns="" id="{B8BF82D5-1854-588C-E6C1-8DC5A20B536D}"/>
              </a:ext>
            </a:extLst>
          </p:cNvPr>
          <p:cNvSpPr txBox="1"/>
          <p:nvPr/>
        </p:nvSpPr>
        <p:spPr>
          <a:xfrm>
            <a:off x="4523534" y="1336278"/>
            <a:ext cx="35824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0" name="Bùi Liễu Powerpoint">
            <a:extLst>
              <a:ext uri="{FF2B5EF4-FFF2-40B4-BE49-F238E27FC236}">
                <a16:creationId xmlns:a16="http://schemas.microsoft.com/office/drawing/2014/main" xmlns="" id="{E21C9EC3-05F5-0116-2F3F-47D4D746C0F5}"/>
              </a:ext>
            </a:extLst>
          </p:cNvPr>
          <p:cNvSpPr txBox="1"/>
          <p:nvPr/>
        </p:nvSpPr>
        <p:spPr>
          <a:xfrm>
            <a:off x="2579054" y="1295700"/>
            <a:ext cx="35824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1" name="Bùi Liễu Powerpoint">
            <a:extLst>
              <a:ext uri="{FF2B5EF4-FFF2-40B4-BE49-F238E27FC236}">
                <a16:creationId xmlns:a16="http://schemas.microsoft.com/office/drawing/2014/main" xmlns="" id="{216B216E-DB45-9A44-FDBA-1B73B4879443}"/>
              </a:ext>
            </a:extLst>
          </p:cNvPr>
          <p:cNvSpPr txBox="1"/>
          <p:nvPr/>
        </p:nvSpPr>
        <p:spPr>
          <a:xfrm>
            <a:off x="5401965" y="2426554"/>
            <a:ext cx="35824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2" name="Bùi Liễu Powerpoint">
            <a:extLst>
              <a:ext uri="{FF2B5EF4-FFF2-40B4-BE49-F238E27FC236}">
                <a16:creationId xmlns:a16="http://schemas.microsoft.com/office/drawing/2014/main" xmlns="" id="{E85F45E2-9C0C-2CB2-AA08-60D586780F98}"/>
              </a:ext>
            </a:extLst>
          </p:cNvPr>
          <p:cNvSpPr txBox="1"/>
          <p:nvPr/>
        </p:nvSpPr>
        <p:spPr>
          <a:xfrm>
            <a:off x="1094589" y="2392747"/>
            <a:ext cx="35824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3" name="Bùi Liễu Powerpoint">
            <a:extLst>
              <a:ext uri="{FF2B5EF4-FFF2-40B4-BE49-F238E27FC236}">
                <a16:creationId xmlns:a16="http://schemas.microsoft.com/office/drawing/2014/main" xmlns="" id="{89C8C390-CA8A-1C25-AD84-3F56EA93C4C8}"/>
              </a:ext>
            </a:extLst>
          </p:cNvPr>
          <p:cNvSpPr txBox="1"/>
          <p:nvPr/>
        </p:nvSpPr>
        <p:spPr>
          <a:xfrm>
            <a:off x="6178399" y="1305757"/>
            <a:ext cx="35824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4" name="Bùi Liễu Powerpoint">
            <a:extLst>
              <a:ext uri="{FF2B5EF4-FFF2-40B4-BE49-F238E27FC236}">
                <a16:creationId xmlns:a16="http://schemas.microsoft.com/office/drawing/2014/main" xmlns="" id="{B853ED92-98AD-2F24-855F-2F35FE694649}"/>
              </a:ext>
            </a:extLst>
          </p:cNvPr>
          <p:cNvSpPr txBox="1"/>
          <p:nvPr/>
        </p:nvSpPr>
        <p:spPr>
          <a:xfrm>
            <a:off x="3376938" y="2381659"/>
            <a:ext cx="35824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5" name="Bùi Liễu Powerpoint">
            <a:extLst>
              <a:ext uri="{FF2B5EF4-FFF2-40B4-BE49-F238E27FC236}">
                <a16:creationId xmlns:a16="http://schemas.microsoft.com/office/drawing/2014/main" xmlns="" id="{EDE2F9F6-5AFE-79BF-86DF-AC762F3E77DB}"/>
              </a:ext>
            </a:extLst>
          </p:cNvPr>
          <p:cNvSpPr txBox="1"/>
          <p:nvPr/>
        </p:nvSpPr>
        <p:spPr>
          <a:xfrm>
            <a:off x="7394086" y="2391006"/>
            <a:ext cx="35824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6" name="Bùi Liễu Powerpoint">
            <a:extLst>
              <a:ext uri="{FF2B5EF4-FFF2-40B4-BE49-F238E27FC236}">
                <a16:creationId xmlns:a16="http://schemas.microsoft.com/office/drawing/2014/main" xmlns="" id="{D1DBA1D3-0308-24F9-5323-D81FFDBBD7F2}"/>
              </a:ext>
            </a:extLst>
          </p:cNvPr>
          <p:cNvSpPr txBox="1"/>
          <p:nvPr/>
        </p:nvSpPr>
        <p:spPr>
          <a:xfrm>
            <a:off x="2401745" y="3393434"/>
            <a:ext cx="35824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7" name="Bùi Liễu Powerpoint">
            <a:extLst>
              <a:ext uri="{FF2B5EF4-FFF2-40B4-BE49-F238E27FC236}">
                <a16:creationId xmlns:a16="http://schemas.microsoft.com/office/drawing/2014/main" xmlns="" id="{88A89F52-F874-A1C9-A909-37CDDFB4A135}"/>
              </a:ext>
            </a:extLst>
          </p:cNvPr>
          <p:cNvSpPr txBox="1"/>
          <p:nvPr/>
        </p:nvSpPr>
        <p:spPr>
          <a:xfrm>
            <a:off x="4369841" y="3368595"/>
            <a:ext cx="35824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9" name="Bùi Liễu Powerpoint">
            <a:extLst>
              <a:ext uri="{FF2B5EF4-FFF2-40B4-BE49-F238E27FC236}">
                <a16:creationId xmlns:a16="http://schemas.microsoft.com/office/drawing/2014/main" xmlns="" id="{42AB4612-81FB-D512-6356-C7587821E871}"/>
              </a:ext>
            </a:extLst>
          </p:cNvPr>
          <p:cNvSpPr txBox="1"/>
          <p:nvPr/>
        </p:nvSpPr>
        <p:spPr>
          <a:xfrm>
            <a:off x="6099337" y="3376557"/>
            <a:ext cx="35824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0" name="Bùi Liễu Powerpoint">
            <a:extLst>
              <a:ext uri="{FF2B5EF4-FFF2-40B4-BE49-F238E27FC236}">
                <a16:creationId xmlns:a16="http://schemas.microsoft.com/office/drawing/2014/main" xmlns="" id="{A4D57642-704E-B882-383C-E58FDB30E1F2}"/>
              </a:ext>
            </a:extLst>
          </p:cNvPr>
          <p:cNvSpPr txBox="1"/>
          <p:nvPr/>
        </p:nvSpPr>
        <p:spPr>
          <a:xfrm>
            <a:off x="7632130" y="3393433"/>
            <a:ext cx="35824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1" name="Bùi Liễu Powerpoint">
            <a:extLst>
              <a:ext uri="{FF2B5EF4-FFF2-40B4-BE49-F238E27FC236}">
                <a16:creationId xmlns:a16="http://schemas.microsoft.com/office/drawing/2014/main" xmlns="" id="{131ADB5F-DE73-820B-D346-F01291930B62}"/>
              </a:ext>
            </a:extLst>
          </p:cNvPr>
          <p:cNvSpPr txBox="1"/>
          <p:nvPr/>
        </p:nvSpPr>
        <p:spPr>
          <a:xfrm>
            <a:off x="1915207" y="4374417"/>
            <a:ext cx="35824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2" name="Bùi Liễu Powerpoint">
            <a:extLst>
              <a:ext uri="{FF2B5EF4-FFF2-40B4-BE49-F238E27FC236}">
                <a16:creationId xmlns:a16="http://schemas.microsoft.com/office/drawing/2014/main" xmlns="" id="{86906D51-9DA0-CBC7-C3E9-2E4FD9BEDB3A}"/>
              </a:ext>
            </a:extLst>
          </p:cNvPr>
          <p:cNvSpPr txBox="1"/>
          <p:nvPr/>
        </p:nvSpPr>
        <p:spPr>
          <a:xfrm>
            <a:off x="3930431" y="4386534"/>
            <a:ext cx="35824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3" name="Bùi Liễu Powerpoint">
            <a:extLst>
              <a:ext uri="{FF2B5EF4-FFF2-40B4-BE49-F238E27FC236}">
                <a16:creationId xmlns:a16="http://schemas.microsoft.com/office/drawing/2014/main" xmlns="" id="{B3DBEACF-35E1-367A-BC2A-8DB7BE53AA6F}"/>
              </a:ext>
            </a:extLst>
          </p:cNvPr>
          <p:cNvSpPr txBox="1"/>
          <p:nvPr/>
        </p:nvSpPr>
        <p:spPr>
          <a:xfrm>
            <a:off x="5870274" y="4432223"/>
            <a:ext cx="35824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Facebook: Bùi Liễu">
            <a:extLst>
              <a:ext uri="{FF2B5EF4-FFF2-40B4-BE49-F238E27FC236}">
                <a16:creationId xmlns:a16="http://schemas.microsoft.com/office/drawing/2014/main" xmlns="" id="{B8A216FA-62C9-E2C6-A3B4-7D3A5C3E1F6A}"/>
              </a:ext>
            </a:extLst>
          </p:cNvPr>
          <p:cNvSpPr/>
          <p:nvPr/>
        </p:nvSpPr>
        <p:spPr>
          <a:xfrm>
            <a:off x="1954175" y="1423454"/>
            <a:ext cx="1657350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thirteen</a:t>
            </a:r>
            <a:endParaRPr lang="en-US" sz="5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acebook: Bùi Liễu">
            <a:extLst>
              <a:ext uri="{FF2B5EF4-FFF2-40B4-BE49-F238E27FC236}">
                <a16:creationId xmlns:a16="http://schemas.microsoft.com/office/drawing/2014/main" xmlns="" id="{4BDD7F63-D7C1-B1B9-D441-3D9FA5DC395D}"/>
              </a:ext>
            </a:extLst>
          </p:cNvPr>
          <p:cNvSpPr/>
          <p:nvPr/>
        </p:nvSpPr>
        <p:spPr>
          <a:xfrm>
            <a:off x="3873980" y="1440951"/>
            <a:ext cx="1657350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fourteen</a:t>
            </a:r>
            <a:endParaRPr lang="en-US" sz="5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acebook: Bùi Liễu">
            <a:extLst>
              <a:ext uri="{FF2B5EF4-FFF2-40B4-BE49-F238E27FC236}">
                <a16:creationId xmlns:a16="http://schemas.microsoft.com/office/drawing/2014/main" xmlns="" id="{AEE17F36-51C3-4FC2-D229-40535721FBB5}"/>
              </a:ext>
            </a:extLst>
          </p:cNvPr>
          <p:cNvSpPr/>
          <p:nvPr/>
        </p:nvSpPr>
        <p:spPr>
          <a:xfrm>
            <a:off x="5645630" y="1439117"/>
            <a:ext cx="1657350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fifteen</a:t>
            </a:r>
            <a:endParaRPr lang="en-US" sz="5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acebook: Bùi Liễu">
            <a:extLst>
              <a:ext uri="{FF2B5EF4-FFF2-40B4-BE49-F238E27FC236}">
                <a16:creationId xmlns:a16="http://schemas.microsoft.com/office/drawing/2014/main" xmlns="" id="{FEA526AE-41B7-6714-7710-154B3350E9C7}"/>
              </a:ext>
            </a:extLst>
          </p:cNvPr>
          <p:cNvSpPr/>
          <p:nvPr/>
        </p:nvSpPr>
        <p:spPr>
          <a:xfrm>
            <a:off x="533862" y="2508345"/>
            <a:ext cx="1657350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sixteen</a:t>
            </a:r>
            <a:endParaRPr lang="en-US" sz="5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acebook: Bùi Liễu">
            <a:extLst>
              <a:ext uri="{FF2B5EF4-FFF2-40B4-BE49-F238E27FC236}">
                <a16:creationId xmlns:a16="http://schemas.microsoft.com/office/drawing/2014/main" xmlns="" id="{C6DEC199-C838-8A6D-78D2-7CDC3678AAEF}"/>
              </a:ext>
            </a:extLst>
          </p:cNvPr>
          <p:cNvSpPr/>
          <p:nvPr/>
        </p:nvSpPr>
        <p:spPr>
          <a:xfrm>
            <a:off x="2495358" y="2504560"/>
            <a:ext cx="1806472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seventeen</a:t>
            </a:r>
            <a:endParaRPr lang="en-US" sz="5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acebook: Bùi Liễu">
            <a:extLst>
              <a:ext uri="{FF2B5EF4-FFF2-40B4-BE49-F238E27FC236}">
                <a16:creationId xmlns:a16="http://schemas.microsoft.com/office/drawing/2014/main" xmlns="" id="{BE639B52-DD69-6189-50D2-04A6754B2585}"/>
              </a:ext>
            </a:extLst>
          </p:cNvPr>
          <p:cNvSpPr/>
          <p:nvPr/>
        </p:nvSpPr>
        <p:spPr>
          <a:xfrm>
            <a:off x="4724208" y="2529158"/>
            <a:ext cx="1657350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eighteen</a:t>
            </a:r>
            <a:endParaRPr lang="en-US" sz="5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acebook: Bùi Liễu">
            <a:extLst>
              <a:ext uri="{FF2B5EF4-FFF2-40B4-BE49-F238E27FC236}">
                <a16:creationId xmlns:a16="http://schemas.microsoft.com/office/drawing/2014/main" xmlns="" id="{FDBF9626-B93C-3F60-2EE3-1D9995E3D5DD}"/>
              </a:ext>
            </a:extLst>
          </p:cNvPr>
          <p:cNvSpPr/>
          <p:nvPr/>
        </p:nvSpPr>
        <p:spPr>
          <a:xfrm>
            <a:off x="6724458" y="2504560"/>
            <a:ext cx="1657350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nineteen</a:t>
            </a:r>
            <a:endParaRPr lang="en-US" sz="5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Facebook: Bùi Liễu">
            <a:extLst>
              <a:ext uri="{FF2B5EF4-FFF2-40B4-BE49-F238E27FC236}">
                <a16:creationId xmlns:a16="http://schemas.microsoft.com/office/drawing/2014/main" xmlns="" id="{F088F12C-3E59-F8C3-C8AB-4685DAB9CB3F}"/>
              </a:ext>
            </a:extLst>
          </p:cNvPr>
          <p:cNvSpPr/>
          <p:nvPr/>
        </p:nvSpPr>
        <p:spPr>
          <a:xfrm>
            <a:off x="419772" y="3452104"/>
            <a:ext cx="1657350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twenty</a:t>
            </a:r>
            <a:endParaRPr lang="en-US" sz="5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Facebook: Bùi Liễu">
            <a:extLst>
              <a:ext uri="{FF2B5EF4-FFF2-40B4-BE49-F238E27FC236}">
                <a16:creationId xmlns:a16="http://schemas.microsoft.com/office/drawing/2014/main" xmlns="" id="{88FB0D9B-774B-DFB3-BE3B-D695BD27C670}"/>
              </a:ext>
            </a:extLst>
          </p:cNvPr>
          <p:cNvSpPr/>
          <p:nvPr/>
        </p:nvSpPr>
        <p:spPr>
          <a:xfrm>
            <a:off x="2170333" y="3478708"/>
            <a:ext cx="1657350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thirty</a:t>
            </a:r>
            <a:endParaRPr lang="en-US" sz="5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Facebook: Bùi Liễu">
            <a:extLst>
              <a:ext uri="{FF2B5EF4-FFF2-40B4-BE49-F238E27FC236}">
                <a16:creationId xmlns:a16="http://schemas.microsoft.com/office/drawing/2014/main" xmlns="" id="{2E617D25-6EFB-4E4E-5D0F-34B6DE07ACDF}"/>
              </a:ext>
            </a:extLst>
          </p:cNvPr>
          <p:cNvSpPr/>
          <p:nvPr/>
        </p:nvSpPr>
        <p:spPr>
          <a:xfrm>
            <a:off x="4078780" y="3478708"/>
            <a:ext cx="1657350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forty</a:t>
            </a:r>
            <a:endParaRPr lang="en-US" sz="5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Facebook: Bùi Liễu">
            <a:extLst>
              <a:ext uri="{FF2B5EF4-FFF2-40B4-BE49-F238E27FC236}">
                <a16:creationId xmlns:a16="http://schemas.microsoft.com/office/drawing/2014/main" xmlns="" id="{EB4B887D-3D73-45DC-1F40-BA746020739D}"/>
              </a:ext>
            </a:extLst>
          </p:cNvPr>
          <p:cNvSpPr/>
          <p:nvPr/>
        </p:nvSpPr>
        <p:spPr>
          <a:xfrm>
            <a:off x="5746789" y="3453583"/>
            <a:ext cx="1657350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fifty</a:t>
            </a:r>
            <a:endParaRPr lang="en-US" sz="5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acebook: Bùi Liễu">
            <a:extLst>
              <a:ext uri="{FF2B5EF4-FFF2-40B4-BE49-F238E27FC236}">
                <a16:creationId xmlns:a16="http://schemas.microsoft.com/office/drawing/2014/main" xmlns="" id="{2398FD09-8FD0-C462-6D87-443B7B7615DE}"/>
              </a:ext>
            </a:extLst>
          </p:cNvPr>
          <p:cNvSpPr/>
          <p:nvPr/>
        </p:nvSpPr>
        <p:spPr>
          <a:xfrm>
            <a:off x="7351191" y="3474546"/>
            <a:ext cx="1657350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sixty</a:t>
            </a:r>
            <a:endParaRPr lang="en-US" sz="5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Facebook: Bùi Liễu">
            <a:extLst>
              <a:ext uri="{FF2B5EF4-FFF2-40B4-BE49-F238E27FC236}">
                <a16:creationId xmlns:a16="http://schemas.microsoft.com/office/drawing/2014/main" xmlns="" id="{6F77FEE3-9A7E-93E9-53FE-A8BC65FD8C8C}"/>
              </a:ext>
            </a:extLst>
          </p:cNvPr>
          <p:cNvSpPr/>
          <p:nvPr/>
        </p:nvSpPr>
        <p:spPr>
          <a:xfrm>
            <a:off x="1871725" y="4467428"/>
            <a:ext cx="1657350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seventy</a:t>
            </a:r>
            <a:endParaRPr lang="en-US" sz="5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Facebook: Bùi Liễu">
            <a:extLst>
              <a:ext uri="{FF2B5EF4-FFF2-40B4-BE49-F238E27FC236}">
                <a16:creationId xmlns:a16="http://schemas.microsoft.com/office/drawing/2014/main" xmlns="" id="{86617159-331B-2D58-5B2C-A810ADB4AB8E}"/>
              </a:ext>
            </a:extLst>
          </p:cNvPr>
          <p:cNvSpPr/>
          <p:nvPr/>
        </p:nvSpPr>
        <p:spPr>
          <a:xfrm>
            <a:off x="3703557" y="4501672"/>
            <a:ext cx="1657350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eighty</a:t>
            </a:r>
            <a:endParaRPr lang="en-US" sz="5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5" name="Facebook: Bùi Liễu">
            <a:extLst>
              <a:ext uri="{FF2B5EF4-FFF2-40B4-BE49-F238E27FC236}">
                <a16:creationId xmlns:a16="http://schemas.microsoft.com/office/drawing/2014/main" xmlns="" id="{B0AA5B5E-00C1-76D0-58A0-DC27EF258FEA}"/>
              </a:ext>
            </a:extLst>
          </p:cNvPr>
          <p:cNvSpPr/>
          <p:nvPr/>
        </p:nvSpPr>
        <p:spPr>
          <a:xfrm>
            <a:off x="5670297" y="4549562"/>
            <a:ext cx="1657350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ninety</a:t>
            </a:r>
            <a:endParaRPr lang="en-US" sz="5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582354C6-A655-5F58-2F53-C47F7DEEE727}"/>
              </a:ext>
            </a:extLst>
          </p:cNvPr>
          <p:cNvSpPr txBox="1">
            <a:spLocks/>
          </p:cNvSpPr>
          <p:nvPr/>
        </p:nvSpPr>
        <p:spPr>
          <a:xfrm>
            <a:off x="331279" y="747476"/>
            <a:ext cx="1949170" cy="8727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to listen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9229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rtee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2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62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ourteen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6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ftee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6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ixtee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6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eventee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6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ighteen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25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625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ineteen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2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62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wen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2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62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hir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2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62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for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2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62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if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25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625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ix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25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625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even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25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625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eigh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25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625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nine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13" grpId="1"/>
      <p:bldP spid="15" grpId="1"/>
      <p:bldP spid="16" grpId="1"/>
      <p:bldP spid="17" grpId="1"/>
      <p:bldP spid="18" grpId="1"/>
      <p:bldP spid="19" grpId="1"/>
      <p:bldP spid="20" grpId="1"/>
      <p:bldP spid="38" grpId="1"/>
      <p:bldP spid="39" grpId="1"/>
      <p:bldP spid="40" grpId="1"/>
      <p:bldP spid="41" grpId="1"/>
      <p:bldP spid="42" grpId="1"/>
      <p:bldP spid="43" grpId="1"/>
      <p:bldP spid="44" grpId="1"/>
      <p:bldP spid="4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xmlns="" id="{2A7F14F6-9199-4E28-B386-F8FE4FFA5A38}"/>
              </a:ext>
            </a:extLst>
          </p:cNvPr>
          <p:cNvSpPr txBox="1"/>
          <p:nvPr/>
        </p:nvSpPr>
        <p:spPr>
          <a:xfrm>
            <a:off x="1771375" y="2401360"/>
            <a:ext cx="196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nineteen</a:t>
            </a:r>
          </a:p>
        </p:txBody>
      </p:sp>
      <p:sp>
        <p:nvSpPr>
          <p:cNvPr id="29" name="Bùi Liễu 0968142780">
            <a:extLst>
              <a:ext uri="{FF2B5EF4-FFF2-40B4-BE49-F238E27FC236}">
                <a16:creationId xmlns:a16="http://schemas.microsoft.com/office/drawing/2014/main" xmlns="" id="{2CED3418-19EA-4144-9A67-3CDF0945EEF1}"/>
              </a:ext>
            </a:extLst>
          </p:cNvPr>
          <p:cNvSpPr txBox="1"/>
          <p:nvPr/>
        </p:nvSpPr>
        <p:spPr>
          <a:xfrm>
            <a:off x="1766710" y="3400955"/>
            <a:ext cx="196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twenty</a:t>
            </a:r>
          </a:p>
        </p:txBody>
      </p:sp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xmlns="" id="{1DC1A128-82CF-4058-817E-A85192BDD105}"/>
              </a:ext>
            </a:extLst>
          </p:cNvPr>
          <p:cNvSpPr txBox="1"/>
          <p:nvPr/>
        </p:nvSpPr>
        <p:spPr>
          <a:xfrm>
            <a:off x="6567132" y="1464383"/>
            <a:ext cx="1967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thirty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 txBox="1">
            <a:spLocks/>
          </p:cNvSpPr>
          <p:nvPr/>
        </p:nvSpPr>
        <p:spPr>
          <a:xfrm>
            <a:off x="676058" y="370047"/>
            <a:ext cx="522139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Circle, listen and check.</a:t>
            </a:r>
          </a:p>
        </p:txBody>
      </p:sp>
      <p:sp>
        <p:nvSpPr>
          <p:cNvPr id="38" name="Bùi Liễu 0968142780">
            <a:extLst>
              <a:ext uri="{FF2B5EF4-FFF2-40B4-BE49-F238E27FC236}">
                <a16:creationId xmlns:a16="http://schemas.microsoft.com/office/drawing/2014/main" xmlns="" id="{77DF6F8E-1F16-4B80-82DF-AF7EF51D8380}"/>
              </a:ext>
            </a:extLst>
          </p:cNvPr>
          <p:cNvSpPr txBox="1"/>
          <p:nvPr/>
        </p:nvSpPr>
        <p:spPr>
          <a:xfrm>
            <a:off x="1218561" y="1468913"/>
            <a:ext cx="690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Bùi Liễu 0968142780">
            <a:extLst>
              <a:ext uri="{FF2B5EF4-FFF2-40B4-BE49-F238E27FC236}">
                <a16:creationId xmlns:a16="http://schemas.microsoft.com/office/drawing/2014/main" xmlns="" id="{817E9989-AFC6-4E2F-BA16-58D5D1CDF310}"/>
              </a:ext>
            </a:extLst>
          </p:cNvPr>
          <p:cNvSpPr txBox="1"/>
          <p:nvPr/>
        </p:nvSpPr>
        <p:spPr>
          <a:xfrm>
            <a:off x="1771375" y="1464383"/>
            <a:ext cx="196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thirteen</a:t>
            </a:r>
          </a:p>
        </p:txBody>
      </p:sp>
      <p:sp>
        <p:nvSpPr>
          <p:cNvPr id="40" name="Bùi Liễu Powerpoint">
            <a:extLst>
              <a:ext uri="{FF2B5EF4-FFF2-40B4-BE49-F238E27FC236}">
                <a16:creationId xmlns:a16="http://schemas.microsoft.com/office/drawing/2014/main" xmlns="" id="{0ECB3B3F-945A-4751-A659-25C8D2F4A221}"/>
              </a:ext>
            </a:extLst>
          </p:cNvPr>
          <p:cNvSpPr txBox="1"/>
          <p:nvPr/>
        </p:nvSpPr>
        <p:spPr>
          <a:xfrm>
            <a:off x="4118826" y="1464383"/>
            <a:ext cx="1967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fourteen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Bùi Liễu Powerpoint">
            <a:extLst>
              <a:ext uri="{FF2B5EF4-FFF2-40B4-BE49-F238E27FC236}">
                <a16:creationId xmlns:a16="http://schemas.microsoft.com/office/drawing/2014/main" xmlns="" id="{7B059D4C-C803-49E1-8858-09C234A61E11}"/>
              </a:ext>
            </a:extLst>
          </p:cNvPr>
          <p:cNvSpPr/>
          <p:nvPr/>
        </p:nvSpPr>
        <p:spPr>
          <a:xfrm>
            <a:off x="6562467" y="1508901"/>
            <a:ext cx="443090" cy="4403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Powerpoint">
            <a:extLst>
              <a:ext uri="{FF2B5EF4-FFF2-40B4-BE49-F238E27FC236}">
                <a16:creationId xmlns:a16="http://schemas.microsoft.com/office/drawing/2014/main" xmlns="" id="{C1F74197-2456-45A8-9A9C-9212348F5572}"/>
              </a:ext>
            </a:extLst>
          </p:cNvPr>
          <p:cNvSpPr txBox="1"/>
          <p:nvPr/>
        </p:nvSpPr>
        <p:spPr>
          <a:xfrm>
            <a:off x="1218561" y="2405890"/>
            <a:ext cx="690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Bùi Liễu Powerpoint">
            <a:extLst>
              <a:ext uri="{FF2B5EF4-FFF2-40B4-BE49-F238E27FC236}">
                <a16:creationId xmlns:a16="http://schemas.microsoft.com/office/drawing/2014/main" xmlns="" id="{49B91DB5-26A7-440A-AA6E-869E1F7E6EF8}"/>
              </a:ext>
            </a:extLst>
          </p:cNvPr>
          <p:cNvSpPr txBox="1"/>
          <p:nvPr/>
        </p:nvSpPr>
        <p:spPr>
          <a:xfrm>
            <a:off x="4118826" y="2401360"/>
            <a:ext cx="1967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sixty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Bùi Liễu Powerpoint">
            <a:extLst>
              <a:ext uri="{FF2B5EF4-FFF2-40B4-BE49-F238E27FC236}">
                <a16:creationId xmlns:a16="http://schemas.microsoft.com/office/drawing/2014/main" xmlns="" id="{55CAD44E-94D3-4F4A-900A-CEB5EB271C90}"/>
              </a:ext>
            </a:extLst>
          </p:cNvPr>
          <p:cNvSpPr txBox="1"/>
          <p:nvPr/>
        </p:nvSpPr>
        <p:spPr>
          <a:xfrm>
            <a:off x="6567132" y="2401360"/>
            <a:ext cx="1967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ninety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Bùi Liễu Powerpoint">
            <a:extLst>
              <a:ext uri="{FF2B5EF4-FFF2-40B4-BE49-F238E27FC236}">
                <a16:creationId xmlns:a16="http://schemas.microsoft.com/office/drawing/2014/main" xmlns="" id="{B4AF1CF9-C336-4FBD-8774-F032309B4540}"/>
              </a:ext>
            </a:extLst>
          </p:cNvPr>
          <p:cNvSpPr txBox="1"/>
          <p:nvPr/>
        </p:nvSpPr>
        <p:spPr>
          <a:xfrm>
            <a:off x="1213896" y="3405485"/>
            <a:ext cx="690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ùi Liễu Powerpoint">
            <a:extLst>
              <a:ext uri="{FF2B5EF4-FFF2-40B4-BE49-F238E27FC236}">
                <a16:creationId xmlns:a16="http://schemas.microsoft.com/office/drawing/2014/main" xmlns="" id="{A2DA29F7-281F-4E43-88F0-41C5EC27EFEF}"/>
              </a:ext>
            </a:extLst>
          </p:cNvPr>
          <p:cNvSpPr txBox="1"/>
          <p:nvPr/>
        </p:nvSpPr>
        <p:spPr>
          <a:xfrm>
            <a:off x="4114161" y="3400955"/>
            <a:ext cx="1967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sixteen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ùi Liễu Powerpoint">
            <a:extLst>
              <a:ext uri="{FF2B5EF4-FFF2-40B4-BE49-F238E27FC236}">
                <a16:creationId xmlns:a16="http://schemas.microsoft.com/office/drawing/2014/main" xmlns="" id="{F45920EA-E6A9-4E37-BC73-8C876F8C6B3B}"/>
              </a:ext>
            </a:extLst>
          </p:cNvPr>
          <p:cNvSpPr txBox="1"/>
          <p:nvPr/>
        </p:nvSpPr>
        <p:spPr>
          <a:xfrm>
            <a:off x="6562467" y="3400955"/>
            <a:ext cx="1967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eighteen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acebook: Bùi Liễu">
            <a:extLst>
              <a:ext uri="{FF2B5EF4-FFF2-40B4-BE49-F238E27FC236}">
                <a16:creationId xmlns:a16="http://schemas.microsoft.com/office/drawing/2014/main" xmlns="" id="{99FC08FF-B688-415F-94D7-651DA4A3C53C}"/>
              </a:ext>
            </a:extLst>
          </p:cNvPr>
          <p:cNvSpPr/>
          <p:nvPr/>
        </p:nvSpPr>
        <p:spPr>
          <a:xfrm>
            <a:off x="1766710" y="2439586"/>
            <a:ext cx="443090" cy="4403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acebook: Bùi Liễu">
            <a:extLst>
              <a:ext uri="{FF2B5EF4-FFF2-40B4-BE49-F238E27FC236}">
                <a16:creationId xmlns:a16="http://schemas.microsoft.com/office/drawing/2014/main" xmlns="" id="{952EF304-B12D-49B2-A66A-8F79106E341A}"/>
              </a:ext>
            </a:extLst>
          </p:cNvPr>
          <p:cNvSpPr/>
          <p:nvPr/>
        </p:nvSpPr>
        <p:spPr>
          <a:xfrm>
            <a:off x="1766710" y="3426849"/>
            <a:ext cx="443090" cy="4403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Facebook: Bùi Liễu">
            <a:extLst>
              <a:ext uri="{FF2B5EF4-FFF2-40B4-BE49-F238E27FC236}">
                <a16:creationId xmlns:a16="http://schemas.microsoft.com/office/drawing/2014/main" xmlns="" id="{ECF28CDD-71B0-422B-8410-0B726631FC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879" y="1540434"/>
            <a:ext cx="469128" cy="309561"/>
          </a:xfrm>
          <a:prstGeom prst="rect">
            <a:avLst/>
          </a:prstGeom>
        </p:spPr>
      </p:pic>
      <p:pic>
        <p:nvPicPr>
          <p:cNvPr id="21" name="Facebook: Bùi Liễu">
            <a:extLst>
              <a:ext uri="{FF2B5EF4-FFF2-40B4-BE49-F238E27FC236}">
                <a16:creationId xmlns:a16="http://schemas.microsoft.com/office/drawing/2014/main" xmlns="" id="{26F74B81-739D-46BB-A848-C1990E5EB4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76058" y="2490790"/>
            <a:ext cx="522862" cy="309560"/>
          </a:xfrm>
          <a:prstGeom prst="rect">
            <a:avLst/>
          </a:prstGeom>
        </p:spPr>
      </p:pic>
      <p:pic>
        <p:nvPicPr>
          <p:cNvPr id="23" name="Facebook: Bùi Liễu">
            <a:extLst>
              <a:ext uri="{FF2B5EF4-FFF2-40B4-BE49-F238E27FC236}">
                <a16:creationId xmlns:a16="http://schemas.microsoft.com/office/drawing/2014/main" xmlns="" id="{BCCC450F-7B1D-4CB4-B51D-5AD2449189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76058" y="3510183"/>
            <a:ext cx="522862" cy="336699"/>
          </a:xfrm>
          <a:prstGeom prst="rect">
            <a:avLst/>
          </a:prstGeom>
        </p:spPr>
      </p:pic>
      <p:sp>
        <p:nvSpPr>
          <p:cNvPr id="24" name="Bùi Liễu 0968142780">
            <a:extLst>
              <a:ext uri="{FF2B5EF4-FFF2-40B4-BE49-F238E27FC236}">
                <a16:creationId xmlns:a16="http://schemas.microsoft.com/office/drawing/2014/main" xmlns="" id="{15F1B05A-2943-47F1-9153-3293D7F58513}"/>
              </a:ext>
            </a:extLst>
          </p:cNvPr>
          <p:cNvSpPr txBox="1">
            <a:spLocks/>
          </p:cNvSpPr>
          <p:nvPr/>
        </p:nvSpPr>
        <p:spPr>
          <a:xfrm>
            <a:off x="467276" y="4475667"/>
            <a:ext cx="5704924" cy="52496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Click on the speaker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/ leaves 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to listen.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C584AA7D-DE44-42DD-8734-7A653F0195E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324600" y="458547"/>
            <a:ext cx="404761" cy="32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0635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23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23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23.3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2" grpId="0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143000" y="234915"/>
            <a:ext cx="281940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3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. Let’s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chant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.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63BEA7EB-CD44-4E1D-8CD6-D2953BC3A7DC}"/>
              </a:ext>
            </a:extLst>
          </p:cNvPr>
          <p:cNvSpPr txBox="1"/>
          <p:nvPr/>
        </p:nvSpPr>
        <p:spPr>
          <a:xfrm>
            <a:off x="2818627" y="946527"/>
            <a:ext cx="443114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99389D10-C053-4893-8AE3-9177D6BD9262}"/>
              </a:ext>
            </a:extLst>
          </p:cNvPr>
          <p:cNvSpPr txBox="1"/>
          <p:nvPr/>
        </p:nvSpPr>
        <p:spPr>
          <a:xfrm>
            <a:off x="2816713" y="1402952"/>
            <a:ext cx="402575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 live at 15 Balloon Street.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16DB501B-5355-42D8-87C8-77FF51B03C8F}"/>
              </a:ext>
            </a:extLst>
          </p:cNvPr>
          <p:cNvSpPr txBox="1"/>
          <p:nvPr/>
        </p:nvSpPr>
        <p:spPr>
          <a:xfrm>
            <a:off x="2802305" y="1856541"/>
            <a:ext cx="331248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xmlns="" id="{A2FCBE2D-D1AB-4376-AE7B-7B2D49920D53}"/>
              </a:ext>
            </a:extLst>
          </p:cNvPr>
          <p:cNvSpPr txBox="1"/>
          <p:nvPr/>
        </p:nvSpPr>
        <p:spPr>
          <a:xfrm>
            <a:off x="2816713" y="2341440"/>
            <a:ext cx="388591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live at 16 Cartoon Street.</a:t>
            </a:r>
          </a:p>
        </p:txBody>
      </p:sp>
      <p:sp>
        <p:nvSpPr>
          <p:cNvPr id="41" name="Bùi Liễu 0968142780">
            <a:extLst>
              <a:ext uri="{FF2B5EF4-FFF2-40B4-BE49-F238E27FC236}">
                <a16:creationId xmlns:a16="http://schemas.microsoft.com/office/drawing/2014/main" xmlns="" id="{192A78AB-4964-4DDE-8940-36EBD71E0660}"/>
              </a:ext>
            </a:extLst>
          </p:cNvPr>
          <p:cNvSpPr txBox="1"/>
          <p:nvPr/>
        </p:nvSpPr>
        <p:spPr>
          <a:xfrm>
            <a:off x="2829182" y="2970821"/>
            <a:ext cx="421804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What’s your address?</a:t>
            </a:r>
          </a:p>
        </p:txBody>
      </p:sp>
      <p:sp>
        <p:nvSpPr>
          <p:cNvPr id="42" name="Bùi Liễu Powerpoint">
            <a:extLst>
              <a:ext uri="{FF2B5EF4-FFF2-40B4-BE49-F238E27FC236}">
                <a16:creationId xmlns:a16="http://schemas.microsoft.com/office/drawing/2014/main" xmlns="" id="{FFD492D7-A53F-4539-A606-0E9977EE7733}"/>
              </a:ext>
            </a:extLst>
          </p:cNvPr>
          <p:cNvSpPr txBox="1"/>
          <p:nvPr/>
        </p:nvSpPr>
        <p:spPr>
          <a:xfrm>
            <a:off x="2823086" y="3424410"/>
            <a:ext cx="368615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It’s 18 Balloon Street.</a:t>
            </a:r>
          </a:p>
        </p:txBody>
      </p:sp>
      <p:sp>
        <p:nvSpPr>
          <p:cNvPr id="43" name="Bùi Liễu Powerpoint">
            <a:extLst>
              <a:ext uri="{FF2B5EF4-FFF2-40B4-BE49-F238E27FC236}">
                <a16:creationId xmlns:a16="http://schemas.microsoft.com/office/drawing/2014/main" xmlns="" id="{83E1C555-6842-4478-B2B7-1BFCC0B1D170}"/>
              </a:ext>
            </a:extLst>
          </p:cNvPr>
          <p:cNvSpPr txBox="1"/>
          <p:nvPr/>
        </p:nvSpPr>
        <p:spPr>
          <a:xfrm>
            <a:off x="2802305" y="3865702"/>
            <a:ext cx="363158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What’s your address?</a:t>
            </a:r>
          </a:p>
        </p:txBody>
      </p:sp>
      <p:sp>
        <p:nvSpPr>
          <p:cNvPr id="49" name="Bùi Liễu Powerpoint">
            <a:extLst>
              <a:ext uri="{FF2B5EF4-FFF2-40B4-BE49-F238E27FC236}">
                <a16:creationId xmlns:a16="http://schemas.microsoft.com/office/drawing/2014/main" xmlns="" id="{D39994B8-4E9C-4C18-8C50-149619A9DA6A}"/>
              </a:ext>
            </a:extLst>
          </p:cNvPr>
          <p:cNvSpPr txBox="1"/>
          <p:nvPr/>
        </p:nvSpPr>
        <p:spPr>
          <a:xfrm>
            <a:off x="2802305" y="4354388"/>
            <a:ext cx="330022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It’s 19 Cartoon Street. </a:t>
            </a:r>
          </a:p>
        </p:txBody>
      </p:sp>
      <p:pic>
        <p:nvPicPr>
          <p:cNvPr id="10" name="Bùi Liễu Powerpoint">
            <a:extLst>
              <a:ext uri="{FF2B5EF4-FFF2-40B4-BE49-F238E27FC236}">
                <a16:creationId xmlns:a16="http://schemas.microsoft.com/office/drawing/2014/main" xmlns="" id="{0F85F6C7-0E78-4AAB-8874-219B61681D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034" y="1085961"/>
            <a:ext cx="2447154" cy="1511936"/>
          </a:xfrm>
          <a:prstGeom prst="cloud">
            <a:avLst/>
          </a:prstGeom>
        </p:spPr>
      </p:pic>
      <p:pic>
        <p:nvPicPr>
          <p:cNvPr id="12" name="Bùi Liễu Powerpoint">
            <a:extLst>
              <a:ext uri="{FF2B5EF4-FFF2-40B4-BE49-F238E27FC236}">
                <a16:creationId xmlns:a16="http://schemas.microsoft.com/office/drawing/2014/main" xmlns="" id="{7F59183D-DE81-4703-8CCC-77FC3ED243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767" y="3264027"/>
            <a:ext cx="2561538" cy="1450568"/>
          </a:xfrm>
          <a:prstGeom prst="cloud">
            <a:avLst/>
          </a:prstGeom>
        </p:spPr>
      </p:pic>
      <p:pic>
        <p:nvPicPr>
          <p:cNvPr id="17" name="Bùi Liễu Powerpoint">
            <a:extLst>
              <a:ext uri="{FF2B5EF4-FFF2-40B4-BE49-F238E27FC236}">
                <a16:creationId xmlns:a16="http://schemas.microsoft.com/office/drawing/2014/main" xmlns="" id="{D51B3613-9CC2-41A2-A62C-9B8440867F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3630" y="1030595"/>
            <a:ext cx="2337336" cy="1529502"/>
          </a:xfrm>
          <a:prstGeom prst="cloud">
            <a:avLst/>
          </a:prstGeom>
        </p:spPr>
      </p:pic>
      <p:pic>
        <p:nvPicPr>
          <p:cNvPr id="20" name="Bùi Liễu Powerpoint">
            <a:extLst>
              <a:ext uri="{FF2B5EF4-FFF2-40B4-BE49-F238E27FC236}">
                <a16:creationId xmlns:a16="http://schemas.microsoft.com/office/drawing/2014/main" xmlns="" id="{27CDF09C-C87B-4C18-B1ED-B67CCE5BEF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3" t="4757" r="-553" b="-4757"/>
          <a:stretch/>
        </p:blipFill>
        <p:spPr>
          <a:xfrm>
            <a:off x="6492250" y="3105295"/>
            <a:ext cx="2336152" cy="1768031"/>
          </a:xfrm>
          <a:prstGeom prst="cloud">
            <a:avLst/>
          </a:prstGeom>
        </p:spPr>
      </p:pic>
      <p:pic>
        <p:nvPicPr>
          <p:cNvPr id="3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F8D490A3-F4AF-4DA5-AB19-F11735A43F8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>
                  <p14:bmkLst>
                    <p14:bmk name="Bookmark 1" time="10420"/>
                    <p14:bmk name="Bookmark 2" time="14420"/>
                    <p14:bmk name="Bookmark 3" time="20110"/>
                    <p14:bmk name="Bookmark 4" time="24170"/>
                    <p14:bmk name="Bookmark 10" time="27100"/>
                    <p14:bmk name="Bookmark 5" time="29800"/>
                    <p14:bmk name="Bookmark 6" time="33650"/>
                    <p14:bmk name="Bookmark 11" time="35510"/>
                    <p14:bmk name="Bookmark 7" time="41338.7917"/>
                    <p14:bmk name="Bookmark 8" time="45528.7917"/>
                    <p14:bmk name="Bookmark 12" time="47348.7917"/>
                  </p14:bmkLst>
                </p14:media>
              </p:ext>
            </p:ext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216052" y="279408"/>
            <a:ext cx="419415" cy="336225"/>
          </a:xfrm>
          <a:prstGeom prst="rect">
            <a:avLst/>
          </a:prstGeom>
        </p:spPr>
      </p:pic>
      <p:pic>
        <p:nvPicPr>
          <p:cNvPr id="7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9AE03F2E-C54E-4F8C-8A4A-C818FC67AEC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74070" y="556033"/>
            <a:ext cx="319534" cy="319534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2A501E44-B436-43B7-B4E6-1C878010F9B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74070" y="970246"/>
            <a:ext cx="319534" cy="319534"/>
          </a:xfrm>
          <a:prstGeom prst="rect">
            <a:avLst/>
          </a:prstGeom>
        </p:spPr>
      </p:pic>
      <p:pic>
        <p:nvPicPr>
          <p:cNvPr id="16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CA335258-9E1F-4406-BAE1-F7C22C81384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74070" y="1396872"/>
            <a:ext cx="319534" cy="319534"/>
          </a:xfrm>
          <a:prstGeom prst="rect">
            <a:avLst/>
          </a:prstGeom>
        </p:spPr>
      </p:pic>
      <p:pic>
        <p:nvPicPr>
          <p:cNvPr id="18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9E7D9284-2D1D-4913-A3E2-400237FF5D8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>
                  <p14:trim end="333.0566"/>
                </p14:media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67202" y="1847616"/>
            <a:ext cx="319534" cy="319534"/>
          </a:xfrm>
          <a:prstGeom prst="rect">
            <a:avLst/>
          </a:prstGeom>
        </p:spPr>
      </p:pic>
      <p:pic>
        <p:nvPicPr>
          <p:cNvPr id="19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B0AADA9A-0E51-47D8-A89D-0CAD1D5CD74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50828" y="2249454"/>
            <a:ext cx="319534" cy="319534"/>
          </a:xfrm>
          <a:prstGeom prst="rect">
            <a:avLst/>
          </a:prstGeom>
        </p:spPr>
      </p:pic>
      <p:pic>
        <p:nvPicPr>
          <p:cNvPr id="2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59759B5F-2D8C-487A-8301-1B988A6F0CC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50828" y="2617894"/>
            <a:ext cx="319534" cy="319534"/>
          </a:xfrm>
          <a:prstGeom prst="rect">
            <a:avLst/>
          </a:prstGeom>
        </p:spPr>
      </p:pic>
      <p:pic>
        <p:nvPicPr>
          <p:cNvPr id="23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D93054C1-7865-41AA-8205-23C2A9F5DEC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7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50828" y="3010149"/>
            <a:ext cx="319534" cy="319534"/>
          </a:xfrm>
          <a:prstGeom prst="rect">
            <a:avLst/>
          </a:prstGeom>
        </p:spPr>
      </p:pic>
      <p:pic>
        <p:nvPicPr>
          <p:cNvPr id="39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264FA5A6-145A-440F-B313-DFB44673CBE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8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50828" y="3402404"/>
            <a:ext cx="319534" cy="319534"/>
          </a:xfrm>
          <a:prstGeom prst="rect">
            <a:avLst/>
          </a:prstGeom>
        </p:spPr>
      </p:pic>
      <p:sp>
        <p:nvSpPr>
          <p:cNvPr id="8" name="Bùi Liễu 0968142780">
            <a:extLst>
              <a:ext uri="{FF2B5EF4-FFF2-40B4-BE49-F238E27FC236}">
                <a16:creationId xmlns:a16="http://schemas.microsoft.com/office/drawing/2014/main" xmlns="" id="{557AF5B7-9270-967A-7F5F-BDE694768D72}"/>
              </a:ext>
            </a:extLst>
          </p:cNvPr>
          <p:cNvSpPr txBox="1">
            <a:spLocks/>
          </p:cNvSpPr>
          <p:nvPr/>
        </p:nvSpPr>
        <p:spPr>
          <a:xfrm>
            <a:off x="457200" y="4781487"/>
            <a:ext cx="8363766" cy="52496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speker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to listen (click on the 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sentences to listen again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5746727"/>
      </p:ext>
    </p:extLst>
  </p:cSld>
  <p:clrMapOvr>
    <a:masterClrMapping/>
  </p:clrMapOvr>
  <p:transition spd="slow">
    <p:randomBar dir="vert"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4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4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4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4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4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4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4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4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4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4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667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3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3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3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4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4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4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3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3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1" dur="3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6" dur="4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4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4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4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5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6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8" dur="1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1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0" dur="1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2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3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4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6" dur="1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7" dur="1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8" dur="1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0" dur="1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1" dur="1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2" dur="1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4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5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6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8" dur="1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9" dur="1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1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8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6" presetClass="emph" presetSubtype="0" fill="hold" grpId="3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310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3107"/>
                                </p:stCondLst>
                                <p:childTnLst>
                                  <p:par>
                                    <p:cTn id="101" presetID="16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2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3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4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105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6" fill="hold">
                          <p:stCondLst>
                            <p:cond delay="0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16" presetClass="emph" presetSubtype="0" fill="hold" grpId="3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7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3" dur="4407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4740"/>
                                </p:stCondLst>
                                <p:childTnLst>
                                  <p:par>
                                    <p:cTn id="115" presetID="16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6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7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8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1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0" fill="hold">
                          <p:stCondLst>
                            <p:cond delay="0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16" presetClass="emph" presetSubtype="0" fill="hold" grpId="3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3052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129" presetID="16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30" dur="1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1" dur="1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2" dur="1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13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4" fill="hold">
                          <p:stCondLst>
                            <p:cond delay="0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16" presetClass="emph" presetSubtype="0" fill="hold" grpId="3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1" dur="4242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2" fill="hold">
                                <p:stCondLst>
                                  <p:cond delay="4960"/>
                                </p:stCondLst>
                                <p:childTnLst>
                                  <p:par>
                                    <p:cTn id="143" presetID="16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4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5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6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1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8" fill="hold">
                          <p:stCondLst>
                            <p:cond delay="0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16" presetClass="emph" presetSubtype="0" fill="hold" grpId="3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3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5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2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5" dur="299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3210"/>
                                </p:stCondLst>
                                <p:childTnLst>
                                  <p:par>
                                    <p:cTn id="157" presetID="16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58" dur="1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9" dur="1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0" dur="1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161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2" fill="hold">
                          <p:stCondLst>
                            <p:cond delay="0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16" presetClass="emph" presetSubtype="0" fill="hold" grpId="3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65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6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9" dur="3396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0" fill="hold">
                                <p:stCondLst>
                                  <p:cond delay="3850"/>
                                </p:stCondLst>
                                <p:childTnLst>
                                  <p:par>
                                    <p:cTn id="171" presetID="16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72" dur="1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3" dur="1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4" dur="1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175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6" fill="hold">
                          <p:stCondLst>
                            <p:cond delay="0"/>
                          </p:stCondLst>
                          <p:childTnLst>
                            <p:par>
                              <p:cTn id="1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8" presetID="16" presetClass="emph" presetSubtype="0" fill="hold" grpId="3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7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1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3" dur="3105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3380"/>
                                </p:stCondLst>
                                <p:childTnLst>
                                  <p:par>
                                    <p:cTn id="185" presetID="16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6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7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8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189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0" fill="hold">
                          <p:stCondLst>
                            <p:cond delay="0"/>
                          </p:stCondLst>
                          <p:childTnLst>
                            <p:par>
                              <p:cTn id="1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2" presetID="16" presetClass="emph" presetSubtype="0" fill="hold" grpId="3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7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3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4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5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7" dur="3624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8" fill="hold">
                                <p:stCondLst>
                                  <p:cond delay="4230"/>
                                </p:stCondLst>
                                <p:childTnLst>
                                  <p:par>
                                    <p:cTn id="199" presetID="16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00" dur="1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1" dur="1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2" dur="1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100000">
                    <p:cTn id="20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20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100000">
                    <p:cTn id="2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audio>
                  <p:cMediaNode vol="100000">
                    <p:cTn id="2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audio>
                  <p:cMediaNode vol="80000">
                    <p:cTn id="2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100000">
                    <p:cTn id="2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>
                  <p:cMediaNode vol="80000">
                    <p:cTn id="2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  <p:audio>
                  <p:cMediaNode vol="100000">
                    <p:cTn id="21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</p:childTnLst>
            </p:cTn>
          </p:par>
        </p:tnLst>
        <p:bldLst>
          <p:bldP spid="4" grpId="0"/>
          <p:bldP spid="4" grpId="1"/>
          <p:bldP spid="4" grpId="2"/>
          <p:bldP spid="4" grpId="3"/>
          <p:bldP spid="5" grpId="0"/>
          <p:bldP spid="5" grpId="1"/>
          <p:bldP spid="5" grpId="2"/>
          <p:bldP spid="5" grpId="3"/>
          <p:bldP spid="6" grpId="0"/>
          <p:bldP spid="6" grpId="1"/>
          <p:bldP spid="6" grpId="2"/>
          <p:bldP spid="6" grpId="3"/>
          <p:bldP spid="22" grpId="0"/>
          <p:bldP spid="22" grpId="1"/>
          <p:bldP spid="22" grpId="2"/>
          <p:bldP spid="22" grpId="3"/>
          <p:bldP spid="41" grpId="0"/>
          <p:bldP spid="41" grpId="1"/>
          <p:bldP spid="41" grpId="2"/>
          <p:bldP spid="41" grpId="3"/>
          <p:bldP spid="42" grpId="0"/>
          <p:bldP spid="42" grpId="1"/>
          <p:bldP spid="42" grpId="2"/>
          <p:bldP spid="42" grpId="3"/>
          <p:bldP spid="43" grpId="0"/>
          <p:bldP spid="43" grpId="1"/>
          <p:bldP spid="43" grpId="2"/>
          <p:bldP spid="43" grpId="3"/>
          <p:bldP spid="49" grpId="0"/>
          <p:bldP spid="49" grpId="1"/>
          <p:bldP spid="49" grpId="2"/>
          <p:bldP spid="49" grpId="3"/>
        </p:bldLst>
      </p:timing>
    </mc:Choice>
    <mc:Fallback>
      <p:timing>
        <p:tnLst>
          <p:par>
            <p:cTn id="1" dur="indefinite" restart="never" nodeType="tmRoot">
              <p:childTnLst>
                <p:vide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3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3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" dur="310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3107"/>
                                </p:stCondLst>
                                <p:childTnLst>
                                  <p:par>
                                    <p:cTn id="13" presetID="16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3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7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4407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740"/>
                                </p:stCondLst>
                                <p:childTnLst>
                                  <p:par>
                                    <p:cTn id="27" presetID="16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3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3052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41" presetID="16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1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1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1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mph" presetSubtype="0" fill="hold" grpId="3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4242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4960"/>
                                </p:stCondLst>
                                <p:childTnLst>
                                  <p:par>
                                    <p:cTn id="55" presetID="16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6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mph" presetSubtype="0" fill="hold" grpId="3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3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5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299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3210"/>
                                </p:stCondLst>
                                <p:childTnLst>
                                  <p:par>
                                    <p:cTn id="69" presetID="16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0" dur="1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1" dur="1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2" dur="1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6" presetClass="emph" presetSubtype="0" fill="hold" grpId="3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9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396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3850"/>
                                </p:stCondLst>
                                <p:childTnLst>
                                  <p:par>
                                    <p:cTn id="83" presetID="16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4" dur="1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5" dur="1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6" dur="1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6" presetClass="emph" presetSubtype="0" fill="hold" grpId="3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1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5" dur="3105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3380"/>
                                </p:stCondLst>
                                <p:childTnLst>
                                  <p:par>
                                    <p:cTn id="97" presetID="16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8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9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0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mph" presetSubtype="0" fill="hold" grpId="3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7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5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6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7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9" dur="3624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4230"/>
                                </p:stCondLst>
                                <p:childTnLst>
                                  <p:par>
                                    <p:cTn id="111" presetID="16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2" dur="1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3" dur="1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4" dur="1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video>
                  <p:cMediaNode vol="100000">
                    <p:cTn id="1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video>
                <p:video>
                  <p:cMediaNode vol="100000">
                    <p:cTn id="1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video>
                <p:video>
                  <p:cMediaNode vol="100000">
                    <p:cTn id="1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video>
                <p:video>
                  <p:cMediaNode vol="100000">
                    <p:cTn id="1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video>
                <p:video>
                  <p:cMediaNode vol="80000">
                    <p:cTn id="1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video>
                <p:video>
                  <p:cMediaNode vol="100000">
                    <p:cTn id="1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video>
                <p:video>
                  <p:cMediaNode vol="80000">
                    <p:cTn id="1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video>
                <p:video>
                  <p:cMediaNode vol="100000">
                    <p:cTn id="1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video>
              </p:childTnLst>
            </p:cTn>
          </p:par>
        </p:tnLst>
        <p:bldLst>
          <p:bldP spid="4" grpId="2"/>
          <p:bldP spid="4" grpId="3"/>
          <p:bldP spid="5" grpId="2"/>
          <p:bldP spid="5" grpId="3"/>
          <p:bldP spid="6" grpId="2"/>
          <p:bldP spid="6" grpId="3"/>
          <p:bldP spid="22" grpId="2"/>
          <p:bldP spid="22" grpId="3"/>
          <p:bldP spid="41" grpId="2"/>
          <p:bldP spid="41" grpId="3"/>
          <p:bldP spid="42" grpId="2"/>
          <p:bldP spid="42" grpId="3"/>
          <p:bldP spid="43" grpId="2"/>
          <p:bldP spid="43" grpId="3"/>
          <p:bldP spid="49" grpId="2"/>
          <p:bldP spid="49" grpId="3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2743200" y="438150"/>
            <a:ext cx="3927994" cy="571500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800" b="1" dirty="0">
                <a:solidFill>
                  <a:srgbClr val="00B050"/>
                </a:solidFill>
                <a:latin typeface="Cooper Black" panose="0208090404030B020404" pitchFamily="18" charset="0"/>
                <a:cs typeface="Arial" pitchFamily="34" charset="0"/>
              </a:rPr>
              <a:t>Homework</a:t>
            </a:r>
            <a:endParaRPr lang="en-US" sz="5400" b="1" dirty="0">
              <a:solidFill>
                <a:srgbClr val="00B050"/>
              </a:solidFill>
              <a:latin typeface="Cooper Black" panose="0208090404030B020404" pitchFamily="18" charset="0"/>
              <a:cs typeface="Arial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1447800" y="1981345"/>
            <a:ext cx="291830" cy="248055"/>
          </a:xfrm>
          <a:prstGeom prst="rightArrow">
            <a:avLst/>
          </a:prstGeom>
          <a:solidFill>
            <a:srgbClr val="F57B1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1447800" y="3219449"/>
            <a:ext cx="291830" cy="248055"/>
          </a:xfrm>
          <a:prstGeom prst="rightArrow">
            <a:avLst/>
          </a:prstGeom>
          <a:solidFill>
            <a:srgbClr val="F57B1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1911080" y="1733550"/>
            <a:ext cx="7042898" cy="186198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 and the model sentences of unit 2.</a:t>
            </a: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Prepare for Unit 2 lesson 3 (4+5+6).</a:t>
            </a:r>
          </a:p>
        </p:txBody>
      </p:sp>
    </p:spTree>
    <p:extLst>
      <p:ext uri="{BB962C8B-B14F-4D97-AF65-F5344CB8AC3E}">
        <p14:creationId xmlns:p14="http://schemas.microsoft.com/office/powerpoint/2010/main" xmlns="" val="2884376507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/>
          <p:cNvPicPr>
            <a:picLocks noChangeAspect="1"/>
          </p:cNvPicPr>
          <p:nvPr/>
        </p:nvPicPr>
        <p:blipFill rotWithShape="1">
          <a:blip r:embed="rId4"/>
          <a:srcRect l="9013" t="9358" r="484"/>
          <a:stretch/>
        </p:blipFill>
        <p:spPr>
          <a:xfrm>
            <a:off x="-210792" y="-281668"/>
            <a:ext cx="9650186" cy="542516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0A47D789-11C5-41ED-A352-5BA0D4BCBE1F}"/>
              </a:ext>
            </a:extLst>
          </p:cNvPr>
          <p:cNvGrpSpPr/>
          <p:nvPr/>
        </p:nvGrpSpPr>
        <p:grpSpPr>
          <a:xfrm>
            <a:off x="1897988" y="441562"/>
            <a:ext cx="2894046" cy="1776380"/>
            <a:chOff x="2685118" y="1138818"/>
            <a:chExt cx="4069752" cy="249803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" r="31916" b="-418"/>
            <a:stretch/>
          </p:blipFill>
          <p:spPr>
            <a:xfrm>
              <a:off x="2685118" y="1138818"/>
              <a:ext cx="2039091" cy="249803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303021B-57B6-44FC-ADDF-782B784EEC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109" t="33432" r="5613" b="50000"/>
          <a:stretch/>
        </p:blipFill>
        <p:spPr>
          <a:xfrm>
            <a:off x="4285741" y="2123333"/>
            <a:ext cx="287359" cy="7072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09B25DC-C07F-419F-A8BD-4225373249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357" r="10543" b="25104"/>
          <a:stretch/>
        </p:blipFill>
        <p:spPr>
          <a:xfrm flipH="1">
            <a:off x="1299484" y="1581721"/>
            <a:ext cx="1111772" cy="8268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27A20C1-2414-457A-8A77-AE6969708F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549" t="43266" r="21565" b="18575"/>
          <a:stretch/>
        </p:blipFill>
        <p:spPr>
          <a:xfrm>
            <a:off x="483967" y="2388596"/>
            <a:ext cx="573935" cy="95617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C5A3D89-6FB0-47B6-BAEE-B84B9CFD01A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960" t="49571" r="39324" b="19548"/>
          <a:stretch/>
        </p:blipFill>
        <p:spPr>
          <a:xfrm>
            <a:off x="8484297" y="2526683"/>
            <a:ext cx="437078" cy="534599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95345FFA-EE0F-4D7D-8220-415DF1DB57F4}"/>
              </a:ext>
            </a:extLst>
          </p:cNvPr>
          <p:cNvCxnSpPr>
            <a:cxnSpLocks/>
          </p:cNvCxnSpPr>
          <p:nvPr/>
        </p:nvCxnSpPr>
        <p:spPr>
          <a:xfrm flipH="1">
            <a:off x="4428870" y="873149"/>
            <a:ext cx="10498" cy="1300480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FAB55849-49D3-4AAD-B00F-6546ADF9D734}"/>
              </a:ext>
            </a:extLst>
          </p:cNvPr>
          <p:cNvCxnSpPr>
            <a:cxnSpLocks/>
          </p:cNvCxnSpPr>
          <p:nvPr/>
        </p:nvCxnSpPr>
        <p:spPr>
          <a:xfrm>
            <a:off x="4439368" y="493339"/>
            <a:ext cx="0" cy="415871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3C01DD0-C721-41F7-B40B-9DB7841D884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287" t="11249" r="696" b="69074"/>
          <a:stretch/>
        </p:blipFill>
        <p:spPr>
          <a:xfrm>
            <a:off x="3198044" y="3716741"/>
            <a:ext cx="657950" cy="45123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233A9D2-EA69-491A-841F-182C9168A75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133" t="37339" r="864" b="43905"/>
          <a:stretch/>
        </p:blipFill>
        <p:spPr>
          <a:xfrm>
            <a:off x="1749988" y="2866686"/>
            <a:ext cx="657950" cy="41686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6EBA830-607B-4F7F-8DCA-B4B549F174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19633127">
            <a:off x="3758740" y="2568365"/>
            <a:ext cx="717539" cy="45123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AC07EFCB-C7C0-4850-8180-BF5F98DA0EB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64" t="11676" r="66219" b="68647"/>
          <a:stretch/>
        </p:blipFill>
        <p:spPr>
          <a:xfrm>
            <a:off x="6688501" y="2534724"/>
            <a:ext cx="657950" cy="45123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349D3A2-4F51-465C-8361-849F24991BA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8" t="36382" r="64853" b="43119"/>
          <a:stretch/>
        </p:blipFill>
        <p:spPr>
          <a:xfrm>
            <a:off x="6446736" y="4634877"/>
            <a:ext cx="712925" cy="47008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38B54FFC-4767-4F1F-871F-6EA60D76B4A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5365" b="69539"/>
          <a:stretch/>
        </p:blipFill>
        <p:spPr>
          <a:xfrm>
            <a:off x="770934" y="3942358"/>
            <a:ext cx="648202" cy="53903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75B5EB5F-7CD2-418A-B174-6D76F94F814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069" t="59904" r="-704" b="9635"/>
          <a:stretch/>
        </p:blipFill>
        <p:spPr>
          <a:xfrm>
            <a:off x="5350612" y="3296581"/>
            <a:ext cx="648202" cy="53903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BC1DAB0E-0928-487A-9B31-9A715C56733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402" t="1721" r="32394" b="78989"/>
          <a:stretch/>
        </p:blipFill>
        <p:spPr>
          <a:xfrm rot="19670681">
            <a:off x="4681651" y="4304276"/>
            <a:ext cx="744770" cy="4677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C7534545-C091-414C-9357-DA11032E985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810" t="230" r="-14" b="80480"/>
          <a:stretch/>
        </p:blipFill>
        <p:spPr>
          <a:xfrm>
            <a:off x="5168031" y="2056988"/>
            <a:ext cx="644461" cy="40474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0CE8C420-17A3-46B9-8B5D-CDB4D288A40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755" t="19735" r="1041" b="60975"/>
          <a:stretch/>
        </p:blipFill>
        <p:spPr>
          <a:xfrm>
            <a:off x="1895965" y="4634877"/>
            <a:ext cx="644461" cy="404745"/>
          </a:xfrm>
          <a:prstGeom prst="rect">
            <a:avLst/>
          </a:prstGeom>
        </p:spPr>
      </p:pic>
      <p:sp>
        <p:nvSpPr>
          <p:cNvPr id="69" name="Moicauca">
            <a:extLst>
              <a:ext uri="{FF2B5EF4-FFF2-40B4-BE49-F238E27FC236}">
                <a16:creationId xmlns:a16="http://schemas.microsoft.com/office/drawing/2014/main" xmlns="" id="{D0A5CA1C-2D7C-4665-98D5-4855AFAD7CA0}"/>
              </a:ext>
            </a:extLst>
          </p:cNvPr>
          <p:cNvSpPr/>
          <p:nvPr/>
        </p:nvSpPr>
        <p:spPr>
          <a:xfrm>
            <a:off x="1321594" y="1478306"/>
            <a:ext cx="6500813" cy="218688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9826952"/>
              </a:avLst>
            </a:prstTxWarp>
          </a:bodyPr>
          <a:lstStyle/>
          <a:p>
            <a:pPr algn="ctr"/>
            <a:r>
              <a:rPr lang="en-US" sz="6827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</a:rPr>
              <a:t>GO FISHING</a:t>
            </a:r>
          </a:p>
        </p:txBody>
      </p:sp>
      <p:sp>
        <p:nvSpPr>
          <p:cNvPr id="70" name="Rectangle: Rounded Corners 6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D0B7ECF-DC8B-4EDD-AA5A-0CDDEB876C4C}"/>
              </a:ext>
            </a:extLst>
          </p:cNvPr>
          <p:cNvSpPr/>
          <p:nvPr/>
        </p:nvSpPr>
        <p:spPr>
          <a:xfrm>
            <a:off x="7729917" y="3815351"/>
            <a:ext cx="754380" cy="27432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22" b="1"/>
              <a:t>PLAY</a:t>
            </a:r>
          </a:p>
        </p:txBody>
      </p:sp>
      <p:sp>
        <p:nvSpPr>
          <p:cNvPr id="73" name="Moicauca">
            <a:extLst>
              <a:ext uri="{FF2B5EF4-FFF2-40B4-BE49-F238E27FC236}">
                <a16:creationId xmlns:a16="http://schemas.microsoft.com/office/drawing/2014/main" xmlns="" id="{16B2E4F9-0EF2-4B56-B299-4FFDE702725E}"/>
              </a:ext>
            </a:extLst>
          </p:cNvPr>
          <p:cNvSpPr/>
          <p:nvPr/>
        </p:nvSpPr>
        <p:spPr>
          <a:xfrm flipH="1">
            <a:off x="2658971" y="1830892"/>
            <a:ext cx="3826059" cy="135584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1905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Game</a:t>
            </a:r>
          </a:p>
        </p:txBody>
      </p:sp>
      <p:pic>
        <p:nvPicPr>
          <p:cNvPr id="34" name="Cartoon Music (12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-1132196" y="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44604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3636" numSld="1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video>
          </p:childTnLst>
        </p:cTn>
      </p:par>
    </p:tnLst>
    <p:bldLst>
      <p:bldP spid="6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Mspham0936082789"/>
          <p:cNvPicPr>
            <a:picLocks noChangeAspect="1"/>
          </p:cNvPicPr>
          <p:nvPr/>
        </p:nvPicPr>
        <p:blipFill rotWithShape="1">
          <a:blip r:embed="rId3"/>
          <a:srcRect l="9013" t="9358" r="484"/>
          <a:stretch/>
        </p:blipFill>
        <p:spPr>
          <a:xfrm>
            <a:off x="-253093" y="-281668"/>
            <a:ext cx="9650186" cy="5425168"/>
          </a:xfrm>
          <a:prstGeom prst="rect">
            <a:avLst/>
          </a:prstGeom>
        </p:spPr>
      </p:pic>
      <p:pic>
        <p:nvPicPr>
          <p:cNvPr id="133" name="len">
            <a:extLst>
              <a:ext uri="{FF2B5EF4-FFF2-40B4-BE49-F238E27FC236}">
                <a16:creationId xmlns:a16="http://schemas.microsoft.com/office/drawing/2014/main" xmlns="" id="{E707ED89-11D7-427E-BBFD-6150CBC8D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109" t="33432" r="5613" b="50000"/>
          <a:stretch/>
        </p:blipFill>
        <p:spPr>
          <a:xfrm>
            <a:off x="4299478" y="863962"/>
            <a:ext cx="287359" cy="707240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xmlns="" id="{0A47D789-11C5-41ED-A352-5BA0D4BCBE1F}"/>
              </a:ext>
            </a:extLst>
          </p:cNvPr>
          <p:cNvGrpSpPr/>
          <p:nvPr/>
        </p:nvGrpSpPr>
        <p:grpSpPr>
          <a:xfrm>
            <a:off x="1897988" y="441562"/>
            <a:ext cx="2894046" cy="1776381"/>
            <a:chOff x="2685119" y="1138818"/>
            <a:chExt cx="4069751" cy="2498035"/>
          </a:xfrm>
        </p:grpSpPr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xmlns="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" r="31916" b="-418"/>
            <a:stretch/>
          </p:blipFill>
          <p:spPr>
            <a:xfrm>
              <a:off x="2685119" y="1138818"/>
              <a:ext cx="2039091" cy="2498035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xmlns="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grpSp>
        <p:nvGrpSpPr>
          <p:cNvPr id="136" name="cau"/>
          <p:cNvGrpSpPr/>
          <p:nvPr/>
        </p:nvGrpSpPr>
        <p:grpSpPr>
          <a:xfrm>
            <a:off x="4286600" y="505696"/>
            <a:ext cx="287359" cy="2364041"/>
            <a:chOff x="5713587" y="657784"/>
            <a:chExt cx="383145" cy="3152055"/>
          </a:xfrm>
        </p:grpSpPr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xmlns="" id="{E707ED89-11D7-427E-BBFD-6150CBC8D2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7109" t="33432" r="5613" b="50000"/>
            <a:stretch/>
          </p:blipFill>
          <p:spPr>
            <a:xfrm>
              <a:off x="5713587" y="2866852"/>
              <a:ext cx="383145" cy="942987"/>
            </a:xfrm>
            <a:prstGeom prst="rect">
              <a:avLst/>
            </a:prstGeom>
          </p:spPr>
        </p:pic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xmlns="" id="{22C1609F-B44F-4096-9638-31E2FCAD4B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5161" y="657784"/>
              <a:ext cx="13996" cy="2240387"/>
            </a:xfrm>
            <a:prstGeom prst="line">
              <a:avLst/>
            </a:prstGeom>
            <a:ln w="38100">
              <a:solidFill>
                <a:srgbClr val="3636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xmlns="" id="{99F25E73-5CBD-4C9C-9C71-B6395FF43793}"/>
              </a:ext>
            </a:extLst>
          </p:cNvPr>
          <p:cNvCxnSpPr>
            <a:cxnSpLocks/>
          </p:cNvCxnSpPr>
          <p:nvPr/>
        </p:nvCxnSpPr>
        <p:spPr>
          <a:xfrm>
            <a:off x="4439368" y="493339"/>
            <a:ext cx="0" cy="415871"/>
          </a:xfrm>
          <a:prstGeom prst="line">
            <a:avLst/>
          </a:prstGeom>
          <a:ln w="38100">
            <a:solidFill>
              <a:srgbClr val="363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ca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313" r="-1" b="70793"/>
          <a:stretch/>
        </p:blipFill>
        <p:spPr>
          <a:xfrm>
            <a:off x="7511524" y="2349332"/>
            <a:ext cx="1254461" cy="750974"/>
          </a:xfrm>
          <a:prstGeom prst="ellipse">
            <a:avLst/>
          </a:prstGeom>
        </p:spPr>
      </p:pic>
      <p:pic>
        <p:nvPicPr>
          <p:cNvPr id="102" name="ca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77606">
            <a:off x="5726353" y="2486208"/>
            <a:ext cx="1113565" cy="662571"/>
          </a:xfrm>
          <a:prstGeom prst="rect">
            <a:avLst/>
          </a:prstGeom>
        </p:spPr>
      </p:pic>
      <p:pic>
        <p:nvPicPr>
          <p:cNvPr id="105" name="ca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47360" y="4679858"/>
            <a:ext cx="619775" cy="414423"/>
          </a:xfrm>
          <a:prstGeom prst="rect">
            <a:avLst/>
          </a:prstGeom>
        </p:spPr>
      </p:pic>
      <p:pic>
        <p:nvPicPr>
          <p:cNvPr id="106" name="c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34965">
            <a:off x="2116207" y="3870014"/>
            <a:ext cx="1493348" cy="1070109"/>
          </a:xfrm>
          <a:prstGeom prst="rect">
            <a:avLst/>
          </a:prstGeom>
        </p:spPr>
      </p:pic>
      <p:pic>
        <p:nvPicPr>
          <p:cNvPr id="107" name="ca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31701">
            <a:off x="10642326" y="6634655"/>
            <a:ext cx="1047653" cy="618109"/>
          </a:xfrm>
          <a:prstGeom prst="rect">
            <a:avLst/>
          </a:prstGeom>
        </p:spPr>
      </p:pic>
      <p:pic>
        <p:nvPicPr>
          <p:cNvPr id="108" name="ca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625554" y="5794454"/>
            <a:ext cx="724861" cy="573517"/>
          </a:xfrm>
          <a:prstGeom prst="rect">
            <a:avLst/>
          </a:prstGeom>
        </p:spPr>
      </p:pic>
      <p:pic>
        <p:nvPicPr>
          <p:cNvPr id="109" name="c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42816">
            <a:off x="1532584" y="2683732"/>
            <a:ext cx="1181777" cy="752153"/>
          </a:xfrm>
          <a:prstGeom prst="rect">
            <a:avLst/>
          </a:prstGeom>
        </p:spPr>
      </p:pic>
      <p:pic>
        <p:nvPicPr>
          <p:cNvPr id="112" name="c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138648">
            <a:off x="202087" y="3309067"/>
            <a:ext cx="1486744" cy="921362"/>
          </a:xfrm>
          <a:prstGeom prst="ellipse">
            <a:avLst/>
          </a:prstGeom>
        </p:spPr>
      </p:pic>
      <p:pic>
        <p:nvPicPr>
          <p:cNvPr id="116" name="ca9">
            <a:extLst>
              <a:ext uri="{FF2B5EF4-FFF2-40B4-BE49-F238E27FC236}">
                <a16:creationId xmlns:a16="http://schemas.microsoft.com/office/drawing/2014/main" xmlns="" id="{076A809D-9A71-4B62-9DA4-59E4CBE56B2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960" t="49571" r="39324" b="19548"/>
          <a:stretch/>
        </p:blipFill>
        <p:spPr>
          <a:xfrm>
            <a:off x="4887400" y="3673915"/>
            <a:ext cx="864372" cy="1057231"/>
          </a:xfrm>
          <a:prstGeom prst="rect">
            <a:avLst/>
          </a:prstGeom>
        </p:spPr>
      </p:pic>
      <p:pic>
        <p:nvPicPr>
          <p:cNvPr id="117" name="ca5">
            <a:extLst>
              <a:ext uri="{FF2B5EF4-FFF2-40B4-BE49-F238E27FC236}">
                <a16:creationId xmlns:a16="http://schemas.microsoft.com/office/drawing/2014/main" xmlns="" id="{F9BA38F2-A158-496A-8322-E1997F766BE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64" t="11676" r="66219" b="68647"/>
          <a:stretch/>
        </p:blipFill>
        <p:spPr>
          <a:xfrm>
            <a:off x="10186205" y="4777351"/>
            <a:ext cx="718760" cy="492941"/>
          </a:xfrm>
          <a:prstGeom prst="rect">
            <a:avLst/>
          </a:prstGeom>
        </p:spPr>
      </p:pic>
      <p:pic>
        <p:nvPicPr>
          <p:cNvPr id="120" name="ca6">
            <a:extLst>
              <a:ext uri="{FF2B5EF4-FFF2-40B4-BE49-F238E27FC236}">
                <a16:creationId xmlns:a16="http://schemas.microsoft.com/office/drawing/2014/main" xmlns="" id="{A3C3DB3C-C36A-4E6A-B08A-00B27938B4E6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069" t="59904" r="-704" b="9635"/>
          <a:stretch/>
        </p:blipFill>
        <p:spPr>
          <a:xfrm>
            <a:off x="11400476" y="5770641"/>
            <a:ext cx="735439" cy="611575"/>
          </a:xfrm>
          <a:prstGeom prst="rect">
            <a:avLst/>
          </a:prstGeom>
        </p:spPr>
      </p:pic>
      <p:pic>
        <p:nvPicPr>
          <p:cNvPr id="110" name="ca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87377">
            <a:off x="6442161" y="2908364"/>
            <a:ext cx="1527661" cy="1527661"/>
          </a:xfrm>
          <a:prstGeom prst="rect">
            <a:avLst/>
          </a:prstGeom>
        </p:spPr>
      </p:pic>
      <p:pic>
        <p:nvPicPr>
          <p:cNvPr id="134" name="ca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991692" y="1302462"/>
            <a:ext cx="973948" cy="973948"/>
          </a:xfrm>
          <a:prstGeom prst="rect">
            <a:avLst/>
          </a:prstGeom>
        </p:spPr>
      </p:pic>
      <p:pic>
        <p:nvPicPr>
          <p:cNvPr id="138" name="+1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2952" y="1074582"/>
            <a:ext cx="591731" cy="412504"/>
          </a:xfrm>
          <a:prstGeom prst="rect">
            <a:avLst/>
          </a:prstGeom>
        </p:spPr>
      </p:pic>
      <p:pic>
        <p:nvPicPr>
          <p:cNvPr id="49" name="ca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025286">
            <a:off x="4221716" y="1394990"/>
            <a:ext cx="724861" cy="573517"/>
          </a:xfrm>
          <a:prstGeom prst="rect">
            <a:avLst/>
          </a:prstGeom>
        </p:spPr>
      </p:pic>
      <p:pic>
        <p:nvPicPr>
          <p:cNvPr id="50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2952" y="1074582"/>
            <a:ext cx="591731" cy="412504"/>
          </a:xfrm>
          <a:prstGeom prst="rect">
            <a:avLst/>
          </a:prstGeom>
        </p:spPr>
      </p:pic>
      <p:pic>
        <p:nvPicPr>
          <p:cNvPr id="51" name="ca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031096" y="1533234"/>
            <a:ext cx="1047653" cy="618109"/>
          </a:xfrm>
          <a:prstGeom prst="rect">
            <a:avLst/>
          </a:prstGeom>
        </p:spPr>
      </p:pic>
      <p:pic>
        <p:nvPicPr>
          <p:cNvPr id="52" name="+13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6559" y="1049454"/>
            <a:ext cx="591731" cy="412504"/>
          </a:xfrm>
          <a:prstGeom prst="rect">
            <a:avLst/>
          </a:prstGeom>
        </p:spPr>
      </p:pic>
      <p:pic>
        <p:nvPicPr>
          <p:cNvPr id="53" name="ca41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674696">
            <a:off x="4258998" y="1402618"/>
            <a:ext cx="558919" cy="395435"/>
          </a:xfrm>
          <a:prstGeom prst="rect">
            <a:avLst/>
          </a:prstGeom>
        </p:spPr>
      </p:pic>
      <p:pic>
        <p:nvPicPr>
          <p:cNvPr id="54" name="+14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2372" y="1049454"/>
            <a:ext cx="591731" cy="412504"/>
          </a:xfrm>
          <a:prstGeom prst="rect">
            <a:avLst/>
          </a:prstGeom>
        </p:spPr>
      </p:pic>
      <p:pic>
        <p:nvPicPr>
          <p:cNvPr id="55" name="ca51">
            <a:extLst>
              <a:ext uri="{FF2B5EF4-FFF2-40B4-BE49-F238E27FC236}">
                <a16:creationId xmlns:a16="http://schemas.microsoft.com/office/drawing/2014/main" xmlns="" id="{F9BA38F2-A158-496A-8322-E1997F766BE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64" t="11676" r="66219" b="68647"/>
          <a:stretch/>
        </p:blipFill>
        <p:spPr>
          <a:xfrm rot="16200000">
            <a:off x="4038037" y="1446905"/>
            <a:ext cx="718760" cy="492941"/>
          </a:xfrm>
          <a:prstGeom prst="rect">
            <a:avLst/>
          </a:prstGeom>
        </p:spPr>
      </p:pic>
      <p:pic>
        <p:nvPicPr>
          <p:cNvPr id="56" name="+15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6559" y="1050253"/>
            <a:ext cx="591731" cy="412504"/>
          </a:xfrm>
          <a:prstGeom prst="rect">
            <a:avLst/>
          </a:prstGeom>
        </p:spPr>
      </p:pic>
      <p:pic>
        <p:nvPicPr>
          <p:cNvPr id="57" name="ca61">
            <a:extLst>
              <a:ext uri="{FF2B5EF4-FFF2-40B4-BE49-F238E27FC236}">
                <a16:creationId xmlns:a16="http://schemas.microsoft.com/office/drawing/2014/main" xmlns="" id="{A3C3DB3C-C36A-4E6A-B08A-00B27938B4E6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069" t="59904" r="-704" b="9635"/>
          <a:stretch/>
        </p:blipFill>
        <p:spPr>
          <a:xfrm rot="5400000">
            <a:off x="4058340" y="1405182"/>
            <a:ext cx="735439" cy="611575"/>
          </a:xfrm>
          <a:prstGeom prst="rect">
            <a:avLst/>
          </a:prstGeom>
        </p:spPr>
      </p:pic>
      <p:pic>
        <p:nvPicPr>
          <p:cNvPr id="58" name="+16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6559" y="1049655"/>
            <a:ext cx="591731" cy="412504"/>
          </a:xfrm>
          <a:prstGeom prst="rect">
            <a:avLst/>
          </a:prstGeom>
        </p:spPr>
      </p:pic>
      <p:pic>
        <p:nvPicPr>
          <p:cNvPr id="59" name="ca7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663915">
            <a:off x="4016060" y="1422466"/>
            <a:ext cx="619775" cy="414423"/>
          </a:xfrm>
          <a:prstGeom prst="rect">
            <a:avLst/>
          </a:prstGeom>
        </p:spPr>
      </p:pic>
      <p:pic>
        <p:nvPicPr>
          <p:cNvPr id="60" name="+1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6559" y="1049454"/>
            <a:ext cx="591731" cy="412504"/>
          </a:xfrm>
          <a:prstGeom prst="rect">
            <a:avLst/>
          </a:prstGeom>
        </p:spPr>
      </p:pic>
      <p:pic>
        <p:nvPicPr>
          <p:cNvPr id="61" name="+18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2874" y="1049454"/>
            <a:ext cx="591731" cy="412504"/>
          </a:xfrm>
          <a:prstGeom prst="rect">
            <a:avLst/>
          </a:prstGeom>
        </p:spPr>
      </p:pic>
      <p:pic>
        <p:nvPicPr>
          <p:cNvPr id="62" name="ca81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313" r="-1" b="70793"/>
          <a:stretch/>
        </p:blipFill>
        <p:spPr>
          <a:xfrm rot="4547968">
            <a:off x="4021529" y="1472629"/>
            <a:ext cx="722342" cy="432425"/>
          </a:xfrm>
          <a:prstGeom prst="ellipse">
            <a:avLst/>
          </a:prstGeom>
        </p:spPr>
      </p:pic>
      <p:pic>
        <p:nvPicPr>
          <p:cNvPr id="63" name="ca91">
            <a:extLst>
              <a:ext uri="{FF2B5EF4-FFF2-40B4-BE49-F238E27FC236}">
                <a16:creationId xmlns:a16="http://schemas.microsoft.com/office/drawing/2014/main" xmlns="" id="{076A809D-9A71-4B62-9DA4-59E4CBE56B2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960" t="49571" r="39324" b="19548"/>
          <a:stretch/>
        </p:blipFill>
        <p:spPr>
          <a:xfrm>
            <a:off x="3950409" y="1308366"/>
            <a:ext cx="626007" cy="765682"/>
          </a:xfrm>
          <a:prstGeom prst="rect">
            <a:avLst/>
          </a:prstGeom>
        </p:spPr>
      </p:pic>
      <p:pic>
        <p:nvPicPr>
          <p:cNvPr id="64" name="+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2874" y="1065454"/>
            <a:ext cx="591731" cy="412504"/>
          </a:xfrm>
          <a:prstGeom prst="rect">
            <a:avLst/>
          </a:prstGeom>
        </p:spPr>
      </p:pic>
      <p:pic>
        <p:nvPicPr>
          <p:cNvPr id="65" name="ca10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055090">
            <a:off x="3987982" y="1444545"/>
            <a:ext cx="685596" cy="407930"/>
          </a:xfrm>
          <a:prstGeom prst="rect">
            <a:avLst/>
          </a:prstGeom>
        </p:spPr>
      </p:pic>
      <p:pic>
        <p:nvPicPr>
          <p:cNvPr id="66" name="+110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8692" y="1051038"/>
            <a:ext cx="591731" cy="412504"/>
          </a:xfrm>
          <a:prstGeom prst="rect">
            <a:avLst/>
          </a:prstGeom>
        </p:spPr>
      </p:pic>
      <p:pic>
        <p:nvPicPr>
          <p:cNvPr id="67" name="c11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188962">
            <a:off x="4077565" y="1198986"/>
            <a:ext cx="682832" cy="684229"/>
          </a:xfrm>
          <a:prstGeom prst="rect">
            <a:avLst/>
          </a:prstGeom>
        </p:spPr>
      </p:pic>
      <p:pic>
        <p:nvPicPr>
          <p:cNvPr id="68" name="+111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3113" y="1037473"/>
            <a:ext cx="591731" cy="412504"/>
          </a:xfrm>
          <a:prstGeom prst="rect">
            <a:avLst/>
          </a:prstGeom>
        </p:spPr>
      </p:pic>
      <p:pic>
        <p:nvPicPr>
          <p:cNvPr id="69" name="c12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329204">
            <a:off x="4027364" y="1313064"/>
            <a:ext cx="791172" cy="503549"/>
          </a:xfrm>
          <a:prstGeom prst="rect">
            <a:avLst/>
          </a:prstGeom>
        </p:spPr>
      </p:pic>
      <p:pic>
        <p:nvPicPr>
          <p:cNvPr id="70" name="+1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2372" y="1051571"/>
            <a:ext cx="591731" cy="412504"/>
          </a:xfrm>
          <a:prstGeom prst="rect">
            <a:avLst/>
          </a:prstGeom>
        </p:spPr>
      </p:pic>
      <p:pic>
        <p:nvPicPr>
          <p:cNvPr id="71" name="c13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005429" flipV="1">
            <a:off x="3996002" y="2589786"/>
            <a:ext cx="1282007" cy="1068341"/>
          </a:xfrm>
          <a:prstGeom prst="rect">
            <a:avLst/>
          </a:prstGeom>
        </p:spPr>
      </p:pic>
      <p:pic>
        <p:nvPicPr>
          <p:cNvPr id="72" name="c13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303843">
            <a:off x="4003401" y="1351503"/>
            <a:ext cx="774515" cy="645430"/>
          </a:xfrm>
          <a:prstGeom prst="rect">
            <a:avLst/>
          </a:prstGeom>
        </p:spPr>
      </p:pic>
      <p:pic>
        <p:nvPicPr>
          <p:cNvPr id="73" name="+113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1804" y="1079415"/>
            <a:ext cx="591731" cy="412504"/>
          </a:xfrm>
          <a:prstGeom prst="rect">
            <a:avLst/>
          </a:prstGeom>
        </p:spPr>
      </p:pic>
      <p:pic>
        <p:nvPicPr>
          <p:cNvPr id="74" name="c141">
            <a:extLst>
              <a:ext uri="{FF2B5EF4-FFF2-40B4-BE49-F238E27FC236}">
                <a16:creationId xmlns:a16="http://schemas.microsoft.com/office/drawing/2014/main" xmlns="" id="{33848A06-B22E-4ED9-B70A-85D6EF7627E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549" t="43266" r="21565" b="18575"/>
          <a:stretch/>
        </p:blipFill>
        <p:spPr>
          <a:xfrm>
            <a:off x="4023502" y="1234930"/>
            <a:ext cx="584472" cy="973733"/>
          </a:xfrm>
          <a:prstGeom prst="rect">
            <a:avLst/>
          </a:prstGeom>
        </p:spPr>
      </p:pic>
      <p:pic>
        <p:nvPicPr>
          <p:cNvPr id="75" name="+114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3996" y="1036359"/>
            <a:ext cx="591731" cy="412504"/>
          </a:xfrm>
          <a:prstGeom prst="rect">
            <a:avLst/>
          </a:prstGeom>
        </p:spPr>
      </p:pic>
      <p:pic>
        <p:nvPicPr>
          <p:cNvPr id="76" name="c15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829690" flipH="1">
            <a:off x="3915422" y="1301201"/>
            <a:ext cx="997817" cy="618365"/>
          </a:xfrm>
          <a:prstGeom prst="ellipse">
            <a:avLst/>
          </a:prstGeom>
        </p:spPr>
      </p:pic>
      <p:pic>
        <p:nvPicPr>
          <p:cNvPr id="77" name="+115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5252" y="1050665"/>
            <a:ext cx="591731" cy="412504"/>
          </a:xfrm>
          <a:prstGeom prst="rect">
            <a:avLst/>
          </a:prstGeom>
        </p:spPr>
      </p:pic>
      <p:sp>
        <p:nvSpPr>
          <p:cNvPr id="147" name="Rectangle: Rounded Corners 70">
            <a:hlinkClick r:id="rId28" action="ppaction://hlinksldjump"/>
            <a:extLst>
              <a:ext uri="{FF2B5EF4-FFF2-40B4-BE49-F238E27FC236}">
                <a16:creationId xmlns:a16="http://schemas.microsoft.com/office/drawing/2014/main" xmlns="" id="{AE51B5B9-8B5B-4907-8F61-C693DDA92590}"/>
              </a:ext>
            </a:extLst>
          </p:cNvPr>
          <p:cNvSpPr/>
          <p:nvPr/>
        </p:nvSpPr>
        <p:spPr>
          <a:xfrm>
            <a:off x="7199267" y="4379053"/>
            <a:ext cx="642088" cy="311501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22" b="1"/>
              <a:t>EXIT</a:t>
            </a:r>
          </a:p>
        </p:txBody>
      </p:sp>
      <p:sp>
        <p:nvSpPr>
          <p:cNvPr id="2" name="Oval 1">
            <a:hlinkClick r:id="rId29" action="ppaction://hlinksldjump"/>
          </p:cNvPr>
          <p:cNvSpPr/>
          <p:nvPr/>
        </p:nvSpPr>
        <p:spPr>
          <a:xfrm>
            <a:off x="413601" y="3549682"/>
            <a:ext cx="1068380" cy="58773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14" name="Oval 113">
            <a:hlinkClick r:id="rId30" action="ppaction://hlinksldjump"/>
          </p:cNvPr>
          <p:cNvSpPr/>
          <p:nvPr/>
        </p:nvSpPr>
        <p:spPr>
          <a:xfrm rot="21417923">
            <a:off x="2410027" y="4135385"/>
            <a:ext cx="864998" cy="645287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FF99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18" name="Oval 117">
            <a:hlinkClick r:id="rId31" action="ppaction://hlinksldjump"/>
          </p:cNvPr>
          <p:cNvSpPr/>
          <p:nvPr/>
        </p:nvSpPr>
        <p:spPr>
          <a:xfrm rot="297800">
            <a:off x="1731709" y="2788156"/>
            <a:ext cx="864998" cy="645287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19" name="Oval 118">
            <a:hlinkClick r:id="rId32" action="ppaction://hlinksldjump"/>
          </p:cNvPr>
          <p:cNvSpPr/>
          <p:nvPr/>
        </p:nvSpPr>
        <p:spPr>
          <a:xfrm rot="21409041">
            <a:off x="4334740" y="2657763"/>
            <a:ext cx="864998" cy="645287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  4</a:t>
            </a:r>
          </a:p>
          <a:p>
            <a:pPr algn="ctr"/>
            <a:endParaRPr lang="en-US" sz="3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3" name="Oval 142">
            <a:hlinkClick r:id="rId33" action="ppaction://hlinksldjump"/>
          </p:cNvPr>
          <p:cNvSpPr/>
          <p:nvPr/>
        </p:nvSpPr>
        <p:spPr>
          <a:xfrm>
            <a:off x="4965640" y="3721809"/>
            <a:ext cx="763591" cy="841216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9" name="Oval 148">
            <a:hlinkClick r:id="rId30" action="ppaction://hlinksldjump"/>
          </p:cNvPr>
          <p:cNvSpPr/>
          <p:nvPr/>
        </p:nvSpPr>
        <p:spPr>
          <a:xfrm rot="531290">
            <a:off x="7738121" y="2445730"/>
            <a:ext cx="877287" cy="533426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51" name="Oval 150">
            <a:hlinkClick r:id="rId34" action="ppaction://hlinksldjump"/>
          </p:cNvPr>
          <p:cNvSpPr/>
          <p:nvPr/>
        </p:nvSpPr>
        <p:spPr>
          <a:xfrm rot="531290">
            <a:off x="10065041" y="4715649"/>
            <a:ext cx="1016170" cy="59931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152" name="Oval 151">
            <a:hlinkClick r:id="rId7" action="ppaction://hlinksldjump"/>
          </p:cNvPr>
          <p:cNvSpPr/>
          <p:nvPr/>
        </p:nvSpPr>
        <p:spPr>
          <a:xfrm rot="21218231">
            <a:off x="11649842" y="4564626"/>
            <a:ext cx="713450" cy="59931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153" name="Oval 152">
            <a:hlinkClick r:id="" action="ppaction://noaction"/>
          </p:cNvPr>
          <p:cNvSpPr/>
          <p:nvPr/>
        </p:nvSpPr>
        <p:spPr>
          <a:xfrm rot="171325">
            <a:off x="9435488" y="5774882"/>
            <a:ext cx="917747" cy="738857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54" name="Oval 153">
            <a:hlinkClick r:id="" action="ppaction://noaction"/>
          </p:cNvPr>
          <p:cNvSpPr/>
          <p:nvPr/>
        </p:nvSpPr>
        <p:spPr>
          <a:xfrm>
            <a:off x="11379822" y="5740729"/>
            <a:ext cx="738425" cy="59931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14</a:t>
            </a:r>
          </a:p>
        </p:txBody>
      </p:sp>
      <p:sp>
        <p:nvSpPr>
          <p:cNvPr id="156" name="Oval 155">
            <a:hlinkClick r:id="rId34" action="ppaction://hlinksldjump"/>
          </p:cNvPr>
          <p:cNvSpPr/>
          <p:nvPr/>
        </p:nvSpPr>
        <p:spPr>
          <a:xfrm rot="839397">
            <a:off x="10493925" y="6673129"/>
            <a:ext cx="1149793" cy="59931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15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496018" y="163467"/>
            <a:ext cx="49392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rgbClr val="FF0000"/>
                </a:solidFill>
              </a:rPr>
              <a:t>Click </a:t>
            </a:r>
            <a:r>
              <a:rPr lang="en-US" sz="2100" dirty="0" err="1">
                <a:solidFill>
                  <a:srgbClr val="FF0000"/>
                </a:solidFill>
              </a:rPr>
              <a:t>vào</a:t>
            </a:r>
            <a:r>
              <a:rPr lang="en-US" sz="2100" dirty="0">
                <a:solidFill>
                  <a:srgbClr val="FF0000"/>
                </a:solidFill>
              </a:rPr>
              <a:t> con </a:t>
            </a:r>
            <a:r>
              <a:rPr lang="en-US" sz="2100" dirty="0" err="1">
                <a:solidFill>
                  <a:srgbClr val="FF0000"/>
                </a:solidFill>
              </a:rPr>
              <a:t>cá</a:t>
            </a:r>
            <a:r>
              <a:rPr lang="en-US" sz="2100" dirty="0">
                <a:solidFill>
                  <a:srgbClr val="FF0000"/>
                </a:solidFill>
              </a:rPr>
              <a:t> </a:t>
            </a:r>
            <a:r>
              <a:rPr lang="en-US" sz="2100" dirty="0" err="1">
                <a:solidFill>
                  <a:srgbClr val="FF0000"/>
                </a:solidFill>
              </a:rPr>
              <a:t>có</a:t>
            </a:r>
            <a:r>
              <a:rPr lang="en-US" sz="2100" dirty="0">
                <a:solidFill>
                  <a:srgbClr val="FF0000"/>
                </a:solidFill>
              </a:rPr>
              <a:t> </a:t>
            </a:r>
            <a:r>
              <a:rPr lang="en-US" sz="2100" dirty="0" err="1">
                <a:solidFill>
                  <a:srgbClr val="FF0000"/>
                </a:solidFill>
              </a:rPr>
              <a:t>số</a:t>
            </a:r>
            <a:r>
              <a:rPr lang="en-US" sz="2100" dirty="0">
                <a:solidFill>
                  <a:srgbClr val="FF0000"/>
                </a:solidFill>
              </a:rPr>
              <a:t> </a:t>
            </a:r>
            <a:r>
              <a:rPr lang="en-US" sz="2100" dirty="0" err="1">
                <a:solidFill>
                  <a:srgbClr val="FF0000"/>
                </a:solidFill>
              </a:rPr>
              <a:t>để</a:t>
            </a:r>
            <a:r>
              <a:rPr lang="en-US" sz="2100" dirty="0">
                <a:solidFill>
                  <a:srgbClr val="FF0000"/>
                </a:solidFill>
              </a:rPr>
              <a:t> </a:t>
            </a:r>
            <a:r>
              <a:rPr lang="en-US" sz="2100" dirty="0" err="1">
                <a:solidFill>
                  <a:srgbClr val="FF0000"/>
                </a:solidFill>
              </a:rPr>
              <a:t>chuyển</a:t>
            </a:r>
            <a:r>
              <a:rPr lang="en-US" sz="2100" dirty="0">
                <a:solidFill>
                  <a:srgbClr val="FF0000"/>
                </a:solidFill>
              </a:rPr>
              <a:t> </a:t>
            </a:r>
            <a:r>
              <a:rPr lang="en-US" sz="2100" dirty="0" err="1">
                <a:solidFill>
                  <a:srgbClr val="FF0000"/>
                </a:solidFill>
              </a:rPr>
              <a:t>tới</a:t>
            </a:r>
            <a:r>
              <a:rPr lang="en-US" sz="2100" dirty="0">
                <a:solidFill>
                  <a:srgbClr val="FF0000"/>
                </a:solidFill>
              </a:rPr>
              <a:t> </a:t>
            </a:r>
            <a:r>
              <a:rPr lang="en-US" sz="2100" dirty="0" err="1">
                <a:solidFill>
                  <a:srgbClr val="FF0000"/>
                </a:solidFill>
              </a:rPr>
              <a:t>câu</a:t>
            </a:r>
            <a:r>
              <a:rPr lang="en-US" sz="2100" dirty="0">
                <a:solidFill>
                  <a:srgbClr val="FF0000"/>
                </a:solidFill>
              </a:rPr>
              <a:t> </a:t>
            </a:r>
            <a:r>
              <a:rPr lang="en-US" sz="2100" dirty="0" err="1">
                <a:solidFill>
                  <a:srgbClr val="FF0000"/>
                </a:solidFill>
              </a:rPr>
              <a:t>hỏi</a:t>
            </a:r>
            <a:endParaRPr lang="en-US" sz="2100" dirty="0">
              <a:solidFill>
                <a:srgbClr val="FF0000"/>
              </a:solidFill>
            </a:endParaRPr>
          </a:p>
        </p:txBody>
      </p:sp>
      <p:sp>
        <p:nvSpPr>
          <p:cNvPr id="148" name="Oval 147">
            <a:hlinkClick r:id="rId35" action="ppaction://hlinksldjump"/>
          </p:cNvPr>
          <p:cNvSpPr/>
          <p:nvPr/>
        </p:nvSpPr>
        <p:spPr>
          <a:xfrm>
            <a:off x="5871066" y="2573116"/>
            <a:ext cx="763591" cy="479407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50" name="Oval 149">
            <a:hlinkClick r:id="rId36" action="ppaction://hlinksldjump"/>
          </p:cNvPr>
          <p:cNvSpPr/>
          <p:nvPr/>
        </p:nvSpPr>
        <p:spPr>
          <a:xfrm rot="531290">
            <a:off x="6526753" y="3372540"/>
            <a:ext cx="1025786" cy="59931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xmlns="" val="10192564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7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6" fill="hold">
                      <p:stCondLst>
                        <p:cond delay="0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0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8" fill="hold">
                      <p:stCondLst>
                        <p:cond delay="0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45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6" fill="hold">
                      <p:stCondLst>
                        <p:cond delay="0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481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2" fill="hold">
                      <p:stCondLst>
                        <p:cond delay="0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86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7" fill="hold">
                      <p:stCondLst>
                        <p:cond delay="0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491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2" fill="hold">
                      <p:stCondLst>
                        <p:cond delay="0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96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7" fill="hold">
                      <p:stCondLst>
                        <p:cond delay="0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50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2" fill="hold">
                      <p:stCondLst>
                        <p:cond delay="0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511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2" fill="hold">
                      <p:stCondLst>
                        <p:cond delay="0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516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7" fill="hold">
                      <p:stCondLst>
                        <p:cond delay="0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521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2" fill="hold">
                      <p:stCondLst>
                        <p:cond delay="0"/>
                      </p:stCondLst>
                      <p:childTnLst>
                        <p:par>
                          <p:cTn id="523" fill="hold">
                            <p:stCondLst>
                              <p:cond delay="0"/>
                            </p:stCondLst>
                            <p:childTnLst>
                              <p:par>
                                <p:cTn id="5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526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7" fill="hold">
                      <p:stCondLst>
                        <p:cond delay="0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531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2" fill="hold">
                      <p:stCondLst>
                        <p:cond delay="0"/>
                      </p:stCondLst>
                      <p:childTnLst>
                        <p:par>
                          <p:cTn id="533" fill="hold">
                            <p:stCondLst>
                              <p:cond delay="0"/>
                            </p:stCondLst>
                            <p:childTnLst>
                              <p:par>
                                <p:cTn id="5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</p:childTnLst>
        </p:cTn>
      </p:par>
    </p:tnLst>
    <p:bldLst>
      <p:bldP spid="2" grpId="0" animBg="1"/>
      <p:bldP spid="114" grpId="0" animBg="1"/>
      <p:bldP spid="118" grpId="0" animBg="1"/>
      <p:bldP spid="119" grpId="0" animBg="1"/>
      <p:bldP spid="143" grpId="0" animBg="1"/>
      <p:bldP spid="149" grpId="0" animBg="1"/>
      <p:bldP spid="151" grpId="0" animBg="1"/>
      <p:bldP spid="152" grpId="0" animBg="1"/>
      <p:bldP spid="153" grpId="0" animBg="1"/>
      <p:bldP spid="154" grpId="0" animBg="1"/>
      <p:bldP spid="156" grpId="0" animBg="1"/>
      <p:bldP spid="148" grpId="0" animBg="1"/>
      <p:bldP spid="1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5112328" y="3795489"/>
            <a:ext cx="3591011" cy="748838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2489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Next to</a:t>
              </a:r>
              <a:endParaRPr lang="zh-CN" altLang="zh-CN" sz="2489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2489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2489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4618512" y="3809155"/>
            <a:ext cx="1372436" cy="929982"/>
          </a:xfrm>
          <a:prstGeom prst="rect">
            <a:avLst/>
          </a:prstGeom>
        </p:spPr>
      </p:pic>
      <p:pic>
        <p:nvPicPr>
          <p:cNvPr id="25" name="Mspham0936082789"/>
          <p:cNvPicPr>
            <a:picLocks noChangeAspect="1"/>
          </p:cNvPicPr>
          <p:nvPr/>
        </p:nvPicPr>
        <p:blipFill rotWithShape="1">
          <a:blip r:embed="rId6"/>
          <a:srcRect l="9013" t="9358" r="484"/>
          <a:stretch/>
        </p:blipFill>
        <p:spPr>
          <a:xfrm>
            <a:off x="-253093" y="-281668"/>
            <a:ext cx="9650186" cy="5425168"/>
          </a:xfrm>
          <a:prstGeom prst="rect">
            <a:avLst/>
          </a:prstGeom>
        </p:spPr>
      </p:pic>
      <p:pic>
        <p:nvPicPr>
          <p:cNvPr id="26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06175" y="50939"/>
            <a:ext cx="1828973" cy="2029197"/>
          </a:xfrm>
          <a:prstGeom prst="rect">
            <a:avLst/>
          </a:prstGeom>
        </p:spPr>
      </p:pic>
      <p:grpSp>
        <p:nvGrpSpPr>
          <p:cNvPr id="27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5303405" y="2490690"/>
            <a:ext cx="3591011" cy="750647"/>
            <a:chOff x="6752507" y="4712225"/>
            <a:chExt cx="5049860" cy="1055598"/>
          </a:xfrm>
          <a:solidFill>
            <a:srgbClr val="F0926C"/>
          </a:solidFill>
        </p:grpSpPr>
        <p:sp>
          <p:nvSpPr>
            <p:cNvPr id="28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2700" b="1" dirty="0">
                  <a:latin typeface="Arial" panose="020B0604020202020204" pitchFamily="34" charset="0"/>
                  <a:ea typeface="印品黑体" panose="00000500000000000000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Yes, I can.</a:t>
              </a:r>
              <a:endParaRPr lang="zh-CN" altLang="zh-CN" sz="2700" b="1" dirty="0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5303405" y="3360660"/>
            <a:ext cx="3591011" cy="748838"/>
            <a:chOff x="6752507" y="5944150"/>
            <a:chExt cx="5049860" cy="1053053"/>
          </a:xfrm>
          <a:solidFill>
            <a:srgbClr val="F0926C"/>
          </a:solidFill>
        </p:grpSpPr>
        <p:sp>
          <p:nvSpPr>
            <p:cNvPr id="31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2700" b="1" dirty="0">
                  <a:latin typeface="Arial" panose="020B0604020202020204" pitchFamily="34" charset="0"/>
                  <a:ea typeface="印品黑体" panose="00000500000000000000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Yes, I do.</a:t>
              </a:r>
              <a:endParaRPr lang="zh-CN" altLang="zh-CN" sz="2700" b="1" dirty="0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3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4779327" y="2531330"/>
            <a:ext cx="1372436" cy="929982"/>
          </a:xfrm>
          <a:prstGeom prst="rect">
            <a:avLst/>
          </a:prstGeom>
        </p:spPr>
      </p:pic>
      <p:grpSp>
        <p:nvGrpSpPr>
          <p:cNvPr id="34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5303405" y="1629596"/>
            <a:ext cx="3591011" cy="748838"/>
            <a:chOff x="6752507" y="3481573"/>
            <a:chExt cx="5049860" cy="1053053"/>
          </a:xfrm>
          <a:solidFill>
            <a:srgbClr val="F0926C"/>
          </a:solidFill>
        </p:grpSpPr>
        <p:sp>
          <p:nvSpPr>
            <p:cNvPr id="35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2700" b="1" dirty="0">
                  <a:latin typeface="Arial" panose="020B0604020202020204" pitchFamily="34" charset="0"/>
                  <a:ea typeface="印品黑体" panose="00000500000000000000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No, I don’t.</a:t>
              </a:r>
              <a:endParaRPr lang="zh-CN" altLang="zh-CN" sz="2700" b="1" dirty="0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7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4423"/>
          <a:stretch/>
        </p:blipFill>
        <p:spPr>
          <a:xfrm>
            <a:off x="4683186" y="3306407"/>
            <a:ext cx="1625239" cy="1053648"/>
          </a:xfrm>
          <a:prstGeom prst="rect">
            <a:avLst/>
          </a:prstGeom>
        </p:spPr>
      </p:pic>
      <p:sp>
        <p:nvSpPr>
          <p:cNvPr id="39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0" y="1443752"/>
            <a:ext cx="4890183" cy="31684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b="1" dirty="0">
              <a:solidFill>
                <a:schemeClr val="tx1"/>
              </a:solidFill>
            </a:endParaRPr>
          </a:p>
        </p:txBody>
      </p:sp>
      <p:pic>
        <p:nvPicPr>
          <p:cNvPr id="40" name="sorry waw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73819" y="73819"/>
            <a:ext cx="457200" cy="457200"/>
          </a:xfrm>
          <a:prstGeom prst="rect">
            <a:avLst/>
          </a:prstGeom>
        </p:spPr>
      </p:pic>
      <p:pic>
        <p:nvPicPr>
          <p:cNvPr id="41" name="yeaht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47638" y="147638"/>
            <a:ext cx="457200" cy="457200"/>
          </a:xfrm>
          <a:prstGeom prst="rect">
            <a:avLst/>
          </a:prstGeom>
        </p:spPr>
      </p:pic>
      <p:pic>
        <p:nvPicPr>
          <p:cNvPr id="42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4799159" y="1629596"/>
            <a:ext cx="1372436" cy="929982"/>
          </a:xfrm>
          <a:prstGeom prst="rect">
            <a:avLst/>
          </a:prstGeom>
        </p:spPr>
      </p:pic>
      <p:pic>
        <p:nvPicPr>
          <p:cNvPr id="38" name="back">
            <a:hlinkClick r:id="rId12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75" t="28188" r="74091" b="57781"/>
          <a:stretch/>
        </p:blipFill>
        <p:spPr>
          <a:xfrm>
            <a:off x="7636105" y="298902"/>
            <a:ext cx="593522" cy="58333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DC60CC9-3B5F-4C91-D3DB-CB48B31308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69170" y="2863329"/>
            <a:ext cx="2393965" cy="15993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8A8B5B6-210E-9B03-F78B-96356E0D2FAF}"/>
              </a:ext>
            </a:extLst>
          </p:cNvPr>
          <p:cNvSpPr txBox="1"/>
          <p:nvPr/>
        </p:nvSpPr>
        <p:spPr>
          <a:xfrm>
            <a:off x="62060" y="1779385"/>
            <a:ext cx="46974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A: </a:t>
            </a:r>
            <a:r>
              <a:rPr lang="en-US" sz="2800" b="1" dirty="0"/>
              <a:t>Do you live in this house?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B: </a:t>
            </a:r>
            <a:r>
              <a:rPr lang="en-US" sz="2800" b="1" dirty="0"/>
              <a:t>_____________</a:t>
            </a:r>
          </a:p>
        </p:txBody>
      </p:sp>
      <p:pic>
        <p:nvPicPr>
          <p:cNvPr id="4" name="0968142780">
            <a:extLst>
              <a:ext uri="{FF2B5EF4-FFF2-40B4-BE49-F238E27FC236}">
                <a16:creationId xmlns:a16="http://schemas.microsoft.com/office/drawing/2014/main" xmlns="" id="{CFF5A881-7637-73FC-EEC9-A5E88634B7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2497" y="4169908"/>
            <a:ext cx="350501" cy="36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888287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5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video>
            <p:vide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spham0936082789"/>
          <p:cNvPicPr>
            <a:picLocks noChangeAspect="1"/>
          </p:cNvPicPr>
          <p:nvPr/>
        </p:nvPicPr>
        <p:blipFill rotWithShape="1">
          <a:blip r:embed="rId5"/>
          <a:srcRect l="9013" t="9358" r="484"/>
          <a:stretch/>
        </p:blipFill>
        <p:spPr>
          <a:xfrm>
            <a:off x="-253093" y="-281668"/>
            <a:ext cx="9650186" cy="5425168"/>
          </a:xfrm>
          <a:prstGeom prst="rect">
            <a:avLst/>
          </a:prstGeom>
        </p:spPr>
      </p:pic>
      <p:pic>
        <p:nvPicPr>
          <p:cNvPr id="26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06175" y="50939"/>
            <a:ext cx="1828973" cy="2029197"/>
          </a:xfrm>
          <a:prstGeom prst="rect">
            <a:avLst/>
          </a:prstGeom>
        </p:spPr>
      </p:pic>
      <p:grpSp>
        <p:nvGrpSpPr>
          <p:cNvPr id="27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5326641" y="2628858"/>
            <a:ext cx="3591011" cy="750647"/>
            <a:chOff x="6752507" y="4712225"/>
            <a:chExt cx="5049860" cy="1055598"/>
          </a:xfrm>
          <a:solidFill>
            <a:srgbClr val="00B050"/>
          </a:solidFill>
        </p:grpSpPr>
        <p:sp>
          <p:nvSpPr>
            <p:cNvPr id="28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2800" b="1" dirty="0">
                  <a:latin typeface="Arial" panose="020B0604020202020204" pitchFamily="34" charset="0"/>
                  <a:ea typeface="印品黑体" panose="00000500000000000000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No, it isn’t.</a:t>
              </a:r>
              <a:endParaRPr lang="zh-CN" altLang="zh-CN" sz="2800" b="1" dirty="0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0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5326641" y="3498828"/>
            <a:ext cx="3591011" cy="748838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31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2800" b="1" dirty="0">
                  <a:latin typeface="Arial" panose="020B0604020202020204" pitchFamily="34" charset="0"/>
                  <a:ea typeface="印品黑体" panose="00000500000000000000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No, I can’t.</a:t>
              </a:r>
              <a:endParaRPr lang="zh-CN" altLang="zh-CN" sz="2800" b="1" dirty="0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0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3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5112328" y="3795489"/>
            <a:ext cx="3591011" cy="748838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34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2489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Next to</a:t>
              </a:r>
              <a:endParaRPr lang="zh-CN" altLang="zh-CN" sz="2489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5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2489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2489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6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4802563" y="2669498"/>
            <a:ext cx="1372436" cy="929982"/>
          </a:xfrm>
          <a:prstGeom prst="rect">
            <a:avLst/>
          </a:prstGeom>
        </p:spPr>
      </p:pic>
      <p:pic>
        <p:nvPicPr>
          <p:cNvPr id="3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4817694" y="3533463"/>
            <a:ext cx="1372436" cy="929982"/>
          </a:xfrm>
          <a:prstGeom prst="rect">
            <a:avLst/>
          </a:prstGeom>
        </p:spPr>
      </p:pic>
      <p:pic>
        <p:nvPicPr>
          <p:cNvPr id="3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4618512" y="3809155"/>
            <a:ext cx="1372436" cy="929982"/>
          </a:xfrm>
          <a:prstGeom prst="rect">
            <a:avLst/>
          </a:prstGeom>
        </p:spPr>
      </p:pic>
      <p:grpSp>
        <p:nvGrpSpPr>
          <p:cNvPr id="39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5326641" y="1767764"/>
            <a:ext cx="3591011" cy="748838"/>
            <a:chOff x="6752507" y="3481573"/>
            <a:chExt cx="5049860" cy="1053053"/>
          </a:xfrm>
          <a:solidFill>
            <a:srgbClr val="00B050"/>
          </a:solidFill>
        </p:grpSpPr>
        <p:sp>
          <p:nvSpPr>
            <p:cNvPr id="40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2800" b="1" dirty="0">
                  <a:latin typeface="Arial" panose="020B0604020202020204" pitchFamily="34" charset="0"/>
                  <a:ea typeface="印品黑体" panose="00000500000000000000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No, I don’t.</a:t>
              </a:r>
              <a:endParaRPr lang="zh-CN" altLang="zh-CN" sz="2800" b="1" dirty="0"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0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4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4423"/>
          <a:stretch/>
        </p:blipFill>
        <p:spPr>
          <a:xfrm>
            <a:off x="4636842" y="1723027"/>
            <a:ext cx="1625239" cy="1053648"/>
          </a:xfrm>
          <a:prstGeom prst="rect">
            <a:avLst/>
          </a:prstGeom>
        </p:spPr>
      </p:pic>
      <p:sp>
        <p:nvSpPr>
          <p:cNvPr id="4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0" y="1375873"/>
            <a:ext cx="5049880" cy="31684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tx1"/>
              </a:solidFill>
            </a:endParaRPr>
          </a:p>
        </p:txBody>
      </p:sp>
      <p:pic>
        <p:nvPicPr>
          <p:cNvPr id="45" name="sorry waw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73819" y="73819"/>
            <a:ext cx="457200" cy="457200"/>
          </a:xfrm>
          <a:prstGeom prst="rect">
            <a:avLst/>
          </a:prstGeom>
        </p:spPr>
      </p:pic>
      <p:pic>
        <p:nvPicPr>
          <p:cNvPr id="46" name="yeaht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47638" y="147638"/>
            <a:ext cx="457200" cy="457200"/>
          </a:xfrm>
          <a:prstGeom prst="rect">
            <a:avLst/>
          </a:prstGeom>
        </p:spPr>
      </p:pic>
      <p:pic>
        <p:nvPicPr>
          <p:cNvPr id="47" name="back">
            <a:hlinkClick r:id="rId12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75" t="28188" r="74091" b="57781"/>
          <a:stretch/>
        </p:blipFill>
        <p:spPr>
          <a:xfrm>
            <a:off x="7636105" y="298902"/>
            <a:ext cx="593522" cy="58333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C249BFE-32A7-084D-F8A9-B0F1A78297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239326" y="2985522"/>
            <a:ext cx="2100056" cy="1394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B918D4D-7D88-3CEC-5A62-2CEBCABC0D0F}"/>
              </a:ext>
            </a:extLst>
          </p:cNvPr>
          <p:cNvSpPr txBox="1"/>
          <p:nvPr/>
        </p:nvSpPr>
        <p:spPr>
          <a:xfrm>
            <a:off x="65124" y="1914704"/>
            <a:ext cx="49847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A: </a:t>
            </a:r>
            <a:r>
              <a:rPr lang="en-US" sz="2800" b="1" dirty="0"/>
              <a:t>Do you live in that building?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B: </a:t>
            </a:r>
            <a:r>
              <a:rPr lang="en-US" sz="2800" b="1" dirty="0"/>
              <a:t>_____________</a:t>
            </a:r>
          </a:p>
        </p:txBody>
      </p:sp>
      <p:pic>
        <p:nvPicPr>
          <p:cNvPr id="4" name="0968142780">
            <a:extLst>
              <a:ext uri="{FF2B5EF4-FFF2-40B4-BE49-F238E27FC236}">
                <a16:creationId xmlns:a16="http://schemas.microsoft.com/office/drawing/2014/main" xmlns="" id="{CE79AB86-6025-33E4-09D5-1C17395F24C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9155" y="4148495"/>
            <a:ext cx="344540" cy="36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520641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video>
            <p:vide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4"/>
          <a:srcRect l="9013" t="9358" r="484"/>
          <a:stretch/>
        </p:blipFill>
        <p:spPr>
          <a:xfrm>
            <a:off x="0" y="0"/>
            <a:ext cx="9650186" cy="5425168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06175" y="50939"/>
            <a:ext cx="1828973" cy="2029197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5779784" y="3116753"/>
            <a:ext cx="3057747" cy="748838"/>
            <a:chOff x="6752507" y="4712225"/>
            <a:chExt cx="5065630" cy="1053053"/>
          </a:xfrm>
          <a:solidFill>
            <a:srgbClr val="5CBC7A"/>
          </a:solidFill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1209" y="4712225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vi-VN" altLang="zh-CN" sz="2700" b="1" dirty="0" err="1">
                  <a:ea typeface="印品黑体" panose="00000500000000000000" pitchFamily="2" charset="-122"/>
                  <a:sym typeface="Arial" panose="020B0604020202020204" pitchFamily="34" charset="0"/>
                </a:rPr>
                <a:t>False</a:t>
              </a:r>
              <a:endParaRPr lang="zh-CN" altLang="zh-CN" sz="27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1010400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2700" b="1" dirty="0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27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5790999" y="2168364"/>
            <a:ext cx="3048228" cy="748838"/>
            <a:chOff x="6752507" y="5944150"/>
            <a:chExt cx="5049860" cy="1053053"/>
          </a:xfrm>
          <a:solidFill>
            <a:srgbClr val="5CBC7A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vi-VN" altLang="zh-CN" sz="2700" b="1" dirty="0" err="1">
                  <a:ea typeface="印品黑体" panose="00000500000000000000" pitchFamily="2" charset="-122"/>
                  <a:sym typeface="Arial" panose="020B0604020202020204" pitchFamily="34" charset="0"/>
                </a:rPr>
                <a:t>True</a:t>
              </a:r>
              <a:endParaRPr lang="zh-CN" altLang="zh-CN" sz="27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997912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2700" b="1" dirty="0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27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5112328" y="3795489"/>
            <a:ext cx="3591011" cy="748838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They likes sport.</a:t>
              </a:r>
              <a:endParaRPr lang="zh-CN" altLang="zh-CN" sz="24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2489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2489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5273129" y="3107108"/>
            <a:ext cx="1372436" cy="929982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4618512" y="3809155"/>
            <a:ext cx="1372436" cy="929982"/>
          </a:xfrm>
          <a:prstGeom prst="rect">
            <a:avLst/>
          </a:prstGeom>
        </p:spPr>
      </p:pic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4423"/>
          <a:stretch/>
        </p:blipFill>
        <p:spPr>
          <a:xfrm>
            <a:off x="5129360" y="2125690"/>
            <a:ext cx="1625239" cy="1053648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73820" y="1479138"/>
            <a:ext cx="4957476" cy="31684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3819" y="73819"/>
            <a:ext cx="457200" cy="4572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47638" y="147638"/>
            <a:ext cx="457200" cy="457200"/>
          </a:xfrm>
          <a:prstGeom prst="rect">
            <a:avLst/>
          </a:prstGeom>
        </p:spPr>
      </p:pic>
      <p:pic>
        <p:nvPicPr>
          <p:cNvPr id="28" name="back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75" t="28188" r="74091" b="57781"/>
          <a:stretch/>
        </p:blipFill>
        <p:spPr>
          <a:xfrm>
            <a:off x="7636105" y="298902"/>
            <a:ext cx="593522" cy="58333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C2B80CA-31BE-AF80-C298-487F25A484C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1" r="1099"/>
          <a:stretch/>
        </p:blipFill>
        <p:spPr>
          <a:xfrm>
            <a:off x="1441779" y="2917202"/>
            <a:ext cx="2248209" cy="1384996"/>
          </a:xfrm>
          <a:prstGeom prst="round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E52B819-653A-69BC-62AA-A9CD8EBB38C0}"/>
              </a:ext>
            </a:extLst>
          </p:cNvPr>
          <p:cNvSpPr txBox="1"/>
          <p:nvPr/>
        </p:nvSpPr>
        <p:spPr>
          <a:xfrm>
            <a:off x="225716" y="1797720"/>
            <a:ext cx="4677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A: </a:t>
            </a:r>
            <a:r>
              <a:rPr lang="en-US" sz="2800" b="1" dirty="0"/>
              <a:t>Do you live in </a:t>
            </a:r>
            <a:r>
              <a:rPr lang="en-US" sz="2800" b="1" u="sng" dirty="0"/>
              <a:t>this house</a:t>
            </a:r>
            <a:r>
              <a:rPr lang="en-US" sz="2800" b="1" dirty="0"/>
              <a:t>?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B: </a:t>
            </a:r>
            <a:r>
              <a:rPr lang="en-US" sz="2800" b="1" u="sng" dirty="0"/>
              <a:t>No, I don’t.</a:t>
            </a:r>
          </a:p>
        </p:txBody>
      </p:sp>
      <p:pic>
        <p:nvPicPr>
          <p:cNvPr id="7" name="0968142780">
            <a:extLst>
              <a:ext uri="{FF2B5EF4-FFF2-40B4-BE49-F238E27FC236}">
                <a16:creationId xmlns:a16="http://schemas.microsoft.com/office/drawing/2014/main" xmlns="" id="{1443C1E7-0A4B-3500-0828-11C07925244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36780" y="4061456"/>
            <a:ext cx="344540" cy="36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519677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vide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5"/>
          <a:srcRect l="9013" t="9358" r="484"/>
          <a:stretch/>
        </p:blipFill>
        <p:spPr>
          <a:xfrm>
            <a:off x="-253093" y="-281668"/>
            <a:ext cx="9650186" cy="5425168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06175" y="50939"/>
            <a:ext cx="1828973" cy="2029197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6246628" y="2232329"/>
            <a:ext cx="2579531" cy="750647"/>
            <a:chOff x="6752505" y="4712225"/>
            <a:chExt cx="5049862" cy="1055598"/>
          </a:xfrm>
          <a:solidFill>
            <a:srgbClr val="FFCC99"/>
          </a:solidFill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vi-VN" altLang="zh-CN" sz="2700" b="1" dirty="0" err="1">
                  <a:ea typeface="印品黑体" panose="00000500000000000000" pitchFamily="2" charset="-122"/>
                  <a:sym typeface="Arial" panose="020B0604020202020204" pitchFamily="34" charset="0"/>
                </a:rPr>
                <a:t>True</a:t>
              </a:r>
              <a:endParaRPr lang="zh-CN" altLang="zh-CN" sz="27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5" y="4712225"/>
              <a:ext cx="1151161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2800" b="1" dirty="0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28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5112328" y="3795489"/>
            <a:ext cx="3591011" cy="748838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2100" b="1" dirty="0">
                  <a:solidFill>
                    <a:schemeClr val="bg1"/>
                  </a:solidFill>
                </a:rPr>
                <a:t>     She should take some warm water.</a:t>
              </a:r>
              <a:endParaRPr lang="zh-CN" altLang="zh-CN" sz="21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2489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2489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5658625" y="2232329"/>
            <a:ext cx="1372436" cy="929982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4618512" y="3809155"/>
            <a:ext cx="1372436" cy="929982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6259933" y="3241781"/>
            <a:ext cx="2579531" cy="748838"/>
            <a:chOff x="6752505" y="3481573"/>
            <a:chExt cx="5049862" cy="1053053"/>
          </a:xfrm>
          <a:solidFill>
            <a:srgbClr val="FFCC99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vi-VN" altLang="zh-CN" sz="2700" b="1" dirty="0" err="1">
                  <a:ea typeface="印品黑体" panose="00000500000000000000" pitchFamily="2" charset="-122"/>
                  <a:sym typeface="Arial" panose="020B0604020202020204" pitchFamily="34" charset="0"/>
                </a:rPr>
                <a:t>False</a:t>
              </a:r>
              <a:endParaRPr lang="zh-CN" altLang="zh-CN" sz="27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5" y="3481573"/>
              <a:ext cx="1151161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2700" b="1" dirty="0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27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4423"/>
          <a:stretch/>
        </p:blipFill>
        <p:spPr>
          <a:xfrm>
            <a:off x="5435938" y="3291087"/>
            <a:ext cx="1625239" cy="1053648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247319" y="1443753"/>
            <a:ext cx="4987829" cy="31684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73819" y="73819"/>
            <a:ext cx="457200" cy="4572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47638" y="147638"/>
            <a:ext cx="457200" cy="45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2239"/>
          <a:stretch/>
        </p:blipFill>
        <p:spPr>
          <a:xfrm>
            <a:off x="1489809" y="3027980"/>
            <a:ext cx="2248209" cy="1384996"/>
          </a:xfrm>
          <a:prstGeom prst="roundRect">
            <a:avLst/>
          </a:prstGeom>
        </p:spPr>
      </p:pic>
      <p:pic>
        <p:nvPicPr>
          <p:cNvPr id="28" name="back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75" t="28188" r="74091" b="57781"/>
          <a:stretch/>
        </p:blipFill>
        <p:spPr>
          <a:xfrm>
            <a:off x="7636105" y="298902"/>
            <a:ext cx="593522" cy="58333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2329C38-C32D-C06D-D9A7-F0A005C5EB83}"/>
              </a:ext>
            </a:extLst>
          </p:cNvPr>
          <p:cNvSpPr txBox="1"/>
          <p:nvPr/>
        </p:nvSpPr>
        <p:spPr>
          <a:xfrm>
            <a:off x="317841" y="1922216"/>
            <a:ext cx="4677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A: </a:t>
            </a:r>
            <a:r>
              <a:rPr lang="en-US" sz="2800" b="1" dirty="0"/>
              <a:t>Do you live in </a:t>
            </a:r>
            <a:r>
              <a:rPr lang="en-US" sz="2800" b="1" u="sng" dirty="0"/>
              <a:t>that tower</a:t>
            </a:r>
            <a:r>
              <a:rPr lang="en-US" sz="2800" b="1" dirty="0"/>
              <a:t>?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B: </a:t>
            </a:r>
            <a:r>
              <a:rPr lang="en-US" sz="2800" b="1" dirty="0"/>
              <a:t>Yes, I do.</a:t>
            </a:r>
          </a:p>
        </p:txBody>
      </p:sp>
      <p:pic>
        <p:nvPicPr>
          <p:cNvPr id="7" name="0968142780">
            <a:extLst>
              <a:ext uri="{FF2B5EF4-FFF2-40B4-BE49-F238E27FC236}">
                <a16:creationId xmlns:a16="http://schemas.microsoft.com/office/drawing/2014/main" xmlns="" id="{DBED7901-2A6B-6905-4001-69B015C9FBD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4956" y="4088991"/>
            <a:ext cx="350501" cy="36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176967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vide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5"/>
          <a:srcRect l="9013" t="9358" r="484"/>
          <a:stretch/>
        </p:blipFill>
        <p:spPr>
          <a:xfrm>
            <a:off x="-253093" y="-281668"/>
            <a:ext cx="9650186" cy="5425168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06175" y="50939"/>
            <a:ext cx="1828973" cy="2029197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4979040" y="2585995"/>
            <a:ext cx="3898620" cy="750647"/>
            <a:chOff x="6752507" y="4712225"/>
            <a:chExt cx="5049860" cy="1055598"/>
          </a:xfrm>
          <a:solidFill>
            <a:schemeClr val="accent5"/>
          </a:solidFill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2800" b="1" dirty="0">
                  <a:ea typeface="印品黑体" panose="00000500000000000000" pitchFamily="2" charset="-122"/>
                  <a:sym typeface="Arial" panose="020B0604020202020204" pitchFamily="34" charset="0"/>
                </a:rPr>
                <a:t>What is</a:t>
              </a:r>
              <a:endParaRPr lang="zh-CN" altLang="zh-CN" sz="28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699639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000" b="1" dirty="0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4979040" y="3421070"/>
            <a:ext cx="3898620" cy="748838"/>
            <a:chOff x="6752507" y="5944150"/>
            <a:chExt cx="5049860" cy="1053053"/>
          </a:xfrm>
          <a:solidFill>
            <a:schemeClr val="accent5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2800" b="1" dirty="0">
                  <a:ea typeface="印品黑体" panose="00000500000000000000" pitchFamily="2" charset="-122"/>
                  <a:sym typeface="Arial" panose="020B0604020202020204" pitchFamily="34" charset="0"/>
                </a:rPr>
                <a:t>When is</a:t>
              </a:r>
              <a:endParaRPr lang="zh-CN" altLang="zh-CN" sz="28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699639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0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5112328" y="3795489"/>
            <a:ext cx="3591011" cy="748838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2489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Watch </a:t>
              </a:r>
              <a:endParaRPr lang="zh-CN" altLang="zh-CN" sz="2489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2489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2489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4475771" y="3401563"/>
            <a:ext cx="1372436" cy="929982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4618512" y="3809155"/>
            <a:ext cx="1372436" cy="929982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4964948" y="1724902"/>
            <a:ext cx="3911422" cy="748838"/>
            <a:chOff x="6735924" y="3481573"/>
            <a:chExt cx="5066443" cy="1053053"/>
          </a:xfrm>
          <a:solidFill>
            <a:schemeClr val="accent5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2800" b="1" dirty="0">
                  <a:ea typeface="印品黑体" panose="00000500000000000000" pitchFamily="2" charset="-122"/>
                  <a:sym typeface="Arial" panose="020B0604020202020204" pitchFamily="34" charset="0"/>
                </a:rPr>
                <a:t>Where is</a:t>
              </a:r>
              <a:endParaRPr lang="zh-CN" altLang="zh-CN" sz="28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5924" y="3481573"/>
              <a:ext cx="716221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000" b="1" dirty="0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4423"/>
          <a:stretch/>
        </p:blipFill>
        <p:spPr>
          <a:xfrm>
            <a:off x="4222968" y="2501257"/>
            <a:ext cx="1625239" cy="1053648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-176383" y="1443753"/>
            <a:ext cx="4991496" cy="31684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73819" y="73819"/>
            <a:ext cx="457200" cy="4572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47638" y="147638"/>
            <a:ext cx="457200" cy="457200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4310066" y="1686625"/>
            <a:ext cx="1372436" cy="9299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61766" y="2749900"/>
            <a:ext cx="2408773" cy="1599373"/>
          </a:xfrm>
          <a:prstGeom prst="rect">
            <a:avLst/>
          </a:prstGeom>
        </p:spPr>
      </p:pic>
      <p:pic>
        <p:nvPicPr>
          <p:cNvPr id="25" name="back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75" t="28188" r="74091" b="57781"/>
          <a:stretch/>
        </p:blipFill>
        <p:spPr>
          <a:xfrm>
            <a:off x="7636105" y="298902"/>
            <a:ext cx="593522" cy="58333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B709A54-28EF-FE48-6811-DF7F4F92CAA5}"/>
              </a:ext>
            </a:extLst>
          </p:cNvPr>
          <p:cNvSpPr txBox="1"/>
          <p:nvPr/>
        </p:nvSpPr>
        <p:spPr>
          <a:xfrm>
            <a:off x="-83571" y="1703476"/>
            <a:ext cx="4545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A: </a:t>
            </a:r>
            <a:r>
              <a:rPr lang="en-US" sz="2800" b="1" dirty="0"/>
              <a:t>_______ your address?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B: </a:t>
            </a:r>
            <a:r>
              <a:rPr lang="en-US" altLang="zh-CN" sz="2800" b="1" dirty="0">
                <a:ea typeface="印品黑体" panose="00000500000000000000" pitchFamily="2" charset="-122"/>
                <a:sym typeface="Arial" panose="020B0604020202020204" pitchFamily="34" charset="0"/>
              </a:rPr>
              <a:t>It’s 93 Oxford Street.</a:t>
            </a:r>
            <a:endParaRPr lang="zh-CN" altLang="zh-CN" sz="2800" b="1" dirty="0"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292880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vide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5"/>
          <a:srcRect l="9013" t="9358" r="484"/>
          <a:stretch/>
        </p:blipFill>
        <p:spPr>
          <a:xfrm>
            <a:off x="-253093" y="-281668"/>
            <a:ext cx="9650186" cy="5425168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06175" y="50939"/>
            <a:ext cx="1828973" cy="2029197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5043214" y="2545563"/>
            <a:ext cx="4249469" cy="750647"/>
            <a:chOff x="6752506" y="4712225"/>
            <a:chExt cx="5049861" cy="1055598"/>
          </a:xfrm>
          <a:solidFill>
            <a:srgbClr val="FFCC99"/>
          </a:solidFill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2800" b="1" dirty="0"/>
                <a:t>Do you live in this flat?</a:t>
              </a: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6" y="4712225"/>
              <a:ext cx="779369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00" b="1" dirty="0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5032001" y="3450168"/>
            <a:ext cx="4249468" cy="748838"/>
            <a:chOff x="6752507" y="5944150"/>
            <a:chExt cx="5049860" cy="1053053"/>
          </a:xfrm>
          <a:solidFill>
            <a:srgbClr val="FFCC99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2800" b="1" dirty="0">
                  <a:ea typeface="印品黑体" panose="00000500000000000000" pitchFamily="2" charset="-122"/>
                  <a:sym typeface="Arial" panose="020B0604020202020204" pitchFamily="34" charset="0"/>
                </a:rPr>
                <a:t>Do you lie in that house?</a:t>
              </a:r>
              <a:endParaRPr lang="zh-CN" altLang="zh-CN" sz="28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697239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000" b="1" dirty="0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5112328" y="3795489"/>
            <a:ext cx="3591011" cy="748838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2100" b="1" dirty="0">
                  <a:solidFill>
                    <a:schemeClr val="bg1"/>
                  </a:solidFill>
                </a:rPr>
                <a:t>     She should take some warm water.</a:t>
              </a:r>
              <a:endParaRPr lang="zh-CN" altLang="zh-CN" sz="21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2489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2489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4517796" y="3481893"/>
            <a:ext cx="1372436" cy="929982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4618512" y="3809155"/>
            <a:ext cx="1372436" cy="929982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5043215" y="1684469"/>
            <a:ext cx="4249468" cy="748838"/>
            <a:chOff x="6752507" y="3481573"/>
            <a:chExt cx="5049860" cy="1053053"/>
          </a:xfrm>
          <a:solidFill>
            <a:srgbClr val="FFCC99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2800" b="1" dirty="0"/>
                <a:t>Do you lie in that flat?</a:t>
              </a: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736405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27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27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4423"/>
          <a:stretch/>
        </p:blipFill>
        <p:spPr>
          <a:xfrm>
            <a:off x="4339028" y="1624541"/>
            <a:ext cx="1625239" cy="1053648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158111" y="1443753"/>
            <a:ext cx="4634699" cy="31684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73819" y="73819"/>
            <a:ext cx="457200" cy="4572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47638" y="147638"/>
            <a:ext cx="457200" cy="457200"/>
          </a:xfrm>
          <a:prstGeom prst="rect">
            <a:avLst/>
          </a:prstGeom>
        </p:spPr>
      </p:pic>
      <p:pic>
        <p:nvPicPr>
          <p:cNvPr id="27" name="back">
            <a:hlinkClick r:id="rId12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75" t="28188" r="74091" b="57781"/>
          <a:stretch/>
        </p:blipFill>
        <p:spPr>
          <a:xfrm>
            <a:off x="7636105" y="298902"/>
            <a:ext cx="593522" cy="58333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76A5FAF-22E8-170A-717A-2E465C4E6963}"/>
              </a:ext>
            </a:extLst>
          </p:cNvPr>
          <p:cNvSpPr txBox="1"/>
          <p:nvPr/>
        </p:nvSpPr>
        <p:spPr>
          <a:xfrm>
            <a:off x="455175" y="3366731"/>
            <a:ext cx="4663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A: </a:t>
            </a:r>
            <a:r>
              <a:rPr lang="en-US" sz="2800" b="1" dirty="0"/>
              <a:t>__________________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B: </a:t>
            </a:r>
            <a:r>
              <a:rPr lang="en-US" sz="2800" b="1" dirty="0"/>
              <a:t>Yes, I do.</a:t>
            </a:r>
          </a:p>
        </p:txBody>
      </p:sp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4548930" y="2558580"/>
            <a:ext cx="1372436" cy="929982"/>
          </a:xfrm>
          <a:prstGeom prst="rect">
            <a:avLst/>
          </a:prstGeom>
        </p:spPr>
      </p:pic>
      <p:pic>
        <p:nvPicPr>
          <p:cNvPr id="5" name="Facebook: Bùi Liễu Facebook: Bùi Liễu Powerpoint">
            <a:extLst>
              <a:ext uri="{FF2B5EF4-FFF2-40B4-BE49-F238E27FC236}">
                <a16:creationId xmlns:a16="http://schemas.microsoft.com/office/drawing/2014/main" xmlns="" id="{0E29D4AF-595E-AFD7-A32A-E13A447FA23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6" r="-1306"/>
          <a:stretch/>
        </p:blipFill>
        <p:spPr>
          <a:xfrm>
            <a:off x="1192923" y="1624541"/>
            <a:ext cx="2467972" cy="204791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842498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vide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7439</TotalTime>
  <Words>471</Words>
  <Application>Microsoft Office PowerPoint</Application>
  <PresentationFormat>On-screen Show (16:9)</PresentationFormat>
  <Paragraphs>163</Paragraphs>
  <Slides>17</Slides>
  <Notes>10</Notes>
  <HiddenSlides>0</HiddenSlides>
  <MMClips>28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</vt:lpstr>
      <vt:lpstr>Cooper Black</vt:lpstr>
      <vt:lpstr>Algerian</vt:lpstr>
      <vt:lpstr>Calibri</vt:lpstr>
      <vt:lpstr>Arial Black</vt:lpstr>
      <vt:lpstr>印品黑体</vt:lpstr>
      <vt:lpstr>Nueva-BoldExtended</vt:lpstr>
      <vt:lpstr>Berlin Sans FB</vt:lpstr>
      <vt:lpstr>inherit</vt:lpstr>
      <vt:lpstr>Fredoka One</vt:lpstr>
      <vt:lpstr>宋体</vt:lpstr>
      <vt:lpstr>Tahoma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855</cp:revision>
  <dcterms:created xsi:type="dcterms:W3CDTF">2006-08-16T00:00:00Z</dcterms:created>
  <dcterms:modified xsi:type="dcterms:W3CDTF">2024-10-13T08:01:19Z</dcterms:modified>
</cp:coreProperties>
</file>