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8" r:id="rId4"/>
    <p:sldId id="270" r:id="rId5"/>
    <p:sldId id="272" r:id="rId6"/>
    <p:sldId id="273" r:id="rId7"/>
    <p:sldId id="274" r:id="rId8"/>
    <p:sldId id="275" r:id="rId9"/>
    <p:sldId id="277" r:id="rId10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FF"/>
    <a:srgbClr val="FFFFCC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582" y="6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16/2/2023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16/2/2023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086976" y="763587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MỸ LỘC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325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52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DIỆN TÍCH HÌNH CHỮ NHẬT, DIỆN TÍCH HÌNH VUÔNG (TIẾT 3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586701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961552" y="559492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36612" y="227252"/>
            <a:ext cx="6987810" cy="1200329"/>
            <a:chOff x="4168091" y="172432"/>
            <a:chExt cx="6869905" cy="1200329"/>
          </a:xfrm>
        </p:grpSpPr>
        <p:grpSp>
          <p:nvGrpSpPr>
            <p:cNvPr id="3" name="Group 2"/>
            <p:cNvGrpSpPr/>
            <p:nvPr/>
          </p:nvGrpSpPr>
          <p:grpSpPr>
            <a:xfrm>
              <a:off x="4168091" y="172432"/>
              <a:ext cx="6869905" cy="1200329"/>
              <a:chOff x="4168091" y="172432"/>
              <a:chExt cx="6869905" cy="1200329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168091" y="172432"/>
                <a:ext cx="6869905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6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6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16 </a:t>
                </a:r>
                <a:r>
                  <a:rPr kumimoji="0" lang="en-US" sz="3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2 </a:t>
                </a:r>
                <a:r>
                  <a:rPr kumimoji="0" lang="en-US" sz="3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2023</a:t>
                </a:r>
              </a:p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75873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226030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937520" y="1310519"/>
            <a:ext cx="12420600" cy="143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DIỆN TÍCH HÌNH CHỮ NHẬT, DIỆN TÍCH HÌNH VUÔNG (TIẾT 3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34775" y="1736821"/>
            <a:ext cx="15530346" cy="2421090"/>
            <a:chOff x="1470819" y="1943100"/>
            <a:chExt cx="15530346" cy="2421090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71309" y="2517531"/>
              <a:ext cx="14929856" cy="18466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Hình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.VnAristoteH" panose="020B7200000000000000" pitchFamily="34" charset="0"/>
                  <a:cs typeface="Times New Roman" pitchFamily="18" charset="0"/>
                </a:rPr>
                <a:t>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.VnAristoteH" panose="020B7200000000000000" pitchFamily="34" charset="0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gồm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vuông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ABCD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chữ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nhật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DMNP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như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bên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</a:p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a)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Tính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diện tích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vuông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ABCD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diện tích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chữ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nhật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DMNP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</a:p>
            <a:p>
              <a:pPr lvl="0">
                <a:defRPr/>
              </a:pP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b)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diện tích hình </a:t>
              </a:r>
              <a:r>
                <a:rPr lang="en-US" sz="3800" b="1" dirty="0">
                  <a:latin typeface=".VnAristoteH" panose="020B7200000000000000" pitchFamily="34" charset="0"/>
                  <a:cs typeface="Times New Roman" pitchFamily="18" charset="0"/>
                </a:rPr>
                <a:t>H.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026"/>
          <a:stretch/>
        </p:blipFill>
        <p:spPr>
          <a:xfrm>
            <a:off x="6157119" y="4231859"/>
            <a:ext cx="5902022" cy="487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8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32796" cy="992290"/>
            <a:chOff x="4539228" y="172432"/>
            <a:chExt cx="6127630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27630" cy="992290"/>
              <a:chOff x="4539228" y="172432"/>
              <a:chExt cx="6127630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2763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16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2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2023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55292" y="1132303"/>
            <a:ext cx="12420600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52: DIỆN TÍCH HÌNH CHỮ NHẬT, DIỆN TÍCH HÌNH VUÔNG (TIẾT 3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3519" y="1859550"/>
            <a:ext cx="15444393" cy="1101240"/>
            <a:chOff x="1470819" y="1943100"/>
            <a:chExt cx="9995499" cy="1101240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26890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noProof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04219" y="2367232"/>
              <a:ext cx="946209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diện tích hình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vuông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ABCD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diện tích hình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nhật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DMNP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6" name="Text Box 35"/>
          <p:cNvSpPr txBox="1">
            <a:spLocks noChangeArrowheads="1"/>
          </p:cNvSpPr>
          <p:nvPr/>
        </p:nvSpPr>
        <p:spPr bwMode="auto">
          <a:xfrm>
            <a:off x="1737519" y="4156404"/>
            <a:ext cx="8484633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Diện tích hình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là:</a:t>
            </a:r>
          </a:p>
          <a:p>
            <a:pPr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7 x 7 = 49 (cm</a:t>
            </a:r>
            <a:r>
              <a:rPr lang="en-US" altLang="en-US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Diện tích hình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DMNP là:</a:t>
            </a:r>
          </a:p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x 9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180 (cm</a:t>
            </a:r>
            <a:r>
              <a:rPr lang="en-US" altLang="en-US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Đáp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49 cm</a:t>
            </a:r>
            <a:r>
              <a:rPr lang="en-US" altLang="en-US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cm</a:t>
            </a:r>
            <a:r>
              <a:rPr lang="en-US" altLang="en-US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734203" y="3558597"/>
            <a:ext cx="249126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" name="Text Box 35"/>
          <p:cNvSpPr txBox="1">
            <a:spLocks noChangeArrowheads="1"/>
          </p:cNvSpPr>
          <p:nvPr/>
        </p:nvSpPr>
        <p:spPr bwMode="auto">
          <a:xfrm>
            <a:off x="2148797" y="6954072"/>
            <a:ext cx="1066800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Diện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 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 </a:t>
            </a:r>
            <a:r>
              <a:rPr lang="en-US" sz="3800" b="1" dirty="0">
                <a:solidFill>
                  <a:srgbClr val="FF0000"/>
                </a:solidFill>
                <a:latin typeface=".VnAristoteH" panose="020B7200000000000000" pitchFamily="34" charset="0"/>
                <a:cs typeface="Times New Roman" pitchFamily="18" charset="0"/>
              </a:rPr>
              <a:t>H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là: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49 + 180  = 229 (cm</a:t>
            </a:r>
            <a:r>
              <a:rPr lang="en-US" altLang="en-US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Đáp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229 cm</a:t>
            </a:r>
            <a:r>
              <a:rPr lang="en-US" altLang="en-US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73055" y="2881489"/>
            <a:ext cx="5410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diện tích hình </a:t>
            </a:r>
            <a:r>
              <a:rPr lang="en-US" sz="3800" b="1" dirty="0">
                <a:solidFill>
                  <a:prstClr val="black"/>
                </a:solidFill>
                <a:latin typeface=".VnAristoteH" panose="020B7200000000000000" pitchFamily="34" charset="0"/>
                <a:cs typeface="Times New Roman" pitchFamily="18" charset="0"/>
              </a:rPr>
              <a:t>H.</a:t>
            </a:r>
            <a:endParaRPr lang="en-US" sz="3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026"/>
          <a:stretch/>
        </p:blipFill>
        <p:spPr>
          <a:xfrm>
            <a:off x="11356252" y="3795286"/>
            <a:ext cx="4384483" cy="392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3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32796" cy="992290"/>
            <a:chOff x="4539228" y="172432"/>
            <a:chExt cx="6127630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27630" cy="992290"/>
              <a:chOff x="4539228" y="172432"/>
              <a:chExt cx="6127630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2763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16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2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2023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55292" y="1132303"/>
            <a:ext cx="12420600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52: DIỆN TÍCH HÌNH CHỮ NHẬT, DIỆN TÍCH HÌNH VUÔNG (TIẾT 3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3519" y="1861670"/>
            <a:ext cx="15462182" cy="1406227"/>
            <a:chOff x="1470819" y="1945220"/>
            <a:chExt cx="10007012" cy="1406227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5220"/>
              <a:ext cx="533400" cy="646331"/>
              <a:chOff x="1737519" y="194522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94164" y="1945220"/>
                <a:ext cx="3767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15732" y="2089563"/>
              <a:ext cx="946209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Ba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bác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kiến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rào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đất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để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trồng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nấm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Kiến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lửa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rào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mảnh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đất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màu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đỏ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gió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rào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mảnh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xanh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bọ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dọt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rào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mảnh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nâu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899" t="2607" b="4502"/>
          <a:stretch/>
        </p:blipFill>
        <p:spPr>
          <a:xfrm>
            <a:off x="9205119" y="3431522"/>
            <a:ext cx="7071519" cy="3084264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5843927"/>
              </p:ext>
            </p:extLst>
          </p:nvPr>
        </p:nvGraphicFramePr>
        <p:xfrm>
          <a:off x="213519" y="3973942"/>
          <a:ext cx="8367235" cy="23506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8965">
                  <a:extLst>
                    <a:ext uri="{9D8B030D-6E8A-4147-A177-3AD203B41FA5}">
                      <a16:colId xmlns:a16="http://schemas.microsoft.com/office/drawing/2014/main" val="3671843250"/>
                    </a:ext>
                  </a:extLst>
                </a:gridCol>
                <a:gridCol w="1707186">
                  <a:extLst>
                    <a:ext uri="{9D8B030D-6E8A-4147-A177-3AD203B41FA5}">
                      <a16:colId xmlns:a16="http://schemas.microsoft.com/office/drawing/2014/main" val="3816494781"/>
                    </a:ext>
                  </a:extLst>
                </a:gridCol>
                <a:gridCol w="1800542">
                  <a:extLst>
                    <a:ext uri="{9D8B030D-6E8A-4147-A177-3AD203B41FA5}">
                      <a16:colId xmlns:a16="http://schemas.microsoft.com/office/drawing/2014/main" val="190553166"/>
                    </a:ext>
                  </a:extLst>
                </a:gridCol>
                <a:gridCol w="1800542">
                  <a:extLst>
                    <a:ext uri="{9D8B030D-6E8A-4147-A177-3AD203B41FA5}">
                      <a16:colId xmlns:a16="http://schemas.microsoft.com/office/drawing/2014/main" val="2071370710"/>
                    </a:ext>
                  </a:extLst>
                </a:gridCol>
              </a:tblGrid>
              <a:tr h="649148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Mảnh</a:t>
                      </a:r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endParaRPr lang="en-US" sz="3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endParaRPr lang="en-US" sz="3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Nâu</a:t>
                      </a: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0817"/>
                  </a:ext>
                </a:extLst>
              </a:tr>
              <a:tr h="850755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 vi (cm)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901731"/>
                  </a:ext>
                </a:extLst>
              </a:tr>
              <a:tr h="850755"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 tích (</a:t>
                      </a:r>
                      <a:r>
                        <a:rPr kumimoji="0" lang="en-US" altLang="en-US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cm</a:t>
                      </a:r>
                      <a:r>
                        <a:rPr kumimoji="0" lang="en-US" altLang="en-US" sz="36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060119"/>
                  </a:ext>
                </a:extLst>
              </a:tr>
            </a:tbl>
          </a:graphicData>
        </a:graphic>
      </p:graphicFrame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291993" y="3196303"/>
            <a:ext cx="152697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a) Số?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2347119" y="7315200"/>
            <a:ext cx="7902292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Mảnh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diện tích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9434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839262"/>
              </p:ext>
            </p:extLst>
          </p:nvPr>
        </p:nvGraphicFramePr>
        <p:xfrm>
          <a:off x="3441430" y="3577792"/>
          <a:ext cx="11177402" cy="26904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89660">
                  <a:extLst>
                    <a:ext uri="{9D8B030D-6E8A-4147-A177-3AD203B41FA5}">
                      <a16:colId xmlns:a16="http://schemas.microsoft.com/office/drawing/2014/main" val="3671843250"/>
                    </a:ext>
                  </a:extLst>
                </a:gridCol>
                <a:gridCol w="2739542">
                  <a:extLst>
                    <a:ext uri="{9D8B030D-6E8A-4147-A177-3AD203B41FA5}">
                      <a16:colId xmlns:a16="http://schemas.microsoft.com/office/drawing/2014/main" val="3816494781"/>
                    </a:ext>
                  </a:extLst>
                </a:gridCol>
                <a:gridCol w="2412026">
                  <a:extLst>
                    <a:ext uri="{9D8B030D-6E8A-4147-A177-3AD203B41FA5}">
                      <a16:colId xmlns:a16="http://schemas.microsoft.com/office/drawing/2014/main" val="190553166"/>
                    </a:ext>
                  </a:extLst>
                </a:gridCol>
                <a:gridCol w="2236174">
                  <a:extLst>
                    <a:ext uri="{9D8B030D-6E8A-4147-A177-3AD203B41FA5}">
                      <a16:colId xmlns:a16="http://schemas.microsoft.com/office/drawing/2014/main" val="2071370710"/>
                    </a:ext>
                  </a:extLst>
                </a:gridCol>
              </a:tblGrid>
              <a:tr h="896810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Mảnh</a:t>
                      </a:r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endParaRPr lang="en-US" sz="3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endParaRPr lang="en-US" sz="3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Nâu</a:t>
                      </a: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0817"/>
                  </a:ext>
                </a:extLst>
              </a:tr>
              <a:tr h="896810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 vi (cm)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901731"/>
                  </a:ext>
                </a:extLst>
              </a:tr>
              <a:tr h="896810"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 tích (</a:t>
                      </a:r>
                      <a:r>
                        <a:rPr kumimoji="0" lang="en-US" altLang="en-US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cm</a:t>
                      </a:r>
                      <a:r>
                        <a:rPr kumimoji="0" lang="en-US" altLang="en-US" sz="36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060119"/>
                  </a:ext>
                </a:extLst>
              </a:tr>
            </a:tbl>
          </a:graphicData>
        </a:graphic>
      </p:graphicFrame>
      <p:sp>
        <p:nvSpPr>
          <p:cNvPr id="23" name="Rectangle 22"/>
          <p:cNvSpPr/>
          <p:nvPr/>
        </p:nvSpPr>
        <p:spPr>
          <a:xfrm>
            <a:off x="7859151" y="5527609"/>
            <a:ext cx="1443203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alt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cm</a:t>
            </a:r>
            <a:r>
              <a:rPr lang="en-US" altLang="en-US" sz="34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859151" y="4603382"/>
            <a:ext cx="1443203" cy="582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 cm</a:t>
            </a:r>
          </a:p>
        </p:txBody>
      </p:sp>
      <p:sp>
        <p:nvSpPr>
          <p:cNvPr id="41" name="Text Box 14"/>
          <p:cNvSpPr txBox="1">
            <a:spLocks noChangeArrowheads="1"/>
          </p:cNvSpPr>
          <p:nvPr/>
        </p:nvSpPr>
        <p:spPr bwMode="auto">
          <a:xfrm>
            <a:off x="1912426" y="3007181"/>
            <a:ext cx="152697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a) Số?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540917" y="4604137"/>
            <a:ext cx="1443203" cy="582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 cm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2800770" y="4603382"/>
            <a:ext cx="1443203" cy="582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 cm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0540917" y="5527609"/>
            <a:ext cx="1443203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alt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cm</a:t>
            </a:r>
            <a:r>
              <a:rPr lang="en-US" altLang="en-US" sz="34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2800770" y="5527609"/>
            <a:ext cx="1443203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alt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cm</a:t>
            </a:r>
            <a:r>
              <a:rPr lang="en-US" altLang="en-US" sz="34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912427" y="6781800"/>
            <a:ext cx="7902292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Mảnh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diện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93471" y="7644514"/>
            <a:ext cx="80826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diện tích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899" t="2607" b="4502"/>
          <a:stretch/>
        </p:blipFill>
        <p:spPr>
          <a:xfrm>
            <a:off x="4709319" y="103112"/>
            <a:ext cx="7467600" cy="316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0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0" grpId="0" animBg="1"/>
      <p:bldP spid="41" grpId="0"/>
      <p:bldP spid="42" grpId="0" animBg="1"/>
      <p:bldP spid="43" grpId="0" animBg="1"/>
      <p:bldP spid="44" grpId="0" animBg="1"/>
      <p:bldP spid="45" grpId="0" animBg="1"/>
      <p:bldP spid="46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335389" cy="992290"/>
            <a:chOff x="4539228" y="172432"/>
            <a:chExt cx="6228492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228492" cy="992290"/>
              <a:chOff x="4539228" y="172432"/>
              <a:chExt cx="6228492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22849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16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 2năm 2023.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55292" y="1132303"/>
            <a:ext cx="12420600" cy="1068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52: DIỆN TÍCH HÌNH CHỮ NHẬT, DIỆN TÍCH HÌNH VUÔNG (TIẾT 3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89719" y="1822215"/>
            <a:ext cx="1865573" cy="677108"/>
            <a:chOff x="1470819" y="1921758"/>
            <a:chExt cx="1207385" cy="677108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26890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04219" y="1921758"/>
              <a:ext cx="67398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Số?</a:t>
              </a:r>
            </a:p>
          </p:txBody>
        </p:sp>
      </p:grpSp>
      <p:sp>
        <p:nvSpPr>
          <p:cNvPr id="38" name="Text Box 35"/>
          <p:cNvSpPr txBox="1">
            <a:spLocks noChangeArrowheads="1"/>
          </p:cNvSpPr>
          <p:nvPr/>
        </p:nvSpPr>
        <p:spPr bwMode="auto">
          <a:xfrm>
            <a:off x="841572" y="2297640"/>
            <a:ext cx="10525228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 tích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bìa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hình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diện tích miếng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bìa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đỏ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 tích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bìa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hình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là        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en-US" sz="4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65592" y="3414929"/>
            <a:ext cx="5334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9726" t="13202" r="5753" b="10231"/>
          <a:stretch/>
        </p:blipFill>
        <p:spPr>
          <a:xfrm>
            <a:off x="11662349" y="2144336"/>
            <a:ext cx="4524187" cy="357066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035423" y="4317803"/>
            <a:ext cx="933137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tấm bìa màu đỏ là: 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6 x 3 = 18(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tấm bìa hình vuông là: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18 x 2 = 36(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</a:t>
            </a:r>
            <a:endParaRPr lang="en-US" sz="40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62946" y="8084145"/>
            <a:ext cx="10247374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alt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diện tích </a:t>
            </a:r>
            <a:r>
              <a:rPr lang="en-US" alt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alt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alt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36 cm</a:t>
            </a:r>
            <a:r>
              <a:rPr lang="en-US" altLang="en-US" sz="42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14BE48-B16F-4BB7-BD56-6B7FFAF0648D}"/>
              </a:ext>
            </a:extLst>
          </p:cNvPr>
          <p:cNvSpPr txBox="1"/>
          <p:nvPr/>
        </p:nvSpPr>
        <p:spPr>
          <a:xfrm>
            <a:off x="6461919" y="7405688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 số: 36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cm</a:t>
            </a:r>
            <a:r>
              <a:rPr 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7772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32796" cy="992290"/>
            <a:chOff x="4539228" y="172432"/>
            <a:chExt cx="6127630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27630" cy="992290"/>
              <a:chOff x="4539228" y="172432"/>
              <a:chExt cx="6127630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2763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16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2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2023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55292" y="1132303"/>
            <a:ext cx="12420600" cy="1068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52: DIỆN TÍCH HÌNH CHỮ NHẬT, DIỆN TÍCH HÌNH VUÔNG (TIẾT 3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89719" y="1692771"/>
            <a:ext cx="1865573" cy="677108"/>
            <a:chOff x="1470819" y="1921758"/>
            <a:chExt cx="1207385" cy="677108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26890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04219" y="1921758"/>
              <a:ext cx="67398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Số?</a:t>
              </a:r>
            </a:p>
          </p:txBody>
        </p:sp>
      </p:grpSp>
      <p:sp>
        <p:nvSpPr>
          <p:cNvPr id="38" name="Text Box 35"/>
          <p:cNvSpPr txBox="1">
            <a:spLocks noChangeArrowheads="1"/>
          </p:cNvSpPr>
          <p:nvPr/>
        </p:nvSpPr>
        <p:spPr bwMode="auto">
          <a:xfrm>
            <a:off x="442119" y="2305052"/>
            <a:ext cx="10910838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cắt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chớp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80cm,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10cm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diện tích là       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en-US" sz="4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509919" y="4986121"/>
            <a:ext cx="533400" cy="7288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4159" r="26844"/>
          <a:stretch/>
        </p:blipFill>
        <p:spPr>
          <a:xfrm>
            <a:off x="11110119" y="3666526"/>
            <a:ext cx="4265874" cy="5437904"/>
          </a:xfrm>
          <a:prstGeom prst="rect">
            <a:avLst/>
          </a:prstGeom>
          <a:noFill/>
        </p:spPr>
      </p:pic>
      <p:cxnSp>
        <p:nvCxnSpPr>
          <p:cNvPr id="17" name="Straight Connector 16"/>
          <p:cNvCxnSpPr/>
          <p:nvPr/>
        </p:nvCxnSpPr>
        <p:spPr>
          <a:xfrm>
            <a:off x="12899081" y="4314938"/>
            <a:ext cx="1981200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2860444" y="3809892"/>
            <a:ext cx="2036782" cy="533400"/>
          </a:xfrm>
          <a:prstGeom prst="rect">
            <a:avLst/>
          </a:prstGeom>
          <a:solidFill>
            <a:srgbClr val="FF0000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14244639" y="4323323"/>
            <a:ext cx="0" cy="4203879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3608559" y="4336203"/>
            <a:ext cx="0" cy="4203879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12836605" y="2895600"/>
            <a:ext cx="2047741" cy="764465"/>
            <a:chOff x="13296457" y="2895600"/>
            <a:chExt cx="2047741" cy="764465"/>
          </a:xfrm>
        </p:grpSpPr>
        <p:sp>
          <p:nvSpPr>
            <p:cNvPr id="22" name="Left Brace 21"/>
            <p:cNvSpPr/>
            <p:nvPr/>
          </p:nvSpPr>
          <p:spPr>
            <a:xfrm rot="5400000">
              <a:off x="14190028" y="2505894"/>
              <a:ext cx="260600" cy="2047741"/>
            </a:xfrm>
            <a:prstGeom prst="leftBrace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703160" y="2895600"/>
              <a:ext cx="1295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30 cm</a:t>
              </a: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4980788" y="3791718"/>
            <a:ext cx="1296726" cy="584775"/>
            <a:chOff x="15363114" y="3791718"/>
            <a:chExt cx="1296726" cy="584775"/>
          </a:xfrm>
        </p:grpSpPr>
        <p:sp>
          <p:nvSpPr>
            <p:cNvPr id="24" name="Right Brace 23"/>
            <p:cNvSpPr/>
            <p:nvPr/>
          </p:nvSpPr>
          <p:spPr>
            <a:xfrm>
              <a:off x="15363114" y="3809890"/>
              <a:ext cx="229926" cy="533401"/>
            </a:xfrm>
            <a:prstGeom prst="rightBrace">
              <a:avLst/>
            </a:prstGeom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593040" y="3791718"/>
              <a:ext cx="1066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cm</a:t>
              </a: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475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32796" cy="992290"/>
            <a:chOff x="4539228" y="172432"/>
            <a:chExt cx="6127630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27630" cy="992290"/>
              <a:chOff x="4539228" y="172432"/>
              <a:chExt cx="6127630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2763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16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2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2023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55292" y="1132303"/>
            <a:ext cx="12420600" cy="1068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52: DIỆN TÍCH HÌNH CHỮ NHẬT, DIỆN TÍCH HÌNH VUÔNG (TIẾT 3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89719" y="2325813"/>
            <a:ext cx="1865573" cy="677108"/>
            <a:chOff x="1470819" y="1921758"/>
            <a:chExt cx="1207385" cy="677108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26890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04219" y="1921758"/>
              <a:ext cx="67398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Số?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669140" y="2642048"/>
            <a:ext cx="10064702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" algn="ctr">
              <a:spcAft>
                <a:spcPts val="0"/>
              </a:spcAft>
            </a:pPr>
            <a:r>
              <a:rPr lang="nl-NL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giải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indent="36195" algn="ctr">
              <a:spcAft>
                <a:spcPts val="0"/>
              </a:spcAft>
            </a:pP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là:</a:t>
            </a:r>
          </a:p>
          <a:p>
            <a:pPr marL="30480" marR="30480" indent="36195" algn="ctr">
              <a:spcAft>
                <a:spcPts val="0"/>
              </a:spcAft>
            </a:pP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30 x 5 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150 (cm</a:t>
            </a:r>
            <a:r>
              <a:rPr lang="en-US" sz="40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30480" marR="30480" indent="36195" algn="ctr">
              <a:spcAft>
                <a:spcPts val="0"/>
              </a:spcAft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150 cm</a:t>
            </a:r>
            <a:r>
              <a:rPr lang="en-US" sz="40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5917" y="5730372"/>
            <a:ext cx="11805293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diện tích là 150 cm</a:t>
            </a:r>
            <a:r>
              <a:rPr lang="en-US" altLang="en-US" sz="4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0965111" y="1752961"/>
            <a:ext cx="5200670" cy="6146165"/>
            <a:chOff x="10416465" y="2019993"/>
            <a:chExt cx="5200670" cy="6146165"/>
          </a:xfrm>
        </p:grpSpPr>
        <p:grpSp>
          <p:nvGrpSpPr>
            <p:cNvPr id="24" name="Group 23"/>
            <p:cNvGrpSpPr/>
            <p:nvPr/>
          </p:nvGrpSpPr>
          <p:grpSpPr>
            <a:xfrm>
              <a:off x="10416465" y="2728254"/>
              <a:ext cx="4265874" cy="5437904"/>
              <a:chOff x="11262519" y="2458673"/>
              <a:chExt cx="4265874" cy="5437904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 l="14159" r="26844"/>
              <a:stretch/>
            </p:blipFill>
            <p:spPr>
              <a:xfrm>
                <a:off x="11262519" y="2458673"/>
                <a:ext cx="4265874" cy="5437904"/>
              </a:xfrm>
              <a:prstGeom prst="rect">
                <a:avLst/>
              </a:prstGeom>
            </p:spPr>
          </p:pic>
          <p:cxnSp>
            <p:nvCxnSpPr>
              <p:cNvPr id="17" name="Straight Connector 16"/>
              <p:cNvCxnSpPr/>
              <p:nvPr/>
            </p:nvCxnSpPr>
            <p:spPr>
              <a:xfrm>
                <a:off x="13015119" y="3124200"/>
                <a:ext cx="1981200" cy="0"/>
              </a:xfrm>
              <a:prstGeom prst="line">
                <a:avLst/>
              </a:prstGeom>
              <a:ln w="762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13011844" y="2589132"/>
                <a:ext cx="2057400" cy="533400"/>
              </a:xfrm>
              <a:prstGeom prst="rect">
                <a:avLst/>
              </a:prstGeom>
              <a:solidFill>
                <a:srgbClr val="FF0000"/>
              </a:solidFill>
              <a:ln w="762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13701993" y="3124200"/>
                <a:ext cx="0" cy="4203879"/>
              </a:xfrm>
              <a:prstGeom prst="line">
                <a:avLst/>
              </a:prstGeom>
              <a:ln w="762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4384149" y="3124200"/>
                <a:ext cx="0" cy="4203879"/>
              </a:xfrm>
              <a:prstGeom prst="line">
                <a:avLst/>
              </a:prstGeom>
              <a:ln w="762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/>
          </p:nvGrpSpPr>
          <p:grpSpPr>
            <a:xfrm>
              <a:off x="12154040" y="2019993"/>
              <a:ext cx="2047741" cy="764465"/>
              <a:chOff x="13296457" y="2895600"/>
              <a:chExt cx="2047741" cy="764465"/>
            </a:xfrm>
          </p:grpSpPr>
          <p:sp>
            <p:nvSpPr>
              <p:cNvPr id="26" name="Left Brace 25"/>
              <p:cNvSpPr/>
              <p:nvPr/>
            </p:nvSpPr>
            <p:spPr>
              <a:xfrm rot="5400000">
                <a:off x="14190028" y="2505894"/>
                <a:ext cx="260600" cy="2047741"/>
              </a:xfrm>
              <a:prstGeom prst="leftBrace">
                <a:avLst/>
              </a:prstGeom>
              <a:solidFill>
                <a:schemeClr val="bg1"/>
              </a:solidFill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3703160" y="2895600"/>
                <a:ext cx="1295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 cm</a:t>
                </a:r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14320409" y="2833096"/>
              <a:ext cx="1296726" cy="584775"/>
              <a:chOff x="15363114" y="3791718"/>
              <a:chExt cx="1296726" cy="584775"/>
            </a:xfrm>
          </p:grpSpPr>
          <p:sp>
            <p:nvSpPr>
              <p:cNvPr id="29" name="Right Brace 28"/>
              <p:cNvSpPr/>
              <p:nvPr/>
            </p:nvSpPr>
            <p:spPr>
              <a:xfrm>
                <a:off x="15363114" y="3809890"/>
                <a:ext cx="229926" cy="533401"/>
              </a:xfrm>
              <a:prstGeom prst="rightBrace">
                <a:avLst/>
              </a:prstGeom>
              <a:ln w="571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593040" y="3791718"/>
                <a:ext cx="1066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cm</a:t>
                </a:r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119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1646</TotalTime>
  <Words>643</Words>
  <Application>Microsoft Office PowerPoint</Application>
  <PresentationFormat>Custom</PresentationFormat>
  <Paragraphs>113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.VnAristoteH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138</cp:revision>
  <dcterms:created xsi:type="dcterms:W3CDTF">2022-07-10T01:37:20Z</dcterms:created>
  <dcterms:modified xsi:type="dcterms:W3CDTF">2023-02-16T09:12:14Z</dcterms:modified>
</cp:coreProperties>
</file>