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18"/>
  </p:notesMasterIdLst>
  <p:handoutMasterIdLst>
    <p:handoutMasterId r:id="rId19"/>
  </p:handoutMasterIdLst>
  <p:sldIdLst>
    <p:sldId id="496" r:id="rId2"/>
    <p:sldId id="383" r:id="rId3"/>
    <p:sldId id="350" r:id="rId4"/>
    <p:sldId id="352" r:id="rId5"/>
    <p:sldId id="351" r:id="rId6"/>
    <p:sldId id="353" r:id="rId7"/>
    <p:sldId id="354" r:id="rId8"/>
    <p:sldId id="497" r:id="rId9"/>
    <p:sldId id="408" r:id="rId10"/>
    <p:sldId id="413" r:id="rId11"/>
    <p:sldId id="414" r:id="rId12"/>
    <p:sldId id="415" r:id="rId13"/>
    <p:sldId id="409" r:id="rId14"/>
    <p:sldId id="410" r:id="rId15"/>
    <p:sldId id="411" r:id="rId16"/>
    <p:sldId id="313" r:id="rId17"/>
  </p:sldIdLst>
  <p:sldSz cx="12190413"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176355-B37D-4211-AEB5-1A9FB60A200C}">
          <p14:sldIdLst>
            <p14:sldId id="496"/>
            <p14:sldId id="383"/>
            <p14:sldId id="350"/>
            <p14:sldId id="352"/>
            <p14:sldId id="351"/>
            <p14:sldId id="353"/>
            <p14:sldId id="354"/>
            <p14:sldId id="497"/>
            <p14:sldId id="408"/>
            <p14:sldId id="413"/>
            <p14:sldId id="414"/>
            <p14:sldId id="415"/>
          </p14:sldIdLst>
        </p14:section>
        <p14:section name="Untitled Section" id="{BD70540E-741C-4DBE-8C7D-C0E5606B6E24}">
          <p14:sldIdLst>
            <p14:sldId id="409"/>
            <p14:sldId id="410"/>
            <p14:sldId id="411"/>
            <p14:sldId id="313"/>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E9D"/>
    <a:srgbClr val="0000FF"/>
    <a:srgbClr val="FFFFFF"/>
    <a:srgbClr val="F3F3F3"/>
    <a:srgbClr val="C41349"/>
    <a:srgbClr val="FFF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9" autoAdjust="0"/>
    <p:restoredTop sz="96448" autoAdjust="0"/>
  </p:normalViewPr>
  <p:slideViewPr>
    <p:cSldViewPr snapToGrid="0">
      <p:cViewPr varScale="1">
        <p:scale>
          <a:sx n="89" d="100"/>
          <a:sy n="89" d="100"/>
        </p:scale>
        <p:origin x="-52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08E1B24-F7CC-443F-8B66-2C8156116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5EDFCE34-02C9-44C8-AA47-613550F72E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B79988-8BC1-42FF-908B-A504A3FEE998}" type="datetimeFigureOut">
              <a:rPr lang="en-US" smtClean="0"/>
              <a:t>12/22/2025</a:t>
            </a:fld>
            <a:endParaRPr lang="en-US"/>
          </a:p>
        </p:txBody>
      </p:sp>
      <p:sp>
        <p:nvSpPr>
          <p:cNvPr id="4" name="Footer Placeholder 3">
            <a:extLst>
              <a:ext uri="{FF2B5EF4-FFF2-40B4-BE49-F238E27FC236}">
                <a16:creationId xmlns:a16="http://schemas.microsoft.com/office/drawing/2014/main" xmlns="" id="{349E5B02-1408-4868-8563-25B9DDC4E5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BE6725B-3AD9-4E86-86E4-1DB9728D09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3A76D1-CAAF-4673-A94C-F0D20D6EC949}" type="slidenum">
              <a:rPr lang="en-US" smtClean="0"/>
              <a:t>‹#›</a:t>
            </a:fld>
            <a:endParaRPr lang="en-US"/>
          </a:p>
        </p:txBody>
      </p:sp>
    </p:spTree>
    <p:extLst>
      <p:ext uri="{BB962C8B-B14F-4D97-AF65-F5344CB8AC3E}">
        <p14:creationId xmlns:p14="http://schemas.microsoft.com/office/powerpoint/2010/main" val="2793789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TM Avo" panose="02040603050506020204" pitchFamily="18"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TM Avo" panose="02040603050506020204" pitchFamily="18" charset="0"/>
              </a:defRPr>
            </a:lvl1pPr>
          </a:lstStyle>
          <a:p>
            <a:fld id="{3EE565E3-F375-40ED-B1B5-6AD16705FE42}" type="datetimeFigureOut">
              <a:rPr lang="zh-CN" altLang="en-US" smtClean="0"/>
              <a:pPr/>
              <a:t>2025/12/22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TM Avo" panose="02040603050506020204" pitchFamily="18"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TM Avo" panose="02040603050506020204" pitchFamily="18" charset="0"/>
              </a:defRPr>
            </a:lvl1pPr>
          </a:lstStyle>
          <a:p>
            <a:fld id="{0558FB77-EF15-449C-9908-6055D3588229}" type="slidenum">
              <a:rPr lang="zh-CN" altLang="en-US" smtClean="0"/>
              <a:pPr/>
              <a:t>‹#›</a:t>
            </a:fld>
            <a:endParaRPr lang="zh-CN" altLang="en-US"/>
          </a:p>
        </p:txBody>
      </p:sp>
    </p:spTree>
    <p:extLst>
      <p:ext uri="{BB962C8B-B14F-4D97-AF65-F5344CB8AC3E}">
        <p14:creationId xmlns:p14="http://schemas.microsoft.com/office/powerpoint/2010/main" val="406604674"/>
      </p:ext>
    </p:extLst>
  </p:cSld>
  <p:clrMap bg1="lt1" tx1="dk1" bg2="lt2" tx2="dk2" accent1="accent1" accent2="accent2" accent3="accent3" accent4="accent4" accent5="accent5" accent6="accent6" hlink="hlink" folHlink="folHlink"/>
  <p:notesStyle>
    <a:lvl1pPr marL="0" algn="l" defTabSz="1219078" rtl="0" eaLnBrk="1" latinLnBrk="0" hangingPunct="1">
      <a:defRPr sz="1600" kern="1200">
        <a:solidFill>
          <a:schemeClr val="tx1"/>
        </a:solidFill>
        <a:latin typeface="UTM Avo" panose="02040603050506020204" pitchFamily="18" charset="0"/>
        <a:ea typeface="+mn-ea"/>
        <a:cs typeface="+mn-cs"/>
      </a:defRPr>
    </a:lvl1pPr>
    <a:lvl2pPr marL="609539" algn="l" defTabSz="1219078" rtl="0" eaLnBrk="1" latinLnBrk="0" hangingPunct="1">
      <a:defRPr sz="1600" kern="1200">
        <a:solidFill>
          <a:schemeClr val="tx1"/>
        </a:solidFill>
        <a:latin typeface="UTM Avo" panose="02040603050506020204" pitchFamily="18" charset="0"/>
        <a:ea typeface="+mn-ea"/>
        <a:cs typeface="+mn-cs"/>
      </a:defRPr>
    </a:lvl2pPr>
    <a:lvl3pPr marL="1219078" algn="l" defTabSz="1219078" rtl="0" eaLnBrk="1" latinLnBrk="0" hangingPunct="1">
      <a:defRPr sz="1600" kern="1200">
        <a:solidFill>
          <a:schemeClr val="tx1"/>
        </a:solidFill>
        <a:latin typeface="UTM Avo" panose="02040603050506020204" pitchFamily="18" charset="0"/>
        <a:ea typeface="+mn-ea"/>
        <a:cs typeface="+mn-cs"/>
      </a:defRPr>
    </a:lvl3pPr>
    <a:lvl4pPr marL="1828617" algn="l" defTabSz="1219078" rtl="0" eaLnBrk="1" latinLnBrk="0" hangingPunct="1">
      <a:defRPr sz="1600" kern="1200">
        <a:solidFill>
          <a:schemeClr val="tx1"/>
        </a:solidFill>
        <a:latin typeface="UTM Avo" panose="02040603050506020204" pitchFamily="18" charset="0"/>
        <a:ea typeface="+mn-ea"/>
        <a:cs typeface="+mn-cs"/>
      </a:defRPr>
    </a:lvl4pPr>
    <a:lvl5pPr marL="2438156" algn="l" defTabSz="1219078" rtl="0" eaLnBrk="1" latinLnBrk="0" hangingPunct="1">
      <a:defRPr sz="1600" kern="1200">
        <a:solidFill>
          <a:schemeClr val="tx1"/>
        </a:solidFill>
        <a:latin typeface="UTM Avo" panose="02040603050506020204" pitchFamily="18" charset="0"/>
        <a:ea typeface="+mn-ea"/>
        <a:cs typeface="+mn-cs"/>
      </a:defRPr>
    </a:lvl5pPr>
    <a:lvl6pPr marL="3047695" algn="l" defTabSz="1219078" rtl="0" eaLnBrk="1" latinLnBrk="0" hangingPunct="1">
      <a:defRPr sz="1600" kern="1200">
        <a:solidFill>
          <a:schemeClr val="tx1"/>
        </a:solidFill>
        <a:latin typeface="+mn-lt"/>
        <a:ea typeface="+mn-ea"/>
        <a:cs typeface="+mn-cs"/>
      </a:defRPr>
    </a:lvl6pPr>
    <a:lvl7pPr marL="3657234" algn="l" defTabSz="1219078" rtl="0" eaLnBrk="1" latinLnBrk="0" hangingPunct="1">
      <a:defRPr sz="1600" kern="1200">
        <a:solidFill>
          <a:schemeClr val="tx1"/>
        </a:solidFill>
        <a:latin typeface="+mn-lt"/>
        <a:ea typeface="+mn-ea"/>
        <a:cs typeface="+mn-cs"/>
      </a:defRPr>
    </a:lvl7pPr>
    <a:lvl8pPr marL="4266773" algn="l" defTabSz="1219078" rtl="0" eaLnBrk="1" latinLnBrk="0" hangingPunct="1">
      <a:defRPr sz="1600" kern="1200">
        <a:solidFill>
          <a:schemeClr val="tx1"/>
        </a:solidFill>
        <a:latin typeface="+mn-lt"/>
        <a:ea typeface="+mn-ea"/>
        <a:cs typeface="+mn-cs"/>
      </a:defRPr>
    </a:lvl8pPr>
    <a:lvl9pPr marL="4876312" algn="l" defTabSz="121907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Bấm vào chữ cái ở thùng để chọn đáp án</a:t>
            </a:r>
          </a:p>
        </p:txBody>
      </p:sp>
      <p:sp>
        <p:nvSpPr>
          <p:cNvPr id="4" name="Slide Number Placeholder 3"/>
          <p:cNvSpPr>
            <a:spLocks noGrp="1"/>
          </p:cNvSpPr>
          <p:nvPr>
            <p:ph type="sldNum" sz="quarter" idx="5"/>
          </p:nvPr>
        </p:nvSpPr>
        <p:spPr/>
        <p:txBody>
          <a:bodyPr/>
          <a:lstStyle/>
          <a:p>
            <a:fld id="{0558FB77-EF15-449C-9908-6055D3588229}" type="slidenum">
              <a:rPr lang="zh-CN" altLang="en-US" smtClean="0"/>
              <a:pPr/>
              <a:t>4</a:t>
            </a:fld>
            <a:endParaRPr lang="zh-CN" altLang="en-US"/>
          </a:p>
        </p:txBody>
      </p:sp>
    </p:spTree>
    <p:extLst>
      <p:ext uri="{BB962C8B-B14F-4D97-AF65-F5344CB8AC3E}">
        <p14:creationId xmlns:p14="http://schemas.microsoft.com/office/powerpoint/2010/main" val="285863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078" rtl="0" eaLnBrk="1" fontAlgn="auto" latinLnBrk="0" hangingPunct="1">
              <a:lnSpc>
                <a:spcPct val="100000"/>
              </a:lnSpc>
              <a:spcBef>
                <a:spcPts val="0"/>
              </a:spcBef>
              <a:spcAft>
                <a:spcPts val="0"/>
              </a:spcAft>
              <a:buClrTx/>
              <a:buSzTx/>
              <a:buFontTx/>
              <a:buNone/>
              <a:tabLst/>
              <a:defRPr/>
            </a:pPr>
            <a:r>
              <a:rPr lang="en-US"/>
              <a:t>Bấm vào chữ cái ở thùng để chọn đáp án</a:t>
            </a:r>
          </a:p>
          <a:p>
            <a:endParaRPr lang="en-US"/>
          </a:p>
        </p:txBody>
      </p:sp>
      <p:sp>
        <p:nvSpPr>
          <p:cNvPr id="4" name="Slide Number Placeholder 3"/>
          <p:cNvSpPr>
            <a:spLocks noGrp="1"/>
          </p:cNvSpPr>
          <p:nvPr>
            <p:ph type="sldNum" sz="quarter" idx="5"/>
          </p:nvPr>
        </p:nvSpPr>
        <p:spPr/>
        <p:txBody>
          <a:bodyPr/>
          <a:lstStyle/>
          <a:p>
            <a:fld id="{0558FB77-EF15-449C-9908-6055D3588229}" type="slidenum">
              <a:rPr lang="zh-CN" altLang="en-US" smtClean="0"/>
              <a:pPr/>
              <a:t>5</a:t>
            </a:fld>
            <a:endParaRPr lang="zh-CN" altLang="en-US"/>
          </a:p>
        </p:txBody>
      </p:sp>
    </p:spTree>
    <p:extLst>
      <p:ext uri="{BB962C8B-B14F-4D97-AF65-F5344CB8AC3E}">
        <p14:creationId xmlns:p14="http://schemas.microsoft.com/office/powerpoint/2010/main" val="283130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078" rtl="0" eaLnBrk="1" fontAlgn="auto" latinLnBrk="0" hangingPunct="1">
              <a:lnSpc>
                <a:spcPct val="100000"/>
              </a:lnSpc>
              <a:spcBef>
                <a:spcPts val="0"/>
              </a:spcBef>
              <a:spcAft>
                <a:spcPts val="0"/>
              </a:spcAft>
              <a:buClrTx/>
              <a:buSzTx/>
              <a:buFontTx/>
              <a:buNone/>
              <a:tabLst/>
              <a:defRPr/>
            </a:pPr>
            <a:r>
              <a:rPr lang="en-US"/>
              <a:t>Bấm vào chữ cái ở thùng để chọn đáp án</a:t>
            </a:r>
          </a:p>
          <a:p>
            <a:endParaRPr lang="en-US"/>
          </a:p>
        </p:txBody>
      </p:sp>
      <p:sp>
        <p:nvSpPr>
          <p:cNvPr id="4" name="Slide Number Placeholder 3"/>
          <p:cNvSpPr>
            <a:spLocks noGrp="1"/>
          </p:cNvSpPr>
          <p:nvPr>
            <p:ph type="sldNum" sz="quarter" idx="5"/>
          </p:nvPr>
        </p:nvSpPr>
        <p:spPr/>
        <p:txBody>
          <a:bodyPr/>
          <a:lstStyle/>
          <a:p>
            <a:fld id="{0558FB77-EF15-449C-9908-6055D3588229}" type="slidenum">
              <a:rPr lang="zh-CN" altLang="en-US" smtClean="0"/>
              <a:pPr/>
              <a:t>6</a:t>
            </a:fld>
            <a:endParaRPr lang="zh-CN" altLang="en-US"/>
          </a:p>
        </p:txBody>
      </p:sp>
    </p:spTree>
    <p:extLst>
      <p:ext uri="{BB962C8B-B14F-4D97-AF65-F5344CB8AC3E}">
        <p14:creationId xmlns:p14="http://schemas.microsoft.com/office/powerpoint/2010/main" val="64598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58FB77-EF15-449C-9908-6055D3588229}" type="slidenum">
              <a:rPr lang="zh-CN" altLang="en-US" smtClean="0"/>
              <a:pPr/>
              <a:t>7</a:t>
            </a:fld>
            <a:endParaRPr lang="zh-CN" altLang="en-US"/>
          </a:p>
        </p:txBody>
      </p:sp>
    </p:spTree>
    <p:extLst>
      <p:ext uri="{BB962C8B-B14F-4D97-AF65-F5344CB8AC3E}">
        <p14:creationId xmlns:p14="http://schemas.microsoft.com/office/powerpoint/2010/main" val="1856712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3" y="-90897"/>
            <a:ext cx="12612046" cy="7095200"/>
          </a:xfrm>
          <a:prstGeom prst="rect">
            <a:avLst/>
          </a:prstGeom>
          <a:noFill/>
          <a:ln>
            <a:noFill/>
          </a:ln>
        </p:spPr>
      </p:pic>
      <p:sp>
        <p:nvSpPr>
          <p:cNvPr id="15" name="Google Shape;15;p7"/>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12/22/2025</a:t>
            </a:fld>
            <a:endParaRPr lang="en-US"/>
          </a:p>
        </p:txBody>
      </p:sp>
      <p:sp>
        <p:nvSpPr>
          <p:cNvPr id="16" name="Google Shape;16;p7"/>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
        <p:nvSpPr>
          <p:cNvPr id="18" name="Google Shape;18;p7"/>
          <p:cNvSpPr/>
          <p:nvPr/>
        </p:nvSpPr>
        <p:spPr>
          <a:xfrm>
            <a:off x="2629020" y="1930595"/>
            <a:ext cx="851912" cy="852023"/>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
        <p:nvSpPr>
          <p:cNvPr id="2" name="Oval 1">
            <a:extLst>
              <a:ext uri="{FF2B5EF4-FFF2-40B4-BE49-F238E27FC236}">
                <a16:creationId xmlns:a16="http://schemas.microsoft.com/office/drawing/2014/main" xmlns="" id="{AEBEC6D0-DF96-47AD-B7E7-A19E29BBF9B3}"/>
              </a:ext>
            </a:extLst>
          </p:cNvPr>
          <p:cNvSpPr/>
          <p:nvPr userDrawn="1"/>
        </p:nvSpPr>
        <p:spPr>
          <a:xfrm>
            <a:off x="11181806" y="136524"/>
            <a:ext cx="1175657" cy="122790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864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2F20FC-145E-4034-86AC-8B4FEA629A51}" type="datetimeFigureOut">
              <a:rPr lang="zh-CN" altLang="en-US" smtClean="0"/>
              <a:t>2025/12/22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344472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F20FC-145E-4034-86AC-8B4FEA629A51}" type="datetimeFigureOut">
              <a:rPr lang="zh-CN" altLang="en-US" smtClean="0"/>
              <a:t>2025/12/22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548282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6" y="457200"/>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3" y="987460"/>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96"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2F20FC-145E-4034-86AC-8B4FEA629A51}" type="datetimeFigureOut">
              <a:rPr lang="zh-CN" altLang="en-US" smtClean="0"/>
              <a:t>2025/12/22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975753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6" y="457200"/>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3" y="987460"/>
            <a:ext cx="6171397" cy="4873625"/>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696"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2F20FC-145E-4034-86AC-8B4FEA629A51}" type="datetimeFigureOut">
              <a:rPr lang="zh-CN" altLang="en-US" smtClean="0"/>
              <a:t>2025/12/22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1202516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2025/12/22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1846364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1"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2025/12/22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373063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 y="4119"/>
            <a:ext cx="12190413" cy="6860032"/>
          </a:xfrm>
          <a:prstGeom prst="rect">
            <a:avLst/>
          </a:prstGeom>
        </p:spPr>
      </p:pic>
      <p:sp>
        <p:nvSpPr>
          <p:cNvPr id="7" name="矩形 6"/>
          <p:cNvSpPr/>
          <p:nvPr userDrawn="1"/>
        </p:nvSpPr>
        <p:spPr>
          <a:xfrm>
            <a:off x="3225624" y="35"/>
            <a:ext cx="6267813" cy="5804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UTM Avo" panose="02040603050506020204" pitchFamily="18" charset="0"/>
            </a:endParaRPr>
          </a:p>
        </p:txBody>
      </p:sp>
    </p:spTree>
    <p:extLst>
      <p:ext uri="{BB962C8B-B14F-4D97-AF65-F5344CB8AC3E}">
        <p14:creationId xmlns:p14="http://schemas.microsoft.com/office/powerpoint/2010/main" val="1441754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18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19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 y="0"/>
            <a:ext cx="12190413" cy="6858000"/>
          </a:xfrm>
          <a:prstGeom prst="rect">
            <a:avLst/>
          </a:prstGeom>
        </p:spPr>
      </p:pic>
      <p:sp>
        <p:nvSpPr>
          <p:cNvPr id="11" name="文本框 2"/>
          <p:cNvSpPr txBox="1"/>
          <p:nvPr userDrawn="1"/>
        </p:nvSpPr>
        <p:spPr>
          <a:xfrm>
            <a:off x="258820" y="550277"/>
            <a:ext cx="3286812" cy="392405"/>
          </a:xfrm>
          <a:prstGeom prst="rect">
            <a:avLst/>
          </a:prstGeom>
          <a:noFill/>
        </p:spPr>
        <p:txBody>
          <a:bodyPr wrap="square" lIns="68571" tIns="34285" rIns="68571" bIns="34285" rtlCol="0">
            <a:spAutoFit/>
          </a:bodyPr>
          <a:lstStyle/>
          <a:p>
            <a:pPr algn="ctr"/>
            <a:r>
              <a:rPr lang="zh-CN" altLang="en-US" sz="2100" b="1" dirty="0">
                <a:solidFill>
                  <a:schemeClr val="accent1"/>
                </a:solidFill>
                <a:latin typeface="微软雅黑" pitchFamily="34" charset="-122"/>
                <a:ea typeface="微软雅黑" pitchFamily="34" charset="-122"/>
              </a:rPr>
              <a:t>点击输入标题内容</a:t>
            </a:r>
          </a:p>
        </p:txBody>
      </p:sp>
    </p:spTree>
    <p:extLst>
      <p:ext uri="{BB962C8B-B14F-4D97-AF65-F5344CB8AC3E}">
        <p14:creationId xmlns:p14="http://schemas.microsoft.com/office/powerpoint/2010/main" val="1640241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0" y="2"/>
            <a:ext cx="12190413" cy="6857999"/>
          </a:xfrm>
          <a:prstGeom prst="rect">
            <a:avLst/>
          </a:prstGeom>
          <a:noFill/>
          <a:ln>
            <a:noFill/>
          </a:ln>
        </p:spPr>
      </p:pic>
      <p:sp>
        <p:nvSpPr>
          <p:cNvPr id="23" name="Google Shape;23;p8"/>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12/22/2025</a:t>
            </a:fld>
            <a:endParaRPr lang="en-US"/>
          </a:p>
        </p:txBody>
      </p:sp>
      <p:sp>
        <p:nvSpPr>
          <p:cNvPr id="24" name="Google Shape;24;p8"/>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Tree>
    <p:extLst>
      <p:ext uri="{BB962C8B-B14F-4D97-AF65-F5344CB8AC3E}">
        <p14:creationId xmlns:p14="http://schemas.microsoft.com/office/powerpoint/2010/main" val="1557993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3" y="-90897"/>
            <a:ext cx="12612046" cy="7095200"/>
          </a:xfrm>
          <a:prstGeom prst="rect">
            <a:avLst/>
          </a:prstGeom>
          <a:noFill/>
          <a:ln>
            <a:noFill/>
          </a:ln>
        </p:spPr>
      </p:pic>
      <p:sp>
        <p:nvSpPr>
          <p:cNvPr id="15" name="Google Shape;15;p7"/>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12/22/2025</a:t>
            </a:fld>
            <a:endParaRPr lang="en-US"/>
          </a:p>
        </p:txBody>
      </p:sp>
      <p:sp>
        <p:nvSpPr>
          <p:cNvPr id="16" name="Google Shape;16;p7"/>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
        <p:nvSpPr>
          <p:cNvPr id="18" name="Google Shape;18;p7"/>
          <p:cNvSpPr/>
          <p:nvPr/>
        </p:nvSpPr>
        <p:spPr>
          <a:xfrm>
            <a:off x="2629020" y="1930595"/>
            <a:ext cx="851912" cy="852023"/>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xmlns="" id="{06866F96-9E83-4B6E-A863-E155771C5785}"/>
              </a:ext>
            </a:extLst>
          </p:cNvPr>
          <p:cNvSpPr/>
          <p:nvPr userDrawn="1"/>
        </p:nvSpPr>
        <p:spPr>
          <a:xfrm>
            <a:off x="11181806" y="136524"/>
            <a:ext cx="1175657" cy="122790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431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0" y="0"/>
            <a:ext cx="12190413" cy="6858000"/>
          </a:xfrm>
          <a:prstGeom prst="rect">
            <a:avLst/>
          </a:prstGeom>
          <a:noFill/>
          <a:ln>
            <a:noFill/>
          </a:ln>
        </p:spPr>
      </p:pic>
      <p:sp>
        <p:nvSpPr>
          <p:cNvPr id="30" name="Google Shape;30;p9"/>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12/22/2025</a:t>
            </a:fld>
            <a:endParaRPr lang="en-US"/>
          </a:p>
        </p:txBody>
      </p:sp>
      <p:sp>
        <p:nvSpPr>
          <p:cNvPr id="31" name="Google Shape;31;p9"/>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Tree>
    <p:extLst>
      <p:ext uri="{BB962C8B-B14F-4D97-AF65-F5344CB8AC3E}">
        <p14:creationId xmlns:p14="http://schemas.microsoft.com/office/powerpoint/2010/main" val="3175090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0" y="0"/>
            <a:ext cx="12190413" cy="6858000"/>
          </a:xfrm>
          <a:prstGeom prst="rect">
            <a:avLst/>
          </a:prstGeom>
          <a:noFill/>
          <a:ln>
            <a:noFill/>
          </a:ln>
        </p:spPr>
      </p:pic>
      <p:sp>
        <p:nvSpPr>
          <p:cNvPr id="37" name="Google Shape;37;p10"/>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12/22/2025</a:t>
            </a:fld>
            <a:endParaRPr lang="en-US"/>
          </a:p>
        </p:txBody>
      </p:sp>
      <p:sp>
        <p:nvSpPr>
          <p:cNvPr id="38" name="Google Shape;38;p10"/>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Tree>
    <p:extLst>
      <p:ext uri="{BB962C8B-B14F-4D97-AF65-F5344CB8AC3E}">
        <p14:creationId xmlns:p14="http://schemas.microsoft.com/office/powerpoint/2010/main" val="4202117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2025/12/22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5124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2025/12/22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17206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59" y="1709773"/>
            <a:ext cx="10514231" cy="2852737"/>
          </a:xfrm>
        </p:spPr>
        <p:txBody>
          <a:bodyPr anchor="b"/>
          <a:lstStyle>
            <a:lvl1pPr>
              <a:defRPr sz="5999"/>
            </a:lvl1pPr>
          </a:lstStyle>
          <a:p>
            <a:r>
              <a:rPr lang="en-US"/>
              <a:t>Click to edit Master title style</a:t>
            </a:r>
            <a:endParaRPr lang="en-US" dirty="0"/>
          </a:p>
        </p:txBody>
      </p:sp>
      <p:sp>
        <p:nvSpPr>
          <p:cNvPr id="3" name="Text Placeholder 2"/>
          <p:cNvSpPr>
            <a:spLocks noGrp="1"/>
          </p:cNvSpPr>
          <p:nvPr>
            <p:ph type="body" idx="1"/>
          </p:nvPr>
        </p:nvSpPr>
        <p:spPr>
          <a:xfrm>
            <a:off x="831759" y="4589498"/>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2F20FC-145E-4034-86AC-8B4FEA629A51}" type="datetimeFigureOut">
              <a:rPr lang="zh-CN" altLang="en-US" smtClean="0"/>
              <a:t>2025/12/22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82696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2F20FC-145E-4034-86AC-8B4FEA629A51}" type="datetimeFigureOut">
              <a:rPr lang="zh-CN" altLang="en-US" smtClean="0"/>
              <a:t>2025/12/22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30830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96" y="365129"/>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96" y="1681163"/>
            <a:ext cx="5157116"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Edit Master text styles</a:t>
            </a:r>
          </a:p>
        </p:txBody>
      </p:sp>
      <p:sp>
        <p:nvSpPr>
          <p:cNvPr id="4" name="Content Placeholder 3"/>
          <p:cNvSpPr>
            <a:spLocks noGrp="1"/>
          </p:cNvSpPr>
          <p:nvPr>
            <p:ph sz="half" idx="2"/>
          </p:nvPr>
        </p:nvSpPr>
        <p:spPr>
          <a:xfrm>
            <a:off x="839696"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14" y="1681163"/>
            <a:ext cx="5182513"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Edit Master text styles</a:t>
            </a:r>
          </a:p>
        </p:txBody>
      </p:sp>
      <p:sp>
        <p:nvSpPr>
          <p:cNvPr id="6" name="Content Placeholder 5"/>
          <p:cNvSpPr>
            <a:spLocks noGrp="1"/>
          </p:cNvSpPr>
          <p:nvPr>
            <p:ph sz="quarter" idx="4"/>
          </p:nvPr>
        </p:nvSpPr>
        <p:spPr>
          <a:xfrm>
            <a:off x="6171414"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2F20FC-145E-4034-86AC-8B4FEA629A51}" type="datetimeFigureOut">
              <a:rPr lang="zh-CN" altLang="en-US" smtClean="0"/>
              <a:t>2025/12/22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304893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08" y="365129"/>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108"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108" y="6356385"/>
            <a:ext cx="2742843"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CE2F20FC-145E-4034-86AC-8B4FEA629A51}" type="datetimeFigureOut">
              <a:rPr lang="zh-CN" altLang="en-US" smtClean="0"/>
              <a:pPr/>
              <a:t>2025/12/22</a:t>
            </a:fld>
            <a:endParaRPr lang="zh-CN" altLang="en-US"/>
          </a:p>
        </p:txBody>
      </p:sp>
      <p:sp>
        <p:nvSpPr>
          <p:cNvPr id="5" name="Footer Placeholder 4"/>
          <p:cNvSpPr>
            <a:spLocks noGrp="1"/>
          </p:cNvSpPr>
          <p:nvPr>
            <p:ph type="ftr" sz="quarter" idx="3"/>
          </p:nvPr>
        </p:nvSpPr>
        <p:spPr>
          <a:xfrm>
            <a:off x="4038075" y="6356385"/>
            <a:ext cx="4114264"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zh-CN" altLang="en-US"/>
          </a:p>
        </p:txBody>
      </p:sp>
      <p:sp>
        <p:nvSpPr>
          <p:cNvPr id="6" name="Slide Number Placeholder 5"/>
          <p:cNvSpPr>
            <a:spLocks noGrp="1"/>
          </p:cNvSpPr>
          <p:nvPr>
            <p:ph type="sldNum" sz="quarter" idx="4"/>
          </p:nvPr>
        </p:nvSpPr>
        <p:spPr>
          <a:xfrm>
            <a:off x="8609479" y="6356385"/>
            <a:ext cx="2742843"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val="299948875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694" r:id="rId16"/>
    <p:sldLayoutId id="2147483693" r:id="rId17"/>
    <p:sldLayoutId id="2147483692" r:id="rId18"/>
    <p:sldLayoutId id="2147483687" r:id="rId19"/>
    <p:sldLayoutId id="2147483867" r:id="rId20"/>
  </p:sldLayoutIdLst>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5.xml"/><Relationship Id="rId6" Type="http://schemas.openxmlformats.org/officeDocument/2006/relationships/image" Target="../media/image11.wmf"/><Relationship Id="rId5" Type="http://schemas.openxmlformats.org/officeDocument/2006/relationships/image" Target="../media/image10.gif"/><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audio" Target="../media/audio2.wav"/><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6.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audio" Target="../media/audio2.wav"/><Relationship Id="rId9" Type="http://schemas.openxmlformats.org/officeDocument/2006/relationships/image" Target="../media/image18.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6.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audio" Target="../media/audio2.wav"/><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6.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audio" Target="../media/audio2.wav"/><Relationship Id="rId9" Type="http://schemas.openxmlformats.org/officeDocument/2006/relationships/image" Target="../media/image18.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7544" y="4906361"/>
            <a:ext cx="2187402" cy="191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2395028" y="173299"/>
            <a:ext cx="7516442" cy="111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02" tIns="53801" rIns="107602" bIns="5380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22" b="1" dirty="0">
                <a:solidFill>
                  <a:srgbClr val="FF0066"/>
                </a:solidFill>
                <a:latin typeface="Times New Roman" pitchFamily="18" charset="0"/>
              </a:rPr>
              <a:t>UỶ BAN NHÂN DÂN XÃ PHÙ MỸ TÂY</a:t>
            </a:r>
          </a:p>
          <a:p>
            <a:pPr algn="ctr" eaLnBrk="1" hangingPunct="1">
              <a:spcBef>
                <a:spcPct val="50000"/>
              </a:spcBef>
            </a:pPr>
            <a:r>
              <a:rPr lang="en-US" altLang="en-US" sz="2622" b="1" dirty="0">
                <a:solidFill>
                  <a:srgbClr val="FF0066"/>
                </a:solidFill>
                <a:latin typeface="Times New Roman" pitchFamily="18" charset="0"/>
              </a:rPr>
              <a:t>TRƯỜNG TIỂU HỌC MỸ HOÀ</a:t>
            </a:r>
          </a:p>
        </p:txBody>
      </p:sp>
      <p:sp useBgFill="1">
        <p:nvSpPr>
          <p:cNvPr id="10" name="Text Box 14"/>
          <p:cNvSpPr txBox="1">
            <a:spLocks noChangeArrowheads="1"/>
          </p:cNvSpPr>
          <p:nvPr/>
        </p:nvSpPr>
        <p:spPr bwMode="auto">
          <a:xfrm>
            <a:off x="1810697" y="1848885"/>
            <a:ext cx="9796960" cy="123334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wrap="square" lIns="107602" tIns="53801" rIns="107602" bIns="53801" numCol="1">
            <a:prstTxWarp prst="textArchUp">
              <a:avLst/>
            </a:prstTxWarp>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spcBef>
                <a:spcPts val="1348"/>
              </a:spcBef>
              <a:defRPr/>
            </a:pP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Chào</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mừng</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quý</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thầy</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về</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dự</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giờ</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2C</a:t>
            </a:r>
          </a:p>
        </p:txBody>
      </p:sp>
      <p:pic>
        <p:nvPicPr>
          <p:cNvPr id="1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725" y="4851144"/>
            <a:ext cx="4205628" cy="1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3911980" y="1203556"/>
            <a:ext cx="4482536"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1308424">
            <a:off x="9227026" y="5062457"/>
            <a:ext cx="870731" cy="113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1733702" y="5154077"/>
            <a:ext cx="800775" cy="58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1003268" y="-77062"/>
            <a:ext cx="1035451" cy="123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16712" y="5771852"/>
            <a:ext cx="6131628" cy="507124"/>
          </a:xfrm>
          <a:prstGeom prst="rect">
            <a:avLst/>
          </a:prstGeom>
          <a:noFill/>
        </p:spPr>
        <p:txBody>
          <a:bodyPr wrap="square" rtlCol="0">
            <a:spAutoFit/>
          </a:bodyPr>
          <a:lstStyle/>
          <a:p>
            <a:r>
              <a:rPr lang="en-US" sz="2696" b="1" dirty="0" err="1">
                <a:latin typeface="Times New Roman" panose="02020603050405020304" pitchFamily="18" charset="0"/>
                <a:cs typeface="Times New Roman" panose="02020603050405020304" pitchFamily="18" charset="0"/>
              </a:rPr>
              <a:t>Giáo</a:t>
            </a:r>
            <a:r>
              <a:rPr lang="en-US" sz="2696" b="1" dirty="0">
                <a:latin typeface="Times New Roman" panose="02020603050405020304" pitchFamily="18" charset="0"/>
                <a:cs typeface="Times New Roman" panose="02020603050405020304" pitchFamily="18" charset="0"/>
              </a:rPr>
              <a:t> </a:t>
            </a:r>
            <a:r>
              <a:rPr lang="en-US" sz="2696" b="1" dirty="0" err="1">
                <a:latin typeface="Times New Roman" panose="02020603050405020304" pitchFamily="18" charset="0"/>
                <a:cs typeface="Times New Roman" panose="02020603050405020304" pitchFamily="18" charset="0"/>
              </a:rPr>
              <a:t>viên</a:t>
            </a:r>
            <a:r>
              <a:rPr lang="en-US" sz="2696" b="1" dirty="0">
                <a:latin typeface="Times New Roman" panose="02020603050405020304" pitchFamily="18" charset="0"/>
                <a:cs typeface="Times New Roman" panose="02020603050405020304" pitchFamily="18" charset="0"/>
              </a:rPr>
              <a:t> </a:t>
            </a:r>
            <a:r>
              <a:rPr lang="en-US" sz="2696" b="1" dirty="0" err="1">
                <a:latin typeface="Times New Roman" panose="02020603050405020304" pitchFamily="18" charset="0"/>
                <a:cs typeface="Times New Roman" panose="02020603050405020304" pitchFamily="18" charset="0"/>
              </a:rPr>
              <a:t>giảng</a:t>
            </a:r>
            <a:r>
              <a:rPr lang="en-US" sz="2696" b="1" dirty="0">
                <a:latin typeface="Times New Roman" panose="02020603050405020304" pitchFamily="18" charset="0"/>
                <a:cs typeface="Times New Roman" panose="02020603050405020304" pitchFamily="18" charset="0"/>
              </a:rPr>
              <a:t> </a:t>
            </a:r>
            <a:r>
              <a:rPr lang="en-US" sz="2696" b="1" dirty="0" err="1">
                <a:latin typeface="Times New Roman" panose="02020603050405020304" pitchFamily="18" charset="0"/>
                <a:cs typeface="Times New Roman" panose="02020603050405020304" pitchFamily="18" charset="0"/>
              </a:rPr>
              <a:t>dạy</a:t>
            </a:r>
            <a:r>
              <a:rPr lang="en-US" sz="2696" b="1" dirty="0">
                <a:latin typeface="Times New Roman" panose="02020603050405020304" pitchFamily="18" charset="0"/>
                <a:cs typeface="Times New Roman" panose="02020603050405020304" pitchFamily="18" charset="0"/>
              </a:rPr>
              <a:t>: </a:t>
            </a:r>
            <a:r>
              <a:rPr lang="en-US" sz="2696" b="1" dirty="0" err="1">
                <a:latin typeface="Times New Roman" panose="02020603050405020304" pitchFamily="18" charset="0"/>
                <a:cs typeface="Times New Roman" panose="02020603050405020304" pitchFamily="18" charset="0"/>
              </a:rPr>
              <a:t>Bùi</a:t>
            </a:r>
            <a:r>
              <a:rPr lang="en-US" sz="2696" b="1" dirty="0">
                <a:latin typeface="Times New Roman" panose="02020603050405020304" pitchFamily="18" charset="0"/>
                <a:cs typeface="Times New Roman" panose="02020603050405020304" pitchFamily="18" charset="0"/>
              </a:rPr>
              <a:t> </a:t>
            </a:r>
            <a:r>
              <a:rPr lang="en-US" sz="2696" b="1" dirty="0" err="1">
                <a:latin typeface="Times New Roman" panose="02020603050405020304" pitchFamily="18" charset="0"/>
                <a:cs typeface="Times New Roman" panose="02020603050405020304" pitchFamily="18" charset="0"/>
              </a:rPr>
              <a:t>Thị</a:t>
            </a:r>
            <a:r>
              <a:rPr lang="en-US" sz="2696" b="1" dirty="0">
                <a:latin typeface="Times New Roman" panose="02020603050405020304" pitchFamily="18" charset="0"/>
                <a:cs typeface="Times New Roman" panose="02020603050405020304" pitchFamily="18" charset="0"/>
              </a:rPr>
              <a:t> Thu </a:t>
            </a:r>
            <a:r>
              <a:rPr lang="en-US" sz="2696" b="1" dirty="0" err="1">
                <a:latin typeface="Times New Roman" panose="02020603050405020304" pitchFamily="18" charset="0"/>
                <a:cs typeface="Times New Roman" panose="02020603050405020304" pitchFamily="18" charset="0"/>
              </a:rPr>
              <a:t>Trang</a:t>
            </a:r>
            <a:endParaRPr lang="en-US" sz="2696" b="1" dirty="0">
              <a:latin typeface="Times New Roman" panose="02020603050405020304" pitchFamily="18" charset="0"/>
              <a:cs typeface="Times New Roman" panose="02020603050405020304" pitchFamily="18" charset="0"/>
            </a:endParaRPr>
          </a:p>
        </p:txBody>
      </p:sp>
      <p:sp useBgFill="1">
        <p:nvSpPr>
          <p:cNvPr id="4" name="Text Box 14">
            <a:extLst>
              <a:ext uri="{FF2B5EF4-FFF2-40B4-BE49-F238E27FC236}">
                <a16:creationId xmlns:a16="http://schemas.microsoft.com/office/drawing/2014/main" xmlns="" id="{D53691D4-8341-6F96-1669-2BBDCD9D77C2}"/>
              </a:ext>
            </a:extLst>
          </p:cNvPr>
          <p:cNvSpPr txBox="1">
            <a:spLocks noChangeArrowheads="1"/>
          </p:cNvSpPr>
          <p:nvPr/>
        </p:nvSpPr>
        <p:spPr bwMode="auto">
          <a:xfrm>
            <a:off x="1498054" y="2936782"/>
            <a:ext cx="10109603" cy="264704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02" tIns="53801" rIns="107602" bIns="5380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spcBef>
                <a:spcPts val="1348"/>
              </a:spcBef>
              <a:defRPr/>
            </a:pP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eaLnBrk="1" hangingPunct="1">
              <a:lnSpc>
                <a:spcPct val="150000"/>
              </a:lnSpc>
              <a:spcBef>
                <a:spcPts val="1348"/>
              </a:spcBef>
              <a:defRPr/>
            </a:pP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15 : Con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cái</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thảo</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hiền</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lnSpc>
                <a:spcPct val="150000"/>
              </a:lnSpc>
              <a:spcBef>
                <a:spcPts val="1348"/>
              </a:spcBef>
              <a:defRPr/>
            </a:pP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đọc</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 :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Sự</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tích</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cây</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vú</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sữa</a:t>
            </a:r>
            <a:endPar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28068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93C52C6-2AE9-4000-CD4F-729ACEE8B406}"/>
              </a:ext>
            </a:extLst>
          </p:cNvPr>
          <p:cNvSpPr/>
          <p:nvPr/>
        </p:nvSpPr>
        <p:spPr>
          <a:xfrm>
            <a:off x="3882728" y="462103"/>
            <a:ext cx="4023858" cy="584775"/>
          </a:xfrm>
          <a:prstGeom prst="rect">
            <a:avLst/>
          </a:prstGeom>
        </p:spPr>
        <p:txBody>
          <a:bodyPr wrap="none">
            <a:spAutoFit/>
          </a:bodyPr>
          <a:lstStyle/>
          <a:p>
            <a:r>
              <a:rPr lang="en-US" sz="3200" b="1" dirty="0" err="1">
                <a:solidFill>
                  <a:srgbClr val="FF0000"/>
                </a:solidFill>
                <a:cs typeface="Times New Roman" panose="02020603050405020304" pitchFamily="18" charset="0"/>
              </a:rPr>
              <a:t>Sự</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tích</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cây</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vú</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sữa</a:t>
            </a:r>
            <a:endParaRPr lang="vi-VN" sz="3200" b="1" dirty="0">
              <a:solidFill>
                <a:srgbClr val="FF0000"/>
              </a:solidFill>
              <a:cs typeface="Times New Roman" panose="02020603050405020304" pitchFamily="18" charset="0"/>
            </a:endParaRPr>
          </a:p>
        </p:txBody>
      </p:sp>
      <p:sp>
        <p:nvSpPr>
          <p:cNvPr id="3" name="Rectangle 2">
            <a:extLst>
              <a:ext uri="{FF2B5EF4-FFF2-40B4-BE49-F238E27FC236}">
                <a16:creationId xmlns:a16="http://schemas.microsoft.com/office/drawing/2014/main" xmlns="" id="{72C9B660-46F1-3624-0446-9A29BB10ECC4}"/>
              </a:ext>
            </a:extLst>
          </p:cNvPr>
          <p:cNvSpPr/>
          <p:nvPr/>
        </p:nvSpPr>
        <p:spPr>
          <a:xfrm>
            <a:off x="455143" y="1001113"/>
            <a:ext cx="11280126" cy="4878259"/>
          </a:xfrm>
          <a:prstGeom prst="rect">
            <a:avLst/>
          </a:prstGeom>
        </p:spPr>
        <p:txBody>
          <a:bodyPr wrap="square">
            <a:spAutoFit/>
          </a:bodyPr>
          <a:lstStyle/>
          <a:p>
            <a:r>
              <a:rPr lang="vi-VN" sz="2400" dirty="0">
                <a:latin typeface="+mj-lt"/>
                <a:cs typeface="Times New Roman" pitchFamily="18" charset="0"/>
              </a:rPr>
              <a:t>    1. Ngày xưa, có một cậu bé ham chơi. Một lần, bị mẹ mắng, cậu vùng vằng bỏ đi. Cậu la cà khắp nơi, chẳng nghĩ đến mẹ ở nhà mỏi mắt chờ mong.</a:t>
            </a:r>
          </a:p>
          <a:p>
            <a:r>
              <a:rPr lang="vi-VN" sz="2400" dirty="0">
                <a:latin typeface="+mj-lt"/>
                <a:cs typeface="Times New Roman" pitchFamily="18" charset="0"/>
              </a:rPr>
              <a:t>     2. Một hôm, vừa đ</a:t>
            </a:r>
            <a:r>
              <a:rPr lang="en-US" sz="2400" dirty="0" err="1">
                <a:latin typeface="Times New Roman" panose="02020603050405020304" pitchFamily="18" charset="0"/>
                <a:cs typeface="Times New Roman" panose="02020603050405020304" pitchFamily="18" charset="0"/>
              </a:rPr>
              <a:t>ói</a:t>
            </a:r>
            <a:r>
              <a:rPr lang="vi-VN" sz="2400" dirty="0">
                <a:latin typeface="Times New Roman" panose="02020603050405020304" pitchFamily="18" charset="0"/>
                <a:cs typeface="Times New Roman" panose="02020603050405020304" pitchFamily="18" charset="0"/>
              </a:rPr>
              <a:t> vừa </a:t>
            </a:r>
            <a:r>
              <a:rPr lang="vi-VN" sz="2400" dirty="0">
                <a:latin typeface="+mj-lt"/>
                <a:cs typeface="Times New Roman" pitchFamily="18" charset="0"/>
              </a:rPr>
              <a:t>rét, cậu mới tìm đường về nhà. </a:t>
            </a:r>
          </a:p>
          <a:p>
            <a:r>
              <a:rPr lang="vi-VN" sz="2400" dirty="0">
                <a:latin typeface="+mj-lt"/>
                <a:cs typeface="Times New Roman" pitchFamily="18" charset="0"/>
              </a:rPr>
              <a:t>     Ở nhà, cảnh vật vẫn như xưa, nhưng không thấy mẹ đâu. Cậu khản tiếng gọi mẹ, rồi ôm lấy một cây xanh trong vườn mà khóc. Cây xanh bỗng run rẩy. Từ các cành lá, những đài hoa bé tí trổ ra, nở trắng như mây. Hoa tàn, quả xuất hiện, lớn nhanh, da căng mịn, Xanh óng ánh, rồi chín. Một quả rơi vào lòng cậu.</a:t>
            </a:r>
          </a:p>
          <a:p>
            <a:r>
              <a:rPr lang="vi-VN" sz="2400" dirty="0">
                <a:latin typeface="+mj-lt"/>
                <a:cs typeface="Times New Roman" pitchFamily="18" charset="0"/>
              </a:rPr>
              <a:t>      3. Môi cậu vừa chạm vào, một dòng sữa trắng trào ra, ngọt </a:t>
            </a:r>
            <a:r>
              <a:rPr lang="en-US" sz="2400" dirty="0" err="1">
                <a:latin typeface="Times New Roman" panose="02020603050405020304" pitchFamily="18" charset="0"/>
                <a:cs typeface="Times New Roman" panose="02020603050405020304" pitchFamily="18" charset="0"/>
              </a:rPr>
              <a:t>thơm</a:t>
            </a:r>
            <a:r>
              <a:rPr lang="en-US" sz="2400" dirty="0">
                <a:latin typeface="+mj-lt"/>
                <a:cs typeface="Times New Roman" pitchFamily="18" charset="0"/>
              </a:rPr>
              <a:t> </a:t>
            </a:r>
            <a:r>
              <a:rPr lang="vi-VN" sz="2400" dirty="0">
                <a:latin typeface="+mj-lt"/>
                <a:cs typeface="Times New Roman" pitchFamily="18" charset="0"/>
              </a:rPr>
              <a:t>như sữa mẹ.</a:t>
            </a:r>
          </a:p>
          <a:p>
            <a:r>
              <a:rPr lang="vi-VN" sz="2400" dirty="0">
                <a:latin typeface="+mj-lt"/>
                <a:cs typeface="Times New Roman" pitchFamily="18" charset="0"/>
              </a:rPr>
              <a:t>      Cậu nhìn lên tán lá. Lá một mặt xanh bóng</a:t>
            </a:r>
            <a:r>
              <a:rPr lang="en-US" sz="2400" dirty="0">
                <a:latin typeface="+mj-lt"/>
                <a:cs typeface="Times New Roman" pitchFamily="18" charset="0"/>
              </a:rPr>
              <a:t>,</a:t>
            </a:r>
            <a:r>
              <a:rPr lang="vi-VN" sz="2400" dirty="0">
                <a:latin typeface="+mj-lt"/>
                <a:cs typeface="Times New Roman" pitchFamily="18" charset="0"/>
              </a:rPr>
              <a:t> mặt kia đỏ hoe như mắt mẹ khóc chờ con. Cậu bé oà khóc. Cây xoà cành ôm cậu, như tay mẹ âu yếm vỗ về.</a:t>
            </a:r>
          </a:p>
          <a:p>
            <a:r>
              <a:rPr lang="vi-VN" sz="2400" dirty="0">
                <a:latin typeface="+mj-lt"/>
                <a:cs typeface="Times New Roman" pitchFamily="18" charset="0"/>
              </a:rPr>
              <a:t>      Trái cây thơm ngon ở vườn nhà cậu bé, ai cũng thích. Họ đem hạt gieo trồng khắp nơi và gọi đó là cây vú sữa.</a:t>
            </a:r>
          </a:p>
          <a:p>
            <a:pPr algn="r"/>
            <a:r>
              <a:rPr lang="vi-VN" sz="2300" dirty="0">
                <a:cs typeface="Times New Roman" pitchFamily="18" charset="0"/>
              </a:rPr>
              <a:t>Theo Ngọc Châu</a:t>
            </a:r>
          </a:p>
        </p:txBody>
      </p:sp>
    </p:spTree>
    <p:extLst>
      <p:ext uri="{BB962C8B-B14F-4D97-AF65-F5344CB8AC3E}">
        <p14:creationId xmlns:p14="http://schemas.microsoft.com/office/powerpoint/2010/main" val="4828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Terminator 12">
            <a:extLst>
              <a:ext uri="{FF2B5EF4-FFF2-40B4-BE49-F238E27FC236}">
                <a16:creationId xmlns:a16="http://schemas.microsoft.com/office/drawing/2014/main" xmlns="" id="{36026B5D-B80D-4889-87C4-E1DBC8B4F1FC}"/>
              </a:ext>
            </a:extLst>
          </p:cNvPr>
          <p:cNvSpPr/>
          <p:nvPr/>
        </p:nvSpPr>
        <p:spPr>
          <a:xfrm>
            <a:off x="319317" y="716016"/>
            <a:ext cx="3028135" cy="576685"/>
          </a:xfrm>
          <a:prstGeom prst="flowChartTerminator">
            <a:avLst/>
          </a:prstGeom>
          <a:solidFill>
            <a:schemeClr val="accent4">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cs typeface="Times New Roman" panose="02020603050405020304" pitchFamily="18" charset="0"/>
              </a:rPr>
              <a:t>LUYỆN ĐỌC</a:t>
            </a:r>
          </a:p>
        </p:txBody>
      </p:sp>
      <p:sp>
        <p:nvSpPr>
          <p:cNvPr id="2" name="Rectangle 1">
            <a:extLst>
              <a:ext uri="{FF2B5EF4-FFF2-40B4-BE49-F238E27FC236}">
                <a16:creationId xmlns:a16="http://schemas.microsoft.com/office/drawing/2014/main" xmlns="" id="{99E195CD-292E-95AD-4BFC-ED22B32DA728}"/>
              </a:ext>
            </a:extLst>
          </p:cNvPr>
          <p:cNvSpPr/>
          <p:nvPr/>
        </p:nvSpPr>
        <p:spPr>
          <a:xfrm>
            <a:off x="4387546" y="529524"/>
            <a:ext cx="4023858" cy="584775"/>
          </a:xfrm>
          <a:prstGeom prst="rect">
            <a:avLst/>
          </a:prstGeom>
        </p:spPr>
        <p:txBody>
          <a:bodyPr wrap="none">
            <a:spAutoFit/>
          </a:bodyPr>
          <a:lstStyle/>
          <a:p>
            <a:r>
              <a:rPr lang="en-US" sz="3200" b="1" dirty="0" err="1">
                <a:solidFill>
                  <a:srgbClr val="FF0000"/>
                </a:solidFill>
                <a:cs typeface="Times New Roman" pitchFamily="18" charset="0"/>
              </a:rPr>
              <a:t>Sự</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tích</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cây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vú</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sữa</a:t>
            </a:r>
            <a:endParaRPr lang="vi-VN" sz="3200" b="1" dirty="0">
              <a:solidFill>
                <a:srgbClr val="FF0000"/>
              </a:solidFill>
              <a:cs typeface="Times New Roman" pitchFamily="18" charset="0"/>
            </a:endParaRPr>
          </a:p>
        </p:txBody>
      </p:sp>
      <p:sp>
        <p:nvSpPr>
          <p:cNvPr id="10" name="Rectangle 9">
            <a:extLst>
              <a:ext uri="{FF2B5EF4-FFF2-40B4-BE49-F238E27FC236}">
                <a16:creationId xmlns:a16="http://schemas.microsoft.com/office/drawing/2014/main" xmlns="" id="{83DD28FC-910B-4425-8DAB-D217524D13EC}"/>
              </a:ext>
            </a:extLst>
          </p:cNvPr>
          <p:cNvSpPr/>
          <p:nvPr/>
        </p:nvSpPr>
        <p:spPr>
          <a:xfrm>
            <a:off x="231692" y="1359623"/>
            <a:ext cx="7912212" cy="1908215"/>
          </a:xfrm>
          <a:prstGeom prst="rect">
            <a:avLst/>
          </a:prstGeom>
        </p:spPr>
        <p:txBody>
          <a:bodyPr wrap="square">
            <a:spAutoFit/>
          </a:bodyPr>
          <a:lstStyle/>
          <a:p>
            <a:pPr indent="280988">
              <a:spcAft>
                <a:spcPts val="1200"/>
              </a:spcAft>
            </a:pPr>
            <a:r>
              <a:rPr lang="vi-VN" sz="2800" dirty="0">
                <a:latin typeface="Times New Roman" panose="02020603050405020304" pitchFamily="18" charset="0"/>
                <a:cs typeface="Times New Roman" panose="02020603050405020304" pitchFamily="18" charset="0"/>
              </a:rPr>
              <a:t>    1. Ngày xưa, có một cậu bé ham chơi. Một lần, bị mẹ mắng, 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vằng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bỏ đi. Cậu </a:t>
            </a:r>
            <a:r>
              <a:rPr lang="en-US" sz="2800" dirty="0">
                <a:latin typeface="Times New Roman" panose="02020603050405020304" pitchFamily="18" charset="0"/>
                <a:cs typeface="Times New Roman" panose="02020603050405020304" pitchFamily="18" charset="0"/>
              </a:rPr>
              <a:t>la </a:t>
            </a:r>
            <a:r>
              <a:rPr lang="en-US" sz="2800" dirty="0" err="1">
                <a:latin typeface="Times New Roman" panose="02020603050405020304" pitchFamily="18" charset="0"/>
                <a:cs typeface="Times New Roman" panose="02020603050405020304" pitchFamily="18" charset="0"/>
              </a:rPr>
              <a:t>cà</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khắp nơi, chẳng nghĩ đến mẹ ở nhà mỏi mắt chờ mong.</a:t>
            </a:r>
          </a:p>
          <a:p>
            <a:pPr>
              <a:spcAft>
                <a:spcPts val="1200"/>
              </a:spcAft>
            </a:pPr>
            <a:r>
              <a:rPr lang="vi-VN" sz="2400" dirty="0">
                <a:cs typeface="Times New Roman" pitchFamily="18" charset="0"/>
              </a:rPr>
              <a:t>     </a:t>
            </a:r>
          </a:p>
        </p:txBody>
      </p:sp>
      <p:pic>
        <p:nvPicPr>
          <p:cNvPr id="3" name="Picture 2">
            <a:extLst>
              <a:ext uri="{FF2B5EF4-FFF2-40B4-BE49-F238E27FC236}">
                <a16:creationId xmlns:a16="http://schemas.microsoft.com/office/drawing/2014/main" xmlns="" id="{4D196150-100A-0BCE-26F3-8E9097D3CDE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384" r="3103"/>
          <a:stretch/>
        </p:blipFill>
        <p:spPr bwMode="auto">
          <a:xfrm>
            <a:off x="8102617" y="1292701"/>
            <a:ext cx="3768479" cy="298601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xmlns="" id="{DCDF0A14-F14C-402B-9445-8B1FE8CA4AB6}"/>
              </a:ext>
            </a:extLst>
          </p:cNvPr>
          <p:cNvSpPr/>
          <p:nvPr/>
        </p:nvSpPr>
        <p:spPr>
          <a:xfrm>
            <a:off x="425302" y="2625675"/>
            <a:ext cx="7308341" cy="3539430"/>
          </a:xfrm>
          <a:prstGeom prst="rect">
            <a:avLst/>
          </a:prstGeom>
        </p:spPr>
        <p:txBody>
          <a:bodyPr wrap="square">
            <a:spAutoFit/>
          </a:bodyPr>
          <a:lstStyle/>
          <a:p>
            <a:pPr indent="457200" algn="just"/>
            <a:r>
              <a:rPr lang="vi-VN" sz="2800" dirty="0">
                <a:latin typeface="Times New Roman" panose="02020603050405020304" pitchFamily="18" charset="0"/>
                <a:cs typeface="Times New Roman" panose="02020603050405020304" pitchFamily="18" charset="0"/>
              </a:rPr>
              <a:t>2. Một hôm,</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vừa đ</a:t>
            </a:r>
            <a:r>
              <a:rPr lang="en-US" sz="2800" dirty="0" err="1">
                <a:latin typeface="Times New Roman" panose="02020603050405020304" pitchFamily="18" charset="0"/>
                <a:cs typeface="Times New Roman" panose="02020603050405020304" pitchFamily="18" charset="0"/>
              </a:rPr>
              <a:t>ói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vừa rét, cậu mới tìm đường về nhà. </a:t>
            </a:r>
            <a:endParaRPr lang="en-US" sz="2800" dirty="0">
              <a:latin typeface="Times New Roman" panose="02020603050405020304" pitchFamily="18" charset="0"/>
              <a:cs typeface="Times New Roman" panose="02020603050405020304" pitchFamily="18" charset="0"/>
            </a:endParaRPr>
          </a:p>
          <a:p>
            <a:pPr indent="398463"/>
            <a:r>
              <a:rPr lang="vi-VN" sz="2800" dirty="0">
                <a:latin typeface="Times New Roman" panose="02020603050405020304" pitchFamily="18" charset="0"/>
                <a:cs typeface="Times New Roman" panose="02020603050405020304" pitchFamily="18" charset="0"/>
              </a:rPr>
              <a:t>Ở nhà, cảnh vật vẫn như xưa,</a:t>
            </a:r>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hưng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không thấy mẹ đâu. Cậu </a:t>
            </a:r>
            <a:r>
              <a:rPr lang="en-US" sz="2800" dirty="0" err="1">
                <a:latin typeface="Times New Roman" panose="02020603050405020304" pitchFamily="18" charset="0"/>
                <a:cs typeface="Times New Roman" panose="02020603050405020304" pitchFamily="18" charset="0"/>
              </a:rPr>
              <a:t>khản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gọi mẹ, rồi ôm lấy một cây xanh trong vườn mà khóc. Cây xanh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bỗng</a:t>
            </a:r>
            <a:r>
              <a:rPr lang="en-US" sz="2800" dirty="0">
                <a:latin typeface="Times New Roman" panose="02020603050405020304" pitchFamily="18" charset="0"/>
                <a:cs typeface="Times New Roman" panose="02020603050405020304" pitchFamily="18" charset="0"/>
              </a:rPr>
              <a:t> run </a:t>
            </a:r>
            <a:r>
              <a:rPr lang="en-US" sz="2800" dirty="0" err="1">
                <a:latin typeface="Times New Roman" panose="02020603050405020304" pitchFamily="18" charset="0"/>
                <a:cs typeface="Times New Roman" panose="02020603050405020304" pitchFamily="18" charset="0"/>
              </a:rPr>
              <a:t>rẩy</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Từ các cành lá</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những đài hoa bé tí</a:t>
            </a:r>
            <a:endParaRPr lang="en-US" sz="2800" dirty="0">
              <a:latin typeface="Times New Roman" panose="02020603050405020304" pitchFamily="18" charset="0"/>
              <a:cs typeface="Times New Roman" panose="02020603050405020304" pitchFamily="18" charset="0"/>
            </a:endParaRPr>
          </a:p>
          <a:p>
            <a:pPr indent="398463"/>
            <a:endParaRPr lang="en-US" sz="2800" dirty="0">
              <a:latin typeface="Times New Roman" panose="02020603050405020304" pitchFamily="18" charset="0"/>
              <a:cs typeface="Times New Roman" panose="02020603050405020304" pitchFamily="18" charset="0"/>
            </a:endParaRPr>
          </a:p>
          <a:p>
            <a:pPr indent="398463"/>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EB08D2CF-F50D-3F43-77F0-4724612635C3}"/>
              </a:ext>
            </a:extLst>
          </p:cNvPr>
          <p:cNvSpPr/>
          <p:nvPr/>
        </p:nvSpPr>
        <p:spPr>
          <a:xfrm>
            <a:off x="657355" y="5252762"/>
            <a:ext cx="11713830" cy="954107"/>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trổ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như mây. Hoa tàn, quả xuất hiện, lớn nhanh, 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mịn</a:t>
            </a:r>
            <a:r>
              <a:rPr lang="vi-VN" sz="2800" dirty="0">
                <a:latin typeface="Times New Roman" panose="02020603050405020304" pitchFamily="18" charset="0"/>
                <a:cs typeface="Times New Roman" panose="02020603050405020304" pitchFamily="18" charset="0"/>
              </a:rPr>
              <a:t>, xanh óng, rồi chín. Một quả rơi vào lòng cậu.</a:t>
            </a:r>
          </a:p>
        </p:txBody>
      </p:sp>
    </p:spTree>
    <p:extLst>
      <p:ext uri="{BB962C8B-B14F-4D97-AF65-F5344CB8AC3E}">
        <p14:creationId xmlns:p14="http://schemas.microsoft.com/office/powerpoint/2010/main" val="360285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5D65C63-0074-4A75-9EE8-2376C91C017E}"/>
              </a:ext>
            </a:extLst>
          </p:cNvPr>
          <p:cNvSpPr/>
          <p:nvPr/>
        </p:nvSpPr>
        <p:spPr>
          <a:xfrm>
            <a:off x="291770" y="463620"/>
            <a:ext cx="11393424" cy="3770263"/>
          </a:xfrm>
          <a:prstGeom prst="rect">
            <a:avLst/>
          </a:prstGeom>
        </p:spPr>
        <p:txBody>
          <a:bodyPr wrap="square">
            <a:spAutoFit/>
          </a:bodyPr>
          <a:lstStyle/>
          <a:p>
            <a:pPr>
              <a:spcAft>
                <a:spcPts val="600"/>
              </a:spcAft>
            </a:pPr>
            <a:r>
              <a:rPr lang="vi-VN" sz="2800" dirty="0">
                <a:cs typeface="Times New Roman" pitchFamily="18" charset="0"/>
              </a:rPr>
              <a:t>      </a:t>
            </a:r>
            <a:r>
              <a:rPr lang="vi-VN" sz="2800" dirty="0">
                <a:latin typeface="+mj-lt"/>
                <a:cs typeface="Times New Roman" pitchFamily="18" charset="0"/>
              </a:rPr>
              <a:t>3. Môi cậu vừa chạm vào, một dòng sữa trắng trào ra, ngọt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thơm</a:t>
            </a:r>
            <a:r>
              <a:rPr lang="en-US" sz="2800" dirty="0">
                <a:latin typeface="+mj-lt"/>
                <a:cs typeface="Times New Roman" pitchFamily="18" charset="0"/>
              </a:rPr>
              <a:t> </a:t>
            </a:r>
            <a:r>
              <a:rPr lang="vi-VN" sz="2800" dirty="0">
                <a:latin typeface="+mj-lt"/>
                <a:cs typeface="Times New Roman" pitchFamily="18" charset="0"/>
              </a:rPr>
              <a:t>như sữa mẹ.</a:t>
            </a:r>
          </a:p>
          <a:p>
            <a:pPr>
              <a:spcAft>
                <a:spcPts val="600"/>
              </a:spcAft>
            </a:pPr>
            <a:r>
              <a:rPr lang="vi-VN" sz="2800" dirty="0">
                <a:latin typeface="+mj-lt"/>
                <a:cs typeface="Times New Roman" pitchFamily="18" charset="0"/>
              </a:rPr>
              <a:t>      Cậu nhìn lên tán lá. Lá một mặt xanh bóng</a:t>
            </a:r>
            <a:r>
              <a:rPr lang="en-US" sz="2800" dirty="0">
                <a:latin typeface="+mj-lt"/>
                <a:cs typeface="Times New Roman" pitchFamily="18" charset="0"/>
              </a:rPr>
              <a:t>,</a:t>
            </a:r>
            <a:r>
              <a:rPr lang="vi-VN" sz="2800" dirty="0">
                <a:latin typeface="+mj-lt"/>
                <a:cs typeface="Times New Roman" pitchFamily="18" charset="0"/>
              </a:rPr>
              <a:t> mặt kia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hoe </a:t>
            </a:r>
            <a:r>
              <a:rPr lang="vi-VN" sz="2800" dirty="0">
                <a:latin typeface="+mj-lt"/>
                <a:cs typeface="Times New Roman" pitchFamily="18" charset="0"/>
              </a:rPr>
              <a:t>như mắt mẹ khóc chờ con. Cậu bé oà khóc. Cây</a:t>
            </a:r>
            <a:r>
              <a:rPr lang="en-US" sz="2800" dirty="0">
                <a:latin typeface="+mj-lt"/>
                <a:cs typeface="Times New Roman" pitchFamily="18" charset="0"/>
              </a:rPr>
              <a:t> </a:t>
            </a:r>
            <a:r>
              <a:rPr lang="en-US" sz="2800" dirty="0" err="1">
                <a:latin typeface="Times New Roman" panose="02020603050405020304" pitchFamily="18" charset="0"/>
                <a:cs typeface="Times New Roman" panose="02020603050405020304" pitchFamily="18" charset="0"/>
              </a:rPr>
              <a:t>xoà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 </a:t>
            </a:r>
            <a:r>
              <a:rPr lang="vi-VN" sz="2800" dirty="0">
                <a:latin typeface="+mj-lt"/>
                <a:cs typeface="Times New Roman" pitchFamily="18" charset="0"/>
              </a:rPr>
              <a:t>ôm cậu, như tay mẹ âu yếm</a:t>
            </a:r>
            <a:r>
              <a:rPr lang="en-US" sz="2800" dirty="0">
                <a:latin typeface="+mj-lt"/>
                <a:cs typeface="Times New Roman" pitchFamily="18" charset="0"/>
              </a:rPr>
              <a:t> </a:t>
            </a:r>
            <a:r>
              <a:rPr lang="en-US" sz="2800" dirty="0" err="1">
                <a:latin typeface="Times New Roman" panose="02020603050405020304" pitchFamily="18" charset="0"/>
                <a:cs typeface="Times New Roman" panose="02020603050405020304" pitchFamily="18" charset="0"/>
              </a:rPr>
              <a:t>vỗ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pPr>
              <a:spcAft>
                <a:spcPts val="600"/>
              </a:spcAft>
            </a:pPr>
            <a:r>
              <a:rPr lang="vi-VN" sz="2800" dirty="0">
                <a:latin typeface="+mj-lt"/>
                <a:cs typeface="Times New Roman" pitchFamily="18" charset="0"/>
              </a:rPr>
              <a:t>      Trái cây thơm ngon ở vườn nhà cậu bé, ai cũng thích. Họ đem hạt gieo trồng khắp nơi và gọi đó là cây vú sữa.</a:t>
            </a:r>
          </a:p>
          <a:p>
            <a:pPr algn="r">
              <a:spcAft>
                <a:spcPts val="600"/>
              </a:spcAft>
            </a:pPr>
            <a:r>
              <a:rPr lang="vi-VN" sz="2800" dirty="0">
                <a:cs typeface="Times New Roman" pitchFamily="18" charset="0"/>
              </a:rPr>
              <a:t>Theo Ngọc Châu</a:t>
            </a:r>
          </a:p>
        </p:txBody>
      </p:sp>
      <p:pic>
        <p:nvPicPr>
          <p:cNvPr id="5" name="Picture 2">
            <a:extLst>
              <a:ext uri="{FF2B5EF4-FFF2-40B4-BE49-F238E27FC236}">
                <a16:creationId xmlns:a16="http://schemas.microsoft.com/office/drawing/2014/main" xmlns="" id="{9CA76FC3-5D6F-405C-99FC-21732D5D2A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746" y="3918521"/>
            <a:ext cx="3871182" cy="256096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69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BAA66242-76C3-4AD0-9752-A3451AC394C0}"/>
              </a:ext>
            </a:extLst>
          </p:cNvPr>
          <p:cNvSpPr/>
          <p:nvPr/>
        </p:nvSpPr>
        <p:spPr>
          <a:xfrm>
            <a:off x="1273315" y="1116373"/>
            <a:ext cx="8689392" cy="461665"/>
          </a:xfrm>
          <a:prstGeom prst="rect">
            <a:avLst/>
          </a:prstGeom>
        </p:spPr>
        <p:txBody>
          <a:bodyPr wrap="square">
            <a:spAutoFit/>
          </a:bodyPr>
          <a:lstStyle/>
          <a:p>
            <a:pPr>
              <a:spcAft>
                <a:spcPts val="1200"/>
              </a:spcAft>
            </a:pPr>
            <a:r>
              <a:rPr lang="vi-VN" sz="2400" b="1" dirty="0">
                <a:cs typeface="Times New Roman" pitchFamily="18" charset="0"/>
              </a:rPr>
              <a:t>Cậu la cà khắp nơi, chẳng nghĩ đến mẹ ở nhà mỏi mắt chờ mong.</a:t>
            </a:r>
          </a:p>
        </p:txBody>
      </p:sp>
      <p:cxnSp>
        <p:nvCxnSpPr>
          <p:cNvPr id="18" name="Straight Connector 17">
            <a:extLst>
              <a:ext uri="{FF2B5EF4-FFF2-40B4-BE49-F238E27FC236}">
                <a16:creationId xmlns:a16="http://schemas.microsoft.com/office/drawing/2014/main" xmlns="" id="{0B4A9160-6467-459E-A921-DCA5E24E73E0}"/>
              </a:ext>
            </a:extLst>
          </p:cNvPr>
          <p:cNvCxnSpPr/>
          <p:nvPr/>
        </p:nvCxnSpPr>
        <p:spPr>
          <a:xfrm flipH="1">
            <a:off x="4137433" y="1140068"/>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9C95C069-1B57-465B-AB4F-F04D3D81FD73}"/>
              </a:ext>
            </a:extLst>
          </p:cNvPr>
          <p:cNvCxnSpPr/>
          <p:nvPr/>
        </p:nvCxnSpPr>
        <p:spPr>
          <a:xfrm flipH="1">
            <a:off x="7896877" y="1140068"/>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3E23DC00-F785-4C91-B88D-17B3BB2C10A8}"/>
              </a:ext>
            </a:extLst>
          </p:cNvPr>
          <p:cNvCxnSpPr/>
          <p:nvPr/>
        </p:nvCxnSpPr>
        <p:spPr>
          <a:xfrm flipH="1">
            <a:off x="2257711" y="1503385"/>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81EEA98-712F-4E2C-B655-CFD41FDCEE81}"/>
              </a:ext>
            </a:extLst>
          </p:cNvPr>
          <p:cNvCxnSpPr/>
          <p:nvPr/>
        </p:nvCxnSpPr>
        <p:spPr>
          <a:xfrm flipH="1">
            <a:off x="2335763" y="1503385"/>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3D84C00E-A294-4E17-8220-95542F1C3098}"/>
              </a:ext>
            </a:extLst>
          </p:cNvPr>
          <p:cNvSpPr/>
          <p:nvPr/>
        </p:nvSpPr>
        <p:spPr>
          <a:xfrm>
            <a:off x="1167427" y="2742137"/>
            <a:ext cx="7620568" cy="954107"/>
          </a:xfrm>
          <a:prstGeom prst="rect">
            <a:avLst/>
          </a:prstGeom>
        </p:spPr>
        <p:txBody>
          <a:bodyPr wrap="square">
            <a:spAutoFit/>
          </a:bodyPr>
          <a:lstStyle/>
          <a:p>
            <a:r>
              <a:rPr lang="vi-VN" sz="2700" b="1" dirty="0">
                <a:cs typeface="Times New Roman" pitchFamily="18" charset="0"/>
              </a:rPr>
              <a:t>Lá một mặt xanh bóng</a:t>
            </a:r>
            <a:r>
              <a:rPr lang="en-US" sz="2700" b="1" dirty="0">
                <a:cs typeface="Times New Roman" pitchFamily="18" charset="0"/>
              </a:rPr>
              <a:t>,</a:t>
            </a:r>
            <a:r>
              <a:rPr lang="vi-VN" sz="2700" b="1" dirty="0">
                <a:cs typeface="Times New Roman" pitchFamily="18" charset="0"/>
              </a:rPr>
              <a:t> mặt kia đỏ hoe như mắt mẹ khóc chờ con.</a:t>
            </a:r>
            <a:endParaRPr lang="en-US" sz="2700" b="1" dirty="0"/>
          </a:p>
        </p:txBody>
      </p:sp>
      <p:cxnSp>
        <p:nvCxnSpPr>
          <p:cNvPr id="10" name="Straight Connector 9">
            <a:extLst>
              <a:ext uri="{FF2B5EF4-FFF2-40B4-BE49-F238E27FC236}">
                <a16:creationId xmlns:a16="http://schemas.microsoft.com/office/drawing/2014/main" xmlns="" id="{D711EEB2-4501-4C88-826A-F16C73213C67}"/>
              </a:ext>
            </a:extLst>
          </p:cNvPr>
          <p:cNvCxnSpPr/>
          <p:nvPr/>
        </p:nvCxnSpPr>
        <p:spPr>
          <a:xfrm flipH="1">
            <a:off x="4977711" y="2781220"/>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4B647E15-BEB4-40B0-B0F8-57513E0223B6}"/>
              </a:ext>
            </a:extLst>
          </p:cNvPr>
          <p:cNvCxnSpPr/>
          <p:nvPr/>
        </p:nvCxnSpPr>
        <p:spPr>
          <a:xfrm flipH="1">
            <a:off x="8324706" y="2774498"/>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xmlns="" id="{4D0C944A-7FAD-C560-6B84-7825ED111AB5}"/>
              </a:ext>
            </a:extLst>
          </p:cNvPr>
          <p:cNvCxnSpPr/>
          <p:nvPr/>
        </p:nvCxnSpPr>
        <p:spPr>
          <a:xfrm flipH="1">
            <a:off x="4899659" y="3238732"/>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xmlns="" id="{59809854-147D-D0C0-AEB9-1CF7C9C8C4F2}"/>
              </a:ext>
            </a:extLst>
          </p:cNvPr>
          <p:cNvCxnSpPr/>
          <p:nvPr/>
        </p:nvCxnSpPr>
        <p:spPr>
          <a:xfrm flipH="1">
            <a:off x="4977711" y="3248503"/>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84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par>
                                <p:cTn id="15" presetID="22" presetClass="entr" presetSubtype="4"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ntr" presetSubtype="4"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22" presetClass="entr" presetSubtype="4"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par>
                                <p:cTn id="42" presetID="22" presetClass="entr" presetSubtype="4"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C7F5129-B6E1-4D9F-AF6F-19CF7FDCFFAA}"/>
              </a:ext>
            </a:extLst>
          </p:cNvPr>
          <p:cNvSpPr/>
          <p:nvPr/>
        </p:nvSpPr>
        <p:spPr>
          <a:xfrm>
            <a:off x="391090" y="483256"/>
            <a:ext cx="350089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cs typeface="Times New Roman" pitchFamily="18" charset="0"/>
              </a:rPr>
              <a:t>Chú thích</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cs typeface="Times New Roman" pitchFamily="18" charset="0"/>
            </a:endParaRPr>
          </a:p>
        </p:txBody>
      </p:sp>
      <p:pic>
        <p:nvPicPr>
          <p:cNvPr id="6" name="Picture 5">
            <a:extLst>
              <a:ext uri="{FF2B5EF4-FFF2-40B4-BE49-F238E27FC236}">
                <a16:creationId xmlns:a16="http://schemas.microsoft.com/office/drawing/2014/main" xmlns="" id="{E0071272-FC91-42FC-93FD-99B1011157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4999" y="483256"/>
            <a:ext cx="1869201" cy="1869201"/>
          </a:xfrm>
          <a:prstGeom prst="ellipse">
            <a:avLst/>
          </a:prstGeom>
          <a:ln w="12700">
            <a:solidFill>
              <a:schemeClr val="tx1"/>
            </a:solidFill>
            <a:prstDash val="sysDash"/>
          </a:ln>
        </p:spPr>
      </p:pic>
      <p:sp>
        <p:nvSpPr>
          <p:cNvPr id="10" name="Rectangle 9">
            <a:extLst>
              <a:ext uri="{FF2B5EF4-FFF2-40B4-BE49-F238E27FC236}">
                <a16:creationId xmlns:a16="http://schemas.microsoft.com/office/drawing/2014/main" xmlns="" id="{C6008F13-FCC8-443B-AC95-9D41C188EF9C}"/>
              </a:ext>
            </a:extLst>
          </p:cNvPr>
          <p:cNvSpPr/>
          <p:nvPr/>
        </p:nvSpPr>
        <p:spPr>
          <a:xfrm>
            <a:off x="7141357" y="624885"/>
            <a:ext cx="3494653" cy="954107"/>
          </a:xfrm>
          <a:prstGeom prst="rect">
            <a:avLst/>
          </a:prstGeom>
        </p:spPr>
        <p:txBody>
          <a:bodyPr wrap="square">
            <a:spAutoFit/>
          </a:bodyPr>
          <a:lstStyle/>
          <a:p>
            <a:r>
              <a:rPr lang="vi-VN" sz="2800" b="1" dirty="0">
                <a:solidFill>
                  <a:srgbClr val="FF0000"/>
                </a:solidFill>
                <a:cs typeface="Times New Roman" pitchFamily="18" charset="0"/>
              </a:rPr>
              <a:t>Vùng vằng: </a:t>
            </a:r>
            <a:r>
              <a:rPr lang="vi-VN" sz="2800" dirty="0">
                <a:cs typeface="Times New Roman" pitchFamily="18" charset="0"/>
              </a:rPr>
              <a:t>tỏ ý giận dỗi, cáu kỉnh</a:t>
            </a:r>
          </a:p>
        </p:txBody>
      </p:sp>
      <p:sp>
        <p:nvSpPr>
          <p:cNvPr id="11" name="Rectangle 10">
            <a:extLst>
              <a:ext uri="{FF2B5EF4-FFF2-40B4-BE49-F238E27FC236}">
                <a16:creationId xmlns:a16="http://schemas.microsoft.com/office/drawing/2014/main" xmlns="" id="{02C54854-B2CD-47C0-B189-8C4551FB17F1}"/>
              </a:ext>
            </a:extLst>
          </p:cNvPr>
          <p:cNvSpPr/>
          <p:nvPr/>
        </p:nvSpPr>
        <p:spPr>
          <a:xfrm>
            <a:off x="4573062" y="2446431"/>
            <a:ext cx="2562810" cy="1384995"/>
          </a:xfrm>
          <a:prstGeom prst="rect">
            <a:avLst/>
          </a:prstGeom>
        </p:spPr>
        <p:txBody>
          <a:bodyPr wrap="square">
            <a:spAutoFit/>
          </a:bodyPr>
          <a:lstStyle/>
          <a:p>
            <a:pPr algn="ctr"/>
            <a:r>
              <a:rPr lang="vi-VN" sz="2800" b="1" dirty="0">
                <a:solidFill>
                  <a:srgbClr val="FF0000"/>
                </a:solidFill>
                <a:cs typeface="Times New Roman" pitchFamily="18" charset="0"/>
              </a:rPr>
              <a:t>Trổ ra: </a:t>
            </a:r>
            <a:endParaRPr lang="en-US" sz="2800" b="1" dirty="0">
              <a:solidFill>
                <a:srgbClr val="FF0000"/>
              </a:solidFill>
              <a:cs typeface="Times New Roman" pitchFamily="18" charset="0"/>
            </a:endParaRPr>
          </a:p>
          <a:p>
            <a:pPr algn="ctr"/>
            <a:r>
              <a:rPr lang="vi-VN" sz="2800" dirty="0">
                <a:cs typeface="Times New Roman" pitchFamily="18" charset="0"/>
              </a:rPr>
              <a:t>nhô ra, mọc ra</a:t>
            </a:r>
          </a:p>
        </p:txBody>
      </p:sp>
      <p:pic>
        <p:nvPicPr>
          <p:cNvPr id="7" name="Picture 6">
            <a:extLst>
              <a:ext uri="{FF2B5EF4-FFF2-40B4-BE49-F238E27FC236}">
                <a16:creationId xmlns:a16="http://schemas.microsoft.com/office/drawing/2014/main" xmlns="" id="{9768D5D2-021A-4DFF-BAFC-35A6F421A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498" y="1972753"/>
            <a:ext cx="1907399" cy="1919665"/>
          </a:xfrm>
          <a:prstGeom prst="ellipse">
            <a:avLst/>
          </a:prstGeom>
          <a:ln w="12700">
            <a:solidFill>
              <a:schemeClr val="tx1"/>
            </a:solidFill>
            <a:prstDash val="sysDash"/>
          </a:ln>
        </p:spPr>
      </p:pic>
      <p:pic>
        <p:nvPicPr>
          <p:cNvPr id="5" name="Picture 3">
            <a:extLst>
              <a:ext uri="{FF2B5EF4-FFF2-40B4-BE49-F238E27FC236}">
                <a16:creationId xmlns:a16="http://schemas.microsoft.com/office/drawing/2014/main" xmlns="" id="{FF7059F6-9CED-48FE-BB7F-CFFDA4A0A3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3296" y="4039473"/>
            <a:ext cx="1907399" cy="1907399"/>
          </a:xfrm>
          <a:prstGeom prst="ellipse">
            <a:avLst/>
          </a:prstGeom>
          <a:noFill/>
          <a:ln w="12700">
            <a:solidFill>
              <a:schemeClr val="tx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xmlns="" id="{1D9C4B9E-4720-429A-8C94-95C0677BEA0E}"/>
              </a:ext>
            </a:extLst>
          </p:cNvPr>
          <p:cNvSpPr/>
          <p:nvPr/>
        </p:nvSpPr>
        <p:spPr>
          <a:xfrm>
            <a:off x="8429207" y="4701329"/>
            <a:ext cx="3569175" cy="1384995"/>
          </a:xfrm>
          <a:prstGeom prst="rect">
            <a:avLst/>
          </a:prstGeom>
        </p:spPr>
        <p:txBody>
          <a:bodyPr wrap="square">
            <a:spAutoFit/>
          </a:bodyPr>
          <a:lstStyle/>
          <a:p>
            <a:r>
              <a:rPr lang="vi-VN" sz="2800" b="1" dirty="0">
                <a:solidFill>
                  <a:srgbClr val="FF0000"/>
                </a:solidFill>
                <a:cs typeface="Times New Roman" pitchFamily="18" charset="0"/>
              </a:rPr>
              <a:t>Xòa cành: </a:t>
            </a:r>
            <a:r>
              <a:rPr lang="vi-VN" sz="2800" dirty="0">
                <a:cs typeface="Times New Roman" pitchFamily="18" charset="0"/>
              </a:rPr>
              <a:t>xòe rộng cành để bao bọc</a:t>
            </a:r>
          </a:p>
        </p:txBody>
      </p:sp>
      <p:pic>
        <p:nvPicPr>
          <p:cNvPr id="8" name="Picture 3" descr="E:\0000000我图PPT\00001PNG素材\儿童卡通\1124.png">
            <a:extLst>
              <a:ext uri="{FF2B5EF4-FFF2-40B4-BE49-F238E27FC236}">
                <a16:creationId xmlns:a16="http://schemas.microsoft.com/office/drawing/2014/main" xmlns="" id="{9B6866D7-C4A9-41F3-91B4-BF7DAC99CF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033" y="2542586"/>
            <a:ext cx="3133795" cy="470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87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8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850"/>
                            </p:stCondLst>
                            <p:childTnLst>
                              <p:par>
                                <p:cTn id="31" presetID="42"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3850"/>
                            </p:stCondLst>
                            <p:childTnLst>
                              <p:par>
                                <p:cTn id="40" presetID="22" presetClass="entr" presetSubtype="4"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owchart: Terminator 32">
            <a:extLst>
              <a:ext uri="{FF2B5EF4-FFF2-40B4-BE49-F238E27FC236}">
                <a16:creationId xmlns:a16="http://schemas.microsoft.com/office/drawing/2014/main" xmlns="" id="{0598F714-EBB0-4812-A3DA-3F078C9679FA}"/>
              </a:ext>
            </a:extLst>
          </p:cNvPr>
          <p:cNvSpPr/>
          <p:nvPr/>
        </p:nvSpPr>
        <p:spPr>
          <a:xfrm>
            <a:off x="398206" y="492416"/>
            <a:ext cx="3907884" cy="584775"/>
          </a:xfrm>
          <a:prstGeom prst="flowChartTerminator">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cs typeface="Times New Roman" panose="02020603050405020304" pitchFamily="18" charset="0"/>
              </a:rPr>
              <a:t>ĐỌC TOÀN BÀI</a:t>
            </a:r>
          </a:p>
        </p:txBody>
      </p:sp>
      <p:sp>
        <p:nvSpPr>
          <p:cNvPr id="17" name="Rectangle 16">
            <a:extLst>
              <a:ext uri="{FF2B5EF4-FFF2-40B4-BE49-F238E27FC236}">
                <a16:creationId xmlns:a16="http://schemas.microsoft.com/office/drawing/2014/main" xmlns="" id="{3DA7D57B-F3D7-4FFF-8560-297AC722C025}"/>
              </a:ext>
            </a:extLst>
          </p:cNvPr>
          <p:cNvSpPr/>
          <p:nvPr/>
        </p:nvSpPr>
        <p:spPr>
          <a:xfrm>
            <a:off x="4306090" y="460512"/>
            <a:ext cx="4023858" cy="584775"/>
          </a:xfrm>
          <a:prstGeom prst="rect">
            <a:avLst/>
          </a:prstGeom>
        </p:spPr>
        <p:txBody>
          <a:bodyPr wrap="none">
            <a:spAutoFit/>
          </a:bodyPr>
          <a:lstStyle/>
          <a:p>
            <a:r>
              <a:rPr lang="en-US" sz="3200" b="1" dirty="0" err="1">
                <a:solidFill>
                  <a:srgbClr val="FF0000"/>
                </a:solidFill>
                <a:cs typeface="Times New Roman" pitchFamily="18" charset="0"/>
              </a:rPr>
              <a:t>Sự</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tích</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cây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vú</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sữa</a:t>
            </a:r>
            <a:endParaRPr lang="vi-VN" sz="3200" b="1" dirty="0">
              <a:solidFill>
                <a:srgbClr val="FF0000"/>
              </a:solidFill>
              <a:cs typeface="Times New Roman" pitchFamily="18" charset="0"/>
            </a:endParaRPr>
          </a:p>
        </p:txBody>
      </p:sp>
      <p:sp>
        <p:nvSpPr>
          <p:cNvPr id="23" name="Flowchart: Terminator 22">
            <a:extLst>
              <a:ext uri="{FF2B5EF4-FFF2-40B4-BE49-F238E27FC236}">
                <a16:creationId xmlns:a16="http://schemas.microsoft.com/office/drawing/2014/main" xmlns="" id="{FC49BD87-3CD9-46AA-8762-C9E0A5F724C0}"/>
              </a:ext>
            </a:extLst>
          </p:cNvPr>
          <p:cNvSpPr/>
          <p:nvPr/>
        </p:nvSpPr>
        <p:spPr>
          <a:xfrm>
            <a:off x="1010650" y="460512"/>
            <a:ext cx="2950595" cy="584775"/>
          </a:xfrm>
          <a:prstGeom prst="flowChartTerminator">
            <a:avLst/>
          </a:prstGeom>
          <a:solidFill>
            <a:srgbClr val="00B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cs typeface="Times New Roman" panose="02020603050405020304" pitchFamily="18" charset="0"/>
              </a:rPr>
              <a:t>ĐỌC ĐOẠN</a:t>
            </a:r>
          </a:p>
        </p:txBody>
      </p:sp>
      <p:sp>
        <p:nvSpPr>
          <p:cNvPr id="18" name="Rectangle 17">
            <a:extLst>
              <a:ext uri="{FF2B5EF4-FFF2-40B4-BE49-F238E27FC236}">
                <a16:creationId xmlns:a16="http://schemas.microsoft.com/office/drawing/2014/main" xmlns="" id="{E575C330-90D9-4ED0-8E62-368C194DF77F}"/>
              </a:ext>
            </a:extLst>
          </p:cNvPr>
          <p:cNvSpPr/>
          <p:nvPr/>
        </p:nvSpPr>
        <p:spPr>
          <a:xfrm>
            <a:off x="539835" y="1077191"/>
            <a:ext cx="11562165" cy="4878259"/>
          </a:xfrm>
          <a:prstGeom prst="rect">
            <a:avLst/>
          </a:prstGeom>
        </p:spPr>
        <p:txBody>
          <a:bodyPr wrap="square">
            <a:spAutoFit/>
          </a:bodyPr>
          <a:lstStyle/>
          <a:p>
            <a:pPr algn="just"/>
            <a:r>
              <a:rPr lang="vi-VN" sz="2400" dirty="0">
                <a:cs typeface="Times New Roman" pitchFamily="18" charset="0"/>
              </a:rPr>
              <a:t>    1. </a:t>
            </a:r>
            <a:r>
              <a:rPr lang="vi-VN" sz="2400" dirty="0">
                <a:latin typeface="Times New Roman" panose="02020603050405020304" pitchFamily="18" charset="0"/>
                <a:cs typeface="Times New Roman" panose="02020603050405020304" pitchFamily="18" charset="0"/>
              </a:rPr>
              <a:t>Ngày xưa, có một cậu bé ham chơi. Một lần, bị mẹ mắng, cậu vùng vằng bỏ đi. Cậu la cà khắp nơi, chẳng nghĩ đến mẹ ở nhà mỏi mắt chờ mong.</a:t>
            </a:r>
          </a:p>
          <a:p>
            <a:pPr algn="just"/>
            <a:r>
              <a:rPr lang="vi-VN" sz="2400" dirty="0">
                <a:latin typeface="Times New Roman" panose="02020603050405020304" pitchFamily="18" charset="0"/>
                <a:cs typeface="Times New Roman" panose="02020603050405020304" pitchFamily="18" charset="0"/>
              </a:rPr>
              <a:t>    2. Một hôm, vừa đ</a:t>
            </a:r>
            <a:r>
              <a:rPr lang="en-US" sz="2400" dirty="0" err="1">
                <a:latin typeface="Times New Roman" panose="02020603050405020304" pitchFamily="18" charset="0"/>
                <a:cs typeface="Times New Roman" panose="02020603050405020304" pitchFamily="18" charset="0"/>
              </a:rPr>
              <a:t>ói</a:t>
            </a:r>
            <a:r>
              <a:rPr lang="vi-VN" sz="2400" dirty="0">
                <a:latin typeface="Times New Roman" panose="02020603050405020304" pitchFamily="18" charset="0"/>
                <a:cs typeface="Times New Roman" panose="02020603050405020304" pitchFamily="18" charset="0"/>
              </a:rPr>
              <a:t> vừa rét, cậu mới tìm đường về nhà. </a:t>
            </a:r>
          </a:p>
          <a:p>
            <a:pPr algn="just"/>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Ở nhà, cảnh vật vẫn như xưa, nhưng không thấy mẹ đâu. Cậu khản tiếng gọi mẹ, rồi ôm lấy một cây xanh trong vườn mà khóc. Cây xanh bỗng run rẩy. Từ các cành lá, những đài hoa bé tí trổ ra, nở trắng như mây. Hoa tàn, quả xuất hiện, lớn nhanh, da căng mịn, Xanh óng ánh, rồi chín. Một quả rơi vào lòng cậu.</a:t>
            </a:r>
          </a:p>
          <a:p>
            <a:pPr algn="just"/>
            <a:r>
              <a:rPr lang="vi-VN" sz="2400" dirty="0">
                <a:latin typeface="Times New Roman" panose="02020603050405020304" pitchFamily="18" charset="0"/>
                <a:cs typeface="Times New Roman" panose="02020603050405020304" pitchFamily="18" charset="0"/>
              </a:rPr>
              <a:t>    3. Môi cậu vừa chạm vào, một dòng sữa trắng trào ra, ngọt</a:t>
            </a:r>
            <a:r>
              <a:rPr lang="en-US" sz="2400" dirty="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thơm</a:t>
            </a:r>
            <a:r>
              <a:rPr lang="vi-VN" sz="240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như sữa mẹ.</a:t>
            </a:r>
          </a:p>
          <a:p>
            <a:pPr algn="just"/>
            <a:r>
              <a:rPr lang="vi-VN" sz="2400" dirty="0">
                <a:latin typeface="Times New Roman" panose="02020603050405020304" pitchFamily="18" charset="0"/>
                <a:cs typeface="Times New Roman" panose="02020603050405020304" pitchFamily="18" charset="0"/>
              </a:rPr>
              <a:t>    Cậu nhìn lên tán lá. Lá một mặt xanh bóng</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mặt kia đỏ hoe như mắt mẹ khóc chờ con. Cậu bé oà khóc. Cây xoà cành ôm cậu, như tay mẹ âu yếm vỗ về.</a:t>
            </a:r>
          </a:p>
          <a:p>
            <a:pPr algn="just"/>
            <a:r>
              <a:rPr lang="vi-VN" sz="2400" dirty="0">
                <a:latin typeface="Times New Roman" panose="02020603050405020304" pitchFamily="18" charset="0"/>
                <a:cs typeface="Times New Roman" panose="02020603050405020304" pitchFamily="18" charset="0"/>
              </a:rPr>
              <a:t>      Trái cây thơm ngon ở vườn nhà cậu bé, ai cũng thích. Họ đem hạt gieo trồng khắp nơi và gọi đó là cây vú sữa.</a:t>
            </a:r>
          </a:p>
          <a:p>
            <a:pPr algn="r"/>
            <a:r>
              <a:rPr lang="vi-VN" sz="2300" dirty="0">
                <a:cs typeface="Times New Roman" pitchFamily="18" charset="0"/>
              </a:rPr>
              <a:t>Theo Ngọc Châu</a:t>
            </a:r>
          </a:p>
        </p:txBody>
      </p:sp>
      <p:sp>
        <p:nvSpPr>
          <p:cNvPr id="19" name="Flowchart: Terminator 18">
            <a:extLst>
              <a:ext uri="{FF2B5EF4-FFF2-40B4-BE49-F238E27FC236}">
                <a16:creationId xmlns:a16="http://schemas.microsoft.com/office/drawing/2014/main" xmlns="" id="{65F3B762-AC30-4EC2-AC67-F1C2F5BC66CE}"/>
              </a:ext>
            </a:extLst>
          </p:cNvPr>
          <p:cNvSpPr/>
          <p:nvPr/>
        </p:nvSpPr>
        <p:spPr>
          <a:xfrm>
            <a:off x="2488846" y="5818380"/>
            <a:ext cx="6666271" cy="793632"/>
          </a:xfrm>
          <a:prstGeom prst="flowChartTerminator">
            <a:avLst/>
          </a:prstGeom>
          <a:solidFill>
            <a:schemeClr val="accent1">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cs typeface="Times New Roman" panose="02020603050405020304" pitchFamily="18" charset="0"/>
              </a:rPr>
              <a:t>BÀI ĐỌC CHIA LÀM </a:t>
            </a:r>
            <a:r>
              <a:rPr lang="en-US" sz="2400" b="1">
                <a:solidFill>
                  <a:schemeClr val="bg1"/>
                </a:solidFill>
                <a:cs typeface="Times New Roman" panose="02020603050405020304" pitchFamily="18" charset="0"/>
              </a:rPr>
              <a:t>MẤY ĐOẠN?</a:t>
            </a:r>
            <a:endParaRPr lang="en-US" sz="2400" b="1" dirty="0">
              <a:solidFill>
                <a:schemeClr val="bg1"/>
              </a:solidFill>
              <a:cs typeface="Times New Roman" panose="02020603050405020304" pitchFamily="18" charset="0"/>
            </a:endParaRPr>
          </a:p>
        </p:txBody>
      </p:sp>
      <p:sp>
        <p:nvSpPr>
          <p:cNvPr id="20" name="Oval 19">
            <a:extLst>
              <a:ext uri="{FF2B5EF4-FFF2-40B4-BE49-F238E27FC236}">
                <a16:creationId xmlns:a16="http://schemas.microsoft.com/office/drawing/2014/main" xmlns="" id="{D17727DA-D2E0-4421-99AA-F8288E934D7E}"/>
              </a:ext>
            </a:extLst>
          </p:cNvPr>
          <p:cNvSpPr/>
          <p:nvPr/>
        </p:nvSpPr>
        <p:spPr>
          <a:xfrm>
            <a:off x="798850" y="1109657"/>
            <a:ext cx="429397" cy="437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cs typeface="Times New Roman" pitchFamily="18" charset="0"/>
              </a:rPr>
              <a:t>1</a:t>
            </a:r>
            <a:endParaRPr lang="vi-VN" sz="3200" b="1" dirty="0">
              <a:cs typeface="Times New Roman" pitchFamily="18" charset="0"/>
            </a:endParaRPr>
          </a:p>
        </p:txBody>
      </p:sp>
      <p:sp>
        <p:nvSpPr>
          <p:cNvPr id="21" name="Oval 20">
            <a:extLst>
              <a:ext uri="{FF2B5EF4-FFF2-40B4-BE49-F238E27FC236}">
                <a16:creationId xmlns:a16="http://schemas.microsoft.com/office/drawing/2014/main" xmlns="" id="{63239C39-007D-49F0-B9CA-494320F3E7E8}"/>
              </a:ext>
            </a:extLst>
          </p:cNvPr>
          <p:cNvSpPr/>
          <p:nvPr/>
        </p:nvSpPr>
        <p:spPr>
          <a:xfrm>
            <a:off x="814200" y="1759467"/>
            <a:ext cx="429397" cy="437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cs typeface="Times New Roman" pitchFamily="18" charset="0"/>
              </a:rPr>
              <a:t>2</a:t>
            </a:r>
          </a:p>
        </p:txBody>
      </p:sp>
      <p:sp>
        <p:nvSpPr>
          <p:cNvPr id="22" name="Oval 21">
            <a:extLst>
              <a:ext uri="{FF2B5EF4-FFF2-40B4-BE49-F238E27FC236}">
                <a16:creationId xmlns:a16="http://schemas.microsoft.com/office/drawing/2014/main" xmlns="" id="{BBB53BCD-5B90-4909-B5AD-779EBF7F3A8D}"/>
              </a:ext>
            </a:extLst>
          </p:cNvPr>
          <p:cNvSpPr/>
          <p:nvPr/>
        </p:nvSpPr>
        <p:spPr>
          <a:xfrm>
            <a:off x="798850" y="3608653"/>
            <a:ext cx="429397" cy="39820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Times New Roman" pitchFamily="18" charset="0"/>
              </a:rPr>
              <a:t>3</a:t>
            </a:r>
            <a:endParaRPr lang="vi-VN" sz="2400" b="1" dirty="0">
              <a:cs typeface="Times New Roman" pitchFamily="18" charset="0"/>
            </a:endParaRPr>
          </a:p>
        </p:txBody>
      </p:sp>
    </p:spTree>
    <p:extLst>
      <p:ext uri="{BB962C8B-B14F-4D97-AF65-F5344CB8AC3E}">
        <p14:creationId xmlns:p14="http://schemas.microsoft.com/office/powerpoint/2010/main" val="173196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10" presetClass="exit" presetSubtype="0" fill="hold" grpId="1" nodeType="with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4" presetClass="exit" presetSubtype="10" fill="hold" grpId="1" nodeType="afterEffect">
                                  <p:stCondLst>
                                    <p:cond delay="0"/>
                                  </p:stCondLst>
                                  <p:childTnLst>
                                    <p:animEffect transition="out" filter="randombar(horizontal)">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par>
                                <p:cTn id="36" presetID="22" presetClass="entr" presetSubtype="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par>
                                <p:cTn id="39" presetID="10" presetClass="exit" presetSubtype="0" fill="hold" grpId="1" nodeType="with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par>
                                <p:cTn id="42" presetID="22" presetClass="entr" presetSubtype="1"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500"/>
                                        <p:tgtEl>
                                          <p:spTgt spid="21"/>
                                        </p:tgtEl>
                                      </p:cBhvr>
                                    </p:animEffect>
                                  </p:childTnLst>
                                </p:cTn>
                              </p:par>
                              <p:par>
                                <p:cTn id="45" presetID="10" presetClass="exit" presetSubtype="0" fill="hold" grpId="1"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22" presetClass="entr" presetSubtype="1"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up)">
                                      <p:cBhvr>
                                        <p:cTn id="50" dur="500"/>
                                        <p:tgtEl>
                                          <p:spTgt spid="22"/>
                                        </p:tgtEl>
                                      </p:cBhvr>
                                    </p:animEffect>
                                  </p:childTnLst>
                                </p:cTn>
                              </p:par>
                              <p:par>
                                <p:cTn id="51" presetID="10" presetClass="exit" presetSubtype="0" fill="hold" grpId="1" nodeType="withEffect">
                                  <p:stCondLst>
                                    <p:cond delay="0"/>
                                  </p:stCondLst>
                                  <p:childTnLst>
                                    <p:animEffect transition="out" filter="fade">
                                      <p:cBhvr>
                                        <p:cTn id="52" dur="500"/>
                                        <p:tgtEl>
                                          <p:spTgt spid="22"/>
                                        </p:tgtEl>
                                      </p:cBhvr>
                                    </p:animEffect>
                                    <p:set>
                                      <p:cBhvr>
                                        <p:cTn id="53"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p:bldP spid="23" grpId="0" animBg="1"/>
      <p:bldP spid="23" grpId="1" animBg="1"/>
      <p:bldP spid="18" grpId="0"/>
      <p:bldP spid="19" grpId="0" animBg="1"/>
      <p:bldP spid="19" grpId="1" animBg="1"/>
      <p:bldP spid="20" grpId="0" animBg="1"/>
      <p:bldP spid="20" grpId="1" animBg="1"/>
      <p:bldP spid="21" grpId="0" animBg="1"/>
      <p:bldP spid="21" grpId="1" animBg="1"/>
      <p:bldP spid="22" grpId="0" animBg="1"/>
      <p:bldP spid="2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0FC659F-59EC-4D6D-8AEB-23C5B7308456}"/>
              </a:ext>
            </a:extLst>
          </p:cNvPr>
          <p:cNvSpPr>
            <a:spLocks noGrp="1"/>
          </p:cNvSpPr>
          <p:nvPr>
            <p:ph type="ctrTitle" idx="4294967295"/>
          </p:nvPr>
        </p:nvSpPr>
        <p:spPr>
          <a:xfrm>
            <a:off x="3048000" y="2468563"/>
            <a:ext cx="9142413" cy="1920875"/>
          </a:xfrm>
        </p:spPr>
        <p:txBody>
          <a:bodyPr>
            <a:normAutofit/>
          </a:bodyPr>
          <a:lstStyle/>
          <a:p>
            <a:r>
              <a:rPr lang="en-US" sz="4800" b="1" dirty="0">
                <a:solidFill>
                  <a:srgbClr val="FF8119"/>
                </a:solidFill>
              </a:rPr>
              <a:t/>
            </a:r>
            <a:br>
              <a:rPr lang="en-US" sz="4800" b="1" dirty="0">
                <a:solidFill>
                  <a:srgbClr val="FF8119"/>
                </a:solidFill>
              </a:rPr>
            </a:br>
            <a:endParaRPr lang="en-US" sz="4800" b="1" dirty="0">
              <a:solidFill>
                <a:srgbClr val="FF8119"/>
              </a:solidFill>
              <a:cs typeface="Arial" panose="020B0604020202020204" pitchFamily="34" charset="0"/>
            </a:endParaRPr>
          </a:p>
        </p:txBody>
      </p:sp>
    </p:spTree>
    <p:extLst>
      <p:ext uri="{BB962C8B-B14F-4D97-AF65-F5344CB8AC3E}">
        <p14:creationId xmlns:p14="http://schemas.microsoft.com/office/powerpoint/2010/main" val="111836953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99" y="2109019"/>
            <a:ext cx="4249241" cy="4653116"/>
          </a:xfrm>
          <a:prstGeom prst="rect">
            <a:avLst/>
          </a:prstGeom>
        </p:spPr>
      </p:pic>
      <p:pic>
        <p:nvPicPr>
          <p:cNvPr id="6" name="Picture 5">
            <a:extLst>
              <a:ext uri="{FF2B5EF4-FFF2-40B4-BE49-F238E27FC236}">
                <a16:creationId xmlns:a16="http://schemas.microsoft.com/office/drawing/2014/main" xmlns="" id="{D722034E-914D-41E5-A402-597B707343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6166" y="-258085"/>
            <a:ext cx="7487444" cy="8605066"/>
          </a:xfrm>
          <a:prstGeom prst="rect">
            <a:avLst/>
          </a:prstGeom>
        </p:spPr>
      </p:pic>
      <p:sp>
        <p:nvSpPr>
          <p:cNvPr id="7" name="TextBox 6">
            <a:extLst>
              <a:ext uri="{FF2B5EF4-FFF2-40B4-BE49-F238E27FC236}">
                <a16:creationId xmlns:a16="http://schemas.microsoft.com/office/drawing/2014/main" xmlns="" id="{ADECD916-DCC3-4B6B-867E-92AF3A7EEA90}"/>
              </a:ext>
            </a:extLst>
          </p:cNvPr>
          <p:cNvSpPr txBox="1"/>
          <p:nvPr/>
        </p:nvSpPr>
        <p:spPr>
          <a:xfrm>
            <a:off x="5040047" y="2188808"/>
            <a:ext cx="3601155" cy="2246769"/>
          </a:xfrm>
          <a:prstGeom prst="rect">
            <a:avLst/>
          </a:prstGeom>
          <a:noFill/>
        </p:spPr>
        <p:txBody>
          <a:bodyPr wrap="square" rtlCol="0">
            <a:spAutoFit/>
          </a:bodyPr>
          <a:lstStyle/>
          <a:p>
            <a:pPr algn="ctr"/>
            <a:r>
              <a:rPr lang="en-US" sz="7000" b="1">
                <a:solidFill>
                  <a:schemeClr val="bg1"/>
                </a:solidFill>
                <a:latin typeface="UTM Avo" panose="02040603050506020204" pitchFamily="18" charset="0"/>
              </a:rPr>
              <a:t>KHỞI ĐỘNG</a:t>
            </a:r>
          </a:p>
        </p:txBody>
      </p:sp>
    </p:spTree>
    <p:extLst>
      <p:ext uri="{BB962C8B-B14F-4D97-AF65-F5344CB8AC3E}">
        <p14:creationId xmlns:p14="http://schemas.microsoft.com/office/powerpoint/2010/main" val="19156911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pic>
        <p:nvPicPr>
          <p:cNvPr id="3" name="Picture 2" descr="4f942a9486ec68153575dc78a42d480b.png"/>
          <p:cNvPicPr>
            <a:picLocks noChangeAspect="1"/>
          </p:cNvPicPr>
          <p:nvPr/>
        </p:nvPicPr>
        <p:blipFill>
          <a:blip r:embed="rId3" cstate="print"/>
          <a:stretch>
            <a:fillRect/>
          </a:stretch>
        </p:blipFill>
        <p:spPr>
          <a:xfrm>
            <a:off x="3126454" y="3415942"/>
            <a:ext cx="3721148" cy="2765718"/>
          </a:xfrm>
          <a:prstGeom prst="rect">
            <a:avLst/>
          </a:prstGeom>
        </p:spPr>
      </p:pic>
      <p:sp>
        <p:nvSpPr>
          <p:cNvPr id="4" name="Cloud 3"/>
          <p:cNvSpPr/>
          <p:nvPr/>
        </p:nvSpPr>
        <p:spPr>
          <a:xfrm>
            <a:off x="4507078" y="973394"/>
            <a:ext cx="6958227" cy="3426713"/>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err="1">
                <a:latin typeface="UTM Avo"/>
                <a:cs typeface="Times New Roman" pitchFamily="18" charset="0"/>
              </a:rPr>
              <a:t>Đến</a:t>
            </a:r>
            <a:r>
              <a:rPr lang="en-US" sz="3600" dirty="0">
                <a:latin typeface="UTM Avo"/>
                <a:cs typeface="Times New Roman" pitchFamily="18" charset="0"/>
              </a:rPr>
              <a:t> </a:t>
            </a:r>
            <a:r>
              <a:rPr lang="en-US" sz="3600" dirty="0" err="1">
                <a:latin typeface="UTM Avo"/>
                <a:cs typeface="Times New Roman" pitchFamily="18" charset="0"/>
              </a:rPr>
              <a:t>giờ</a:t>
            </a:r>
            <a:r>
              <a:rPr lang="en-US" sz="3600" dirty="0">
                <a:latin typeface="UTM Avo"/>
                <a:cs typeface="Times New Roman" pitchFamily="18" charset="0"/>
              </a:rPr>
              <a:t> </a:t>
            </a:r>
            <a:r>
              <a:rPr lang="en-US" sz="3600" dirty="0" err="1">
                <a:latin typeface="UTM Avo"/>
                <a:cs typeface="Times New Roman" pitchFamily="18" charset="0"/>
              </a:rPr>
              <a:t>câu</a:t>
            </a:r>
            <a:r>
              <a:rPr lang="en-US" sz="3600" dirty="0">
                <a:latin typeface="UTM Avo"/>
                <a:cs typeface="Times New Roman" pitchFamily="18" charset="0"/>
              </a:rPr>
              <a:t> </a:t>
            </a:r>
            <a:r>
              <a:rPr lang="en-US" sz="3600" dirty="0" err="1">
                <a:latin typeface="UTM Avo"/>
                <a:cs typeface="Times New Roman" pitchFamily="18" charset="0"/>
              </a:rPr>
              <a:t>cá</a:t>
            </a:r>
            <a:r>
              <a:rPr lang="en-US" sz="3600" dirty="0">
                <a:latin typeface="UTM Avo"/>
                <a:cs typeface="Times New Roman" pitchFamily="18" charset="0"/>
              </a:rPr>
              <a:t> </a:t>
            </a:r>
            <a:r>
              <a:rPr lang="en-US" sz="3600" dirty="0" err="1">
                <a:latin typeface="UTM Avo"/>
                <a:cs typeface="Times New Roman" pitchFamily="18" charset="0"/>
              </a:rPr>
              <a:t>rồi</a:t>
            </a:r>
            <a:r>
              <a:rPr lang="en-US" sz="3600" dirty="0">
                <a:latin typeface="UTM Avo"/>
                <a:cs typeface="Times New Roman" pitchFamily="18" charset="0"/>
              </a:rPr>
              <a:t>. </a:t>
            </a:r>
            <a:r>
              <a:rPr lang="en-US" sz="3600" dirty="0" err="1">
                <a:latin typeface="UTM Avo"/>
                <a:cs typeface="Times New Roman" pitchFamily="18" charset="0"/>
              </a:rPr>
              <a:t>Các</a:t>
            </a:r>
            <a:r>
              <a:rPr lang="en-US" sz="3600" dirty="0">
                <a:latin typeface="UTM Avo"/>
                <a:cs typeface="Times New Roman" pitchFamily="18" charset="0"/>
              </a:rPr>
              <a:t> </a:t>
            </a:r>
            <a:r>
              <a:rPr lang="en-US" sz="3600" dirty="0" err="1">
                <a:latin typeface="UTM Avo"/>
                <a:cs typeface="Times New Roman" pitchFamily="18" charset="0"/>
              </a:rPr>
              <a:t>bạn</a:t>
            </a:r>
            <a:r>
              <a:rPr lang="en-US" sz="3600" dirty="0">
                <a:latin typeface="UTM Avo"/>
                <a:cs typeface="Times New Roman" pitchFamily="18" charset="0"/>
              </a:rPr>
              <a:t> </a:t>
            </a:r>
            <a:r>
              <a:rPr lang="en-US" sz="3600" dirty="0" err="1">
                <a:latin typeface="UTM Avo"/>
                <a:cs typeface="Times New Roman" pitchFamily="18" charset="0"/>
              </a:rPr>
              <a:t>giúp</a:t>
            </a:r>
            <a:r>
              <a:rPr lang="en-US" sz="3600" dirty="0">
                <a:latin typeface="UTM Avo"/>
                <a:cs typeface="Times New Roman" pitchFamily="18" charset="0"/>
              </a:rPr>
              <a:t> </a:t>
            </a:r>
            <a:r>
              <a:rPr lang="en-US" sz="3600" dirty="0" err="1">
                <a:latin typeface="UTM Avo"/>
                <a:cs typeface="Times New Roman" pitchFamily="18" charset="0"/>
              </a:rPr>
              <a:t>mình</a:t>
            </a:r>
            <a:r>
              <a:rPr lang="en-US" sz="3600" dirty="0">
                <a:latin typeface="UTM Avo"/>
                <a:cs typeface="Times New Roman" pitchFamily="18" charset="0"/>
              </a:rPr>
              <a:t> </a:t>
            </a:r>
            <a:r>
              <a:rPr lang="en-US" sz="3600" dirty="0" err="1">
                <a:latin typeface="UTM Avo"/>
                <a:cs typeface="Times New Roman" pitchFamily="18" charset="0"/>
              </a:rPr>
              <a:t>nhé</a:t>
            </a:r>
            <a:r>
              <a:rPr lang="en-US" sz="3600" dirty="0">
                <a:latin typeface="UTM Avo"/>
                <a:cs typeface="Times New Roman" pitchFamily="18" charset="0"/>
              </a:rPr>
              <a:t> ^^</a:t>
            </a:r>
          </a:p>
          <a:p>
            <a:pPr algn="ctr"/>
            <a:r>
              <a:rPr lang="en-US" sz="6000" b="1" cap="all" dirty="0">
                <a:ln w="9000" cmpd="sng">
                  <a:noFill/>
                  <a:prstDash val="solid"/>
                </a:ln>
                <a:solidFill>
                  <a:srgbClr val="FF0000"/>
                </a:solidFill>
                <a:effectLst>
                  <a:reflection blurRad="12700" stA="28000" endPos="45000" dist="1000" dir="5400000" sy="-100000" algn="bl" rotWithShape="0"/>
                </a:effectLst>
                <a:latin typeface="UTM Avo" panose="02040603050506020204" pitchFamily="18" charset="0"/>
                <a:cs typeface="Times New Roman" pitchFamily="18" charset="0"/>
              </a:rPr>
              <a:t>play</a:t>
            </a:r>
            <a:endParaRPr lang="en-US" sz="6000" dirty="0">
              <a:ln w="9000" cmpd="sng">
                <a:noFill/>
                <a:prstDash val="solid"/>
              </a:ln>
              <a:solidFill>
                <a:srgbClr val="FF0000"/>
              </a:solidFill>
              <a:latin typeface="UTM Avo" panose="02040603050506020204" pitchFamily="18" charset="0"/>
              <a:cs typeface="Times New Roman" pitchFamily="18" charset="0"/>
            </a:endParaRPr>
          </a:p>
        </p:txBody>
      </p:sp>
      <p:sp>
        <p:nvSpPr>
          <p:cNvPr id="5" name="Rounded Rectangle 4"/>
          <p:cNvSpPr/>
          <p:nvPr/>
        </p:nvSpPr>
        <p:spPr>
          <a:xfrm>
            <a:off x="11090804"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Tree>
    <p:extLst>
      <p:ext uri="{BB962C8B-B14F-4D97-AF65-F5344CB8AC3E}">
        <p14:creationId xmlns:p14="http://schemas.microsoft.com/office/powerpoint/2010/main" val="17075498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55556E-7 -1.56742E-6 L 0.87135 -1.56742E-6 " pathEditMode="relative" rAng="0" ptsTypes="AA">
                                      <p:cBhvr>
                                        <p:cTn id="6" dur="5000" fill="hold"/>
                                        <p:tgtEl>
                                          <p:spTgt spid="3"/>
                                        </p:tgtEl>
                                        <p:attrNameLst>
                                          <p:attrName>ppt_x</p:attrName>
                                          <p:attrName>ppt_y</p:attrName>
                                        </p:attrNameLst>
                                      </p:cBhvr>
                                      <p:rCtr x="43559" y="0"/>
                                    </p:animMotion>
                                  </p:childTnLst>
                                </p:cTn>
                              </p:par>
                              <p:par>
                                <p:cTn id="7" presetID="42" presetClass="exit" presetSubtype="0" fill="hold" grpId="0" nodeType="withEffect">
                                  <p:stCondLst>
                                    <p:cond delay="0"/>
                                  </p:stCondLst>
                                  <p:childTnLst>
                                    <p:animEffect transition="out" filter="fade">
                                      <p:cBhvr>
                                        <p:cTn id="8" dur="1000"/>
                                        <p:tgtEl>
                                          <p:spTgt spid="4"/>
                                        </p:tgtEl>
                                      </p:cBhvr>
                                    </p:animEffect>
                                    <p:anim calcmode="lin" valueType="num">
                                      <p:cBhvr>
                                        <p:cTn id="9" dur="1000"/>
                                        <p:tgtEl>
                                          <p:spTgt spid="4"/>
                                        </p:tgtEl>
                                        <p:attrNameLst>
                                          <p:attrName>ppt_x</p:attrName>
                                        </p:attrNameLst>
                                      </p:cBhvr>
                                      <p:tavLst>
                                        <p:tav tm="0">
                                          <p:val>
                                            <p:strVal val="ppt_x"/>
                                          </p:val>
                                        </p:tav>
                                        <p:tav tm="100000">
                                          <p:val>
                                            <p:strVal val="ppt_x"/>
                                          </p:val>
                                        </p:tav>
                                      </p:tavLst>
                                    </p:anim>
                                    <p:anim calcmode="lin" valueType="num">
                                      <p:cBhvr>
                                        <p:cTn id="10" dur="1000"/>
                                        <p:tgtEl>
                                          <p:spTgt spid="4"/>
                                        </p:tgtEl>
                                        <p:attrNameLst>
                                          <p:attrName>ppt_y</p:attrName>
                                        </p:attrNameLst>
                                      </p:cBhvr>
                                      <p:tavLst>
                                        <p:tav tm="0">
                                          <p:val>
                                            <p:strVal val="ppt_y"/>
                                          </p:val>
                                        </p:tav>
                                        <p:tav tm="100000">
                                          <p:val>
                                            <p:strVal val="ppt_y+.1"/>
                                          </p:val>
                                        </p:tav>
                                      </p:tavLst>
                                    </p:anim>
                                    <p:set>
                                      <p:cBhvr>
                                        <p:cTn id="1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a:stretch>
        </a:blipFill>
        <a:effectLst/>
      </p:bgPr>
    </p:bg>
    <p:spTree>
      <p:nvGrpSpPr>
        <p:cNvPr id="1" name=""/>
        <p:cNvGrpSpPr/>
        <p:nvPr/>
      </p:nvGrpSpPr>
      <p:grpSpPr>
        <a:xfrm>
          <a:off x="0" y="0"/>
          <a:ext cx="0" cy="0"/>
          <a:chOff x="0" y="0"/>
          <a:chExt cx="0" cy="0"/>
        </a:xfrm>
      </p:grpSpPr>
      <p:pic>
        <p:nvPicPr>
          <p:cNvPr id="47" name="Picture 46" descr="4f942a9486ec68153575dc78a42d480b.png"/>
          <p:cNvPicPr>
            <a:picLocks noChangeAspect="1"/>
          </p:cNvPicPr>
          <p:nvPr/>
        </p:nvPicPr>
        <p:blipFill>
          <a:blip r:embed="rId6" cstate="print"/>
          <a:stretch>
            <a:fillRect/>
          </a:stretch>
        </p:blipFill>
        <p:spPr>
          <a:xfrm>
            <a:off x="6048322" y="3289923"/>
            <a:ext cx="3107094" cy="2819400"/>
          </a:xfrm>
          <a:prstGeom prst="rect">
            <a:avLst/>
          </a:prstGeom>
        </p:spPr>
      </p:pic>
      <p:pic>
        <p:nvPicPr>
          <p:cNvPr id="24" name="Picture 23" descr="4f942a9486ec68153575dc78a42d480b.png"/>
          <p:cNvPicPr>
            <a:picLocks noChangeAspect="1"/>
          </p:cNvPicPr>
          <p:nvPr/>
        </p:nvPicPr>
        <p:blipFill>
          <a:blip r:embed="rId6" cstate="print"/>
          <a:stretch>
            <a:fillRect/>
          </a:stretch>
        </p:blipFill>
        <p:spPr>
          <a:xfrm>
            <a:off x="-778862" y="3369331"/>
            <a:ext cx="3107094" cy="2819400"/>
          </a:xfrm>
          <a:prstGeom prst="rect">
            <a:avLst/>
          </a:prstGeom>
        </p:spPr>
      </p:pic>
      <p:pic>
        <p:nvPicPr>
          <p:cNvPr id="25" name="Picture 24" descr="e324d9d037662d64fc16b51b9bfbdbac.png"/>
          <p:cNvPicPr>
            <a:picLocks noChangeAspect="1"/>
          </p:cNvPicPr>
          <p:nvPr/>
        </p:nvPicPr>
        <p:blipFill>
          <a:blip r:embed="rId7" cstate="print"/>
          <a:stretch>
            <a:fillRect/>
          </a:stretch>
        </p:blipFill>
        <p:spPr>
          <a:xfrm>
            <a:off x="1908951" y="5351430"/>
            <a:ext cx="1536048" cy="1658932"/>
          </a:xfrm>
          <a:prstGeom prst="rect">
            <a:avLst/>
          </a:prstGeom>
        </p:spPr>
      </p:pic>
      <p:pic>
        <p:nvPicPr>
          <p:cNvPr id="26" name="Picture 25" descr="e324d9d037662d64fc16b51b9bfbdbac.png"/>
          <p:cNvPicPr>
            <a:picLocks noChangeAspect="1"/>
          </p:cNvPicPr>
          <p:nvPr/>
        </p:nvPicPr>
        <p:blipFill>
          <a:blip r:embed="rId8" cstate="print"/>
          <a:stretch>
            <a:fillRect/>
          </a:stretch>
        </p:blipFill>
        <p:spPr>
          <a:xfrm>
            <a:off x="6419509" y="5596117"/>
            <a:ext cx="1536048" cy="1550960"/>
          </a:xfrm>
          <a:prstGeom prst="rect">
            <a:avLst/>
          </a:prstGeom>
        </p:spPr>
      </p:pic>
      <p:pic>
        <p:nvPicPr>
          <p:cNvPr id="27" name="Picture 26" descr="e324d9d037662d64fc16b51b9bfbdbac.png"/>
          <p:cNvPicPr>
            <a:picLocks noChangeAspect="1"/>
          </p:cNvPicPr>
          <p:nvPr/>
        </p:nvPicPr>
        <p:blipFill>
          <a:blip r:embed="rId9" cstate="print"/>
          <a:stretch>
            <a:fillRect/>
          </a:stretch>
        </p:blipFill>
        <p:spPr>
          <a:xfrm>
            <a:off x="8781727" y="5654012"/>
            <a:ext cx="1460429" cy="1474607"/>
          </a:xfrm>
          <a:prstGeom prst="rect">
            <a:avLst/>
          </a:prstGeom>
        </p:spPr>
      </p:pic>
      <p:pic>
        <p:nvPicPr>
          <p:cNvPr id="28" name="Picture 27" descr="e324d9d037662d64fc16b51b9bfbdbac.png"/>
          <p:cNvPicPr>
            <a:picLocks noChangeAspect="1"/>
          </p:cNvPicPr>
          <p:nvPr/>
        </p:nvPicPr>
        <p:blipFill>
          <a:blip r:embed="rId8" cstate="print"/>
          <a:stretch>
            <a:fillRect/>
          </a:stretch>
        </p:blipFill>
        <p:spPr>
          <a:xfrm>
            <a:off x="4214220" y="5564293"/>
            <a:ext cx="1536048" cy="1550960"/>
          </a:xfrm>
          <a:prstGeom prst="rect">
            <a:avLst/>
          </a:prstGeom>
        </p:spPr>
      </p:pic>
      <p:pic>
        <p:nvPicPr>
          <p:cNvPr id="29" name="Picture 28" descr="e86f050d219b5585368f7ef298c00175.png"/>
          <p:cNvPicPr>
            <a:picLocks noChangeAspect="1"/>
          </p:cNvPicPr>
          <p:nvPr/>
        </p:nvPicPr>
        <p:blipFill>
          <a:blip r:embed="rId10" cstate="print"/>
          <a:stretch>
            <a:fillRect/>
          </a:stretch>
        </p:blipFill>
        <p:spPr>
          <a:xfrm>
            <a:off x="8903965" y="5257911"/>
            <a:ext cx="1413164" cy="1413164"/>
          </a:xfrm>
          <a:prstGeom prst="rect">
            <a:avLst/>
          </a:prstGeom>
        </p:spPr>
      </p:pic>
      <p:sp>
        <p:nvSpPr>
          <p:cNvPr id="31" name="TextBox 30"/>
          <p:cNvSpPr txBox="1"/>
          <p:nvPr/>
        </p:nvSpPr>
        <p:spPr>
          <a:xfrm>
            <a:off x="9112685" y="5631556"/>
            <a:ext cx="79851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D</a:t>
            </a:r>
          </a:p>
        </p:txBody>
      </p:sp>
      <p:sp>
        <p:nvSpPr>
          <p:cNvPr id="32" name="Rectangle 31"/>
          <p:cNvSpPr/>
          <p:nvPr/>
        </p:nvSpPr>
        <p:spPr>
          <a:xfrm>
            <a:off x="6646334" y="3000768"/>
            <a:ext cx="5127320" cy="91850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500" dirty="0">
                <a:solidFill>
                  <a:schemeClr val="tx1"/>
                </a:solidFill>
                <a:latin typeface="UTM Avo" panose="02040603050506020204" pitchFamily="18" charset="0"/>
                <a:cs typeface="Times New Roman" panose="02020603050405020304" pitchFamily="18" charset="0"/>
              </a:rPr>
              <a:t>D) </a:t>
            </a:r>
            <a:r>
              <a:rPr lang="en-US" sz="2500" err="1">
                <a:solidFill>
                  <a:schemeClr val="tx1"/>
                </a:solidFill>
                <a:latin typeface="UTM Avo" panose="02040603050506020204" pitchFamily="18" charset="0"/>
                <a:cs typeface="Times New Roman" panose="02020603050405020304" pitchFamily="18" charset="0"/>
              </a:rPr>
              <a:t>Bạn</a:t>
            </a:r>
            <a:r>
              <a:rPr lang="en-US" sz="2500">
                <a:solidFill>
                  <a:schemeClr val="tx1"/>
                </a:solidFill>
                <a:latin typeface="UTM Avo" panose="02040603050506020204" pitchFamily="18" charset="0"/>
                <a:cs typeface="Times New Roman" panose="02020603050405020304" pitchFamily="18" charset="0"/>
              </a:rPr>
              <a:t> nhỏ lau nhà.</a:t>
            </a:r>
            <a:endParaRPr lang="en-US" sz="2500" dirty="0">
              <a:solidFill>
                <a:schemeClr val="tx1"/>
              </a:solidFill>
              <a:latin typeface="UTM Avo" panose="02040603050506020204" pitchFamily="18" charset="0"/>
              <a:cs typeface="Times New Roman" panose="02020603050405020304" pitchFamily="18" charset="0"/>
            </a:endParaRPr>
          </a:p>
        </p:txBody>
      </p:sp>
      <p:sp>
        <p:nvSpPr>
          <p:cNvPr id="33" name="Rectangle 32"/>
          <p:cNvSpPr/>
          <p:nvPr/>
        </p:nvSpPr>
        <p:spPr>
          <a:xfrm>
            <a:off x="369149" y="1892064"/>
            <a:ext cx="5615192" cy="91850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500" dirty="0">
                <a:solidFill>
                  <a:schemeClr val="tx1"/>
                </a:solidFill>
                <a:latin typeface="UTM Avo" panose="02040603050506020204" pitchFamily="18" charset="0"/>
                <a:cs typeface="Times New Roman" panose="02020603050405020304" pitchFamily="18" charset="0"/>
              </a:rPr>
              <a:t>A) </a:t>
            </a:r>
            <a:r>
              <a:rPr lang="en-US" sz="2500" dirty="0" err="1">
                <a:solidFill>
                  <a:schemeClr val="tx1"/>
                </a:solidFill>
                <a:latin typeface="UTM Avo" panose="02040603050506020204" pitchFamily="18" charset="0"/>
                <a:cs typeface="Times New Roman" panose="02020603050405020304" pitchFamily="18" charset="0"/>
              </a:rPr>
              <a:t>Bạn</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nhỏ</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nấu</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bữa</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cơm</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đầu</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tiên</a:t>
            </a:r>
            <a:r>
              <a:rPr lang="en-US" sz="2500" dirty="0">
                <a:solidFill>
                  <a:schemeClr val="tx1"/>
                </a:solidFill>
                <a:latin typeface="UTM Avo" panose="02040603050506020204" pitchFamily="18" charset="0"/>
                <a:cs typeface="Times New Roman" panose="02020603050405020304" pitchFamily="18" charset="0"/>
              </a:rPr>
              <a:t>.</a:t>
            </a:r>
          </a:p>
        </p:txBody>
      </p:sp>
      <p:sp>
        <p:nvSpPr>
          <p:cNvPr id="34" name="Rectangle 33"/>
          <p:cNvSpPr/>
          <p:nvPr/>
        </p:nvSpPr>
        <p:spPr>
          <a:xfrm>
            <a:off x="347338" y="3025906"/>
            <a:ext cx="5637003" cy="87258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500" dirty="0">
                <a:solidFill>
                  <a:schemeClr val="tx1"/>
                </a:solidFill>
                <a:latin typeface="UTM Avo" panose="02040603050506020204" pitchFamily="18" charset="0"/>
                <a:cs typeface="Times New Roman" panose="02020603050405020304" pitchFamily="18" charset="0"/>
              </a:rPr>
              <a:t>C) </a:t>
            </a:r>
            <a:r>
              <a:rPr lang="en-US" sz="2500" dirty="0" err="1">
                <a:solidFill>
                  <a:schemeClr val="tx1"/>
                </a:solidFill>
                <a:latin typeface="UTM Avo" panose="02040603050506020204" pitchFamily="18" charset="0"/>
                <a:cs typeface="Times New Roman" panose="02020603050405020304" pitchFamily="18" charset="0"/>
              </a:rPr>
              <a:t>Bạn</a:t>
            </a:r>
            <a:r>
              <a:rPr lang="en-US" sz="2500" dirty="0">
                <a:solidFill>
                  <a:schemeClr val="tx1"/>
                </a:solidFill>
                <a:latin typeface="UTM Avo" panose="02040603050506020204" pitchFamily="18" charset="0"/>
                <a:cs typeface="Times New Roman" panose="02020603050405020304" pitchFamily="18" charset="0"/>
              </a:rPr>
              <a:t> </a:t>
            </a:r>
            <a:r>
              <a:rPr lang="en-US" sz="2500" err="1">
                <a:solidFill>
                  <a:schemeClr val="tx1"/>
                </a:solidFill>
                <a:latin typeface="UTM Avo" panose="02040603050506020204" pitchFamily="18" charset="0"/>
                <a:cs typeface="Times New Roman" panose="02020603050405020304" pitchFamily="18" charset="0"/>
              </a:rPr>
              <a:t>nhỏ</a:t>
            </a:r>
            <a:r>
              <a:rPr lang="en-US" sz="2500">
                <a:solidFill>
                  <a:schemeClr val="tx1"/>
                </a:solidFill>
                <a:latin typeface="UTM Avo" panose="02040603050506020204" pitchFamily="18" charset="0"/>
                <a:cs typeface="Times New Roman" panose="02020603050405020304" pitchFamily="18" charset="0"/>
              </a:rPr>
              <a:t> rửa bát.</a:t>
            </a:r>
            <a:endParaRPr lang="en-US" sz="2500" dirty="0">
              <a:solidFill>
                <a:schemeClr val="tx1"/>
              </a:solidFill>
              <a:latin typeface="UTM Avo" panose="02040603050506020204" pitchFamily="18" charset="0"/>
              <a:cs typeface="Times New Roman" panose="02020603050405020304" pitchFamily="18" charset="0"/>
            </a:endParaRPr>
          </a:p>
        </p:txBody>
      </p:sp>
      <p:sp>
        <p:nvSpPr>
          <p:cNvPr id="35" name="Rectangle 34"/>
          <p:cNvSpPr/>
          <p:nvPr/>
        </p:nvSpPr>
        <p:spPr>
          <a:xfrm>
            <a:off x="6646334" y="1893828"/>
            <a:ext cx="5154741" cy="88495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500" dirty="0">
                <a:solidFill>
                  <a:schemeClr val="tx1"/>
                </a:solidFill>
                <a:latin typeface="UTM Avo" panose="02040603050506020204" pitchFamily="18" charset="0"/>
                <a:cs typeface="Times New Roman" panose="02020603050405020304" pitchFamily="18" charset="0"/>
              </a:rPr>
              <a:t>B) </a:t>
            </a:r>
            <a:r>
              <a:rPr lang="en-US" sz="2500" dirty="0" err="1">
                <a:solidFill>
                  <a:schemeClr val="tx1"/>
                </a:solidFill>
                <a:latin typeface="UTM Avo" panose="02040603050506020204" pitchFamily="18" charset="0"/>
                <a:cs typeface="Times New Roman" panose="02020603050405020304" pitchFamily="18" charset="0"/>
              </a:rPr>
              <a:t>Bạn</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nhỏ</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nấu</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canh</a:t>
            </a:r>
            <a:r>
              <a:rPr lang="en-US" sz="2500" dirty="0">
                <a:solidFill>
                  <a:schemeClr val="tx1"/>
                </a:solidFill>
                <a:latin typeface="UTM Avo" panose="02040603050506020204" pitchFamily="18" charset="0"/>
                <a:cs typeface="Times New Roman" panose="02020603050405020304" pitchFamily="18" charset="0"/>
              </a:rPr>
              <a:t>.</a:t>
            </a:r>
          </a:p>
        </p:txBody>
      </p:sp>
      <p:pic>
        <p:nvPicPr>
          <p:cNvPr id="36" name="Picture 35" descr="e86f050d219b5585368f7ef298c00175.png"/>
          <p:cNvPicPr>
            <a:picLocks noChangeAspect="1"/>
          </p:cNvPicPr>
          <p:nvPr/>
        </p:nvPicPr>
        <p:blipFill>
          <a:blip r:embed="rId11" cstate="print"/>
          <a:stretch>
            <a:fillRect/>
          </a:stretch>
        </p:blipFill>
        <p:spPr>
          <a:xfrm>
            <a:off x="4214220" y="5103511"/>
            <a:ext cx="1597490" cy="1536048"/>
          </a:xfrm>
          <a:prstGeom prst="rect">
            <a:avLst/>
          </a:prstGeom>
        </p:spPr>
      </p:pic>
      <p:sp>
        <p:nvSpPr>
          <p:cNvPr id="37" name="TextBox 36"/>
          <p:cNvSpPr txBox="1"/>
          <p:nvPr/>
        </p:nvSpPr>
        <p:spPr>
          <a:xfrm>
            <a:off x="4507396" y="5548369"/>
            <a:ext cx="71561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B</a:t>
            </a:r>
          </a:p>
        </p:txBody>
      </p:sp>
      <p:pic>
        <p:nvPicPr>
          <p:cNvPr id="39" name="Picture 38" descr="e86f050d219b5585368f7ef298c00175.png"/>
          <p:cNvPicPr>
            <a:picLocks noChangeAspect="1"/>
          </p:cNvPicPr>
          <p:nvPr/>
        </p:nvPicPr>
        <p:blipFill>
          <a:blip r:embed="rId12" cstate="print"/>
          <a:stretch>
            <a:fillRect/>
          </a:stretch>
        </p:blipFill>
        <p:spPr>
          <a:xfrm>
            <a:off x="6646334" y="5238356"/>
            <a:ext cx="1351722" cy="1413164"/>
          </a:xfrm>
          <a:prstGeom prst="rect">
            <a:avLst/>
          </a:prstGeom>
        </p:spPr>
      </p:pic>
      <p:sp>
        <p:nvSpPr>
          <p:cNvPr id="40" name="TextBox 39"/>
          <p:cNvSpPr txBox="1"/>
          <p:nvPr/>
        </p:nvSpPr>
        <p:spPr>
          <a:xfrm>
            <a:off x="6844394" y="5633905"/>
            <a:ext cx="68627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C</a:t>
            </a:r>
          </a:p>
        </p:txBody>
      </p:sp>
      <p:sp>
        <p:nvSpPr>
          <p:cNvPr id="43" name="Rectangle 42"/>
          <p:cNvSpPr/>
          <p:nvPr/>
        </p:nvSpPr>
        <p:spPr>
          <a:xfrm>
            <a:off x="4436200" y="5548369"/>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44" name="Rectangle 43"/>
          <p:cNvSpPr/>
          <p:nvPr/>
        </p:nvSpPr>
        <p:spPr>
          <a:xfrm>
            <a:off x="9050812" y="5603799"/>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45" name="Rectangle 44"/>
          <p:cNvSpPr/>
          <p:nvPr/>
        </p:nvSpPr>
        <p:spPr>
          <a:xfrm>
            <a:off x="6750633" y="5625957"/>
            <a:ext cx="885623"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pic>
        <p:nvPicPr>
          <p:cNvPr id="46" name="Picture 45" descr="ca.png"/>
          <p:cNvPicPr>
            <a:picLocks noChangeAspect="1"/>
          </p:cNvPicPr>
          <p:nvPr/>
        </p:nvPicPr>
        <p:blipFill>
          <a:blip r:embed="rId13" cstate="print"/>
          <a:stretch>
            <a:fillRect/>
          </a:stretch>
        </p:blipFill>
        <p:spPr>
          <a:xfrm>
            <a:off x="2370286" y="5674174"/>
            <a:ext cx="533400" cy="473671"/>
          </a:xfrm>
          <a:prstGeom prst="rect">
            <a:avLst/>
          </a:prstGeom>
        </p:spPr>
      </p:pic>
      <p:pic>
        <p:nvPicPr>
          <p:cNvPr id="41" name="Picture 40" descr="e86f050d219b5585368f7ef298c00175.png"/>
          <p:cNvPicPr>
            <a:picLocks noChangeAspect="1"/>
          </p:cNvPicPr>
          <p:nvPr/>
        </p:nvPicPr>
        <p:blipFill>
          <a:blip r:embed="rId14" cstate="print"/>
          <a:stretch>
            <a:fillRect/>
          </a:stretch>
        </p:blipFill>
        <p:spPr>
          <a:xfrm>
            <a:off x="1993026" y="5106404"/>
            <a:ext cx="1413164" cy="1351722"/>
          </a:xfrm>
          <a:prstGeom prst="rect">
            <a:avLst/>
          </a:prstGeom>
        </p:spPr>
      </p:pic>
      <p:sp>
        <p:nvSpPr>
          <p:cNvPr id="42" name="TextBox 41"/>
          <p:cNvSpPr txBox="1"/>
          <p:nvPr/>
        </p:nvSpPr>
        <p:spPr>
          <a:xfrm>
            <a:off x="2228252" y="5446936"/>
            <a:ext cx="76922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A</a:t>
            </a:r>
          </a:p>
        </p:txBody>
      </p:sp>
      <p:sp>
        <p:nvSpPr>
          <p:cNvPr id="38" name="Rounded Rectangle 37"/>
          <p:cNvSpPr/>
          <p:nvPr/>
        </p:nvSpPr>
        <p:spPr>
          <a:xfrm>
            <a:off x="11090804" y="159087"/>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48" name="Rectangle 47">
            <a:extLst>
              <a:ext uri="{FF2B5EF4-FFF2-40B4-BE49-F238E27FC236}">
                <a16:creationId xmlns:a16="http://schemas.microsoft.com/office/drawing/2014/main" xmlns="" id="{7328C476-D678-4B22-B8A8-09D9708F0E76}"/>
              </a:ext>
            </a:extLst>
          </p:cNvPr>
          <p:cNvSpPr/>
          <p:nvPr/>
        </p:nvSpPr>
        <p:spPr>
          <a:xfrm>
            <a:off x="347338" y="547354"/>
            <a:ext cx="11441956" cy="12735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dirty="0" err="1">
                <a:solidFill>
                  <a:schemeClr val="tx1"/>
                </a:solidFill>
                <a:latin typeface="UTM Avo"/>
                <a:cs typeface="Times New Roman" panose="02020603050405020304" pitchFamily="18" charset="0"/>
              </a:rPr>
              <a:t>Trong</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bài</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thơ</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Nấu</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bữa</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cơm</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đầu</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tiên</a:t>
            </a:r>
            <a:r>
              <a:rPr lang="en-US" sz="2600" dirty="0">
                <a:solidFill>
                  <a:schemeClr val="tx1"/>
                </a:solidFill>
                <a:latin typeface="UTM Avo"/>
                <a:cs typeface="Times New Roman" panose="02020603050405020304" pitchFamily="18" charset="0"/>
              </a:rPr>
              <a:t>”.</a:t>
            </a:r>
          </a:p>
          <a:p>
            <a:pPr algn="ctr"/>
            <a:r>
              <a:rPr lang="en-US" sz="2600" dirty="0" err="1">
                <a:solidFill>
                  <a:schemeClr val="tx1"/>
                </a:solidFill>
                <a:latin typeface="UTM Avo"/>
                <a:cs typeface="Times New Roman" panose="02020603050405020304" pitchFamily="18" charset="0"/>
              </a:rPr>
              <a:t>Bạn</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nhỏ</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trong</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bài</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thơ</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làm</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việc</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gì</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Chọn</a:t>
            </a:r>
            <a:r>
              <a:rPr lang="en-US" sz="2600" dirty="0">
                <a:solidFill>
                  <a:schemeClr val="tx1"/>
                </a:solidFill>
                <a:latin typeface="UTM Avo"/>
                <a:cs typeface="Times New Roman" panose="02020603050405020304" pitchFamily="18" charset="0"/>
              </a:rPr>
              <a:t> ý </a:t>
            </a:r>
            <a:r>
              <a:rPr lang="en-US" sz="2600" dirty="0" err="1">
                <a:solidFill>
                  <a:schemeClr val="tx1"/>
                </a:solidFill>
                <a:latin typeface="UTM Avo"/>
                <a:cs typeface="Times New Roman" panose="02020603050405020304" pitchFamily="18" charset="0"/>
              </a:rPr>
              <a:t>đúng</a:t>
            </a:r>
            <a:r>
              <a:rPr lang="en-US" sz="2600" dirty="0">
                <a:solidFill>
                  <a:schemeClr val="tx1"/>
                </a:solidFill>
                <a:latin typeface="UTM Avo"/>
                <a:cs typeface="Times New Roman" panose="02020603050405020304" pitchFamily="18" charset="0"/>
              </a:rPr>
              <a:t>:</a:t>
            </a:r>
          </a:p>
        </p:txBody>
      </p:sp>
    </p:spTree>
    <p:extLst>
      <p:ext uri="{BB962C8B-B14F-4D97-AF65-F5344CB8AC3E}">
        <p14:creationId xmlns:p14="http://schemas.microsoft.com/office/powerpoint/2010/main" val="3908373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86014E-8 7.40741E-7 L 0.56244 -0.01181 " pathEditMode="relative" rAng="0" ptsTypes="AA">
                                      <p:cBhvr>
                                        <p:cTn id="6" dur="2000" fill="hold"/>
                                        <p:tgtEl>
                                          <p:spTgt spid="24"/>
                                        </p:tgtEl>
                                        <p:attrNameLst>
                                          <p:attrName>ppt_x</p:attrName>
                                          <p:attrName>ppt_y</p:attrName>
                                        </p:attrNameLst>
                                      </p:cBhvr>
                                      <p:rCtr x="28116" y="-602"/>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47" presetClass="exit" presetSubtype="0" fill="hold" grpId="0" nodeType="clickEffect">
                                  <p:stCondLst>
                                    <p:cond delay="0"/>
                                  </p:stCondLst>
                                  <p:childTnLst>
                                    <p:animEffect transition="out" filter="fade">
                                      <p:cBhvr>
                                        <p:cTn id="27" dur="1000"/>
                                        <p:tgtEl>
                                          <p:spTgt spid="42"/>
                                        </p:tgtEl>
                                      </p:cBhvr>
                                    </p:animEffect>
                                    <p:anim calcmode="lin" valueType="num">
                                      <p:cBhvr>
                                        <p:cTn id="28" dur="1000"/>
                                        <p:tgtEl>
                                          <p:spTgt spid="42"/>
                                        </p:tgtEl>
                                        <p:attrNameLst>
                                          <p:attrName>ppt_x</p:attrName>
                                        </p:attrNameLst>
                                      </p:cBhvr>
                                      <p:tavLst>
                                        <p:tav tm="0">
                                          <p:val>
                                            <p:strVal val="ppt_x"/>
                                          </p:val>
                                        </p:tav>
                                        <p:tav tm="100000">
                                          <p:val>
                                            <p:strVal val="ppt_x"/>
                                          </p:val>
                                        </p:tav>
                                      </p:tavLst>
                                    </p:anim>
                                    <p:anim calcmode="lin" valueType="num">
                                      <p:cBhvr>
                                        <p:cTn id="29" dur="1000"/>
                                        <p:tgtEl>
                                          <p:spTgt spid="42"/>
                                        </p:tgtEl>
                                        <p:attrNameLst>
                                          <p:attrName>ppt_y</p:attrName>
                                        </p:attrNameLst>
                                      </p:cBhvr>
                                      <p:tavLst>
                                        <p:tav tm="0">
                                          <p:val>
                                            <p:strVal val="ppt_y"/>
                                          </p:val>
                                        </p:tav>
                                        <p:tav tm="100000">
                                          <p:val>
                                            <p:strVal val="ppt_y-.1"/>
                                          </p:val>
                                        </p:tav>
                                      </p:tavLst>
                                    </p:anim>
                                    <p:set>
                                      <p:cBhvr>
                                        <p:cTn id="30"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dung .wav"/>
                                        </p:tgtEl>
                                      </p:cMediaNode>
                                    </p:audio>
                                  </p:subTnLst>
                                </p:cTn>
                              </p:par>
                              <p:par>
                                <p:cTn id="31" presetID="47" presetClass="exit" presetSubtype="0" fill="hold" nodeType="withEffect">
                                  <p:stCondLst>
                                    <p:cond delay="0"/>
                                  </p:stCondLst>
                                  <p:childTnLst>
                                    <p:animEffect transition="out" filter="fade">
                                      <p:cBhvr>
                                        <p:cTn id="32" dur="1000"/>
                                        <p:tgtEl>
                                          <p:spTgt spid="41"/>
                                        </p:tgtEl>
                                      </p:cBhvr>
                                    </p:animEffect>
                                    <p:anim calcmode="lin" valueType="num">
                                      <p:cBhvr>
                                        <p:cTn id="33" dur="1000"/>
                                        <p:tgtEl>
                                          <p:spTgt spid="41"/>
                                        </p:tgtEl>
                                        <p:attrNameLst>
                                          <p:attrName>ppt_x</p:attrName>
                                        </p:attrNameLst>
                                      </p:cBhvr>
                                      <p:tavLst>
                                        <p:tav tm="0">
                                          <p:val>
                                            <p:strVal val="ppt_x"/>
                                          </p:val>
                                        </p:tav>
                                        <p:tav tm="100000">
                                          <p:val>
                                            <p:strVal val="ppt_x"/>
                                          </p:val>
                                        </p:tav>
                                      </p:tavLst>
                                    </p:anim>
                                    <p:anim calcmode="lin" valueType="num">
                                      <p:cBhvr>
                                        <p:cTn id="34" dur="1000"/>
                                        <p:tgtEl>
                                          <p:spTgt spid="41"/>
                                        </p:tgtEl>
                                        <p:attrNameLst>
                                          <p:attrName>ppt_y</p:attrName>
                                        </p:attrNameLst>
                                      </p:cBhvr>
                                      <p:tavLst>
                                        <p:tav tm="0">
                                          <p:val>
                                            <p:strVal val="ppt_y"/>
                                          </p:val>
                                        </p:tav>
                                        <p:tav tm="100000">
                                          <p:val>
                                            <p:strVal val="ppt_y-.1"/>
                                          </p:val>
                                        </p:tav>
                                      </p:tavLst>
                                    </p:anim>
                                    <p:set>
                                      <p:cBhvr>
                                        <p:cTn id="35" dur="1" fill="hold">
                                          <p:stCondLst>
                                            <p:cond delay="999"/>
                                          </p:stCondLst>
                                        </p:cTn>
                                        <p:tgtEl>
                                          <p:spTgt spid="41"/>
                                        </p:tgtEl>
                                        <p:attrNameLst>
                                          <p:attrName>style.visibility</p:attrName>
                                        </p:attrNameLst>
                                      </p:cBhvr>
                                      <p:to>
                                        <p:strVal val="hidden"/>
                                      </p:to>
                                    </p:set>
                                  </p:childTnLst>
                                </p:cTn>
                              </p:par>
                            </p:childTnLst>
                          </p:cTn>
                        </p:par>
                        <p:par>
                          <p:cTn id="36" fill="hold">
                            <p:stCondLst>
                              <p:cond delay="1000"/>
                            </p:stCondLst>
                            <p:childTnLst>
                              <p:par>
                                <p:cTn id="37" presetID="0" presetClass="path" presetSubtype="0" accel="50000" decel="50000" fill="hold" nodeType="afterEffect">
                                  <p:stCondLst>
                                    <p:cond delay="0"/>
                                  </p:stCondLst>
                                  <p:childTnLst>
                                    <p:animMotion origin="layout" path="M -4.20628E-6 4.44444E-6 C 0.00313 -0.03797 0.00691 -0.07524 0.05665 -0.09653 C 0.10627 -0.11783 0.23311 -0.11922 0.29796 -0.12871 C 0.36268 -0.13866 0.42714 -0.14075 0.44485 -0.15625 C 0.46256 -0.172 0.41412 -0.21551 0.40331 -0.222 C 0.39237 -0.22709 0.38599 -0.21042 0.37974 -0.19283 " pathEditMode="relative" rAng="0" ptsTypes="AAAAAA">
                                      <p:cBhvr>
                                        <p:cTn id="38" dur="2000" fill="hold"/>
                                        <p:tgtEl>
                                          <p:spTgt spid="46"/>
                                        </p:tgtEl>
                                        <p:attrNameLst>
                                          <p:attrName>ppt_x</p:attrName>
                                          <p:attrName>ppt_y</p:attrName>
                                        </p:attrNameLst>
                                      </p:cBhvr>
                                      <p:rCtr x="22425" y="-11157"/>
                                    </p:animMotion>
                                  </p:childTnLst>
                                </p:cTn>
                              </p:par>
                            </p:childTnLst>
                          </p:cTn>
                        </p:par>
                        <p:par>
                          <p:cTn id="39" fill="hold">
                            <p:stCondLst>
                              <p:cond delay="3000"/>
                            </p:stCondLst>
                            <p:childTnLst>
                              <p:par>
                                <p:cTn id="40" presetID="47" presetClass="exit" presetSubtype="0" fill="hold" nodeType="afterEffect">
                                  <p:stCondLst>
                                    <p:cond delay="0"/>
                                  </p:stCondLst>
                                  <p:childTnLst>
                                    <p:animEffect transition="out" filter="fade">
                                      <p:cBhvr>
                                        <p:cTn id="41" dur="2000"/>
                                        <p:tgtEl>
                                          <p:spTgt spid="46"/>
                                        </p:tgtEl>
                                      </p:cBhvr>
                                    </p:animEffect>
                                    <p:anim calcmode="lin" valueType="num">
                                      <p:cBhvr>
                                        <p:cTn id="42" dur="2000"/>
                                        <p:tgtEl>
                                          <p:spTgt spid="46"/>
                                        </p:tgtEl>
                                        <p:attrNameLst>
                                          <p:attrName>ppt_x</p:attrName>
                                        </p:attrNameLst>
                                      </p:cBhvr>
                                      <p:tavLst>
                                        <p:tav tm="0">
                                          <p:val>
                                            <p:strVal val="ppt_x"/>
                                          </p:val>
                                        </p:tav>
                                        <p:tav tm="100000">
                                          <p:val>
                                            <p:strVal val="ppt_x"/>
                                          </p:val>
                                        </p:tav>
                                      </p:tavLst>
                                    </p:anim>
                                    <p:anim calcmode="lin" valueType="num">
                                      <p:cBhvr>
                                        <p:cTn id="43" dur="2000"/>
                                        <p:tgtEl>
                                          <p:spTgt spid="46"/>
                                        </p:tgtEl>
                                        <p:attrNameLst>
                                          <p:attrName>ppt_y</p:attrName>
                                        </p:attrNameLst>
                                      </p:cBhvr>
                                      <p:tavLst>
                                        <p:tav tm="0">
                                          <p:val>
                                            <p:strVal val="ppt_y"/>
                                          </p:val>
                                        </p:tav>
                                        <p:tav tm="100000">
                                          <p:val>
                                            <p:strVal val="ppt_y-.1"/>
                                          </p:val>
                                        </p:tav>
                                      </p:tavLst>
                                    </p:anim>
                                    <p:set>
                                      <p:cBhvr>
                                        <p:cTn id="44" dur="1" fill="hold">
                                          <p:stCondLst>
                                            <p:cond delay="1999"/>
                                          </p:stCondLst>
                                        </p:cTn>
                                        <p:tgtEl>
                                          <p:spTgt spid="46"/>
                                        </p:tgtEl>
                                        <p:attrNameLst>
                                          <p:attrName>style.visibility</p:attrName>
                                        </p:attrNameLst>
                                      </p:cBhvr>
                                      <p:to>
                                        <p:strVal val="hidden"/>
                                      </p:to>
                                    </p:set>
                                  </p:childTnLst>
                                </p:cTn>
                              </p:par>
                              <p:par>
                                <p:cTn id="45" presetID="1" presetClass="emph" presetSubtype="2" fill="hold" nodeType="withEffect">
                                  <p:stCondLst>
                                    <p:cond delay="0"/>
                                  </p:stCondLst>
                                  <p:childTnLst>
                                    <p:animClr clrSpc="rgb" dir="cw">
                                      <p:cBhvr>
                                        <p:cTn id="46" dur="2000" fill="hold"/>
                                        <p:tgtEl>
                                          <p:spTgt spid="33"/>
                                        </p:tgtEl>
                                        <p:attrNameLst>
                                          <p:attrName>fillcolor</p:attrName>
                                        </p:attrNameLst>
                                      </p:cBhvr>
                                      <p:to>
                                        <a:srgbClr val="5DD3FF"/>
                                      </p:to>
                                    </p:animClr>
                                    <p:set>
                                      <p:cBhvr>
                                        <p:cTn id="47" dur="2000" fill="hold"/>
                                        <p:tgtEl>
                                          <p:spTgt spid="33"/>
                                        </p:tgtEl>
                                        <p:attrNameLst>
                                          <p:attrName>fill.type</p:attrName>
                                        </p:attrNameLst>
                                      </p:cBhvr>
                                      <p:to>
                                        <p:strVal val="solid"/>
                                      </p:to>
                                    </p:set>
                                    <p:set>
                                      <p:cBhvr>
                                        <p:cTn id="48" dur="2000" fill="hold"/>
                                        <p:tgtEl>
                                          <p:spTgt spid="33"/>
                                        </p:tgtEl>
                                        <p:attrNameLst>
                                          <p:attrName>fill.on</p:attrName>
                                        </p:attrNameLst>
                                      </p:cBhvr>
                                      <p:to>
                                        <p:strVal val="true"/>
                                      </p:to>
                                    </p:set>
                                  </p:childTnLst>
                                </p:cTn>
                              </p:par>
                            </p:childTnLst>
                          </p:cTn>
                        </p:par>
                        <p:par>
                          <p:cTn id="49" fill="hold">
                            <p:stCondLst>
                              <p:cond delay="5000"/>
                            </p:stCondLst>
                            <p:childTnLst>
                              <p:par>
                                <p:cTn id="50" presetID="1" presetClass="entr" presetSubtype="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24"/>
                                        </p:tgtEl>
                                        <p:attrNameLst>
                                          <p:attrName>style.visibility</p:attrName>
                                        </p:attrNameLst>
                                      </p:cBhvr>
                                      <p:to>
                                        <p:strVal val="hidden"/>
                                      </p:to>
                                    </p:set>
                                  </p:childTnLst>
                                </p:cTn>
                              </p:par>
                              <p:par>
                                <p:cTn id="54" presetID="63" presetClass="path" presetSubtype="0" accel="50000" decel="50000" fill="hold" nodeType="withEffect">
                                  <p:stCondLst>
                                    <p:cond delay="0"/>
                                  </p:stCondLst>
                                  <p:childTnLst>
                                    <p:animMotion origin="layout" path="M 0.00247 -0.00024 L 0.75557 0.00717 " pathEditMode="relative" rAng="0" ptsTypes="AA">
                                      <p:cBhvr>
                                        <p:cTn id="55" dur="4000" fill="hold"/>
                                        <p:tgtEl>
                                          <p:spTgt spid="47"/>
                                        </p:tgtEl>
                                        <p:attrNameLst>
                                          <p:attrName>ppt_x</p:attrName>
                                          <p:attrName>ppt_y</p:attrName>
                                        </p:attrNameLst>
                                      </p:cBhvr>
                                      <p:rCtr x="37648" y="370"/>
                                    </p:animMotion>
                                  </p:childTnLst>
                                </p:cTn>
                              </p:par>
                            </p:childTnLst>
                          </p:cTn>
                        </p:par>
                      </p:childTnLst>
                    </p:cTn>
                  </p:par>
                </p:childTnLst>
              </p:cTn>
              <p:nextCondLst>
                <p:cond evt="onClick" delay="0">
                  <p:tgtEl>
                    <p:spTgt spid="42"/>
                  </p:tgtEl>
                </p:cond>
              </p:nextCondLst>
            </p:seq>
            <p:seq concurrent="1" nextAc="seek">
              <p:cTn id="56" restart="whenNotActive" fill="hold" evtFilter="cancelBubble" nodeType="interactiveSeq">
                <p:stCondLst>
                  <p:cond evt="onClick" delay="0">
                    <p:tgtEl>
                      <p:spTgt spid="40"/>
                    </p:tgtEl>
                  </p:cond>
                </p:stCondLst>
                <p:endSync evt="end" delay="0">
                  <p:rtn val="all"/>
                </p:endSync>
                <p:childTnLst>
                  <p:par>
                    <p:cTn id="57" fill="hold">
                      <p:stCondLst>
                        <p:cond delay="0"/>
                      </p:stCondLst>
                      <p:childTnLst>
                        <p:par>
                          <p:cTn id="58" fill="hold">
                            <p:stCondLst>
                              <p:cond delay="0"/>
                            </p:stCondLst>
                            <p:childTnLst>
                              <p:par>
                                <p:cTn id="59" presetID="47" presetClass="exit" presetSubtype="0" fill="hold" grpId="0" nodeType="clickEffect">
                                  <p:stCondLst>
                                    <p:cond delay="0"/>
                                  </p:stCondLst>
                                  <p:childTnLst>
                                    <p:animEffect transition="out" filter="fade">
                                      <p:cBhvr>
                                        <p:cTn id="60" dur="1000"/>
                                        <p:tgtEl>
                                          <p:spTgt spid="40"/>
                                        </p:tgtEl>
                                      </p:cBhvr>
                                    </p:animEffect>
                                    <p:anim calcmode="lin" valueType="num">
                                      <p:cBhvr>
                                        <p:cTn id="61" dur="1000"/>
                                        <p:tgtEl>
                                          <p:spTgt spid="40"/>
                                        </p:tgtEl>
                                        <p:attrNameLst>
                                          <p:attrName>ppt_x</p:attrName>
                                        </p:attrNameLst>
                                      </p:cBhvr>
                                      <p:tavLst>
                                        <p:tav tm="0">
                                          <p:val>
                                            <p:strVal val="ppt_x"/>
                                          </p:val>
                                        </p:tav>
                                        <p:tav tm="100000">
                                          <p:val>
                                            <p:strVal val="ppt_x"/>
                                          </p:val>
                                        </p:tav>
                                      </p:tavLst>
                                    </p:anim>
                                    <p:anim calcmode="lin" valueType="num">
                                      <p:cBhvr>
                                        <p:cTn id="62" dur="1000"/>
                                        <p:tgtEl>
                                          <p:spTgt spid="40"/>
                                        </p:tgtEl>
                                        <p:attrNameLst>
                                          <p:attrName>ppt_y</p:attrName>
                                        </p:attrNameLst>
                                      </p:cBhvr>
                                      <p:tavLst>
                                        <p:tav tm="0">
                                          <p:val>
                                            <p:strVal val="ppt_y"/>
                                          </p:val>
                                        </p:tav>
                                        <p:tav tm="100000">
                                          <p:val>
                                            <p:strVal val="ppt_y-.1"/>
                                          </p:val>
                                        </p:tav>
                                      </p:tavLst>
                                    </p:anim>
                                    <p:set>
                                      <p:cBhvr>
                                        <p:cTn id="63" dur="1" fill="hold">
                                          <p:stCondLst>
                                            <p:cond delay="999"/>
                                          </p:stCondLst>
                                        </p:cTn>
                                        <p:tgtEl>
                                          <p:spTgt spid="40"/>
                                        </p:tgtEl>
                                        <p:attrNameLst>
                                          <p:attrName>style.visibility</p:attrName>
                                        </p:attrNameLst>
                                      </p:cBhvr>
                                      <p:to>
                                        <p:strVal val="hidden"/>
                                      </p:to>
                                    </p:set>
                                  </p:childTnLst>
                                </p:cTn>
                              </p:par>
                              <p:par>
                                <p:cTn id="64" presetID="47" presetClass="exit" presetSubtype="0" fill="hold" nodeType="withEffect">
                                  <p:stCondLst>
                                    <p:cond delay="0"/>
                                  </p:stCondLst>
                                  <p:childTnLst>
                                    <p:animEffect transition="out" filter="fade">
                                      <p:cBhvr>
                                        <p:cTn id="65" dur="1000"/>
                                        <p:tgtEl>
                                          <p:spTgt spid="39"/>
                                        </p:tgtEl>
                                      </p:cBhvr>
                                    </p:animEffect>
                                    <p:anim calcmode="lin" valueType="num">
                                      <p:cBhvr>
                                        <p:cTn id="66" dur="1000"/>
                                        <p:tgtEl>
                                          <p:spTgt spid="39"/>
                                        </p:tgtEl>
                                        <p:attrNameLst>
                                          <p:attrName>ppt_x</p:attrName>
                                        </p:attrNameLst>
                                      </p:cBhvr>
                                      <p:tavLst>
                                        <p:tav tm="0">
                                          <p:val>
                                            <p:strVal val="ppt_x"/>
                                          </p:val>
                                        </p:tav>
                                        <p:tav tm="100000">
                                          <p:val>
                                            <p:strVal val="ppt_x"/>
                                          </p:val>
                                        </p:tav>
                                      </p:tavLst>
                                    </p:anim>
                                    <p:anim calcmode="lin" valueType="num">
                                      <p:cBhvr>
                                        <p:cTn id="67" dur="1000"/>
                                        <p:tgtEl>
                                          <p:spTgt spid="39"/>
                                        </p:tgtEl>
                                        <p:attrNameLst>
                                          <p:attrName>ppt_y</p:attrName>
                                        </p:attrNameLst>
                                      </p:cBhvr>
                                      <p:tavLst>
                                        <p:tav tm="0">
                                          <p:val>
                                            <p:strVal val="ppt_y"/>
                                          </p:val>
                                        </p:tav>
                                        <p:tav tm="100000">
                                          <p:val>
                                            <p:strVal val="ppt_y-.1"/>
                                          </p:val>
                                        </p:tav>
                                      </p:tavLst>
                                    </p:anim>
                                    <p:set>
                                      <p:cBhvr>
                                        <p:cTn id="68" dur="1" fill="hold">
                                          <p:stCondLst>
                                            <p:cond delay="999"/>
                                          </p:stCondLst>
                                        </p:cTn>
                                        <p:tgtEl>
                                          <p:spTgt spid="39"/>
                                        </p:tgtEl>
                                        <p:attrNameLst>
                                          <p:attrName>style.visibility</p:attrName>
                                        </p:attrNameLst>
                                      </p:cBhvr>
                                      <p:to>
                                        <p:strVal val="hidden"/>
                                      </p:to>
                                    </p:set>
                                  </p:childTnLst>
                                </p:cTn>
                              </p:par>
                            </p:childTnLst>
                          </p:cTn>
                        </p:par>
                        <p:par>
                          <p:cTn id="69" fill="hold">
                            <p:stCondLst>
                              <p:cond delay="1000"/>
                            </p:stCondLst>
                            <p:childTnLst>
                              <p:par>
                                <p:cTn id="70" presetID="1" presetClass="entr" presetSubtype="0" fill="hold" grpId="0" nodeType="afterEffect">
                                  <p:stCondLst>
                                    <p:cond delay="0"/>
                                  </p:stCondLst>
                                  <p:childTnLst>
                                    <p:set>
                                      <p:cBhvr>
                                        <p:cTn id="71"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sai-1.wav"/>
                                        </p:tgtEl>
                                      </p:cMediaNode>
                                    </p:audio>
                                  </p:subTnLst>
                                </p:cTn>
                              </p:par>
                              <p:par>
                                <p:cTn id="72" presetID="1" presetClass="emph" presetSubtype="2" fill="hold" nodeType="withEffect">
                                  <p:stCondLst>
                                    <p:cond delay="0"/>
                                  </p:stCondLst>
                                  <p:childTnLst>
                                    <p:animClr clrSpc="rgb" dir="cw">
                                      <p:cBhvr>
                                        <p:cTn id="73" dur="2000" fill="hold"/>
                                        <p:tgtEl>
                                          <p:spTgt spid="33"/>
                                        </p:tgtEl>
                                        <p:attrNameLst>
                                          <p:attrName>fillcolor</p:attrName>
                                        </p:attrNameLst>
                                      </p:cBhvr>
                                      <p:to>
                                        <a:srgbClr val="5DD3FF"/>
                                      </p:to>
                                    </p:animClr>
                                    <p:set>
                                      <p:cBhvr>
                                        <p:cTn id="74" dur="2000" fill="hold"/>
                                        <p:tgtEl>
                                          <p:spTgt spid="33"/>
                                        </p:tgtEl>
                                        <p:attrNameLst>
                                          <p:attrName>fill.type</p:attrName>
                                        </p:attrNameLst>
                                      </p:cBhvr>
                                      <p:to>
                                        <p:strVal val="solid"/>
                                      </p:to>
                                    </p:set>
                                    <p:set>
                                      <p:cBhvr>
                                        <p:cTn id="75" dur="2000" fill="hold"/>
                                        <p:tgtEl>
                                          <p:spTgt spid="3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34"/>
                                        </p:tgtEl>
                                        <p:attrNameLst>
                                          <p:attrName>fillcolor</p:attrName>
                                        </p:attrNameLst>
                                      </p:cBhvr>
                                      <p:to>
                                        <a:srgbClr val="FF0000"/>
                                      </p:to>
                                    </p:animClr>
                                    <p:set>
                                      <p:cBhvr>
                                        <p:cTn id="78" dur="2000" fill="hold"/>
                                        <p:tgtEl>
                                          <p:spTgt spid="34"/>
                                        </p:tgtEl>
                                        <p:attrNameLst>
                                          <p:attrName>fill.type</p:attrName>
                                        </p:attrNameLst>
                                      </p:cBhvr>
                                      <p:to>
                                        <p:strVal val="solid"/>
                                      </p:to>
                                    </p:set>
                                    <p:set>
                                      <p:cBhvr>
                                        <p:cTn id="79" dur="2000" fill="hold"/>
                                        <p:tgtEl>
                                          <p:spTgt spid="34"/>
                                        </p:tgtEl>
                                        <p:attrNameLst>
                                          <p:attrName>fill.on</p:attrName>
                                        </p:attrNameLst>
                                      </p:cBhvr>
                                      <p:to>
                                        <p:strVal val="true"/>
                                      </p:to>
                                    </p:set>
                                  </p:childTnLst>
                                </p:cTn>
                              </p:par>
                            </p:childTnLst>
                          </p:cTn>
                        </p:par>
                      </p:childTnLst>
                    </p:cTn>
                  </p:par>
                </p:childTnLst>
              </p:cTn>
              <p:nextCondLst>
                <p:cond evt="onClick" delay="0">
                  <p:tgtEl>
                    <p:spTgt spid="40"/>
                  </p:tgtEl>
                </p:cond>
              </p:nextCondLst>
            </p:seq>
            <p:seq concurrent="1" nextAc="seek">
              <p:cTn id="80" restart="whenNotActive" fill="hold" evtFilter="cancelBubble" nodeType="interactiveSeq">
                <p:stCondLst>
                  <p:cond evt="onClick" delay="0">
                    <p:tgtEl>
                      <p:spTgt spid="31"/>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1"/>
                                        </p:tgtEl>
                                      </p:cBhvr>
                                    </p:animEffect>
                                    <p:anim calcmode="lin" valueType="num">
                                      <p:cBhvr>
                                        <p:cTn id="85" dur="1000"/>
                                        <p:tgtEl>
                                          <p:spTgt spid="31"/>
                                        </p:tgtEl>
                                        <p:attrNameLst>
                                          <p:attrName>ppt_x</p:attrName>
                                        </p:attrNameLst>
                                      </p:cBhvr>
                                      <p:tavLst>
                                        <p:tav tm="0">
                                          <p:val>
                                            <p:strVal val="ppt_x"/>
                                          </p:val>
                                        </p:tav>
                                        <p:tav tm="100000">
                                          <p:val>
                                            <p:strVal val="ppt_x"/>
                                          </p:val>
                                        </p:tav>
                                      </p:tavLst>
                                    </p:anim>
                                    <p:anim calcmode="lin" valueType="num">
                                      <p:cBhvr>
                                        <p:cTn id="86" dur="1000"/>
                                        <p:tgtEl>
                                          <p:spTgt spid="31"/>
                                        </p:tgtEl>
                                        <p:attrNameLst>
                                          <p:attrName>ppt_y</p:attrName>
                                        </p:attrNameLst>
                                      </p:cBhvr>
                                      <p:tavLst>
                                        <p:tav tm="0">
                                          <p:val>
                                            <p:strVal val="ppt_y"/>
                                          </p:val>
                                        </p:tav>
                                        <p:tav tm="100000">
                                          <p:val>
                                            <p:strVal val="ppt_y-.1"/>
                                          </p:val>
                                        </p:tav>
                                      </p:tavLst>
                                    </p:anim>
                                    <p:set>
                                      <p:cBhvr>
                                        <p:cTn id="87" dur="1" fill="hold">
                                          <p:stCondLst>
                                            <p:cond delay="999"/>
                                          </p:stCondLst>
                                        </p:cTn>
                                        <p:tgtEl>
                                          <p:spTgt spid="31"/>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29"/>
                                        </p:tgtEl>
                                      </p:cBhvr>
                                    </p:animEffect>
                                    <p:anim calcmode="lin" valueType="num">
                                      <p:cBhvr>
                                        <p:cTn id="90" dur="1000"/>
                                        <p:tgtEl>
                                          <p:spTgt spid="29"/>
                                        </p:tgtEl>
                                        <p:attrNameLst>
                                          <p:attrName>ppt_x</p:attrName>
                                        </p:attrNameLst>
                                      </p:cBhvr>
                                      <p:tavLst>
                                        <p:tav tm="0">
                                          <p:val>
                                            <p:strVal val="ppt_x"/>
                                          </p:val>
                                        </p:tav>
                                        <p:tav tm="100000">
                                          <p:val>
                                            <p:strVal val="ppt_x"/>
                                          </p:val>
                                        </p:tav>
                                      </p:tavLst>
                                    </p:anim>
                                    <p:anim calcmode="lin" valueType="num">
                                      <p:cBhvr>
                                        <p:cTn id="91" dur="1000"/>
                                        <p:tgtEl>
                                          <p:spTgt spid="29"/>
                                        </p:tgtEl>
                                        <p:attrNameLst>
                                          <p:attrName>ppt_y</p:attrName>
                                        </p:attrNameLst>
                                      </p:cBhvr>
                                      <p:tavLst>
                                        <p:tav tm="0">
                                          <p:val>
                                            <p:strVal val="ppt_y"/>
                                          </p:val>
                                        </p:tav>
                                        <p:tav tm="100000">
                                          <p:val>
                                            <p:strVal val="ppt_y-.1"/>
                                          </p:val>
                                        </p:tav>
                                      </p:tavLst>
                                    </p:anim>
                                    <p:set>
                                      <p:cBhvr>
                                        <p:cTn id="92" dur="1" fill="hold">
                                          <p:stCondLst>
                                            <p:cond delay="999"/>
                                          </p:stCondLst>
                                        </p:cTn>
                                        <p:tgtEl>
                                          <p:spTgt spid="29"/>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sai-1.wav"/>
                                        </p:tgtEl>
                                      </p:cMediaNode>
                                    </p:audio>
                                  </p:subTnLst>
                                </p:cTn>
                              </p:par>
                              <p:par>
                                <p:cTn id="96" presetID="1" presetClass="emph" presetSubtype="2" fill="hold" nodeType="withEffect">
                                  <p:stCondLst>
                                    <p:cond delay="0"/>
                                  </p:stCondLst>
                                  <p:childTnLst>
                                    <p:animClr clrSpc="rgb" dir="cw">
                                      <p:cBhvr>
                                        <p:cTn id="97" dur="2000" fill="hold"/>
                                        <p:tgtEl>
                                          <p:spTgt spid="32"/>
                                        </p:tgtEl>
                                        <p:attrNameLst>
                                          <p:attrName>fillcolor</p:attrName>
                                        </p:attrNameLst>
                                      </p:cBhvr>
                                      <p:to>
                                        <a:srgbClr val="FF0000"/>
                                      </p:to>
                                    </p:animClr>
                                    <p:set>
                                      <p:cBhvr>
                                        <p:cTn id="98" dur="2000" fill="hold"/>
                                        <p:tgtEl>
                                          <p:spTgt spid="32"/>
                                        </p:tgtEl>
                                        <p:attrNameLst>
                                          <p:attrName>fill.type</p:attrName>
                                        </p:attrNameLst>
                                      </p:cBhvr>
                                      <p:to>
                                        <p:strVal val="solid"/>
                                      </p:to>
                                    </p:set>
                                    <p:set>
                                      <p:cBhvr>
                                        <p:cTn id="99" dur="2000" fill="hold"/>
                                        <p:tgtEl>
                                          <p:spTgt spid="32"/>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2000" fill="hold"/>
                                        <p:tgtEl>
                                          <p:spTgt spid="33"/>
                                        </p:tgtEl>
                                        <p:attrNameLst>
                                          <p:attrName>fillcolor</p:attrName>
                                        </p:attrNameLst>
                                      </p:cBhvr>
                                      <p:to>
                                        <a:srgbClr val="5DD3FF"/>
                                      </p:to>
                                    </p:animClr>
                                    <p:set>
                                      <p:cBhvr>
                                        <p:cTn id="102" dur="2000" fill="hold"/>
                                        <p:tgtEl>
                                          <p:spTgt spid="33"/>
                                        </p:tgtEl>
                                        <p:attrNameLst>
                                          <p:attrName>fill.type</p:attrName>
                                        </p:attrNameLst>
                                      </p:cBhvr>
                                      <p:to>
                                        <p:strVal val="solid"/>
                                      </p:to>
                                    </p:set>
                                    <p:set>
                                      <p:cBhvr>
                                        <p:cTn id="103" dur="2000" fill="hold"/>
                                        <p:tgtEl>
                                          <p:spTgt spid="33"/>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104" restart="whenNotActive" fill="hold" evtFilter="cancelBubble" nodeType="interactiveSeq">
                <p:stCondLst>
                  <p:cond evt="onClick" delay="0">
                    <p:tgtEl>
                      <p:spTgt spid="37"/>
                    </p:tgtEl>
                  </p:cond>
                </p:stCondLst>
                <p:endSync evt="end" delay="0">
                  <p:rtn val="all"/>
                </p:endSync>
                <p:childTnLst>
                  <p:par>
                    <p:cTn id="105" fill="hold">
                      <p:stCondLst>
                        <p:cond delay="0"/>
                      </p:stCondLst>
                      <p:childTnLst>
                        <p:par>
                          <p:cTn id="106" fill="hold">
                            <p:stCondLst>
                              <p:cond delay="0"/>
                            </p:stCondLst>
                            <p:childTnLst>
                              <p:par>
                                <p:cTn id="107" presetID="47" presetClass="exit" presetSubtype="0" fill="hold" grpId="0" nodeType="clickEffect">
                                  <p:stCondLst>
                                    <p:cond delay="0"/>
                                  </p:stCondLst>
                                  <p:childTnLst>
                                    <p:animEffect transition="out" filter="fade">
                                      <p:cBhvr>
                                        <p:cTn id="108" dur="1000"/>
                                        <p:tgtEl>
                                          <p:spTgt spid="37"/>
                                        </p:tgtEl>
                                      </p:cBhvr>
                                    </p:animEffect>
                                    <p:anim calcmode="lin" valueType="num">
                                      <p:cBhvr>
                                        <p:cTn id="109" dur="1000"/>
                                        <p:tgtEl>
                                          <p:spTgt spid="37"/>
                                        </p:tgtEl>
                                        <p:attrNameLst>
                                          <p:attrName>ppt_x</p:attrName>
                                        </p:attrNameLst>
                                      </p:cBhvr>
                                      <p:tavLst>
                                        <p:tav tm="0">
                                          <p:val>
                                            <p:strVal val="ppt_x"/>
                                          </p:val>
                                        </p:tav>
                                        <p:tav tm="100000">
                                          <p:val>
                                            <p:strVal val="ppt_x"/>
                                          </p:val>
                                        </p:tav>
                                      </p:tavLst>
                                    </p:anim>
                                    <p:anim calcmode="lin" valueType="num">
                                      <p:cBhvr>
                                        <p:cTn id="110" dur="1000"/>
                                        <p:tgtEl>
                                          <p:spTgt spid="37"/>
                                        </p:tgtEl>
                                        <p:attrNameLst>
                                          <p:attrName>ppt_y</p:attrName>
                                        </p:attrNameLst>
                                      </p:cBhvr>
                                      <p:tavLst>
                                        <p:tav tm="0">
                                          <p:val>
                                            <p:strVal val="ppt_y"/>
                                          </p:val>
                                        </p:tav>
                                        <p:tav tm="100000">
                                          <p:val>
                                            <p:strVal val="ppt_y-.1"/>
                                          </p:val>
                                        </p:tav>
                                      </p:tavLst>
                                    </p:anim>
                                    <p:set>
                                      <p:cBhvr>
                                        <p:cTn id="111" dur="1" fill="hold">
                                          <p:stCondLst>
                                            <p:cond delay="999"/>
                                          </p:stCondLst>
                                        </p:cTn>
                                        <p:tgtEl>
                                          <p:spTgt spid="37"/>
                                        </p:tgtEl>
                                        <p:attrNameLst>
                                          <p:attrName>style.visibility</p:attrName>
                                        </p:attrNameLst>
                                      </p:cBhvr>
                                      <p:to>
                                        <p:strVal val="hidden"/>
                                      </p:to>
                                    </p:set>
                                  </p:childTnLst>
                                </p:cTn>
                              </p:par>
                              <p:par>
                                <p:cTn id="112" presetID="47" presetClass="exit" presetSubtype="0" fill="hold" nodeType="withEffect">
                                  <p:stCondLst>
                                    <p:cond delay="0"/>
                                  </p:stCondLst>
                                  <p:childTnLst>
                                    <p:animEffect transition="out" filter="fade">
                                      <p:cBhvr>
                                        <p:cTn id="113" dur="1000"/>
                                        <p:tgtEl>
                                          <p:spTgt spid="36"/>
                                        </p:tgtEl>
                                      </p:cBhvr>
                                    </p:animEffect>
                                    <p:anim calcmode="lin" valueType="num">
                                      <p:cBhvr>
                                        <p:cTn id="114" dur="1000"/>
                                        <p:tgtEl>
                                          <p:spTgt spid="36"/>
                                        </p:tgtEl>
                                        <p:attrNameLst>
                                          <p:attrName>ppt_x</p:attrName>
                                        </p:attrNameLst>
                                      </p:cBhvr>
                                      <p:tavLst>
                                        <p:tav tm="0">
                                          <p:val>
                                            <p:strVal val="ppt_x"/>
                                          </p:val>
                                        </p:tav>
                                        <p:tav tm="100000">
                                          <p:val>
                                            <p:strVal val="ppt_x"/>
                                          </p:val>
                                        </p:tav>
                                      </p:tavLst>
                                    </p:anim>
                                    <p:anim calcmode="lin" valueType="num">
                                      <p:cBhvr>
                                        <p:cTn id="115" dur="1000"/>
                                        <p:tgtEl>
                                          <p:spTgt spid="36"/>
                                        </p:tgtEl>
                                        <p:attrNameLst>
                                          <p:attrName>ppt_y</p:attrName>
                                        </p:attrNameLst>
                                      </p:cBhvr>
                                      <p:tavLst>
                                        <p:tav tm="0">
                                          <p:val>
                                            <p:strVal val="ppt_y"/>
                                          </p:val>
                                        </p:tav>
                                        <p:tav tm="100000">
                                          <p:val>
                                            <p:strVal val="ppt_y-.1"/>
                                          </p:val>
                                        </p:tav>
                                      </p:tavLst>
                                    </p:anim>
                                    <p:set>
                                      <p:cBhvr>
                                        <p:cTn id="116" dur="1" fill="hold">
                                          <p:stCondLst>
                                            <p:cond delay="999"/>
                                          </p:stCondLst>
                                        </p:cTn>
                                        <p:tgtEl>
                                          <p:spTgt spid="36"/>
                                        </p:tgtEl>
                                        <p:attrNameLst>
                                          <p:attrName>style.visibility</p:attrName>
                                        </p:attrNameLst>
                                      </p:cBhvr>
                                      <p:to>
                                        <p:strVal val="hidden"/>
                                      </p:to>
                                    </p:set>
                                  </p:childTnLst>
                                </p:cTn>
                              </p:par>
                            </p:childTnLst>
                          </p:cTn>
                        </p:par>
                        <p:par>
                          <p:cTn id="117" fill="hold">
                            <p:stCondLst>
                              <p:cond delay="1000"/>
                            </p:stCondLst>
                            <p:childTnLst>
                              <p:par>
                                <p:cTn id="118" presetID="1" presetClass="entr" presetSubtype="0" fill="hold" grpId="0" nodeType="afterEffect">
                                  <p:stCondLst>
                                    <p:cond delay="0"/>
                                  </p:stCondLst>
                                  <p:childTnLst>
                                    <p:set>
                                      <p:cBhvr>
                                        <p:cTn id="119"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sai-1.wav"/>
                                        </p:tgtEl>
                                      </p:cMediaNode>
                                    </p:audio>
                                  </p:subTnLst>
                                </p:cTn>
                              </p:par>
                              <p:par>
                                <p:cTn id="120" presetID="1" presetClass="emph" presetSubtype="2" fill="hold" nodeType="withEffect">
                                  <p:stCondLst>
                                    <p:cond delay="0"/>
                                  </p:stCondLst>
                                  <p:childTnLst>
                                    <p:animClr clrSpc="rgb" dir="cw">
                                      <p:cBhvr>
                                        <p:cTn id="121" dur="2000" fill="hold"/>
                                        <p:tgtEl>
                                          <p:spTgt spid="33"/>
                                        </p:tgtEl>
                                        <p:attrNameLst>
                                          <p:attrName>fillcolor</p:attrName>
                                        </p:attrNameLst>
                                      </p:cBhvr>
                                      <p:to>
                                        <a:srgbClr val="5DD3FF"/>
                                      </p:to>
                                    </p:animClr>
                                    <p:set>
                                      <p:cBhvr>
                                        <p:cTn id="122" dur="2000" fill="hold"/>
                                        <p:tgtEl>
                                          <p:spTgt spid="33"/>
                                        </p:tgtEl>
                                        <p:attrNameLst>
                                          <p:attrName>fill.type</p:attrName>
                                        </p:attrNameLst>
                                      </p:cBhvr>
                                      <p:to>
                                        <p:strVal val="solid"/>
                                      </p:to>
                                    </p:set>
                                    <p:set>
                                      <p:cBhvr>
                                        <p:cTn id="123" dur="2000" fill="hold"/>
                                        <p:tgtEl>
                                          <p:spTgt spid="33"/>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2000" fill="hold"/>
                                        <p:tgtEl>
                                          <p:spTgt spid="35"/>
                                        </p:tgtEl>
                                        <p:attrNameLst>
                                          <p:attrName>fillcolor</p:attrName>
                                        </p:attrNameLst>
                                      </p:cBhvr>
                                      <p:to>
                                        <a:srgbClr val="FF0000"/>
                                      </p:to>
                                    </p:animClr>
                                    <p:set>
                                      <p:cBhvr>
                                        <p:cTn id="126" dur="2000" fill="hold"/>
                                        <p:tgtEl>
                                          <p:spTgt spid="35"/>
                                        </p:tgtEl>
                                        <p:attrNameLst>
                                          <p:attrName>fill.type</p:attrName>
                                        </p:attrNameLst>
                                      </p:cBhvr>
                                      <p:to>
                                        <p:strVal val="solid"/>
                                      </p:to>
                                    </p:set>
                                    <p:set>
                                      <p:cBhvr>
                                        <p:cTn id="127" dur="2000" fill="hold"/>
                                        <p:tgtEl>
                                          <p:spTgt spid="35"/>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31" grpId="0"/>
      <p:bldP spid="32" grpId="0" animBg="1"/>
      <p:bldP spid="33" grpId="0" animBg="1"/>
      <p:bldP spid="34" grpId="0" animBg="1"/>
      <p:bldP spid="35" grpId="0" animBg="1"/>
      <p:bldP spid="37" grpId="0"/>
      <p:bldP spid="40" grpId="0"/>
      <p:bldP spid="43" grpId="0" animBg="1"/>
      <p:bldP spid="44" grpId="0" animBg="1"/>
      <p:bldP spid="45" grpId="0" animBg="1"/>
      <p:bldP spid="42" grpId="0"/>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a:stretch>
        </a:blipFill>
        <a:effectLst/>
      </p:bgPr>
    </p:bg>
    <p:spTree>
      <p:nvGrpSpPr>
        <p:cNvPr id="1" name=""/>
        <p:cNvGrpSpPr/>
        <p:nvPr/>
      </p:nvGrpSpPr>
      <p:grpSpPr>
        <a:xfrm>
          <a:off x="0" y="0"/>
          <a:ext cx="0" cy="0"/>
          <a:chOff x="0" y="0"/>
          <a:chExt cx="0" cy="0"/>
        </a:xfrm>
      </p:grpSpPr>
      <p:pic>
        <p:nvPicPr>
          <p:cNvPr id="2" name="Picture 1" descr="4f942a9486ec68153575dc78a42d480b.png"/>
          <p:cNvPicPr>
            <a:picLocks noChangeAspect="1"/>
          </p:cNvPicPr>
          <p:nvPr/>
        </p:nvPicPr>
        <p:blipFill>
          <a:blip r:embed="rId6" cstate="print"/>
          <a:stretch>
            <a:fillRect/>
          </a:stretch>
        </p:blipFill>
        <p:spPr>
          <a:xfrm>
            <a:off x="-812129" y="3523173"/>
            <a:ext cx="3107094" cy="2819400"/>
          </a:xfrm>
          <a:prstGeom prst="rect">
            <a:avLst/>
          </a:prstGeom>
        </p:spPr>
      </p:pic>
      <p:pic>
        <p:nvPicPr>
          <p:cNvPr id="3" name="Picture 2" descr="e324d9d037662d64fc16b51b9bfbdbac.png"/>
          <p:cNvPicPr>
            <a:picLocks noChangeAspect="1"/>
          </p:cNvPicPr>
          <p:nvPr/>
        </p:nvPicPr>
        <p:blipFill>
          <a:blip r:embed="rId7" cstate="print"/>
          <a:stretch>
            <a:fillRect/>
          </a:stretch>
        </p:blipFill>
        <p:spPr>
          <a:xfrm>
            <a:off x="4122741" y="5553401"/>
            <a:ext cx="1536048" cy="1658932"/>
          </a:xfrm>
          <a:prstGeom prst="rect">
            <a:avLst/>
          </a:prstGeom>
        </p:spPr>
      </p:pic>
      <p:pic>
        <p:nvPicPr>
          <p:cNvPr id="4" name="Picture 3" descr="e324d9d037662d64fc16b51b9bfbdbac.png"/>
          <p:cNvPicPr>
            <a:picLocks noChangeAspect="1"/>
          </p:cNvPicPr>
          <p:nvPr/>
        </p:nvPicPr>
        <p:blipFill>
          <a:blip r:embed="rId8" cstate="print"/>
          <a:stretch>
            <a:fillRect/>
          </a:stretch>
        </p:blipFill>
        <p:spPr>
          <a:xfrm>
            <a:off x="6408741" y="5603667"/>
            <a:ext cx="1536048" cy="1550960"/>
          </a:xfrm>
          <a:prstGeom prst="rect">
            <a:avLst/>
          </a:prstGeom>
        </p:spPr>
      </p:pic>
      <p:pic>
        <p:nvPicPr>
          <p:cNvPr id="5" name="Picture 4" descr="e324d9d037662d64fc16b51b9bfbdbac.png"/>
          <p:cNvPicPr>
            <a:picLocks noChangeAspect="1"/>
          </p:cNvPicPr>
          <p:nvPr/>
        </p:nvPicPr>
        <p:blipFill>
          <a:blip r:embed="rId9" cstate="print"/>
          <a:stretch>
            <a:fillRect/>
          </a:stretch>
        </p:blipFill>
        <p:spPr>
          <a:xfrm>
            <a:off x="8770959" y="5661562"/>
            <a:ext cx="1460429" cy="1474607"/>
          </a:xfrm>
          <a:prstGeom prst="rect">
            <a:avLst/>
          </a:prstGeom>
        </p:spPr>
      </p:pic>
      <p:pic>
        <p:nvPicPr>
          <p:cNvPr id="6" name="Picture 5" descr="e324d9d037662d64fc16b51b9bfbdbac.png"/>
          <p:cNvPicPr>
            <a:picLocks noChangeAspect="1"/>
          </p:cNvPicPr>
          <p:nvPr/>
        </p:nvPicPr>
        <p:blipFill>
          <a:blip r:embed="rId8" cstate="print"/>
          <a:stretch>
            <a:fillRect/>
          </a:stretch>
        </p:blipFill>
        <p:spPr>
          <a:xfrm>
            <a:off x="1836741" y="5603667"/>
            <a:ext cx="1536048" cy="1550960"/>
          </a:xfrm>
          <a:prstGeom prst="rect">
            <a:avLst/>
          </a:prstGeom>
        </p:spPr>
      </p:pic>
      <p:pic>
        <p:nvPicPr>
          <p:cNvPr id="7" name="Picture 6" descr="e86f050d219b5585368f7ef298c00175.png"/>
          <p:cNvPicPr>
            <a:picLocks noChangeAspect="1"/>
          </p:cNvPicPr>
          <p:nvPr/>
        </p:nvPicPr>
        <p:blipFill>
          <a:blip r:embed="rId10" cstate="print"/>
          <a:stretch>
            <a:fillRect/>
          </a:stretch>
        </p:blipFill>
        <p:spPr>
          <a:xfrm>
            <a:off x="8893197" y="5265461"/>
            <a:ext cx="1413164" cy="1413164"/>
          </a:xfrm>
          <a:prstGeom prst="rect">
            <a:avLst/>
          </a:prstGeom>
        </p:spPr>
      </p:pic>
      <p:sp>
        <p:nvSpPr>
          <p:cNvPr id="9" name="TextBox 8"/>
          <p:cNvSpPr txBox="1"/>
          <p:nvPr/>
        </p:nvSpPr>
        <p:spPr>
          <a:xfrm>
            <a:off x="9129826" y="5684060"/>
            <a:ext cx="79851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D</a:t>
            </a:r>
          </a:p>
        </p:txBody>
      </p:sp>
      <p:sp>
        <p:nvSpPr>
          <p:cNvPr id="10" name="Rectangle 9"/>
          <p:cNvSpPr/>
          <p:nvPr/>
        </p:nvSpPr>
        <p:spPr>
          <a:xfrm>
            <a:off x="6817413" y="2810526"/>
            <a:ext cx="4926096" cy="101075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600" dirty="0">
                <a:solidFill>
                  <a:schemeClr val="tx1"/>
                </a:solidFill>
                <a:latin typeface="UTM Avo" panose="02040603050506020204" pitchFamily="18" charset="0"/>
                <a:cs typeface="Times New Roman" panose="02020603050405020304" pitchFamily="18" charset="0"/>
              </a:rPr>
              <a:t>D) </a:t>
            </a:r>
            <a:r>
              <a:rPr lang="en-US" sz="2600" dirty="0" err="1">
                <a:solidFill>
                  <a:schemeClr val="tx1"/>
                </a:solidFill>
                <a:latin typeface="UTM Avo" panose="02040603050506020204" pitchFamily="18" charset="0"/>
                <a:cs typeface="Times New Roman" panose="02020603050405020304" pitchFamily="18" charset="0"/>
              </a:rPr>
              <a:t>Chỉ</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thiếu</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trái</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ớt</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phần</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bố</a:t>
            </a:r>
            <a:r>
              <a:rPr lang="en-US" sz="2600" dirty="0">
                <a:solidFill>
                  <a:schemeClr val="tx1"/>
                </a:solidFill>
                <a:latin typeface="UTM Avo" panose="02040603050506020204" pitchFamily="18" charset="0"/>
                <a:cs typeface="Times New Roman" panose="02020603050405020304" pitchFamily="18" charset="0"/>
              </a:rPr>
              <a:t>.</a:t>
            </a:r>
          </a:p>
        </p:txBody>
      </p:sp>
      <p:sp>
        <p:nvSpPr>
          <p:cNvPr id="11" name="Rectangle 10"/>
          <p:cNvSpPr/>
          <p:nvPr/>
        </p:nvSpPr>
        <p:spPr>
          <a:xfrm>
            <a:off x="6817413" y="1735568"/>
            <a:ext cx="4926096" cy="97388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600" dirty="0">
                <a:solidFill>
                  <a:schemeClr val="tx1"/>
                </a:solidFill>
                <a:latin typeface="UTM Avo" panose="02040603050506020204" pitchFamily="18" charset="0"/>
                <a:cs typeface="Times New Roman" panose="02020603050405020304" pitchFamily="18" charset="0"/>
              </a:rPr>
              <a:t>B) </a:t>
            </a:r>
            <a:r>
              <a:rPr lang="en-US" sz="2600" dirty="0" err="1">
                <a:solidFill>
                  <a:schemeClr val="tx1"/>
                </a:solidFill>
                <a:latin typeface="UTM Avo" panose="02040603050506020204" pitchFamily="18" charset="0"/>
                <a:cs typeface="Times New Roman" panose="02020603050405020304" pitchFamily="18" charset="0"/>
              </a:rPr>
              <a:t>Chuẩn</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bị</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rất</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đầy</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đủ</a:t>
            </a:r>
            <a:r>
              <a:rPr lang="en-US" sz="2600" dirty="0">
                <a:solidFill>
                  <a:schemeClr val="tx1"/>
                </a:solidFill>
                <a:latin typeface="UTM Avo" panose="02040603050506020204" pitchFamily="18" charset="0"/>
                <a:cs typeface="Times New Roman" panose="02020603050405020304" pitchFamily="18" charset="0"/>
              </a:rPr>
              <a:t>.</a:t>
            </a:r>
          </a:p>
        </p:txBody>
      </p:sp>
      <p:sp>
        <p:nvSpPr>
          <p:cNvPr id="12" name="Rectangle 11"/>
          <p:cNvSpPr/>
          <p:nvPr/>
        </p:nvSpPr>
        <p:spPr>
          <a:xfrm>
            <a:off x="351171" y="2810526"/>
            <a:ext cx="6176377" cy="101075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600" dirty="0">
                <a:solidFill>
                  <a:schemeClr val="tx1"/>
                </a:solidFill>
                <a:latin typeface="UTM Avo" panose="02040603050506020204" pitchFamily="18" charset="0"/>
                <a:cs typeface="Times New Roman" panose="02020603050405020304" pitchFamily="18" charset="0"/>
              </a:rPr>
              <a:t>C) </a:t>
            </a:r>
            <a:r>
              <a:rPr lang="en-US" sz="2600" dirty="0" err="1">
                <a:solidFill>
                  <a:schemeClr val="tx1"/>
                </a:solidFill>
                <a:latin typeface="UTM Avo" panose="02040603050506020204" pitchFamily="18" charset="0"/>
                <a:cs typeface="Times New Roman" panose="02020603050405020304" pitchFamily="18" charset="0"/>
              </a:rPr>
              <a:t>Có</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thêm</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một</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vết</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nhọ</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nồi</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trên</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má</a:t>
            </a:r>
            <a:r>
              <a:rPr lang="en-US" sz="2600" dirty="0">
                <a:solidFill>
                  <a:schemeClr val="tx1"/>
                </a:solidFill>
                <a:latin typeface="UTM Avo" panose="02040603050506020204" pitchFamily="18" charset="0"/>
                <a:cs typeface="Times New Roman" panose="02020603050405020304" pitchFamily="18" charset="0"/>
              </a:rPr>
              <a:t>.</a:t>
            </a:r>
          </a:p>
        </p:txBody>
      </p:sp>
      <p:sp>
        <p:nvSpPr>
          <p:cNvPr id="13" name="Rectangle 12"/>
          <p:cNvSpPr/>
          <p:nvPr/>
        </p:nvSpPr>
        <p:spPr>
          <a:xfrm>
            <a:off x="351171" y="1738224"/>
            <a:ext cx="6176377" cy="97388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600" dirty="0">
                <a:solidFill>
                  <a:schemeClr val="tx1"/>
                </a:solidFill>
                <a:latin typeface="UTM Avo" panose="02040603050506020204" pitchFamily="18" charset="0"/>
                <a:cs typeface="Times New Roman" panose="02020603050405020304" pitchFamily="18" charset="0"/>
              </a:rPr>
              <a:t>A) </a:t>
            </a:r>
            <a:r>
              <a:rPr lang="en-US" sz="2600" dirty="0" err="1">
                <a:solidFill>
                  <a:schemeClr val="tx1"/>
                </a:solidFill>
                <a:latin typeface="UTM Avo" panose="02040603050506020204" pitchFamily="18" charset="0"/>
                <a:cs typeface="Times New Roman" panose="02020603050405020304" pitchFamily="18" charset="0"/>
              </a:rPr>
              <a:t>Thiếu</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một</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cái</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bát</a:t>
            </a:r>
            <a:r>
              <a:rPr lang="en-US" sz="2600" dirty="0">
                <a:solidFill>
                  <a:schemeClr val="tx1"/>
                </a:solidFill>
                <a:latin typeface="UTM Avo" panose="02040603050506020204" pitchFamily="18" charset="0"/>
                <a:cs typeface="Times New Roman" panose="02020603050405020304" pitchFamily="18" charset="0"/>
              </a:rPr>
              <a:t>.</a:t>
            </a:r>
          </a:p>
        </p:txBody>
      </p:sp>
      <p:pic>
        <p:nvPicPr>
          <p:cNvPr id="14" name="Picture 13" descr="e86f050d219b5585368f7ef298c00175.png"/>
          <p:cNvPicPr>
            <a:picLocks noChangeAspect="1"/>
          </p:cNvPicPr>
          <p:nvPr/>
        </p:nvPicPr>
        <p:blipFill>
          <a:blip r:embed="rId11" cstate="print"/>
          <a:stretch>
            <a:fillRect/>
          </a:stretch>
        </p:blipFill>
        <p:spPr>
          <a:xfrm>
            <a:off x="1784142" y="5157911"/>
            <a:ext cx="1597490" cy="1536048"/>
          </a:xfrm>
          <a:prstGeom prst="rect">
            <a:avLst/>
          </a:prstGeom>
        </p:spPr>
      </p:pic>
      <p:sp>
        <p:nvSpPr>
          <p:cNvPr id="15" name="TextBox 14"/>
          <p:cNvSpPr txBox="1"/>
          <p:nvPr/>
        </p:nvSpPr>
        <p:spPr>
          <a:xfrm>
            <a:off x="2067280" y="5605574"/>
            <a:ext cx="71561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A</a:t>
            </a:r>
          </a:p>
        </p:txBody>
      </p:sp>
      <p:pic>
        <p:nvPicPr>
          <p:cNvPr id="16" name="Picture 15" descr="ca.png"/>
          <p:cNvPicPr>
            <a:picLocks noChangeAspect="1"/>
          </p:cNvPicPr>
          <p:nvPr/>
        </p:nvPicPr>
        <p:blipFill>
          <a:blip r:embed="rId12" cstate="print"/>
          <a:stretch>
            <a:fillRect/>
          </a:stretch>
        </p:blipFill>
        <p:spPr>
          <a:xfrm>
            <a:off x="4649007" y="5909685"/>
            <a:ext cx="430093" cy="381932"/>
          </a:xfrm>
          <a:prstGeom prst="rect">
            <a:avLst/>
          </a:prstGeom>
        </p:spPr>
      </p:pic>
      <p:pic>
        <p:nvPicPr>
          <p:cNvPr id="17" name="Picture 16" descr="e86f050d219b5585368f7ef298c00175.png"/>
          <p:cNvPicPr>
            <a:picLocks noChangeAspect="1"/>
          </p:cNvPicPr>
          <p:nvPr/>
        </p:nvPicPr>
        <p:blipFill>
          <a:blip r:embed="rId13" cstate="print"/>
          <a:stretch>
            <a:fillRect/>
          </a:stretch>
        </p:blipFill>
        <p:spPr>
          <a:xfrm>
            <a:off x="6604215" y="5219560"/>
            <a:ext cx="1351722" cy="1413164"/>
          </a:xfrm>
          <a:prstGeom prst="rect">
            <a:avLst/>
          </a:prstGeom>
        </p:spPr>
      </p:pic>
      <p:sp>
        <p:nvSpPr>
          <p:cNvPr id="18" name="TextBox 17"/>
          <p:cNvSpPr txBox="1"/>
          <p:nvPr/>
        </p:nvSpPr>
        <p:spPr>
          <a:xfrm>
            <a:off x="6821437" y="5614938"/>
            <a:ext cx="68627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C</a:t>
            </a:r>
          </a:p>
        </p:txBody>
      </p:sp>
      <p:pic>
        <p:nvPicPr>
          <p:cNvPr id="19" name="Picture 18" descr="e86f050d219b5585368f7ef298c00175.png"/>
          <p:cNvPicPr>
            <a:picLocks noChangeAspect="1"/>
          </p:cNvPicPr>
          <p:nvPr/>
        </p:nvPicPr>
        <p:blipFill>
          <a:blip r:embed="rId14" cstate="print"/>
          <a:stretch>
            <a:fillRect/>
          </a:stretch>
        </p:blipFill>
        <p:spPr>
          <a:xfrm>
            <a:off x="4271276" y="5229005"/>
            <a:ext cx="1413164" cy="1351722"/>
          </a:xfrm>
          <a:prstGeom prst="rect">
            <a:avLst/>
          </a:prstGeom>
        </p:spPr>
      </p:pic>
      <p:sp>
        <p:nvSpPr>
          <p:cNvPr id="20" name="TextBox 19"/>
          <p:cNvSpPr txBox="1"/>
          <p:nvPr/>
        </p:nvSpPr>
        <p:spPr>
          <a:xfrm>
            <a:off x="4479442" y="5595128"/>
            <a:ext cx="76922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B</a:t>
            </a:r>
          </a:p>
        </p:txBody>
      </p:sp>
      <p:sp>
        <p:nvSpPr>
          <p:cNvPr id="21" name="Rectangle 20"/>
          <p:cNvSpPr/>
          <p:nvPr/>
        </p:nvSpPr>
        <p:spPr>
          <a:xfrm>
            <a:off x="1996239" y="5618725"/>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2" name="Rectangle 21"/>
          <p:cNvSpPr/>
          <p:nvPr/>
        </p:nvSpPr>
        <p:spPr>
          <a:xfrm>
            <a:off x="9033797" y="5633507"/>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3" name="Rectangle 22"/>
          <p:cNvSpPr/>
          <p:nvPr/>
        </p:nvSpPr>
        <p:spPr>
          <a:xfrm>
            <a:off x="6715323" y="5587742"/>
            <a:ext cx="881689"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pic>
        <p:nvPicPr>
          <p:cNvPr id="24" name="Picture 23" descr="4f942a9486ec68153575dc78a42d480b.png"/>
          <p:cNvPicPr>
            <a:picLocks noChangeAspect="1"/>
          </p:cNvPicPr>
          <p:nvPr/>
        </p:nvPicPr>
        <p:blipFill>
          <a:blip r:embed="rId6" cstate="print"/>
          <a:stretch>
            <a:fillRect/>
          </a:stretch>
        </p:blipFill>
        <p:spPr>
          <a:xfrm>
            <a:off x="4349318" y="3552520"/>
            <a:ext cx="3107094" cy="2819400"/>
          </a:xfrm>
          <a:prstGeom prst="rect">
            <a:avLst/>
          </a:prstGeom>
        </p:spPr>
      </p:pic>
      <p:sp>
        <p:nvSpPr>
          <p:cNvPr id="25" name="Rounded Rectangle 24"/>
          <p:cNvSpPr/>
          <p:nvPr/>
        </p:nvSpPr>
        <p:spPr>
          <a:xfrm>
            <a:off x="11090804"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7" name="Rectangle 26">
            <a:extLst>
              <a:ext uri="{FF2B5EF4-FFF2-40B4-BE49-F238E27FC236}">
                <a16:creationId xmlns:a16="http://schemas.microsoft.com/office/drawing/2014/main" xmlns="" id="{8D6FE4EB-7B47-4535-B090-D1EE08795503}"/>
              </a:ext>
            </a:extLst>
          </p:cNvPr>
          <p:cNvSpPr/>
          <p:nvPr/>
        </p:nvSpPr>
        <p:spPr>
          <a:xfrm>
            <a:off x="351172" y="184856"/>
            <a:ext cx="11488068" cy="143479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dirty="0" err="1">
                <a:solidFill>
                  <a:schemeClr val="tx1"/>
                </a:solidFill>
                <a:latin typeface="UTM Avo"/>
                <a:cs typeface="Times New Roman" panose="02020603050405020304" pitchFamily="18" charset="0"/>
              </a:rPr>
              <a:t>Trong</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bài</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Nấu</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bữa</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cơm</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đầu</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tiên</a:t>
            </a:r>
            <a:r>
              <a:rPr lang="en-US" sz="2600" dirty="0">
                <a:solidFill>
                  <a:schemeClr val="tx1"/>
                </a:solidFill>
                <a:latin typeface="UTM Avo"/>
                <a:cs typeface="Times New Roman" panose="02020603050405020304" pitchFamily="18" charset="0"/>
              </a:rPr>
              <a:t>”. </a:t>
            </a:r>
          </a:p>
          <a:p>
            <a:pPr algn="ctr"/>
            <a:r>
              <a:rPr lang="en-US" sz="2600" dirty="0" err="1">
                <a:solidFill>
                  <a:schemeClr val="tx1"/>
                </a:solidFill>
                <a:latin typeface="UTM Avo"/>
                <a:cs typeface="Times New Roman" panose="02020603050405020304" pitchFamily="18" charset="0"/>
              </a:rPr>
              <a:t>Mâm</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cơm</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được</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bạn</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nhỏ</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chuẩn</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bị</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như</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thế</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nào</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Chọn</a:t>
            </a:r>
            <a:r>
              <a:rPr lang="en-US" sz="2600" dirty="0">
                <a:solidFill>
                  <a:schemeClr val="tx1"/>
                </a:solidFill>
                <a:latin typeface="UTM Avo"/>
                <a:cs typeface="Times New Roman" panose="02020603050405020304" pitchFamily="18" charset="0"/>
              </a:rPr>
              <a:t> ý </a:t>
            </a:r>
            <a:r>
              <a:rPr lang="en-US" sz="2600" dirty="0" err="1">
                <a:solidFill>
                  <a:schemeClr val="tx1"/>
                </a:solidFill>
                <a:latin typeface="UTM Avo"/>
                <a:cs typeface="Times New Roman" panose="02020603050405020304" pitchFamily="18" charset="0"/>
              </a:rPr>
              <a:t>đúng</a:t>
            </a:r>
            <a:r>
              <a:rPr lang="en-US" sz="2600" dirty="0">
                <a:solidFill>
                  <a:schemeClr val="tx1"/>
                </a:solidFill>
                <a:latin typeface="UTM Avo"/>
                <a:cs typeface="Times New Roman" panose="02020603050405020304" pitchFamily="18" charset="0"/>
              </a:rPr>
              <a:t>:</a:t>
            </a:r>
          </a:p>
        </p:txBody>
      </p:sp>
    </p:spTree>
    <p:extLst>
      <p:ext uri="{BB962C8B-B14F-4D97-AF65-F5344CB8AC3E}">
        <p14:creationId xmlns:p14="http://schemas.microsoft.com/office/powerpoint/2010/main" val="4240844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8969E-6 -2.96296E-6 L 0.42584 0.00417 " pathEditMode="relative" rAng="0" ptsTypes="AA">
                                      <p:cBhvr>
                                        <p:cTn id="6" dur="2000" fill="hold"/>
                                        <p:tgtEl>
                                          <p:spTgt spid="2"/>
                                        </p:tgtEl>
                                        <p:attrNameLst>
                                          <p:attrName>ppt_x</p:attrName>
                                          <p:attrName>ppt_y</p:attrName>
                                        </p:attrNameLst>
                                      </p:cBhvr>
                                      <p:rCtr x="21253" y="46"/>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47" presetClass="exit" presetSubtype="0" fill="hold" grpId="0" nodeType="clickEffect">
                                  <p:stCondLst>
                                    <p:cond delay="0"/>
                                  </p:stCondLst>
                                  <p:childTnLst>
                                    <p:animEffect transition="out" filter="fade">
                                      <p:cBhvr>
                                        <p:cTn id="36" dur="1000"/>
                                        <p:tgtEl>
                                          <p:spTgt spid="20"/>
                                        </p:tgtEl>
                                      </p:cBhvr>
                                    </p:animEffect>
                                    <p:anim calcmode="lin" valueType="num">
                                      <p:cBhvr>
                                        <p:cTn id="37" dur="1000"/>
                                        <p:tgtEl>
                                          <p:spTgt spid="20"/>
                                        </p:tgtEl>
                                        <p:attrNameLst>
                                          <p:attrName>ppt_x</p:attrName>
                                        </p:attrNameLst>
                                      </p:cBhvr>
                                      <p:tavLst>
                                        <p:tav tm="0">
                                          <p:val>
                                            <p:strVal val="ppt_x"/>
                                          </p:val>
                                        </p:tav>
                                        <p:tav tm="100000">
                                          <p:val>
                                            <p:strVal val="ppt_x"/>
                                          </p:val>
                                        </p:tav>
                                      </p:tavLst>
                                    </p:anim>
                                    <p:anim calcmode="lin" valueType="num">
                                      <p:cBhvr>
                                        <p:cTn id="38" dur="1000"/>
                                        <p:tgtEl>
                                          <p:spTgt spid="20"/>
                                        </p:tgtEl>
                                        <p:attrNameLst>
                                          <p:attrName>ppt_y</p:attrName>
                                        </p:attrNameLst>
                                      </p:cBhvr>
                                      <p:tavLst>
                                        <p:tav tm="0">
                                          <p:val>
                                            <p:strVal val="ppt_y"/>
                                          </p:val>
                                        </p:tav>
                                        <p:tav tm="100000">
                                          <p:val>
                                            <p:strVal val="ppt_y-.1"/>
                                          </p:val>
                                        </p:tav>
                                      </p:tavLst>
                                    </p:anim>
                                    <p:set>
                                      <p:cBhvr>
                                        <p:cTn id="3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dung .wav"/>
                                        </p:tgtEl>
                                      </p:cMediaNode>
                                    </p:audio>
                                  </p:subTnLst>
                                </p:cTn>
                              </p:par>
                              <p:par>
                                <p:cTn id="40" presetID="47" presetClass="exit" presetSubtype="0" fill="hold" nodeType="withEffect">
                                  <p:stCondLst>
                                    <p:cond delay="0"/>
                                  </p:stCondLst>
                                  <p:childTnLst>
                                    <p:animEffect transition="out" filter="fade">
                                      <p:cBhvr>
                                        <p:cTn id="41" dur="1000"/>
                                        <p:tgtEl>
                                          <p:spTgt spid="19"/>
                                        </p:tgtEl>
                                      </p:cBhvr>
                                    </p:animEffect>
                                    <p:anim calcmode="lin" valueType="num">
                                      <p:cBhvr>
                                        <p:cTn id="42" dur="1000"/>
                                        <p:tgtEl>
                                          <p:spTgt spid="19"/>
                                        </p:tgtEl>
                                        <p:attrNameLst>
                                          <p:attrName>ppt_x</p:attrName>
                                        </p:attrNameLst>
                                      </p:cBhvr>
                                      <p:tavLst>
                                        <p:tav tm="0">
                                          <p:val>
                                            <p:strVal val="ppt_x"/>
                                          </p:val>
                                        </p:tav>
                                        <p:tav tm="100000">
                                          <p:val>
                                            <p:strVal val="ppt_x"/>
                                          </p:val>
                                        </p:tav>
                                      </p:tavLst>
                                    </p:anim>
                                    <p:anim calcmode="lin" valueType="num">
                                      <p:cBhvr>
                                        <p:cTn id="43" dur="1000"/>
                                        <p:tgtEl>
                                          <p:spTgt spid="19"/>
                                        </p:tgtEl>
                                        <p:attrNameLst>
                                          <p:attrName>ppt_y</p:attrName>
                                        </p:attrNameLst>
                                      </p:cBhvr>
                                      <p:tavLst>
                                        <p:tav tm="0">
                                          <p:val>
                                            <p:strVal val="ppt_y"/>
                                          </p:val>
                                        </p:tav>
                                        <p:tav tm="100000">
                                          <p:val>
                                            <p:strVal val="ppt_y-.1"/>
                                          </p:val>
                                        </p:tav>
                                      </p:tavLst>
                                    </p:anim>
                                    <p:set>
                                      <p:cBhvr>
                                        <p:cTn id="44" dur="1" fill="hold">
                                          <p:stCondLst>
                                            <p:cond delay="999"/>
                                          </p:stCondLst>
                                        </p:cTn>
                                        <p:tgtEl>
                                          <p:spTgt spid="19"/>
                                        </p:tgtEl>
                                        <p:attrNameLst>
                                          <p:attrName>style.visibility</p:attrName>
                                        </p:attrNameLst>
                                      </p:cBhvr>
                                      <p:to>
                                        <p:strVal val="hidden"/>
                                      </p:to>
                                    </p:set>
                                  </p:childTnLst>
                                </p:cTn>
                              </p:par>
                            </p:childTnLst>
                          </p:cTn>
                        </p:par>
                        <p:par>
                          <p:cTn id="45" fill="hold">
                            <p:stCondLst>
                              <p:cond delay="1000"/>
                            </p:stCondLst>
                            <p:childTnLst>
                              <p:par>
                                <p:cTn id="46" presetID="0" presetClass="path" presetSubtype="0" accel="50000" decel="50000" fill="hold" nodeType="afterEffect">
                                  <p:stCondLst>
                                    <p:cond delay="0"/>
                                  </p:stCondLst>
                                  <p:childTnLst>
                                    <p:animMotion origin="layout" path="M -6.25081E-8 -3.33333E-6 C 0.05105 0.00417 0.1021 0.00834 0.14221 -0.01875 C 0.18232 -0.04583 0.22477 -0.11944 0.24066 -0.1625 C 0.25641 -0.20555 0.25837 -0.26365 0.23753 -0.27708 C 0.21669 -0.29051 0.13752 -0.25555 0.11564 -0.24375 C 0.09376 -0.23194 0.10001 -0.21921 0.10626 -0.20625 " pathEditMode="relative" rAng="0" ptsTypes="AAAAAA">
                                      <p:cBhvr>
                                        <p:cTn id="47" dur="2000" fill="hold"/>
                                        <p:tgtEl>
                                          <p:spTgt spid="16"/>
                                        </p:tgtEl>
                                        <p:attrNameLst>
                                          <p:attrName>ppt_x</p:attrName>
                                          <p:attrName>ppt_y</p:attrName>
                                        </p:attrNameLst>
                                      </p:cBhvr>
                                      <p:rCtr x="12632" y="-13866"/>
                                    </p:animMotion>
                                  </p:childTnLst>
                                </p:cTn>
                              </p:par>
                            </p:childTnLst>
                          </p:cTn>
                        </p:par>
                        <p:par>
                          <p:cTn id="48" fill="hold">
                            <p:stCondLst>
                              <p:cond delay="3000"/>
                            </p:stCondLst>
                            <p:childTnLst>
                              <p:par>
                                <p:cTn id="49" presetID="47" presetClass="exit" presetSubtype="0" fill="hold" nodeType="afterEffect">
                                  <p:stCondLst>
                                    <p:cond delay="0"/>
                                  </p:stCondLst>
                                  <p:childTnLst>
                                    <p:animEffect transition="out" filter="fade">
                                      <p:cBhvr>
                                        <p:cTn id="50" dur="2000"/>
                                        <p:tgtEl>
                                          <p:spTgt spid="16"/>
                                        </p:tgtEl>
                                      </p:cBhvr>
                                    </p:animEffect>
                                    <p:anim calcmode="lin" valueType="num">
                                      <p:cBhvr>
                                        <p:cTn id="51" dur="2000"/>
                                        <p:tgtEl>
                                          <p:spTgt spid="16"/>
                                        </p:tgtEl>
                                        <p:attrNameLst>
                                          <p:attrName>ppt_x</p:attrName>
                                        </p:attrNameLst>
                                      </p:cBhvr>
                                      <p:tavLst>
                                        <p:tav tm="0">
                                          <p:val>
                                            <p:strVal val="ppt_x"/>
                                          </p:val>
                                        </p:tav>
                                        <p:tav tm="100000">
                                          <p:val>
                                            <p:strVal val="ppt_x"/>
                                          </p:val>
                                        </p:tav>
                                      </p:tavLst>
                                    </p:anim>
                                    <p:anim calcmode="lin" valueType="num">
                                      <p:cBhvr>
                                        <p:cTn id="52" dur="2000"/>
                                        <p:tgtEl>
                                          <p:spTgt spid="16"/>
                                        </p:tgtEl>
                                        <p:attrNameLst>
                                          <p:attrName>ppt_y</p:attrName>
                                        </p:attrNameLst>
                                      </p:cBhvr>
                                      <p:tavLst>
                                        <p:tav tm="0">
                                          <p:val>
                                            <p:strVal val="ppt_y"/>
                                          </p:val>
                                        </p:tav>
                                        <p:tav tm="100000">
                                          <p:val>
                                            <p:strVal val="ppt_y-.1"/>
                                          </p:val>
                                        </p:tav>
                                      </p:tavLst>
                                    </p:anim>
                                    <p:set>
                                      <p:cBhvr>
                                        <p:cTn id="53" dur="1" fill="hold">
                                          <p:stCondLst>
                                            <p:cond delay="1999"/>
                                          </p:stCondLst>
                                        </p:cTn>
                                        <p:tgtEl>
                                          <p:spTgt spid="16"/>
                                        </p:tgtEl>
                                        <p:attrNameLst>
                                          <p:attrName>style.visibility</p:attrName>
                                        </p:attrNameLst>
                                      </p:cBhvr>
                                      <p:to>
                                        <p:strVal val="hidden"/>
                                      </p:to>
                                    </p:set>
                                  </p:childTnLst>
                                </p:cTn>
                              </p:par>
                              <p:par>
                                <p:cTn id="54" presetID="1" presetClass="emph" presetSubtype="2" fill="hold" nodeType="withEffect">
                                  <p:stCondLst>
                                    <p:cond delay="0"/>
                                  </p:stCondLst>
                                  <p:childTnLst>
                                    <p:animClr clrSpc="rgb" dir="cw">
                                      <p:cBhvr>
                                        <p:cTn id="55" dur="2000" fill="hold"/>
                                        <p:tgtEl>
                                          <p:spTgt spid="11"/>
                                        </p:tgtEl>
                                        <p:attrNameLst>
                                          <p:attrName>fillcolor</p:attrName>
                                        </p:attrNameLst>
                                      </p:cBhvr>
                                      <p:to>
                                        <a:srgbClr val="5DD3FF"/>
                                      </p:to>
                                    </p:animClr>
                                    <p:set>
                                      <p:cBhvr>
                                        <p:cTn id="56" dur="2000" fill="hold"/>
                                        <p:tgtEl>
                                          <p:spTgt spid="11"/>
                                        </p:tgtEl>
                                        <p:attrNameLst>
                                          <p:attrName>fill.type</p:attrName>
                                        </p:attrNameLst>
                                      </p:cBhvr>
                                      <p:to>
                                        <p:strVal val="solid"/>
                                      </p:to>
                                    </p:set>
                                    <p:set>
                                      <p:cBhvr>
                                        <p:cTn id="57" dur="2000" fill="hold"/>
                                        <p:tgtEl>
                                          <p:spTgt spid="11"/>
                                        </p:tgtEl>
                                        <p:attrNameLst>
                                          <p:attrName>fill.on</p:attrName>
                                        </p:attrNameLst>
                                      </p:cBhvr>
                                      <p:to>
                                        <p:strVal val="true"/>
                                      </p:to>
                                    </p:set>
                                  </p:childTnLst>
                                </p:cTn>
                              </p:par>
                            </p:childTnLst>
                          </p:cTn>
                        </p:par>
                        <p:par>
                          <p:cTn id="58" fill="hold">
                            <p:stCondLst>
                              <p:cond delay="5000"/>
                            </p:stCondLst>
                            <p:childTnLst>
                              <p:par>
                                <p:cTn id="59" presetID="1"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par>
                          <p:cTn id="61" fill="hold">
                            <p:stCondLst>
                              <p:cond delay="5000"/>
                            </p:stCondLst>
                            <p:childTnLst>
                              <p:par>
                                <p:cTn id="62" presetID="1" presetClass="exit" presetSubtype="0" fill="hold" nodeType="afterEffect">
                                  <p:stCondLst>
                                    <p:cond delay="0"/>
                                  </p:stCondLst>
                                  <p:childTnLst>
                                    <p:set>
                                      <p:cBhvr>
                                        <p:cTn id="63" dur="1" fill="hold">
                                          <p:stCondLst>
                                            <p:cond delay="0"/>
                                          </p:stCondLst>
                                        </p:cTn>
                                        <p:tgtEl>
                                          <p:spTgt spid="2"/>
                                        </p:tgtEl>
                                        <p:attrNameLst>
                                          <p:attrName>style.visibility</p:attrName>
                                        </p:attrNameLst>
                                      </p:cBhvr>
                                      <p:to>
                                        <p:strVal val="hidden"/>
                                      </p:to>
                                    </p:set>
                                  </p:childTnLst>
                                </p:cTn>
                              </p:par>
                              <p:par>
                                <p:cTn id="64" presetID="63" presetClass="path" presetSubtype="0" accel="50000" decel="50000" fill="hold" nodeType="withEffect">
                                  <p:stCondLst>
                                    <p:cond delay="0"/>
                                  </p:stCondLst>
                                  <p:childTnLst>
                                    <p:animMotion origin="layout" path="M 0.00247 -0.00023 L 0.75556 0.00718 " pathEditMode="relative" rAng="0" ptsTypes="AA">
                                      <p:cBhvr>
                                        <p:cTn id="65" dur="4000" fill="hold"/>
                                        <p:tgtEl>
                                          <p:spTgt spid="24"/>
                                        </p:tgtEl>
                                        <p:attrNameLst>
                                          <p:attrName>ppt_x</p:attrName>
                                          <p:attrName>ppt_y</p:attrName>
                                        </p:attrNameLst>
                                      </p:cBhvr>
                                      <p:rCtr x="37648" y="370"/>
                                    </p:animMotion>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47" presetClass="exit" presetSubtype="0" fill="hold" grpId="0" nodeType="clickEffect">
                                  <p:stCondLst>
                                    <p:cond delay="0"/>
                                  </p:stCondLst>
                                  <p:childTnLst>
                                    <p:animEffect transition="out" filter="fade">
                                      <p:cBhvr>
                                        <p:cTn id="70" dur="1000"/>
                                        <p:tgtEl>
                                          <p:spTgt spid="18"/>
                                        </p:tgtEl>
                                      </p:cBhvr>
                                    </p:animEffect>
                                    <p:anim calcmode="lin" valueType="num">
                                      <p:cBhvr>
                                        <p:cTn id="71" dur="1000"/>
                                        <p:tgtEl>
                                          <p:spTgt spid="18"/>
                                        </p:tgtEl>
                                        <p:attrNameLst>
                                          <p:attrName>ppt_x</p:attrName>
                                        </p:attrNameLst>
                                      </p:cBhvr>
                                      <p:tavLst>
                                        <p:tav tm="0">
                                          <p:val>
                                            <p:strVal val="ppt_x"/>
                                          </p:val>
                                        </p:tav>
                                        <p:tav tm="100000">
                                          <p:val>
                                            <p:strVal val="ppt_x"/>
                                          </p:val>
                                        </p:tav>
                                      </p:tavLst>
                                    </p:anim>
                                    <p:anim calcmode="lin" valueType="num">
                                      <p:cBhvr>
                                        <p:cTn id="72" dur="1000"/>
                                        <p:tgtEl>
                                          <p:spTgt spid="18"/>
                                        </p:tgtEl>
                                        <p:attrNameLst>
                                          <p:attrName>ppt_y</p:attrName>
                                        </p:attrNameLst>
                                      </p:cBhvr>
                                      <p:tavLst>
                                        <p:tav tm="0">
                                          <p:val>
                                            <p:strVal val="ppt_y"/>
                                          </p:val>
                                        </p:tav>
                                        <p:tav tm="100000">
                                          <p:val>
                                            <p:strVal val="ppt_y-.1"/>
                                          </p:val>
                                        </p:tav>
                                      </p:tavLst>
                                    </p:anim>
                                    <p:set>
                                      <p:cBhvr>
                                        <p:cTn id="73" dur="1" fill="hold">
                                          <p:stCondLst>
                                            <p:cond delay="999"/>
                                          </p:stCondLst>
                                        </p:cTn>
                                        <p:tgtEl>
                                          <p:spTgt spid="18"/>
                                        </p:tgtEl>
                                        <p:attrNameLst>
                                          <p:attrName>style.visibility</p:attrName>
                                        </p:attrNameLst>
                                      </p:cBhvr>
                                      <p:to>
                                        <p:strVal val="hidden"/>
                                      </p:to>
                                    </p:set>
                                  </p:childTnLst>
                                </p:cTn>
                              </p:par>
                              <p:par>
                                <p:cTn id="74" presetID="47" presetClass="exit" presetSubtype="0" fill="hold" nodeType="withEffect">
                                  <p:stCondLst>
                                    <p:cond delay="0"/>
                                  </p:stCondLst>
                                  <p:childTnLst>
                                    <p:animEffect transition="out" filter="fade">
                                      <p:cBhvr>
                                        <p:cTn id="75" dur="1000"/>
                                        <p:tgtEl>
                                          <p:spTgt spid="17"/>
                                        </p:tgtEl>
                                      </p:cBhvr>
                                    </p:animEffect>
                                    <p:anim calcmode="lin" valueType="num">
                                      <p:cBhvr>
                                        <p:cTn id="76" dur="1000"/>
                                        <p:tgtEl>
                                          <p:spTgt spid="17"/>
                                        </p:tgtEl>
                                        <p:attrNameLst>
                                          <p:attrName>ppt_x</p:attrName>
                                        </p:attrNameLst>
                                      </p:cBhvr>
                                      <p:tavLst>
                                        <p:tav tm="0">
                                          <p:val>
                                            <p:strVal val="ppt_x"/>
                                          </p:val>
                                        </p:tav>
                                        <p:tav tm="100000">
                                          <p:val>
                                            <p:strVal val="ppt_x"/>
                                          </p:val>
                                        </p:tav>
                                      </p:tavLst>
                                    </p:anim>
                                    <p:anim calcmode="lin" valueType="num">
                                      <p:cBhvr>
                                        <p:cTn id="77" dur="1000"/>
                                        <p:tgtEl>
                                          <p:spTgt spid="17"/>
                                        </p:tgtEl>
                                        <p:attrNameLst>
                                          <p:attrName>ppt_y</p:attrName>
                                        </p:attrNameLst>
                                      </p:cBhvr>
                                      <p:tavLst>
                                        <p:tav tm="0">
                                          <p:val>
                                            <p:strVal val="ppt_y"/>
                                          </p:val>
                                        </p:tav>
                                        <p:tav tm="100000">
                                          <p:val>
                                            <p:strVal val="ppt_y-.1"/>
                                          </p:val>
                                        </p:tav>
                                      </p:tavLst>
                                    </p:anim>
                                    <p:set>
                                      <p:cBhvr>
                                        <p:cTn id="78" dur="1" fill="hold">
                                          <p:stCondLst>
                                            <p:cond delay="999"/>
                                          </p:stCondLst>
                                        </p:cTn>
                                        <p:tgtEl>
                                          <p:spTgt spid="17"/>
                                        </p:tgtEl>
                                        <p:attrNameLst>
                                          <p:attrName>style.visibility</p:attrName>
                                        </p:attrNameLst>
                                      </p:cBhvr>
                                      <p:to>
                                        <p:strVal val="hidden"/>
                                      </p:to>
                                    </p:set>
                                  </p:childTnLst>
                                </p:cTn>
                              </p:par>
                            </p:childTnLst>
                          </p:cTn>
                        </p:par>
                        <p:par>
                          <p:cTn id="79" fill="hold">
                            <p:stCondLst>
                              <p:cond delay="1000"/>
                            </p:stCondLst>
                            <p:childTnLst>
                              <p:par>
                                <p:cTn id="80" presetID="1"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sai-1.wav"/>
                                        </p:tgtEl>
                                      </p:cMediaNode>
                                    </p:audio>
                                  </p:subTnLst>
                                </p:cTn>
                              </p:par>
                              <p:par>
                                <p:cTn id="82" presetID="1" presetClass="emph" presetSubtype="2" fill="hold" nodeType="withEffect">
                                  <p:stCondLst>
                                    <p:cond delay="0"/>
                                  </p:stCondLst>
                                  <p:childTnLst>
                                    <p:animClr clrSpc="rgb" dir="cw">
                                      <p:cBhvr>
                                        <p:cTn id="83" dur="2000" fill="hold"/>
                                        <p:tgtEl>
                                          <p:spTgt spid="11"/>
                                        </p:tgtEl>
                                        <p:attrNameLst>
                                          <p:attrName>fillcolor</p:attrName>
                                        </p:attrNameLst>
                                      </p:cBhvr>
                                      <p:to>
                                        <a:srgbClr val="5DD3FF"/>
                                      </p:to>
                                    </p:animClr>
                                    <p:set>
                                      <p:cBhvr>
                                        <p:cTn id="84" dur="2000" fill="hold"/>
                                        <p:tgtEl>
                                          <p:spTgt spid="11"/>
                                        </p:tgtEl>
                                        <p:attrNameLst>
                                          <p:attrName>fill.type</p:attrName>
                                        </p:attrNameLst>
                                      </p:cBhvr>
                                      <p:to>
                                        <p:strVal val="solid"/>
                                      </p:to>
                                    </p:set>
                                    <p:set>
                                      <p:cBhvr>
                                        <p:cTn id="85" dur="2000" fill="hold"/>
                                        <p:tgtEl>
                                          <p:spTgt spid="11"/>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2000" fill="hold"/>
                                        <p:tgtEl>
                                          <p:spTgt spid="12"/>
                                        </p:tgtEl>
                                        <p:attrNameLst>
                                          <p:attrName>fillcolor</p:attrName>
                                        </p:attrNameLst>
                                      </p:cBhvr>
                                      <p:to>
                                        <a:srgbClr val="FF0000"/>
                                      </p:to>
                                    </p:animClr>
                                    <p:set>
                                      <p:cBhvr>
                                        <p:cTn id="88" dur="2000" fill="hold"/>
                                        <p:tgtEl>
                                          <p:spTgt spid="12"/>
                                        </p:tgtEl>
                                        <p:attrNameLst>
                                          <p:attrName>fill.type</p:attrName>
                                        </p:attrNameLst>
                                      </p:cBhvr>
                                      <p:to>
                                        <p:strVal val="solid"/>
                                      </p:to>
                                    </p:set>
                                    <p:set>
                                      <p:cBhvr>
                                        <p:cTn id="89" dur="2000" fill="hold"/>
                                        <p:tgtEl>
                                          <p:spTgt spid="1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90" restart="whenNotActive" fill="hold" evtFilter="cancelBubble" nodeType="interactiveSeq">
                <p:stCondLst>
                  <p:cond evt="onClick" delay="0">
                    <p:tgtEl>
                      <p:spTgt spid="9"/>
                    </p:tgtEl>
                  </p:cond>
                </p:stCondLst>
                <p:endSync evt="end" delay="0">
                  <p:rtn val="all"/>
                </p:endSync>
                <p:childTnLst>
                  <p:par>
                    <p:cTn id="91" fill="hold">
                      <p:stCondLst>
                        <p:cond delay="0"/>
                      </p:stCondLst>
                      <p:childTnLst>
                        <p:par>
                          <p:cTn id="92" fill="hold">
                            <p:stCondLst>
                              <p:cond delay="0"/>
                            </p:stCondLst>
                            <p:childTnLst>
                              <p:par>
                                <p:cTn id="93" presetID="47" presetClass="exit" presetSubtype="0" fill="hold" grpId="0" nodeType="clickEffect">
                                  <p:stCondLst>
                                    <p:cond delay="0"/>
                                  </p:stCondLst>
                                  <p:childTnLst>
                                    <p:animEffect transition="out" filter="fade">
                                      <p:cBhvr>
                                        <p:cTn id="94" dur="1000"/>
                                        <p:tgtEl>
                                          <p:spTgt spid="9"/>
                                        </p:tgtEl>
                                      </p:cBhvr>
                                    </p:animEffect>
                                    <p:anim calcmode="lin" valueType="num">
                                      <p:cBhvr>
                                        <p:cTn id="95" dur="1000"/>
                                        <p:tgtEl>
                                          <p:spTgt spid="9"/>
                                        </p:tgtEl>
                                        <p:attrNameLst>
                                          <p:attrName>ppt_x</p:attrName>
                                        </p:attrNameLst>
                                      </p:cBhvr>
                                      <p:tavLst>
                                        <p:tav tm="0">
                                          <p:val>
                                            <p:strVal val="ppt_x"/>
                                          </p:val>
                                        </p:tav>
                                        <p:tav tm="100000">
                                          <p:val>
                                            <p:strVal val="ppt_x"/>
                                          </p:val>
                                        </p:tav>
                                      </p:tavLst>
                                    </p:anim>
                                    <p:anim calcmode="lin" valueType="num">
                                      <p:cBhvr>
                                        <p:cTn id="96" dur="1000"/>
                                        <p:tgtEl>
                                          <p:spTgt spid="9"/>
                                        </p:tgtEl>
                                        <p:attrNameLst>
                                          <p:attrName>ppt_y</p:attrName>
                                        </p:attrNameLst>
                                      </p:cBhvr>
                                      <p:tavLst>
                                        <p:tav tm="0">
                                          <p:val>
                                            <p:strVal val="ppt_y"/>
                                          </p:val>
                                        </p:tav>
                                        <p:tav tm="100000">
                                          <p:val>
                                            <p:strVal val="ppt_y-.1"/>
                                          </p:val>
                                        </p:tav>
                                      </p:tavLst>
                                    </p:anim>
                                    <p:set>
                                      <p:cBhvr>
                                        <p:cTn id="97" dur="1" fill="hold">
                                          <p:stCondLst>
                                            <p:cond delay="999"/>
                                          </p:stCondLst>
                                        </p:cTn>
                                        <p:tgtEl>
                                          <p:spTgt spid="9"/>
                                        </p:tgtEl>
                                        <p:attrNameLst>
                                          <p:attrName>style.visibility</p:attrName>
                                        </p:attrNameLst>
                                      </p:cBhvr>
                                      <p:to>
                                        <p:strVal val="hidden"/>
                                      </p:to>
                                    </p:set>
                                  </p:childTnLst>
                                </p:cTn>
                              </p:par>
                              <p:par>
                                <p:cTn id="98" presetID="47" presetClass="exit" presetSubtype="0" fill="hold" nodeType="withEffect">
                                  <p:stCondLst>
                                    <p:cond delay="0"/>
                                  </p:stCondLst>
                                  <p:childTnLst>
                                    <p:animEffect transition="out" filter="fade">
                                      <p:cBhvr>
                                        <p:cTn id="99" dur="1000"/>
                                        <p:tgtEl>
                                          <p:spTgt spid="7"/>
                                        </p:tgtEl>
                                      </p:cBhvr>
                                    </p:animEffect>
                                    <p:anim calcmode="lin" valueType="num">
                                      <p:cBhvr>
                                        <p:cTn id="100" dur="1000"/>
                                        <p:tgtEl>
                                          <p:spTgt spid="7"/>
                                        </p:tgtEl>
                                        <p:attrNameLst>
                                          <p:attrName>ppt_x</p:attrName>
                                        </p:attrNameLst>
                                      </p:cBhvr>
                                      <p:tavLst>
                                        <p:tav tm="0">
                                          <p:val>
                                            <p:strVal val="ppt_x"/>
                                          </p:val>
                                        </p:tav>
                                        <p:tav tm="100000">
                                          <p:val>
                                            <p:strVal val="ppt_x"/>
                                          </p:val>
                                        </p:tav>
                                      </p:tavLst>
                                    </p:anim>
                                    <p:anim calcmode="lin" valueType="num">
                                      <p:cBhvr>
                                        <p:cTn id="101" dur="1000"/>
                                        <p:tgtEl>
                                          <p:spTgt spid="7"/>
                                        </p:tgtEl>
                                        <p:attrNameLst>
                                          <p:attrName>ppt_y</p:attrName>
                                        </p:attrNameLst>
                                      </p:cBhvr>
                                      <p:tavLst>
                                        <p:tav tm="0">
                                          <p:val>
                                            <p:strVal val="ppt_y"/>
                                          </p:val>
                                        </p:tav>
                                        <p:tav tm="100000">
                                          <p:val>
                                            <p:strVal val="ppt_y-.1"/>
                                          </p:val>
                                        </p:tav>
                                      </p:tavLst>
                                    </p:anim>
                                    <p:set>
                                      <p:cBhvr>
                                        <p:cTn id="102" dur="1" fill="hold">
                                          <p:stCondLst>
                                            <p:cond delay="999"/>
                                          </p:stCondLst>
                                        </p:cTn>
                                        <p:tgtEl>
                                          <p:spTgt spid="7"/>
                                        </p:tgtEl>
                                        <p:attrNameLst>
                                          <p:attrName>style.visibility</p:attrName>
                                        </p:attrNameLst>
                                      </p:cBhvr>
                                      <p:to>
                                        <p:strVal val="hidden"/>
                                      </p:to>
                                    </p:set>
                                  </p:childTnLst>
                                </p:cTn>
                              </p:par>
                            </p:childTnLst>
                          </p:cTn>
                        </p:par>
                        <p:par>
                          <p:cTn id="103" fill="hold">
                            <p:stCondLst>
                              <p:cond delay="1000"/>
                            </p:stCondLst>
                            <p:childTnLst>
                              <p:par>
                                <p:cTn id="104" presetID="1" presetClass="entr" presetSubtype="0"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sai-1.wav"/>
                                        </p:tgtEl>
                                      </p:cMediaNode>
                                    </p:audio>
                                  </p:subTnLst>
                                </p:cTn>
                              </p:par>
                              <p:par>
                                <p:cTn id="106" presetID="1" presetClass="emph" presetSubtype="2" fill="hold" nodeType="withEffect">
                                  <p:stCondLst>
                                    <p:cond delay="0"/>
                                  </p:stCondLst>
                                  <p:childTnLst>
                                    <p:animClr clrSpc="rgb" dir="cw">
                                      <p:cBhvr>
                                        <p:cTn id="107" dur="2000" fill="hold"/>
                                        <p:tgtEl>
                                          <p:spTgt spid="10"/>
                                        </p:tgtEl>
                                        <p:attrNameLst>
                                          <p:attrName>fillcolor</p:attrName>
                                        </p:attrNameLst>
                                      </p:cBhvr>
                                      <p:to>
                                        <a:srgbClr val="FF0000"/>
                                      </p:to>
                                    </p:animClr>
                                    <p:set>
                                      <p:cBhvr>
                                        <p:cTn id="108" dur="2000" fill="hold"/>
                                        <p:tgtEl>
                                          <p:spTgt spid="10"/>
                                        </p:tgtEl>
                                        <p:attrNameLst>
                                          <p:attrName>fill.type</p:attrName>
                                        </p:attrNameLst>
                                      </p:cBhvr>
                                      <p:to>
                                        <p:strVal val="solid"/>
                                      </p:to>
                                    </p:set>
                                    <p:set>
                                      <p:cBhvr>
                                        <p:cTn id="109" dur="2000" fill="hold"/>
                                        <p:tgtEl>
                                          <p:spTgt spid="10"/>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1"/>
                                        </p:tgtEl>
                                        <p:attrNameLst>
                                          <p:attrName>fillcolor</p:attrName>
                                        </p:attrNameLst>
                                      </p:cBhvr>
                                      <p:to>
                                        <a:srgbClr val="5DD3FF"/>
                                      </p:to>
                                    </p:animClr>
                                    <p:set>
                                      <p:cBhvr>
                                        <p:cTn id="112" dur="2000" fill="hold"/>
                                        <p:tgtEl>
                                          <p:spTgt spid="11"/>
                                        </p:tgtEl>
                                        <p:attrNameLst>
                                          <p:attrName>fill.type</p:attrName>
                                        </p:attrNameLst>
                                      </p:cBhvr>
                                      <p:to>
                                        <p:strVal val="solid"/>
                                      </p:to>
                                    </p:set>
                                    <p:set>
                                      <p:cBhvr>
                                        <p:cTn id="113" dur="20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14" restart="whenNotActive" fill="hold" evtFilter="cancelBubble" nodeType="interactiveSeq">
                <p:stCondLst>
                  <p:cond evt="onClick" delay="0">
                    <p:tgtEl>
                      <p:spTgt spid="15"/>
                    </p:tgtEl>
                  </p:cond>
                </p:stCondLst>
                <p:endSync evt="end" delay="0">
                  <p:rtn val="all"/>
                </p:endSync>
                <p:childTnLst>
                  <p:par>
                    <p:cTn id="115" fill="hold">
                      <p:stCondLst>
                        <p:cond delay="0"/>
                      </p:stCondLst>
                      <p:childTnLst>
                        <p:par>
                          <p:cTn id="116" fill="hold">
                            <p:stCondLst>
                              <p:cond delay="0"/>
                            </p:stCondLst>
                            <p:childTnLst>
                              <p:par>
                                <p:cTn id="117" presetID="47" presetClass="exit" presetSubtype="0" fill="hold" grpId="0" nodeType="clickEffect">
                                  <p:stCondLst>
                                    <p:cond delay="0"/>
                                  </p:stCondLst>
                                  <p:childTnLst>
                                    <p:animEffect transition="out" filter="fade">
                                      <p:cBhvr>
                                        <p:cTn id="118" dur="1000"/>
                                        <p:tgtEl>
                                          <p:spTgt spid="15"/>
                                        </p:tgtEl>
                                      </p:cBhvr>
                                    </p:animEffect>
                                    <p:anim calcmode="lin" valueType="num">
                                      <p:cBhvr>
                                        <p:cTn id="119" dur="1000"/>
                                        <p:tgtEl>
                                          <p:spTgt spid="15"/>
                                        </p:tgtEl>
                                        <p:attrNameLst>
                                          <p:attrName>ppt_x</p:attrName>
                                        </p:attrNameLst>
                                      </p:cBhvr>
                                      <p:tavLst>
                                        <p:tav tm="0">
                                          <p:val>
                                            <p:strVal val="ppt_x"/>
                                          </p:val>
                                        </p:tav>
                                        <p:tav tm="100000">
                                          <p:val>
                                            <p:strVal val="ppt_x"/>
                                          </p:val>
                                        </p:tav>
                                      </p:tavLst>
                                    </p:anim>
                                    <p:anim calcmode="lin" valueType="num">
                                      <p:cBhvr>
                                        <p:cTn id="120" dur="1000"/>
                                        <p:tgtEl>
                                          <p:spTgt spid="15"/>
                                        </p:tgtEl>
                                        <p:attrNameLst>
                                          <p:attrName>ppt_y</p:attrName>
                                        </p:attrNameLst>
                                      </p:cBhvr>
                                      <p:tavLst>
                                        <p:tav tm="0">
                                          <p:val>
                                            <p:strVal val="ppt_y"/>
                                          </p:val>
                                        </p:tav>
                                        <p:tav tm="100000">
                                          <p:val>
                                            <p:strVal val="ppt_y-.1"/>
                                          </p:val>
                                        </p:tav>
                                      </p:tavLst>
                                    </p:anim>
                                    <p:set>
                                      <p:cBhvr>
                                        <p:cTn id="121" dur="1" fill="hold">
                                          <p:stCondLst>
                                            <p:cond delay="999"/>
                                          </p:stCondLst>
                                        </p:cTn>
                                        <p:tgtEl>
                                          <p:spTgt spid="15"/>
                                        </p:tgtEl>
                                        <p:attrNameLst>
                                          <p:attrName>style.visibility</p:attrName>
                                        </p:attrNameLst>
                                      </p:cBhvr>
                                      <p:to>
                                        <p:strVal val="hidden"/>
                                      </p:to>
                                    </p:set>
                                  </p:childTnLst>
                                </p:cTn>
                              </p:par>
                              <p:par>
                                <p:cTn id="122" presetID="47" presetClass="exit" presetSubtype="0" fill="hold" nodeType="withEffect">
                                  <p:stCondLst>
                                    <p:cond delay="0"/>
                                  </p:stCondLst>
                                  <p:childTnLst>
                                    <p:animEffect transition="out" filter="fade">
                                      <p:cBhvr>
                                        <p:cTn id="123" dur="1000"/>
                                        <p:tgtEl>
                                          <p:spTgt spid="14"/>
                                        </p:tgtEl>
                                      </p:cBhvr>
                                    </p:animEffect>
                                    <p:anim calcmode="lin" valueType="num">
                                      <p:cBhvr>
                                        <p:cTn id="124" dur="1000"/>
                                        <p:tgtEl>
                                          <p:spTgt spid="14"/>
                                        </p:tgtEl>
                                        <p:attrNameLst>
                                          <p:attrName>ppt_x</p:attrName>
                                        </p:attrNameLst>
                                      </p:cBhvr>
                                      <p:tavLst>
                                        <p:tav tm="0">
                                          <p:val>
                                            <p:strVal val="ppt_x"/>
                                          </p:val>
                                        </p:tav>
                                        <p:tav tm="100000">
                                          <p:val>
                                            <p:strVal val="ppt_x"/>
                                          </p:val>
                                        </p:tav>
                                      </p:tavLst>
                                    </p:anim>
                                    <p:anim calcmode="lin" valueType="num">
                                      <p:cBhvr>
                                        <p:cTn id="125" dur="1000"/>
                                        <p:tgtEl>
                                          <p:spTgt spid="14"/>
                                        </p:tgtEl>
                                        <p:attrNameLst>
                                          <p:attrName>ppt_y</p:attrName>
                                        </p:attrNameLst>
                                      </p:cBhvr>
                                      <p:tavLst>
                                        <p:tav tm="0">
                                          <p:val>
                                            <p:strVal val="ppt_y"/>
                                          </p:val>
                                        </p:tav>
                                        <p:tav tm="100000">
                                          <p:val>
                                            <p:strVal val="ppt_y-.1"/>
                                          </p:val>
                                        </p:tav>
                                      </p:tavLst>
                                    </p:anim>
                                    <p:set>
                                      <p:cBhvr>
                                        <p:cTn id="126" dur="1" fill="hold">
                                          <p:stCondLst>
                                            <p:cond delay="999"/>
                                          </p:stCondLst>
                                        </p:cTn>
                                        <p:tgtEl>
                                          <p:spTgt spid="14"/>
                                        </p:tgtEl>
                                        <p:attrNameLst>
                                          <p:attrName>style.visibility</p:attrName>
                                        </p:attrNameLst>
                                      </p:cBhvr>
                                      <p:to>
                                        <p:strVal val="hidden"/>
                                      </p:to>
                                    </p:set>
                                  </p:childTnLst>
                                </p:cTn>
                              </p:par>
                            </p:childTnLst>
                          </p:cTn>
                        </p:par>
                        <p:par>
                          <p:cTn id="127" fill="hold">
                            <p:stCondLst>
                              <p:cond delay="1000"/>
                            </p:stCondLst>
                            <p:childTnLst>
                              <p:par>
                                <p:cTn id="128" presetID="1" presetClass="entr" presetSubtype="0" fill="hold" grpId="0" nodeType="afterEffect">
                                  <p:stCondLst>
                                    <p:cond delay="0"/>
                                  </p:stCondLst>
                                  <p:childTnLst>
                                    <p:set>
                                      <p:cBhvr>
                                        <p:cTn id="129"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sai-1.wav"/>
                                        </p:tgtEl>
                                      </p:cMediaNode>
                                    </p:audio>
                                  </p:subTnLst>
                                </p:cTn>
                              </p:par>
                              <p:par>
                                <p:cTn id="130" presetID="1" presetClass="emph" presetSubtype="2" fill="hold" nodeType="withEffect">
                                  <p:stCondLst>
                                    <p:cond delay="0"/>
                                  </p:stCondLst>
                                  <p:childTnLst>
                                    <p:animClr clrSpc="rgb" dir="cw">
                                      <p:cBhvr>
                                        <p:cTn id="131" dur="2000" fill="hold"/>
                                        <p:tgtEl>
                                          <p:spTgt spid="11"/>
                                        </p:tgtEl>
                                        <p:attrNameLst>
                                          <p:attrName>fillcolor</p:attrName>
                                        </p:attrNameLst>
                                      </p:cBhvr>
                                      <p:to>
                                        <a:srgbClr val="5DD3FF"/>
                                      </p:to>
                                    </p:animClr>
                                    <p:set>
                                      <p:cBhvr>
                                        <p:cTn id="132" dur="2000" fill="hold"/>
                                        <p:tgtEl>
                                          <p:spTgt spid="11"/>
                                        </p:tgtEl>
                                        <p:attrNameLst>
                                          <p:attrName>fill.type</p:attrName>
                                        </p:attrNameLst>
                                      </p:cBhvr>
                                      <p:to>
                                        <p:strVal val="solid"/>
                                      </p:to>
                                    </p:set>
                                    <p:set>
                                      <p:cBhvr>
                                        <p:cTn id="133" dur="2000" fill="hold"/>
                                        <p:tgtEl>
                                          <p:spTgt spid="11"/>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2000" fill="hold"/>
                                        <p:tgtEl>
                                          <p:spTgt spid="13"/>
                                        </p:tgtEl>
                                        <p:attrNameLst>
                                          <p:attrName>fillcolor</p:attrName>
                                        </p:attrNameLst>
                                      </p:cBhvr>
                                      <p:to>
                                        <a:srgbClr val="FF0000"/>
                                      </p:to>
                                    </p:animClr>
                                    <p:set>
                                      <p:cBhvr>
                                        <p:cTn id="136" dur="2000" fill="hold"/>
                                        <p:tgtEl>
                                          <p:spTgt spid="13"/>
                                        </p:tgtEl>
                                        <p:attrNameLst>
                                          <p:attrName>fill.type</p:attrName>
                                        </p:attrNameLst>
                                      </p:cBhvr>
                                      <p:to>
                                        <p:strVal val="solid"/>
                                      </p:to>
                                    </p:set>
                                    <p:set>
                                      <p:cBhvr>
                                        <p:cTn id="137" dur="2000" fill="hold"/>
                                        <p:tgtEl>
                                          <p:spTgt spid="13"/>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9" grpId="0"/>
      <p:bldP spid="10" grpId="0" animBg="1"/>
      <p:bldP spid="11" grpId="0" animBg="1"/>
      <p:bldP spid="12" grpId="0" animBg="1"/>
      <p:bldP spid="13" grpId="0" animBg="1"/>
      <p:bldP spid="15" grpId="0"/>
      <p:bldP spid="18" grpId="0"/>
      <p:bldP spid="20" grpId="0"/>
      <p:bldP spid="21" grpId="0" animBg="1"/>
      <p:bldP spid="22" grpId="0" animBg="1"/>
      <p:bldP spid="23"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a:stretch>
        </a:blipFill>
        <a:effectLst/>
      </p:bgPr>
    </p:bg>
    <p:spTree>
      <p:nvGrpSpPr>
        <p:cNvPr id="1" name=""/>
        <p:cNvGrpSpPr/>
        <p:nvPr/>
      </p:nvGrpSpPr>
      <p:grpSpPr>
        <a:xfrm>
          <a:off x="0" y="0"/>
          <a:ext cx="0" cy="0"/>
          <a:chOff x="0" y="0"/>
          <a:chExt cx="0" cy="0"/>
        </a:xfrm>
      </p:grpSpPr>
      <p:pic>
        <p:nvPicPr>
          <p:cNvPr id="25" name="Picture 24" descr="4f942a9486ec68153575dc78a42d480b.png"/>
          <p:cNvPicPr>
            <a:picLocks noChangeAspect="1"/>
          </p:cNvPicPr>
          <p:nvPr/>
        </p:nvPicPr>
        <p:blipFill>
          <a:blip r:embed="rId6" cstate="print"/>
          <a:stretch>
            <a:fillRect/>
          </a:stretch>
        </p:blipFill>
        <p:spPr>
          <a:xfrm>
            <a:off x="4025581" y="3711373"/>
            <a:ext cx="3107094" cy="2819400"/>
          </a:xfrm>
          <a:prstGeom prst="rect">
            <a:avLst/>
          </a:prstGeom>
        </p:spPr>
      </p:pic>
      <p:pic>
        <p:nvPicPr>
          <p:cNvPr id="2" name="Picture 1" descr="4f942a9486ec68153575dc78a42d480b.png"/>
          <p:cNvPicPr>
            <a:picLocks noChangeAspect="1"/>
          </p:cNvPicPr>
          <p:nvPr/>
        </p:nvPicPr>
        <p:blipFill>
          <a:blip r:embed="rId6" cstate="print"/>
          <a:stretch>
            <a:fillRect/>
          </a:stretch>
        </p:blipFill>
        <p:spPr>
          <a:xfrm>
            <a:off x="-723995" y="3643427"/>
            <a:ext cx="3107094" cy="2819400"/>
          </a:xfrm>
          <a:prstGeom prst="rect">
            <a:avLst/>
          </a:prstGeom>
        </p:spPr>
      </p:pic>
      <p:pic>
        <p:nvPicPr>
          <p:cNvPr id="3" name="Picture 2" descr="e324d9d037662d64fc16b51b9bfbdbac.png"/>
          <p:cNvPicPr>
            <a:picLocks noChangeAspect="1"/>
          </p:cNvPicPr>
          <p:nvPr/>
        </p:nvPicPr>
        <p:blipFill>
          <a:blip r:embed="rId7" cstate="print"/>
          <a:stretch>
            <a:fillRect/>
          </a:stretch>
        </p:blipFill>
        <p:spPr>
          <a:xfrm>
            <a:off x="1898183" y="5739980"/>
            <a:ext cx="1536048" cy="1658932"/>
          </a:xfrm>
          <a:prstGeom prst="rect">
            <a:avLst/>
          </a:prstGeom>
        </p:spPr>
      </p:pic>
      <p:pic>
        <p:nvPicPr>
          <p:cNvPr id="4" name="Picture 3" descr="e324d9d037662d64fc16b51b9bfbdbac.png"/>
          <p:cNvPicPr>
            <a:picLocks noChangeAspect="1"/>
          </p:cNvPicPr>
          <p:nvPr/>
        </p:nvPicPr>
        <p:blipFill>
          <a:blip r:embed="rId8" cstate="print"/>
          <a:stretch>
            <a:fillRect/>
          </a:stretch>
        </p:blipFill>
        <p:spPr>
          <a:xfrm>
            <a:off x="6450914" y="5801728"/>
            <a:ext cx="1536048" cy="1550960"/>
          </a:xfrm>
          <a:prstGeom prst="rect">
            <a:avLst/>
          </a:prstGeom>
        </p:spPr>
      </p:pic>
      <p:pic>
        <p:nvPicPr>
          <p:cNvPr id="5" name="Picture 4" descr="e324d9d037662d64fc16b51b9bfbdbac.png"/>
          <p:cNvPicPr>
            <a:picLocks noChangeAspect="1"/>
          </p:cNvPicPr>
          <p:nvPr/>
        </p:nvPicPr>
        <p:blipFill>
          <a:blip r:embed="rId9" cstate="print"/>
          <a:stretch>
            <a:fillRect/>
          </a:stretch>
        </p:blipFill>
        <p:spPr>
          <a:xfrm>
            <a:off x="8805796" y="5855228"/>
            <a:ext cx="1460429" cy="1474607"/>
          </a:xfrm>
          <a:prstGeom prst="rect">
            <a:avLst/>
          </a:prstGeom>
        </p:spPr>
      </p:pic>
      <p:pic>
        <p:nvPicPr>
          <p:cNvPr id="6" name="Picture 5" descr="e324d9d037662d64fc16b51b9bfbdbac.png"/>
          <p:cNvPicPr>
            <a:picLocks noChangeAspect="1"/>
          </p:cNvPicPr>
          <p:nvPr/>
        </p:nvPicPr>
        <p:blipFill>
          <a:blip r:embed="rId8" cstate="print"/>
          <a:stretch>
            <a:fillRect/>
          </a:stretch>
        </p:blipFill>
        <p:spPr>
          <a:xfrm>
            <a:off x="4203451" y="5813273"/>
            <a:ext cx="1536048" cy="1550960"/>
          </a:xfrm>
          <a:prstGeom prst="rect">
            <a:avLst/>
          </a:prstGeom>
        </p:spPr>
      </p:pic>
      <p:pic>
        <p:nvPicPr>
          <p:cNvPr id="7" name="Picture 6" descr="e86f050d219b5585368f7ef298c00175.png"/>
          <p:cNvPicPr>
            <a:picLocks noChangeAspect="1"/>
          </p:cNvPicPr>
          <p:nvPr/>
        </p:nvPicPr>
        <p:blipFill>
          <a:blip r:embed="rId10" cstate="print"/>
          <a:stretch>
            <a:fillRect/>
          </a:stretch>
        </p:blipFill>
        <p:spPr>
          <a:xfrm>
            <a:off x="8931179" y="5511056"/>
            <a:ext cx="1413164" cy="1413164"/>
          </a:xfrm>
          <a:prstGeom prst="rect">
            <a:avLst/>
          </a:prstGeom>
        </p:spPr>
      </p:pic>
      <p:sp>
        <p:nvSpPr>
          <p:cNvPr id="9" name="TextBox 8"/>
          <p:cNvSpPr txBox="1"/>
          <p:nvPr/>
        </p:nvSpPr>
        <p:spPr>
          <a:xfrm>
            <a:off x="9167790" y="5871801"/>
            <a:ext cx="79851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D</a:t>
            </a:r>
          </a:p>
        </p:txBody>
      </p:sp>
      <p:sp>
        <p:nvSpPr>
          <p:cNvPr id="10" name="Rectangle 9"/>
          <p:cNvSpPr/>
          <p:nvPr/>
        </p:nvSpPr>
        <p:spPr>
          <a:xfrm>
            <a:off x="6333159" y="3177353"/>
            <a:ext cx="4426032" cy="97128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D. </a:t>
            </a:r>
            <a:r>
              <a:rPr lang="en-US" sz="3200" dirty="0" err="1">
                <a:solidFill>
                  <a:schemeClr val="tx1"/>
                </a:solidFill>
                <a:latin typeface="UTM Avo" panose="02040603050506020204" pitchFamily="18" charset="0"/>
                <a:cs typeface="Times New Roman" panose="02020603050405020304" pitchFamily="18" charset="0"/>
              </a:rPr>
              <a:t>Cả</a:t>
            </a:r>
            <a:r>
              <a:rPr lang="en-US" sz="3200" dirty="0">
                <a:solidFill>
                  <a:schemeClr val="tx1"/>
                </a:solidFill>
                <a:latin typeface="UTM Avo" panose="02040603050506020204" pitchFamily="18" charset="0"/>
                <a:cs typeface="Times New Roman" panose="02020603050405020304" pitchFamily="18" charset="0"/>
              </a:rPr>
              <a:t> 3 </a:t>
            </a:r>
            <a:r>
              <a:rPr lang="en-US" sz="3200" dirty="0" err="1">
                <a:solidFill>
                  <a:schemeClr val="tx1"/>
                </a:solidFill>
                <a:latin typeface="UTM Avo" panose="02040603050506020204" pitchFamily="18" charset="0"/>
                <a:cs typeface="Times New Roman" panose="02020603050405020304" pitchFamily="18" charset="0"/>
              </a:rPr>
              <a:t>đáp</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án</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trên</a:t>
            </a:r>
            <a:r>
              <a:rPr lang="en-US" sz="3200" dirty="0">
                <a:solidFill>
                  <a:schemeClr val="tx1"/>
                </a:solidFill>
                <a:latin typeface="UTM Avo" panose="02040603050506020204" pitchFamily="18" charset="0"/>
                <a:cs typeface="Times New Roman" panose="02020603050405020304" pitchFamily="18" charset="0"/>
              </a:rPr>
              <a:t>.</a:t>
            </a:r>
          </a:p>
        </p:txBody>
      </p:sp>
      <p:sp>
        <p:nvSpPr>
          <p:cNvPr id="11" name="Rectangle 10"/>
          <p:cNvSpPr/>
          <p:nvPr/>
        </p:nvSpPr>
        <p:spPr>
          <a:xfrm>
            <a:off x="501856" y="3174029"/>
            <a:ext cx="4329079" cy="97128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C. Ai </a:t>
            </a:r>
            <a:r>
              <a:rPr lang="en-US" sz="3200" dirty="0" err="1">
                <a:solidFill>
                  <a:schemeClr val="tx1"/>
                </a:solidFill>
                <a:latin typeface="UTM Avo" panose="02040603050506020204" pitchFamily="18" charset="0"/>
                <a:cs typeface="Times New Roman" panose="02020603050405020304" pitchFamily="18" charset="0"/>
              </a:rPr>
              <a:t>thế</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nào</a:t>
            </a:r>
            <a:r>
              <a:rPr lang="en-US" sz="3200" dirty="0">
                <a:solidFill>
                  <a:schemeClr val="tx1"/>
                </a:solidFill>
                <a:latin typeface="UTM Avo" panose="02040603050506020204" pitchFamily="18" charset="0"/>
                <a:cs typeface="Times New Roman" panose="02020603050405020304" pitchFamily="18" charset="0"/>
              </a:rPr>
              <a:t>?</a:t>
            </a:r>
          </a:p>
        </p:txBody>
      </p:sp>
      <p:sp>
        <p:nvSpPr>
          <p:cNvPr id="12" name="Rectangle 11"/>
          <p:cNvSpPr/>
          <p:nvPr/>
        </p:nvSpPr>
        <p:spPr>
          <a:xfrm>
            <a:off x="477253" y="1904115"/>
            <a:ext cx="4331197" cy="93550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A. Ai </a:t>
            </a:r>
            <a:r>
              <a:rPr lang="en-US" sz="3200" dirty="0" err="1">
                <a:solidFill>
                  <a:schemeClr val="tx1"/>
                </a:solidFill>
                <a:latin typeface="UTM Avo" panose="02040603050506020204" pitchFamily="18" charset="0"/>
                <a:cs typeface="Times New Roman" panose="02020603050405020304" pitchFamily="18" charset="0"/>
              </a:rPr>
              <a:t>là</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gì</a:t>
            </a:r>
            <a:r>
              <a:rPr lang="en-US" sz="3200" dirty="0">
                <a:solidFill>
                  <a:schemeClr val="tx1"/>
                </a:solidFill>
                <a:latin typeface="UTM Avo" panose="02040603050506020204" pitchFamily="18" charset="0"/>
                <a:cs typeface="Times New Roman" panose="02020603050405020304" pitchFamily="18" charset="0"/>
              </a:rPr>
              <a:t>?</a:t>
            </a:r>
          </a:p>
        </p:txBody>
      </p:sp>
      <p:sp>
        <p:nvSpPr>
          <p:cNvPr id="13" name="Rectangle 12"/>
          <p:cNvSpPr/>
          <p:nvPr/>
        </p:nvSpPr>
        <p:spPr>
          <a:xfrm>
            <a:off x="6333159" y="1937372"/>
            <a:ext cx="4426032" cy="97574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B.  Ai </a:t>
            </a:r>
            <a:r>
              <a:rPr lang="en-US" sz="3200" dirty="0" err="1">
                <a:solidFill>
                  <a:schemeClr val="tx1"/>
                </a:solidFill>
                <a:latin typeface="UTM Avo" panose="02040603050506020204" pitchFamily="18" charset="0"/>
                <a:cs typeface="Times New Roman" panose="02020603050405020304" pitchFamily="18" charset="0"/>
              </a:rPr>
              <a:t>làm</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gì</a:t>
            </a:r>
            <a:r>
              <a:rPr lang="en-US" sz="3200" dirty="0">
                <a:solidFill>
                  <a:schemeClr val="tx1"/>
                </a:solidFill>
                <a:latin typeface="UTM Avo" panose="02040603050506020204" pitchFamily="18" charset="0"/>
                <a:cs typeface="Times New Roman" panose="02020603050405020304" pitchFamily="18" charset="0"/>
              </a:rPr>
              <a:t>?  </a:t>
            </a:r>
          </a:p>
        </p:txBody>
      </p:sp>
      <p:pic>
        <p:nvPicPr>
          <p:cNvPr id="14" name="Picture 13" descr="e86f050d219b5585368f7ef298c00175.png"/>
          <p:cNvPicPr>
            <a:picLocks noChangeAspect="1"/>
          </p:cNvPicPr>
          <p:nvPr/>
        </p:nvPicPr>
        <p:blipFill>
          <a:blip r:embed="rId11" cstate="print"/>
          <a:stretch>
            <a:fillRect/>
          </a:stretch>
        </p:blipFill>
        <p:spPr>
          <a:xfrm>
            <a:off x="4225295" y="5463801"/>
            <a:ext cx="1597490" cy="1536048"/>
          </a:xfrm>
          <a:prstGeom prst="rect">
            <a:avLst/>
          </a:prstGeom>
        </p:spPr>
      </p:pic>
      <p:sp>
        <p:nvSpPr>
          <p:cNvPr id="15" name="TextBox 14"/>
          <p:cNvSpPr txBox="1"/>
          <p:nvPr/>
        </p:nvSpPr>
        <p:spPr>
          <a:xfrm>
            <a:off x="4548629" y="5930877"/>
            <a:ext cx="71561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B</a:t>
            </a:r>
          </a:p>
        </p:txBody>
      </p:sp>
      <p:pic>
        <p:nvPicPr>
          <p:cNvPr id="24" name="Picture 23" descr="ca.png"/>
          <p:cNvPicPr>
            <a:picLocks noChangeAspect="1"/>
          </p:cNvPicPr>
          <p:nvPr/>
        </p:nvPicPr>
        <p:blipFill>
          <a:blip r:embed="rId12" cstate="print"/>
          <a:stretch>
            <a:fillRect/>
          </a:stretch>
        </p:blipFill>
        <p:spPr>
          <a:xfrm>
            <a:off x="7011299" y="6093810"/>
            <a:ext cx="533400" cy="473671"/>
          </a:xfrm>
          <a:prstGeom prst="rect">
            <a:avLst/>
          </a:prstGeom>
        </p:spPr>
      </p:pic>
      <p:pic>
        <p:nvPicPr>
          <p:cNvPr id="17" name="Picture 16" descr="e86f050d219b5585368f7ef298c00175.png"/>
          <p:cNvPicPr>
            <a:picLocks noChangeAspect="1"/>
          </p:cNvPicPr>
          <p:nvPr/>
        </p:nvPicPr>
        <p:blipFill>
          <a:blip r:embed="rId13" cstate="print"/>
          <a:stretch>
            <a:fillRect/>
          </a:stretch>
        </p:blipFill>
        <p:spPr>
          <a:xfrm>
            <a:off x="2082509" y="5489064"/>
            <a:ext cx="1351722" cy="1413164"/>
          </a:xfrm>
          <a:prstGeom prst="rect">
            <a:avLst/>
          </a:prstGeom>
        </p:spPr>
      </p:pic>
      <p:sp>
        <p:nvSpPr>
          <p:cNvPr id="18" name="TextBox 17"/>
          <p:cNvSpPr txBox="1"/>
          <p:nvPr/>
        </p:nvSpPr>
        <p:spPr>
          <a:xfrm>
            <a:off x="2299714" y="5884442"/>
            <a:ext cx="68627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A</a:t>
            </a:r>
          </a:p>
        </p:txBody>
      </p:sp>
      <p:pic>
        <p:nvPicPr>
          <p:cNvPr id="19" name="Picture 18" descr="e86f050d219b5585368f7ef298c00175.png"/>
          <p:cNvPicPr>
            <a:picLocks noChangeAspect="1"/>
          </p:cNvPicPr>
          <p:nvPr/>
        </p:nvPicPr>
        <p:blipFill>
          <a:blip r:embed="rId14" cstate="print"/>
          <a:stretch>
            <a:fillRect/>
          </a:stretch>
        </p:blipFill>
        <p:spPr>
          <a:xfrm>
            <a:off x="6611285" y="5463801"/>
            <a:ext cx="1413164" cy="1351722"/>
          </a:xfrm>
          <a:prstGeom prst="rect">
            <a:avLst/>
          </a:prstGeom>
        </p:spPr>
      </p:pic>
      <p:sp>
        <p:nvSpPr>
          <p:cNvPr id="20" name="TextBox 19"/>
          <p:cNvSpPr txBox="1"/>
          <p:nvPr/>
        </p:nvSpPr>
        <p:spPr>
          <a:xfrm>
            <a:off x="6779280" y="5816496"/>
            <a:ext cx="76922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C</a:t>
            </a:r>
          </a:p>
        </p:txBody>
      </p:sp>
      <p:sp>
        <p:nvSpPr>
          <p:cNvPr id="21" name="Rectangle 20"/>
          <p:cNvSpPr/>
          <p:nvPr/>
        </p:nvSpPr>
        <p:spPr>
          <a:xfrm>
            <a:off x="4472792" y="5855228"/>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2" name="Rectangle 21"/>
          <p:cNvSpPr/>
          <p:nvPr/>
        </p:nvSpPr>
        <p:spPr>
          <a:xfrm>
            <a:off x="9071779" y="5879102"/>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3" name="Rectangle 22"/>
          <p:cNvSpPr/>
          <p:nvPr/>
        </p:nvSpPr>
        <p:spPr>
          <a:xfrm>
            <a:off x="2186100" y="5857487"/>
            <a:ext cx="913501"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6" name="Rounded Rectangle 25"/>
          <p:cNvSpPr/>
          <p:nvPr/>
        </p:nvSpPr>
        <p:spPr>
          <a:xfrm>
            <a:off x="11090804"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7" name="Rectangle 26">
            <a:extLst>
              <a:ext uri="{FF2B5EF4-FFF2-40B4-BE49-F238E27FC236}">
                <a16:creationId xmlns:a16="http://schemas.microsoft.com/office/drawing/2014/main" xmlns="" id="{ABC09EAE-570A-4E18-93C7-EDE217F66E7D}"/>
              </a:ext>
            </a:extLst>
          </p:cNvPr>
          <p:cNvSpPr/>
          <p:nvPr/>
        </p:nvSpPr>
        <p:spPr>
          <a:xfrm>
            <a:off x="307264" y="640362"/>
            <a:ext cx="11575884" cy="104818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solidFill>
                  <a:schemeClr val="tx1"/>
                </a:solidFill>
                <a:latin typeface="UTM Avo"/>
                <a:cs typeface="Times New Roman" panose="02020603050405020304" pitchFamily="18" charset="0"/>
              </a:rPr>
              <a:t>Câu</a:t>
            </a:r>
            <a:r>
              <a:rPr lang="en-US" sz="2800" dirty="0">
                <a:solidFill>
                  <a:schemeClr val="tx1"/>
                </a:solidFill>
                <a:latin typeface="UTM Avo"/>
                <a:cs typeface="Times New Roman" panose="02020603050405020304" pitchFamily="18" charset="0"/>
              </a:rPr>
              <a:t> “</a:t>
            </a:r>
            <a:r>
              <a:rPr lang="en-US" sz="2800" b="1" dirty="0" err="1">
                <a:solidFill>
                  <a:schemeClr val="tx1"/>
                </a:solidFill>
                <a:latin typeface="UTM Avo"/>
                <a:cs typeface="Times New Roman" panose="02020603050405020304" pitchFamily="18" charset="0"/>
              </a:rPr>
              <a:t>Bạn</a:t>
            </a:r>
            <a:r>
              <a:rPr lang="en-US" sz="2800" b="1" dirty="0">
                <a:solidFill>
                  <a:schemeClr val="tx1"/>
                </a:solidFill>
                <a:latin typeface="UTM Avo"/>
                <a:cs typeface="Times New Roman" panose="02020603050405020304" pitchFamily="18" charset="0"/>
              </a:rPr>
              <a:t> </a:t>
            </a:r>
            <a:r>
              <a:rPr lang="en-US" sz="2800" b="1" dirty="0" err="1">
                <a:solidFill>
                  <a:schemeClr val="tx1"/>
                </a:solidFill>
                <a:latin typeface="UTM Avo"/>
                <a:cs typeface="Times New Roman" panose="02020603050405020304" pitchFamily="18" charset="0"/>
              </a:rPr>
              <a:t>nhỏ</a:t>
            </a:r>
            <a:r>
              <a:rPr lang="en-US" sz="2800" b="1" dirty="0">
                <a:solidFill>
                  <a:schemeClr val="tx1"/>
                </a:solidFill>
                <a:latin typeface="UTM Avo"/>
                <a:cs typeface="Times New Roman" panose="02020603050405020304" pitchFamily="18" charset="0"/>
              </a:rPr>
              <a:t> </a:t>
            </a:r>
            <a:r>
              <a:rPr lang="en-US" sz="2800" b="1" dirty="0" err="1">
                <a:solidFill>
                  <a:schemeClr val="tx1"/>
                </a:solidFill>
                <a:latin typeface="UTM Avo"/>
                <a:cs typeface="Times New Roman" panose="02020603050405020304" pitchFamily="18" charset="0"/>
              </a:rPr>
              <a:t>rất</a:t>
            </a:r>
            <a:r>
              <a:rPr lang="en-US" sz="2800" b="1" dirty="0">
                <a:solidFill>
                  <a:schemeClr val="tx1"/>
                </a:solidFill>
                <a:latin typeface="UTM Avo"/>
                <a:cs typeface="Times New Roman" panose="02020603050405020304" pitchFamily="18" charset="0"/>
              </a:rPr>
              <a:t> </a:t>
            </a:r>
            <a:r>
              <a:rPr lang="en-US" sz="2800" b="1" dirty="0" err="1">
                <a:solidFill>
                  <a:schemeClr val="tx1"/>
                </a:solidFill>
                <a:latin typeface="UTM Avo"/>
                <a:cs typeface="Times New Roman" panose="02020603050405020304" pitchFamily="18" charset="0"/>
              </a:rPr>
              <a:t>chăm</a:t>
            </a:r>
            <a:r>
              <a:rPr lang="en-US" sz="2800" b="1" dirty="0">
                <a:solidFill>
                  <a:schemeClr val="tx1"/>
                </a:solidFill>
                <a:latin typeface="UTM Avo"/>
                <a:cs typeface="Times New Roman" panose="02020603050405020304" pitchFamily="18" charset="0"/>
              </a:rPr>
              <a:t> </a:t>
            </a:r>
            <a:r>
              <a:rPr lang="en-US" sz="2800" b="1" dirty="0" err="1">
                <a:solidFill>
                  <a:schemeClr val="tx1"/>
                </a:solidFill>
                <a:latin typeface="UTM Avo"/>
                <a:cs typeface="Times New Roman" panose="02020603050405020304" pitchFamily="18" charset="0"/>
              </a:rPr>
              <a:t>chỉ</a:t>
            </a:r>
            <a:r>
              <a:rPr lang="en-US" sz="2800" dirty="0">
                <a:solidFill>
                  <a:schemeClr val="tx1"/>
                </a:solidFill>
                <a:latin typeface="UTM Avo"/>
                <a:cs typeface="Times New Roman" panose="02020603050405020304" pitchFamily="18" charset="0"/>
              </a:rPr>
              <a:t>” </a:t>
            </a:r>
            <a:r>
              <a:rPr lang="en-US" sz="2800" dirty="0" err="1">
                <a:solidFill>
                  <a:schemeClr val="tx1"/>
                </a:solidFill>
                <a:latin typeface="UTM Avo"/>
                <a:cs typeface="Times New Roman" panose="02020603050405020304" pitchFamily="18" charset="0"/>
              </a:rPr>
              <a:t>thuộc</a:t>
            </a:r>
            <a:r>
              <a:rPr lang="en-US" sz="2800" dirty="0">
                <a:solidFill>
                  <a:schemeClr val="tx1"/>
                </a:solidFill>
                <a:latin typeface="UTM Avo"/>
                <a:cs typeface="Times New Roman" panose="02020603050405020304" pitchFamily="18" charset="0"/>
              </a:rPr>
              <a:t> </a:t>
            </a:r>
            <a:r>
              <a:rPr lang="en-US" sz="2800" dirty="0" err="1">
                <a:solidFill>
                  <a:schemeClr val="tx1"/>
                </a:solidFill>
                <a:latin typeface="UTM Avo"/>
                <a:cs typeface="Times New Roman" panose="02020603050405020304" pitchFamily="18" charset="0"/>
              </a:rPr>
              <a:t>mẫu</a:t>
            </a:r>
            <a:r>
              <a:rPr lang="en-US" sz="2800" dirty="0">
                <a:solidFill>
                  <a:schemeClr val="tx1"/>
                </a:solidFill>
                <a:latin typeface="UTM Avo"/>
                <a:cs typeface="Times New Roman" panose="02020603050405020304" pitchFamily="18" charset="0"/>
              </a:rPr>
              <a:t> </a:t>
            </a:r>
            <a:r>
              <a:rPr lang="en-US" sz="2800" dirty="0" err="1">
                <a:solidFill>
                  <a:schemeClr val="tx1"/>
                </a:solidFill>
                <a:latin typeface="UTM Avo"/>
                <a:cs typeface="Times New Roman" panose="02020603050405020304" pitchFamily="18" charset="0"/>
              </a:rPr>
              <a:t>câu</a:t>
            </a:r>
            <a:r>
              <a:rPr lang="en-US" sz="2800" dirty="0">
                <a:solidFill>
                  <a:schemeClr val="tx1"/>
                </a:solidFill>
                <a:latin typeface="UTM Avo"/>
                <a:cs typeface="Times New Roman" panose="02020603050405020304" pitchFamily="18" charset="0"/>
              </a:rPr>
              <a:t> </a:t>
            </a:r>
            <a:r>
              <a:rPr lang="en-US" sz="2800" dirty="0" err="1">
                <a:solidFill>
                  <a:schemeClr val="tx1"/>
                </a:solidFill>
                <a:latin typeface="UTM Avo"/>
                <a:cs typeface="Times New Roman" panose="02020603050405020304" pitchFamily="18" charset="0"/>
              </a:rPr>
              <a:t>nào</a:t>
            </a:r>
            <a:r>
              <a:rPr lang="en-US" sz="2800" dirty="0">
                <a:solidFill>
                  <a:schemeClr val="tx1"/>
                </a:solidFill>
                <a:latin typeface="UTM Avo"/>
                <a:cs typeface="Times New Roman" panose="02020603050405020304" pitchFamily="18" charset="0"/>
              </a:rPr>
              <a:t>?</a:t>
            </a:r>
          </a:p>
          <a:p>
            <a:pPr algn="ctr"/>
            <a:r>
              <a:rPr lang="en-US" sz="2800" dirty="0" err="1">
                <a:solidFill>
                  <a:schemeClr val="tx1"/>
                </a:solidFill>
                <a:latin typeface="UTM Avo"/>
                <a:cs typeface="Times New Roman" panose="02020603050405020304" pitchFamily="18" charset="0"/>
              </a:rPr>
              <a:t>Chọn</a:t>
            </a:r>
            <a:r>
              <a:rPr lang="en-US" sz="2800" dirty="0">
                <a:solidFill>
                  <a:schemeClr val="tx1"/>
                </a:solidFill>
                <a:latin typeface="UTM Avo"/>
                <a:cs typeface="Times New Roman" panose="02020603050405020304" pitchFamily="18" charset="0"/>
              </a:rPr>
              <a:t> ý </a:t>
            </a:r>
            <a:r>
              <a:rPr lang="en-US" sz="2800" dirty="0" err="1">
                <a:solidFill>
                  <a:schemeClr val="tx1"/>
                </a:solidFill>
                <a:latin typeface="UTM Avo"/>
                <a:cs typeface="Times New Roman" panose="02020603050405020304" pitchFamily="18" charset="0"/>
              </a:rPr>
              <a:t>đúng</a:t>
            </a:r>
            <a:r>
              <a:rPr lang="en-US" sz="2800" dirty="0">
                <a:solidFill>
                  <a:schemeClr val="tx1"/>
                </a:solidFill>
                <a:latin typeface="UTM Avo"/>
                <a:cs typeface="Times New Roman" panose="02020603050405020304" pitchFamily="18" charset="0"/>
              </a:rPr>
              <a:t>:</a:t>
            </a:r>
          </a:p>
        </p:txBody>
      </p:sp>
    </p:spTree>
    <p:extLst>
      <p:ext uri="{BB962C8B-B14F-4D97-AF65-F5344CB8AC3E}">
        <p14:creationId xmlns:p14="http://schemas.microsoft.com/office/powerpoint/2010/main" val="3908373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39875E-6 4.44444E-6 L 0.39211 0.00972 " pathEditMode="relative" rAng="0" ptsTypes="AA">
                                      <p:cBhvr>
                                        <p:cTn id="6" dur="2000" fill="hold"/>
                                        <p:tgtEl>
                                          <p:spTgt spid="2"/>
                                        </p:tgtEl>
                                        <p:attrNameLst>
                                          <p:attrName>ppt_x</p:attrName>
                                          <p:attrName>ppt_y</p:attrName>
                                        </p:attrNameLst>
                                      </p:cBhvr>
                                      <p:rCtr x="19469" y="394"/>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47" presetClass="exit" presetSubtype="0" fill="hold" grpId="0" nodeType="clickEffect">
                                  <p:stCondLst>
                                    <p:cond delay="0"/>
                                  </p:stCondLst>
                                  <p:childTnLst>
                                    <p:animEffect transition="out" filter="fade">
                                      <p:cBhvr>
                                        <p:cTn id="26" dur="1000"/>
                                        <p:tgtEl>
                                          <p:spTgt spid="20"/>
                                        </p:tgtEl>
                                      </p:cBhvr>
                                    </p:animEffect>
                                    <p:anim calcmode="lin" valueType="num">
                                      <p:cBhvr>
                                        <p:cTn id="27" dur="1000"/>
                                        <p:tgtEl>
                                          <p:spTgt spid="20"/>
                                        </p:tgtEl>
                                        <p:attrNameLst>
                                          <p:attrName>ppt_x</p:attrName>
                                        </p:attrNameLst>
                                      </p:cBhvr>
                                      <p:tavLst>
                                        <p:tav tm="0">
                                          <p:val>
                                            <p:strVal val="ppt_x"/>
                                          </p:val>
                                        </p:tav>
                                        <p:tav tm="100000">
                                          <p:val>
                                            <p:strVal val="ppt_x"/>
                                          </p:val>
                                        </p:tav>
                                      </p:tavLst>
                                    </p:anim>
                                    <p:anim calcmode="lin" valueType="num">
                                      <p:cBhvr>
                                        <p:cTn id="28" dur="1000"/>
                                        <p:tgtEl>
                                          <p:spTgt spid="20"/>
                                        </p:tgtEl>
                                        <p:attrNameLst>
                                          <p:attrName>ppt_y</p:attrName>
                                        </p:attrNameLst>
                                      </p:cBhvr>
                                      <p:tavLst>
                                        <p:tav tm="0">
                                          <p:val>
                                            <p:strVal val="ppt_y"/>
                                          </p:val>
                                        </p:tav>
                                        <p:tav tm="100000">
                                          <p:val>
                                            <p:strVal val="ppt_y-.1"/>
                                          </p:val>
                                        </p:tav>
                                      </p:tavLst>
                                    </p:anim>
                                    <p:set>
                                      <p:cBhvr>
                                        <p:cTn id="2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dung .wav"/>
                                        </p:tgtEl>
                                      </p:cMediaNode>
                                    </p:audio>
                                  </p:subTnLst>
                                </p:cTn>
                              </p:par>
                              <p:par>
                                <p:cTn id="30" presetID="47" presetClass="exit" presetSubtype="0" fill="hold" nodeType="withEffect">
                                  <p:stCondLst>
                                    <p:cond delay="0"/>
                                  </p:stCondLst>
                                  <p:childTnLst>
                                    <p:animEffect transition="out" filter="fade">
                                      <p:cBhvr>
                                        <p:cTn id="31" dur="1000"/>
                                        <p:tgtEl>
                                          <p:spTgt spid="19"/>
                                        </p:tgtEl>
                                      </p:cBhvr>
                                    </p:animEffect>
                                    <p:anim calcmode="lin" valueType="num">
                                      <p:cBhvr>
                                        <p:cTn id="32" dur="1000"/>
                                        <p:tgtEl>
                                          <p:spTgt spid="19"/>
                                        </p:tgtEl>
                                        <p:attrNameLst>
                                          <p:attrName>ppt_x</p:attrName>
                                        </p:attrNameLst>
                                      </p:cBhvr>
                                      <p:tavLst>
                                        <p:tav tm="0">
                                          <p:val>
                                            <p:strVal val="ppt_x"/>
                                          </p:val>
                                        </p:tav>
                                        <p:tav tm="100000">
                                          <p:val>
                                            <p:strVal val="ppt_x"/>
                                          </p:val>
                                        </p:tav>
                                      </p:tavLst>
                                    </p:anim>
                                    <p:anim calcmode="lin" valueType="num">
                                      <p:cBhvr>
                                        <p:cTn id="33" dur="1000"/>
                                        <p:tgtEl>
                                          <p:spTgt spid="19"/>
                                        </p:tgtEl>
                                        <p:attrNameLst>
                                          <p:attrName>ppt_y</p:attrName>
                                        </p:attrNameLst>
                                      </p:cBhvr>
                                      <p:tavLst>
                                        <p:tav tm="0">
                                          <p:val>
                                            <p:strVal val="ppt_y"/>
                                          </p:val>
                                        </p:tav>
                                        <p:tav tm="100000">
                                          <p:val>
                                            <p:strVal val="ppt_y-.1"/>
                                          </p:val>
                                        </p:tav>
                                      </p:tavLst>
                                    </p:anim>
                                    <p:set>
                                      <p:cBhvr>
                                        <p:cTn id="34" dur="1" fill="hold">
                                          <p:stCondLst>
                                            <p:cond delay="999"/>
                                          </p:stCondLst>
                                        </p:cTn>
                                        <p:tgtEl>
                                          <p:spTgt spid="19"/>
                                        </p:tgtEl>
                                        <p:attrNameLst>
                                          <p:attrName>style.visibility</p:attrName>
                                        </p:attrNameLst>
                                      </p:cBhvr>
                                      <p:to>
                                        <p:strVal val="hidden"/>
                                      </p:to>
                                    </p:set>
                                  </p:childTnLst>
                                </p:cTn>
                              </p:par>
                            </p:childTnLst>
                          </p:cTn>
                        </p:par>
                        <p:par>
                          <p:cTn id="35" fill="hold">
                            <p:stCondLst>
                              <p:cond delay="1000"/>
                            </p:stCondLst>
                            <p:childTnLst>
                              <p:par>
                                <p:cTn id="36" presetID="0" presetClass="path" presetSubtype="0" accel="50000" decel="50000" fill="hold" nodeType="afterEffect">
                                  <p:stCondLst>
                                    <p:cond delay="0"/>
                                  </p:stCondLst>
                                  <p:childTnLst>
                                    <p:animMotion origin="layout" path="M -2.95351E-6 1.85185E-6 C 0.04688 -0.03472 0.09377 -0.06921 0.10939 -0.10972 C 0.12502 -0.15023 0.12463 -0.21528 0.09377 -0.24398 C 0.0629 -0.27246 -0.03893 -0.29005 -0.07657 -0.28195 C -0.1142 -0.27384 -0.12358 -0.23426 -0.13283 -0.19468 " pathEditMode="relative" rAng="0" ptsTypes="AAAAA">
                                      <p:cBhvr>
                                        <p:cTn id="37" dur="2000" fill="hold"/>
                                        <p:tgtEl>
                                          <p:spTgt spid="24"/>
                                        </p:tgtEl>
                                        <p:attrNameLst>
                                          <p:attrName>ppt_x</p:attrName>
                                          <p:attrName>ppt_y</p:attrName>
                                        </p:attrNameLst>
                                      </p:cBhvr>
                                      <p:rCtr x="-677" y="-14213"/>
                                    </p:animMotion>
                                  </p:childTnLst>
                                </p:cTn>
                              </p:par>
                            </p:childTnLst>
                          </p:cTn>
                        </p:par>
                        <p:par>
                          <p:cTn id="38" fill="hold">
                            <p:stCondLst>
                              <p:cond delay="3000"/>
                            </p:stCondLst>
                            <p:childTnLst>
                              <p:par>
                                <p:cTn id="39" presetID="47" presetClass="exit" presetSubtype="0" fill="hold" nodeType="afterEffect">
                                  <p:stCondLst>
                                    <p:cond delay="0"/>
                                  </p:stCondLst>
                                  <p:childTnLst>
                                    <p:animEffect transition="out" filter="fade">
                                      <p:cBhvr>
                                        <p:cTn id="40" dur="2000"/>
                                        <p:tgtEl>
                                          <p:spTgt spid="24"/>
                                        </p:tgtEl>
                                      </p:cBhvr>
                                    </p:animEffect>
                                    <p:anim calcmode="lin" valueType="num">
                                      <p:cBhvr>
                                        <p:cTn id="41" dur="2000"/>
                                        <p:tgtEl>
                                          <p:spTgt spid="24"/>
                                        </p:tgtEl>
                                        <p:attrNameLst>
                                          <p:attrName>ppt_x</p:attrName>
                                        </p:attrNameLst>
                                      </p:cBhvr>
                                      <p:tavLst>
                                        <p:tav tm="0">
                                          <p:val>
                                            <p:strVal val="ppt_x"/>
                                          </p:val>
                                        </p:tav>
                                        <p:tav tm="100000">
                                          <p:val>
                                            <p:strVal val="ppt_x"/>
                                          </p:val>
                                        </p:tav>
                                      </p:tavLst>
                                    </p:anim>
                                    <p:anim calcmode="lin" valueType="num">
                                      <p:cBhvr>
                                        <p:cTn id="42" dur="2000"/>
                                        <p:tgtEl>
                                          <p:spTgt spid="24"/>
                                        </p:tgtEl>
                                        <p:attrNameLst>
                                          <p:attrName>ppt_y</p:attrName>
                                        </p:attrNameLst>
                                      </p:cBhvr>
                                      <p:tavLst>
                                        <p:tav tm="0">
                                          <p:val>
                                            <p:strVal val="ppt_y"/>
                                          </p:val>
                                        </p:tav>
                                        <p:tav tm="100000">
                                          <p:val>
                                            <p:strVal val="ppt_y-.1"/>
                                          </p:val>
                                        </p:tav>
                                      </p:tavLst>
                                    </p:anim>
                                    <p:set>
                                      <p:cBhvr>
                                        <p:cTn id="43" dur="1" fill="hold">
                                          <p:stCondLst>
                                            <p:cond delay="1999"/>
                                          </p:stCondLst>
                                        </p:cTn>
                                        <p:tgtEl>
                                          <p:spTgt spid="24"/>
                                        </p:tgtEl>
                                        <p:attrNameLst>
                                          <p:attrName>style.visibility</p:attrName>
                                        </p:attrNameLst>
                                      </p:cBhvr>
                                      <p:to>
                                        <p:strVal val="hidden"/>
                                      </p:to>
                                    </p:set>
                                  </p:childTnLst>
                                </p:cTn>
                              </p:par>
                              <p:par>
                                <p:cTn id="44" presetID="1" presetClass="emph" presetSubtype="2" fill="hold" nodeType="withEffect">
                                  <p:stCondLst>
                                    <p:cond delay="0"/>
                                  </p:stCondLst>
                                  <p:childTnLst>
                                    <p:animClr clrSpc="rgb" dir="cw">
                                      <p:cBhvr>
                                        <p:cTn id="45" dur="2000" fill="hold"/>
                                        <p:tgtEl>
                                          <p:spTgt spid="11"/>
                                        </p:tgtEl>
                                        <p:attrNameLst>
                                          <p:attrName>fillcolor</p:attrName>
                                        </p:attrNameLst>
                                      </p:cBhvr>
                                      <p:to>
                                        <a:srgbClr val="5DD3FF"/>
                                      </p:to>
                                    </p:animClr>
                                    <p:set>
                                      <p:cBhvr>
                                        <p:cTn id="46" dur="2000" fill="hold"/>
                                        <p:tgtEl>
                                          <p:spTgt spid="11"/>
                                        </p:tgtEl>
                                        <p:attrNameLst>
                                          <p:attrName>fill.type</p:attrName>
                                        </p:attrNameLst>
                                      </p:cBhvr>
                                      <p:to>
                                        <p:strVal val="solid"/>
                                      </p:to>
                                    </p:set>
                                    <p:set>
                                      <p:cBhvr>
                                        <p:cTn id="47" dur="2000" fill="hold"/>
                                        <p:tgtEl>
                                          <p:spTgt spid="11"/>
                                        </p:tgtEl>
                                        <p:attrNameLst>
                                          <p:attrName>fill.on</p:attrName>
                                        </p:attrNameLst>
                                      </p:cBhvr>
                                      <p:to>
                                        <p:strVal val="true"/>
                                      </p:to>
                                    </p:set>
                                  </p:childTnLst>
                                </p:cTn>
                              </p:par>
                            </p:childTnLst>
                          </p:cTn>
                        </p:par>
                        <p:par>
                          <p:cTn id="48" fill="hold">
                            <p:stCondLst>
                              <p:cond delay="5000"/>
                            </p:stCondLst>
                            <p:childTnLst>
                              <p:par>
                                <p:cTn id="49" presetID="1"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2"/>
                                        </p:tgtEl>
                                        <p:attrNameLst>
                                          <p:attrName>style.visibility</p:attrName>
                                        </p:attrNameLst>
                                      </p:cBhvr>
                                      <p:to>
                                        <p:strVal val="hidden"/>
                                      </p:to>
                                    </p:set>
                                  </p:childTnLst>
                                </p:cTn>
                              </p:par>
                              <p:par>
                                <p:cTn id="53" presetID="63" presetClass="path" presetSubtype="0" accel="50000" decel="50000" fill="hold" nodeType="withEffect">
                                  <p:stCondLst>
                                    <p:cond delay="0"/>
                                  </p:stCondLst>
                                  <p:childTnLst>
                                    <p:animMotion origin="layout" path="M 0.00248 -0.00023 L 0.75557 0.00718 " pathEditMode="relative" rAng="0" ptsTypes="AA">
                                      <p:cBhvr>
                                        <p:cTn id="54" dur="4000" fill="hold"/>
                                        <p:tgtEl>
                                          <p:spTgt spid="25"/>
                                        </p:tgtEl>
                                        <p:attrNameLst>
                                          <p:attrName>ppt_x</p:attrName>
                                          <p:attrName>ppt_y</p:attrName>
                                        </p:attrNameLst>
                                      </p:cBhvr>
                                      <p:rCtr x="37648" y="370"/>
                                    </p:animMotion>
                                  </p:childTnLst>
                                </p:cTn>
                              </p:par>
                            </p:childTnLst>
                          </p:cTn>
                        </p:par>
                      </p:childTnLst>
                    </p:cTn>
                  </p:par>
                </p:childTnLst>
              </p:cTn>
              <p:nextCondLst>
                <p:cond evt="onClick" delay="0">
                  <p:tgtEl>
                    <p:spTgt spid="20"/>
                  </p:tgtEl>
                </p:cond>
              </p:nextCondLst>
            </p:seq>
            <p:seq concurrent="1" nextAc="seek">
              <p:cTn id="55" restart="whenNotActive" fill="hold" evtFilter="cancelBubble" nodeType="interactiveSeq">
                <p:stCondLst>
                  <p:cond evt="onClick" delay="0">
                    <p:tgtEl>
                      <p:spTgt spid="18"/>
                    </p:tgtEl>
                  </p:cond>
                </p:stCondLst>
                <p:endSync evt="end" delay="0">
                  <p:rtn val="all"/>
                </p:endSync>
                <p:childTnLst>
                  <p:par>
                    <p:cTn id="56" fill="hold">
                      <p:stCondLst>
                        <p:cond delay="0"/>
                      </p:stCondLst>
                      <p:childTnLst>
                        <p:par>
                          <p:cTn id="57" fill="hold">
                            <p:stCondLst>
                              <p:cond delay="0"/>
                            </p:stCondLst>
                            <p:childTnLst>
                              <p:par>
                                <p:cTn id="58" presetID="47" presetClass="exit" presetSubtype="0" fill="hold" grpId="0" nodeType="clickEffect">
                                  <p:stCondLst>
                                    <p:cond delay="0"/>
                                  </p:stCondLst>
                                  <p:childTnLst>
                                    <p:animEffect transition="out" filter="fade">
                                      <p:cBhvr>
                                        <p:cTn id="59" dur="1000"/>
                                        <p:tgtEl>
                                          <p:spTgt spid="18"/>
                                        </p:tgtEl>
                                      </p:cBhvr>
                                    </p:animEffect>
                                    <p:anim calcmode="lin" valueType="num">
                                      <p:cBhvr>
                                        <p:cTn id="60" dur="1000"/>
                                        <p:tgtEl>
                                          <p:spTgt spid="18"/>
                                        </p:tgtEl>
                                        <p:attrNameLst>
                                          <p:attrName>ppt_x</p:attrName>
                                        </p:attrNameLst>
                                      </p:cBhvr>
                                      <p:tavLst>
                                        <p:tav tm="0">
                                          <p:val>
                                            <p:strVal val="ppt_x"/>
                                          </p:val>
                                        </p:tav>
                                        <p:tav tm="100000">
                                          <p:val>
                                            <p:strVal val="ppt_x"/>
                                          </p:val>
                                        </p:tav>
                                      </p:tavLst>
                                    </p:anim>
                                    <p:anim calcmode="lin" valueType="num">
                                      <p:cBhvr>
                                        <p:cTn id="61" dur="1000"/>
                                        <p:tgtEl>
                                          <p:spTgt spid="18"/>
                                        </p:tgtEl>
                                        <p:attrNameLst>
                                          <p:attrName>ppt_y</p:attrName>
                                        </p:attrNameLst>
                                      </p:cBhvr>
                                      <p:tavLst>
                                        <p:tav tm="0">
                                          <p:val>
                                            <p:strVal val="ppt_y"/>
                                          </p:val>
                                        </p:tav>
                                        <p:tav tm="100000">
                                          <p:val>
                                            <p:strVal val="ppt_y-.1"/>
                                          </p:val>
                                        </p:tav>
                                      </p:tavLst>
                                    </p:anim>
                                    <p:set>
                                      <p:cBhvr>
                                        <p:cTn id="62" dur="1" fill="hold">
                                          <p:stCondLst>
                                            <p:cond delay="999"/>
                                          </p:stCondLst>
                                        </p:cTn>
                                        <p:tgtEl>
                                          <p:spTgt spid="18"/>
                                        </p:tgtEl>
                                        <p:attrNameLst>
                                          <p:attrName>style.visibility</p:attrName>
                                        </p:attrNameLst>
                                      </p:cBhvr>
                                      <p:to>
                                        <p:strVal val="hidden"/>
                                      </p:to>
                                    </p:set>
                                  </p:childTnLst>
                                </p:cTn>
                              </p:par>
                              <p:par>
                                <p:cTn id="63" presetID="47" presetClass="exit" presetSubtype="0" fill="hold" nodeType="withEffect">
                                  <p:stCondLst>
                                    <p:cond delay="0"/>
                                  </p:stCondLst>
                                  <p:childTnLst>
                                    <p:animEffect transition="out" filter="fade">
                                      <p:cBhvr>
                                        <p:cTn id="64" dur="1000"/>
                                        <p:tgtEl>
                                          <p:spTgt spid="17"/>
                                        </p:tgtEl>
                                      </p:cBhvr>
                                    </p:animEffect>
                                    <p:anim calcmode="lin" valueType="num">
                                      <p:cBhvr>
                                        <p:cTn id="65" dur="1000"/>
                                        <p:tgtEl>
                                          <p:spTgt spid="17"/>
                                        </p:tgtEl>
                                        <p:attrNameLst>
                                          <p:attrName>ppt_x</p:attrName>
                                        </p:attrNameLst>
                                      </p:cBhvr>
                                      <p:tavLst>
                                        <p:tav tm="0">
                                          <p:val>
                                            <p:strVal val="ppt_x"/>
                                          </p:val>
                                        </p:tav>
                                        <p:tav tm="100000">
                                          <p:val>
                                            <p:strVal val="ppt_x"/>
                                          </p:val>
                                        </p:tav>
                                      </p:tavLst>
                                    </p:anim>
                                    <p:anim calcmode="lin" valueType="num">
                                      <p:cBhvr>
                                        <p:cTn id="66" dur="1000"/>
                                        <p:tgtEl>
                                          <p:spTgt spid="17"/>
                                        </p:tgtEl>
                                        <p:attrNameLst>
                                          <p:attrName>ppt_y</p:attrName>
                                        </p:attrNameLst>
                                      </p:cBhvr>
                                      <p:tavLst>
                                        <p:tav tm="0">
                                          <p:val>
                                            <p:strVal val="ppt_y"/>
                                          </p:val>
                                        </p:tav>
                                        <p:tav tm="100000">
                                          <p:val>
                                            <p:strVal val="ppt_y-.1"/>
                                          </p:val>
                                        </p:tav>
                                      </p:tavLst>
                                    </p:anim>
                                    <p:set>
                                      <p:cBhvr>
                                        <p:cTn id="67" dur="1" fill="hold">
                                          <p:stCondLst>
                                            <p:cond delay="999"/>
                                          </p:stCondLst>
                                        </p:cTn>
                                        <p:tgtEl>
                                          <p:spTgt spid="17"/>
                                        </p:tgtEl>
                                        <p:attrNameLst>
                                          <p:attrName>style.visibility</p:attrName>
                                        </p:attrNameLst>
                                      </p:cBhvr>
                                      <p:to>
                                        <p:strVal val="hidden"/>
                                      </p:to>
                                    </p:set>
                                  </p:childTnLst>
                                </p:cTn>
                              </p:par>
                            </p:childTnLst>
                          </p:cTn>
                        </p:par>
                        <p:par>
                          <p:cTn id="68" fill="hold">
                            <p:stCondLst>
                              <p:cond delay="1000"/>
                            </p:stCondLst>
                            <p:childTnLst>
                              <p:par>
                                <p:cTn id="69" presetID="1"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sai-1.wav"/>
                                        </p:tgtEl>
                                      </p:cMediaNode>
                                    </p:audio>
                                  </p:subTnLst>
                                </p:cTn>
                              </p:par>
                              <p:par>
                                <p:cTn id="71" presetID="1" presetClass="emph" presetSubtype="2" fill="hold" nodeType="withEffect">
                                  <p:stCondLst>
                                    <p:cond delay="0"/>
                                  </p:stCondLst>
                                  <p:childTnLst>
                                    <p:animClr clrSpc="rgb" dir="cw">
                                      <p:cBhvr>
                                        <p:cTn id="72" dur="2000" fill="hold"/>
                                        <p:tgtEl>
                                          <p:spTgt spid="11"/>
                                        </p:tgtEl>
                                        <p:attrNameLst>
                                          <p:attrName>fillcolor</p:attrName>
                                        </p:attrNameLst>
                                      </p:cBhvr>
                                      <p:to>
                                        <a:srgbClr val="5DD3FF"/>
                                      </p:to>
                                    </p:animClr>
                                    <p:set>
                                      <p:cBhvr>
                                        <p:cTn id="73" dur="2000" fill="hold"/>
                                        <p:tgtEl>
                                          <p:spTgt spid="11"/>
                                        </p:tgtEl>
                                        <p:attrNameLst>
                                          <p:attrName>fill.type</p:attrName>
                                        </p:attrNameLst>
                                      </p:cBhvr>
                                      <p:to>
                                        <p:strVal val="solid"/>
                                      </p:to>
                                    </p:set>
                                    <p:set>
                                      <p:cBhvr>
                                        <p:cTn id="74" dur="2000" fill="hold"/>
                                        <p:tgtEl>
                                          <p:spTgt spid="11"/>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2000" fill="hold"/>
                                        <p:tgtEl>
                                          <p:spTgt spid="12"/>
                                        </p:tgtEl>
                                        <p:attrNameLst>
                                          <p:attrName>fillcolor</p:attrName>
                                        </p:attrNameLst>
                                      </p:cBhvr>
                                      <p:to>
                                        <a:srgbClr val="FF0000"/>
                                      </p:to>
                                    </p:animClr>
                                    <p:set>
                                      <p:cBhvr>
                                        <p:cTn id="77" dur="2000" fill="hold"/>
                                        <p:tgtEl>
                                          <p:spTgt spid="12"/>
                                        </p:tgtEl>
                                        <p:attrNameLst>
                                          <p:attrName>fill.type</p:attrName>
                                        </p:attrNameLst>
                                      </p:cBhvr>
                                      <p:to>
                                        <p:strVal val="solid"/>
                                      </p:to>
                                    </p:set>
                                    <p:set>
                                      <p:cBhvr>
                                        <p:cTn id="78" dur="2000" fill="hold"/>
                                        <p:tgtEl>
                                          <p:spTgt spid="1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79" restart="whenNotActive" fill="hold" evtFilter="cancelBubble" nodeType="interactiveSeq">
                <p:stCondLst>
                  <p:cond evt="onClick" delay="0">
                    <p:tgtEl>
                      <p:spTgt spid="9"/>
                    </p:tgtEl>
                  </p:cond>
                </p:stCondLst>
                <p:endSync evt="end" delay="0">
                  <p:rtn val="all"/>
                </p:endSync>
                <p:childTnLst>
                  <p:par>
                    <p:cTn id="80" fill="hold">
                      <p:stCondLst>
                        <p:cond delay="0"/>
                      </p:stCondLst>
                      <p:childTnLst>
                        <p:par>
                          <p:cTn id="81" fill="hold">
                            <p:stCondLst>
                              <p:cond delay="0"/>
                            </p:stCondLst>
                            <p:childTnLst>
                              <p:par>
                                <p:cTn id="82" presetID="47" presetClass="exit" presetSubtype="0" fill="hold" grpId="0" nodeType="clickEffect">
                                  <p:stCondLst>
                                    <p:cond delay="0"/>
                                  </p:stCondLst>
                                  <p:childTnLst>
                                    <p:animEffect transition="out" filter="fade">
                                      <p:cBhvr>
                                        <p:cTn id="83" dur="1000"/>
                                        <p:tgtEl>
                                          <p:spTgt spid="9"/>
                                        </p:tgtEl>
                                      </p:cBhvr>
                                    </p:animEffect>
                                    <p:anim calcmode="lin" valueType="num">
                                      <p:cBhvr>
                                        <p:cTn id="84" dur="1000"/>
                                        <p:tgtEl>
                                          <p:spTgt spid="9"/>
                                        </p:tgtEl>
                                        <p:attrNameLst>
                                          <p:attrName>ppt_x</p:attrName>
                                        </p:attrNameLst>
                                      </p:cBhvr>
                                      <p:tavLst>
                                        <p:tav tm="0">
                                          <p:val>
                                            <p:strVal val="ppt_x"/>
                                          </p:val>
                                        </p:tav>
                                        <p:tav tm="100000">
                                          <p:val>
                                            <p:strVal val="ppt_x"/>
                                          </p:val>
                                        </p:tav>
                                      </p:tavLst>
                                    </p:anim>
                                    <p:anim calcmode="lin" valueType="num">
                                      <p:cBhvr>
                                        <p:cTn id="85" dur="1000"/>
                                        <p:tgtEl>
                                          <p:spTgt spid="9"/>
                                        </p:tgtEl>
                                        <p:attrNameLst>
                                          <p:attrName>ppt_y</p:attrName>
                                        </p:attrNameLst>
                                      </p:cBhvr>
                                      <p:tavLst>
                                        <p:tav tm="0">
                                          <p:val>
                                            <p:strVal val="ppt_y"/>
                                          </p:val>
                                        </p:tav>
                                        <p:tav tm="100000">
                                          <p:val>
                                            <p:strVal val="ppt_y-.1"/>
                                          </p:val>
                                        </p:tav>
                                      </p:tavLst>
                                    </p:anim>
                                    <p:set>
                                      <p:cBhvr>
                                        <p:cTn id="86" dur="1" fill="hold">
                                          <p:stCondLst>
                                            <p:cond delay="999"/>
                                          </p:stCondLst>
                                        </p:cTn>
                                        <p:tgtEl>
                                          <p:spTgt spid="9"/>
                                        </p:tgtEl>
                                        <p:attrNameLst>
                                          <p:attrName>style.visibility</p:attrName>
                                        </p:attrNameLst>
                                      </p:cBhvr>
                                      <p:to>
                                        <p:strVal val="hidden"/>
                                      </p:to>
                                    </p:set>
                                  </p:childTnLst>
                                </p:cTn>
                              </p:par>
                              <p:par>
                                <p:cTn id="87" presetID="47" presetClass="exit" presetSubtype="0" fill="hold" nodeType="withEffect">
                                  <p:stCondLst>
                                    <p:cond delay="0"/>
                                  </p:stCondLst>
                                  <p:childTnLst>
                                    <p:animEffect transition="out" filter="fade">
                                      <p:cBhvr>
                                        <p:cTn id="88" dur="1000"/>
                                        <p:tgtEl>
                                          <p:spTgt spid="7"/>
                                        </p:tgtEl>
                                      </p:cBhvr>
                                    </p:animEffect>
                                    <p:anim calcmode="lin" valueType="num">
                                      <p:cBhvr>
                                        <p:cTn id="89" dur="1000"/>
                                        <p:tgtEl>
                                          <p:spTgt spid="7"/>
                                        </p:tgtEl>
                                        <p:attrNameLst>
                                          <p:attrName>ppt_x</p:attrName>
                                        </p:attrNameLst>
                                      </p:cBhvr>
                                      <p:tavLst>
                                        <p:tav tm="0">
                                          <p:val>
                                            <p:strVal val="ppt_x"/>
                                          </p:val>
                                        </p:tav>
                                        <p:tav tm="100000">
                                          <p:val>
                                            <p:strVal val="ppt_x"/>
                                          </p:val>
                                        </p:tav>
                                      </p:tavLst>
                                    </p:anim>
                                    <p:anim calcmode="lin" valueType="num">
                                      <p:cBhvr>
                                        <p:cTn id="90" dur="1000"/>
                                        <p:tgtEl>
                                          <p:spTgt spid="7"/>
                                        </p:tgtEl>
                                        <p:attrNameLst>
                                          <p:attrName>ppt_y</p:attrName>
                                        </p:attrNameLst>
                                      </p:cBhvr>
                                      <p:tavLst>
                                        <p:tav tm="0">
                                          <p:val>
                                            <p:strVal val="ppt_y"/>
                                          </p:val>
                                        </p:tav>
                                        <p:tav tm="100000">
                                          <p:val>
                                            <p:strVal val="ppt_y-.1"/>
                                          </p:val>
                                        </p:tav>
                                      </p:tavLst>
                                    </p:anim>
                                    <p:set>
                                      <p:cBhvr>
                                        <p:cTn id="91" dur="1" fill="hold">
                                          <p:stCondLst>
                                            <p:cond delay="999"/>
                                          </p:stCondLst>
                                        </p:cTn>
                                        <p:tgtEl>
                                          <p:spTgt spid="7"/>
                                        </p:tgtEl>
                                        <p:attrNameLst>
                                          <p:attrName>style.visibility</p:attrName>
                                        </p:attrNameLst>
                                      </p:cBhvr>
                                      <p:to>
                                        <p:strVal val="hidden"/>
                                      </p:to>
                                    </p:set>
                                  </p:childTnLst>
                                </p:cTn>
                              </p:par>
                            </p:childTnLst>
                          </p:cTn>
                        </p:par>
                        <p:par>
                          <p:cTn id="92" fill="hold">
                            <p:stCondLst>
                              <p:cond delay="1000"/>
                            </p:stCondLst>
                            <p:childTnLst>
                              <p:par>
                                <p:cTn id="93" presetID="1" presetClass="entr" presetSubtype="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4" name="sai-1.wav"/>
                                        </p:tgtEl>
                                      </p:cMediaNode>
                                    </p:audio>
                                  </p:subTnLst>
                                </p:cTn>
                              </p:par>
                              <p:par>
                                <p:cTn id="95" presetID="1" presetClass="emph" presetSubtype="2" fill="hold" nodeType="withEffect">
                                  <p:stCondLst>
                                    <p:cond delay="0"/>
                                  </p:stCondLst>
                                  <p:childTnLst>
                                    <p:animClr clrSpc="rgb" dir="cw">
                                      <p:cBhvr>
                                        <p:cTn id="96" dur="2000" fill="hold"/>
                                        <p:tgtEl>
                                          <p:spTgt spid="10"/>
                                        </p:tgtEl>
                                        <p:attrNameLst>
                                          <p:attrName>fillcolor</p:attrName>
                                        </p:attrNameLst>
                                      </p:cBhvr>
                                      <p:to>
                                        <a:srgbClr val="FF0000"/>
                                      </p:to>
                                    </p:animClr>
                                    <p:set>
                                      <p:cBhvr>
                                        <p:cTn id="97" dur="2000" fill="hold"/>
                                        <p:tgtEl>
                                          <p:spTgt spid="10"/>
                                        </p:tgtEl>
                                        <p:attrNameLst>
                                          <p:attrName>fill.type</p:attrName>
                                        </p:attrNameLst>
                                      </p:cBhvr>
                                      <p:to>
                                        <p:strVal val="solid"/>
                                      </p:to>
                                    </p:set>
                                    <p:set>
                                      <p:cBhvr>
                                        <p:cTn id="98" dur="2000" fill="hold"/>
                                        <p:tgtEl>
                                          <p:spTgt spid="10"/>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2000" fill="hold"/>
                                        <p:tgtEl>
                                          <p:spTgt spid="11"/>
                                        </p:tgtEl>
                                        <p:attrNameLst>
                                          <p:attrName>fillcolor</p:attrName>
                                        </p:attrNameLst>
                                      </p:cBhvr>
                                      <p:to>
                                        <a:srgbClr val="5DD3FF"/>
                                      </p:to>
                                    </p:animClr>
                                    <p:set>
                                      <p:cBhvr>
                                        <p:cTn id="101" dur="2000" fill="hold"/>
                                        <p:tgtEl>
                                          <p:spTgt spid="11"/>
                                        </p:tgtEl>
                                        <p:attrNameLst>
                                          <p:attrName>fill.type</p:attrName>
                                        </p:attrNameLst>
                                      </p:cBhvr>
                                      <p:to>
                                        <p:strVal val="solid"/>
                                      </p:to>
                                    </p:set>
                                    <p:set>
                                      <p:cBhvr>
                                        <p:cTn id="102" dur="20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03" restart="whenNotActive" fill="hold" evtFilter="cancelBubble" nodeType="interactiveSeq">
                <p:stCondLst>
                  <p:cond evt="onClick" delay="0">
                    <p:tgtEl>
                      <p:spTgt spid="15"/>
                    </p:tgtEl>
                  </p:cond>
                </p:stCondLst>
                <p:endSync evt="end" delay="0">
                  <p:rtn val="all"/>
                </p:endSync>
                <p:childTnLst>
                  <p:par>
                    <p:cTn id="104" fill="hold">
                      <p:stCondLst>
                        <p:cond delay="0"/>
                      </p:stCondLst>
                      <p:childTnLst>
                        <p:par>
                          <p:cTn id="105" fill="hold">
                            <p:stCondLst>
                              <p:cond delay="0"/>
                            </p:stCondLst>
                            <p:childTnLst>
                              <p:par>
                                <p:cTn id="106" presetID="47" presetClass="exit" presetSubtype="0" fill="hold" grpId="0" nodeType="clickEffect">
                                  <p:stCondLst>
                                    <p:cond delay="0"/>
                                  </p:stCondLst>
                                  <p:childTnLst>
                                    <p:animEffect transition="out" filter="fade">
                                      <p:cBhvr>
                                        <p:cTn id="107" dur="1000"/>
                                        <p:tgtEl>
                                          <p:spTgt spid="15"/>
                                        </p:tgtEl>
                                      </p:cBhvr>
                                    </p:animEffect>
                                    <p:anim calcmode="lin" valueType="num">
                                      <p:cBhvr>
                                        <p:cTn id="108" dur="1000"/>
                                        <p:tgtEl>
                                          <p:spTgt spid="15"/>
                                        </p:tgtEl>
                                        <p:attrNameLst>
                                          <p:attrName>ppt_x</p:attrName>
                                        </p:attrNameLst>
                                      </p:cBhvr>
                                      <p:tavLst>
                                        <p:tav tm="0">
                                          <p:val>
                                            <p:strVal val="ppt_x"/>
                                          </p:val>
                                        </p:tav>
                                        <p:tav tm="100000">
                                          <p:val>
                                            <p:strVal val="ppt_x"/>
                                          </p:val>
                                        </p:tav>
                                      </p:tavLst>
                                    </p:anim>
                                    <p:anim calcmode="lin" valueType="num">
                                      <p:cBhvr>
                                        <p:cTn id="109" dur="1000"/>
                                        <p:tgtEl>
                                          <p:spTgt spid="15"/>
                                        </p:tgtEl>
                                        <p:attrNameLst>
                                          <p:attrName>ppt_y</p:attrName>
                                        </p:attrNameLst>
                                      </p:cBhvr>
                                      <p:tavLst>
                                        <p:tav tm="0">
                                          <p:val>
                                            <p:strVal val="ppt_y"/>
                                          </p:val>
                                        </p:tav>
                                        <p:tav tm="100000">
                                          <p:val>
                                            <p:strVal val="ppt_y-.1"/>
                                          </p:val>
                                        </p:tav>
                                      </p:tavLst>
                                    </p:anim>
                                    <p:set>
                                      <p:cBhvr>
                                        <p:cTn id="110" dur="1" fill="hold">
                                          <p:stCondLst>
                                            <p:cond delay="999"/>
                                          </p:stCondLst>
                                        </p:cTn>
                                        <p:tgtEl>
                                          <p:spTgt spid="15"/>
                                        </p:tgtEl>
                                        <p:attrNameLst>
                                          <p:attrName>style.visibility</p:attrName>
                                        </p:attrNameLst>
                                      </p:cBhvr>
                                      <p:to>
                                        <p:strVal val="hidden"/>
                                      </p:to>
                                    </p:set>
                                  </p:childTnLst>
                                </p:cTn>
                              </p:par>
                              <p:par>
                                <p:cTn id="111" presetID="47" presetClass="exit" presetSubtype="0" fill="hold" nodeType="withEffect">
                                  <p:stCondLst>
                                    <p:cond delay="0"/>
                                  </p:stCondLst>
                                  <p:childTnLst>
                                    <p:animEffect transition="out" filter="fade">
                                      <p:cBhvr>
                                        <p:cTn id="112" dur="1000"/>
                                        <p:tgtEl>
                                          <p:spTgt spid="14"/>
                                        </p:tgtEl>
                                      </p:cBhvr>
                                    </p:animEffect>
                                    <p:anim calcmode="lin" valueType="num">
                                      <p:cBhvr>
                                        <p:cTn id="113" dur="1000"/>
                                        <p:tgtEl>
                                          <p:spTgt spid="14"/>
                                        </p:tgtEl>
                                        <p:attrNameLst>
                                          <p:attrName>ppt_x</p:attrName>
                                        </p:attrNameLst>
                                      </p:cBhvr>
                                      <p:tavLst>
                                        <p:tav tm="0">
                                          <p:val>
                                            <p:strVal val="ppt_x"/>
                                          </p:val>
                                        </p:tav>
                                        <p:tav tm="100000">
                                          <p:val>
                                            <p:strVal val="ppt_x"/>
                                          </p:val>
                                        </p:tav>
                                      </p:tavLst>
                                    </p:anim>
                                    <p:anim calcmode="lin" valueType="num">
                                      <p:cBhvr>
                                        <p:cTn id="114" dur="1000"/>
                                        <p:tgtEl>
                                          <p:spTgt spid="14"/>
                                        </p:tgtEl>
                                        <p:attrNameLst>
                                          <p:attrName>ppt_y</p:attrName>
                                        </p:attrNameLst>
                                      </p:cBhvr>
                                      <p:tavLst>
                                        <p:tav tm="0">
                                          <p:val>
                                            <p:strVal val="ppt_y"/>
                                          </p:val>
                                        </p:tav>
                                        <p:tav tm="100000">
                                          <p:val>
                                            <p:strVal val="ppt_y-.1"/>
                                          </p:val>
                                        </p:tav>
                                      </p:tavLst>
                                    </p:anim>
                                    <p:set>
                                      <p:cBhvr>
                                        <p:cTn id="115" dur="1" fill="hold">
                                          <p:stCondLst>
                                            <p:cond delay="999"/>
                                          </p:stCondLst>
                                        </p:cTn>
                                        <p:tgtEl>
                                          <p:spTgt spid="14"/>
                                        </p:tgtEl>
                                        <p:attrNameLst>
                                          <p:attrName>style.visibility</p:attrName>
                                        </p:attrNameLst>
                                      </p:cBhvr>
                                      <p:to>
                                        <p:strVal val="hidden"/>
                                      </p:to>
                                    </p:set>
                                  </p:childTnLst>
                                </p:cTn>
                              </p:par>
                            </p:childTnLst>
                          </p:cTn>
                        </p:par>
                        <p:par>
                          <p:cTn id="116" fill="hold">
                            <p:stCondLst>
                              <p:cond delay="1000"/>
                            </p:stCondLst>
                            <p:childTnLst>
                              <p:par>
                                <p:cTn id="117" presetID="1" presetClass="entr" presetSubtype="0" fill="hold" grpId="0" nodeType="afterEffect">
                                  <p:stCondLst>
                                    <p:cond delay="0"/>
                                  </p:stCondLst>
                                  <p:childTnLst>
                                    <p:set>
                                      <p:cBhvr>
                                        <p:cTn id="118"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sai-1.wav"/>
                                        </p:tgtEl>
                                      </p:cMediaNode>
                                    </p:audio>
                                  </p:subTnLst>
                                </p:cTn>
                              </p:par>
                              <p:par>
                                <p:cTn id="119" presetID="1" presetClass="emph" presetSubtype="2" fill="hold" nodeType="withEffect">
                                  <p:stCondLst>
                                    <p:cond delay="0"/>
                                  </p:stCondLst>
                                  <p:childTnLst>
                                    <p:animClr clrSpc="rgb" dir="cw">
                                      <p:cBhvr>
                                        <p:cTn id="120" dur="2000" fill="hold"/>
                                        <p:tgtEl>
                                          <p:spTgt spid="11"/>
                                        </p:tgtEl>
                                        <p:attrNameLst>
                                          <p:attrName>fillcolor</p:attrName>
                                        </p:attrNameLst>
                                      </p:cBhvr>
                                      <p:to>
                                        <a:srgbClr val="5DD3FF"/>
                                      </p:to>
                                    </p:animClr>
                                    <p:set>
                                      <p:cBhvr>
                                        <p:cTn id="121" dur="2000" fill="hold"/>
                                        <p:tgtEl>
                                          <p:spTgt spid="11"/>
                                        </p:tgtEl>
                                        <p:attrNameLst>
                                          <p:attrName>fill.type</p:attrName>
                                        </p:attrNameLst>
                                      </p:cBhvr>
                                      <p:to>
                                        <p:strVal val="solid"/>
                                      </p:to>
                                    </p:set>
                                    <p:set>
                                      <p:cBhvr>
                                        <p:cTn id="122" dur="2000" fill="hold"/>
                                        <p:tgtEl>
                                          <p:spTgt spid="11"/>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2000" fill="hold"/>
                                        <p:tgtEl>
                                          <p:spTgt spid="13"/>
                                        </p:tgtEl>
                                        <p:attrNameLst>
                                          <p:attrName>fillcolor</p:attrName>
                                        </p:attrNameLst>
                                      </p:cBhvr>
                                      <p:to>
                                        <a:srgbClr val="FF0000"/>
                                      </p:to>
                                    </p:animClr>
                                    <p:set>
                                      <p:cBhvr>
                                        <p:cTn id="125" dur="2000" fill="hold"/>
                                        <p:tgtEl>
                                          <p:spTgt spid="13"/>
                                        </p:tgtEl>
                                        <p:attrNameLst>
                                          <p:attrName>fill.type</p:attrName>
                                        </p:attrNameLst>
                                      </p:cBhvr>
                                      <p:to>
                                        <p:strVal val="solid"/>
                                      </p:to>
                                    </p:set>
                                    <p:set>
                                      <p:cBhvr>
                                        <p:cTn id="126" dur="2000" fill="hold"/>
                                        <p:tgtEl>
                                          <p:spTgt spid="13"/>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9" grpId="0"/>
      <p:bldP spid="10" grpId="0" animBg="1"/>
      <p:bldP spid="11" grpId="0" animBg="1"/>
      <p:bldP spid="12" grpId="0" animBg="1"/>
      <p:bldP spid="13" grpId="0" animBg="1"/>
      <p:bldP spid="15" grpId="0"/>
      <p:bldP spid="18" grpId="0"/>
      <p:bldP spid="20" grpId="0"/>
      <p:bldP spid="21" grpId="0" animBg="1"/>
      <p:bldP spid="22" grpId="0" animBg="1"/>
      <p:bldP spid="23"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a:stretch>
        </a:blipFill>
        <a:effectLst/>
      </p:bgPr>
    </p:bg>
    <p:spTree>
      <p:nvGrpSpPr>
        <p:cNvPr id="1" name=""/>
        <p:cNvGrpSpPr/>
        <p:nvPr/>
      </p:nvGrpSpPr>
      <p:grpSpPr>
        <a:xfrm>
          <a:off x="0" y="0"/>
          <a:ext cx="0" cy="0"/>
          <a:chOff x="0" y="0"/>
          <a:chExt cx="0" cy="0"/>
        </a:xfrm>
      </p:grpSpPr>
      <p:sp>
        <p:nvSpPr>
          <p:cNvPr id="26" name="Rounded Rectangle 25"/>
          <p:cNvSpPr/>
          <p:nvPr/>
        </p:nvSpPr>
        <p:spPr>
          <a:xfrm>
            <a:off x="11090804"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pic>
        <p:nvPicPr>
          <p:cNvPr id="2" name="Picture 1" descr="4f942a9486ec68153575dc78a42d480b.png"/>
          <p:cNvPicPr>
            <a:picLocks noChangeAspect="1"/>
          </p:cNvPicPr>
          <p:nvPr/>
        </p:nvPicPr>
        <p:blipFill>
          <a:blip r:embed="rId6" cstate="print"/>
          <a:stretch>
            <a:fillRect/>
          </a:stretch>
        </p:blipFill>
        <p:spPr>
          <a:xfrm>
            <a:off x="4533468" y="3600450"/>
            <a:ext cx="3107094" cy="2819400"/>
          </a:xfrm>
          <a:prstGeom prst="rect">
            <a:avLst/>
          </a:prstGeom>
        </p:spPr>
      </p:pic>
      <p:pic>
        <p:nvPicPr>
          <p:cNvPr id="3" name="Picture 2" descr="4f942a9486ec68153575dc78a42d480b.png"/>
          <p:cNvPicPr>
            <a:picLocks noChangeAspect="1"/>
          </p:cNvPicPr>
          <p:nvPr/>
        </p:nvPicPr>
        <p:blipFill>
          <a:blip r:embed="rId6" cstate="print"/>
          <a:stretch>
            <a:fillRect/>
          </a:stretch>
        </p:blipFill>
        <p:spPr>
          <a:xfrm>
            <a:off x="253170" y="3601269"/>
            <a:ext cx="2226979" cy="2819400"/>
          </a:xfrm>
          <a:prstGeom prst="rect">
            <a:avLst/>
          </a:prstGeom>
        </p:spPr>
      </p:pic>
      <p:pic>
        <p:nvPicPr>
          <p:cNvPr id="4" name="Picture 3" descr="e324d9d037662d64fc16b51b9bfbdbac.png"/>
          <p:cNvPicPr>
            <a:picLocks noChangeAspect="1"/>
          </p:cNvPicPr>
          <p:nvPr/>
        </p:nvPicPr>
        <p:blipFill>
          <a:blip r:embed="rId7" cstate="print"/>
          <a:stretch>
            <a:fillRect/>
          </a:stretch>
        </p:blipFill>
        <p:spPr>
          <a:xfrm>
            <a:off x="1878121" y="5633323"/>
            <a:ext cx="1536048" cy="1658932"/>
          </a:xfrm>
          <a:prstGeom prst="rect">
            <a:avLst/>
          </a:prstGeom>
        </p:spPr>
      </p:pic>
      <p:pic>
        <p:nvPicPr>
          <p:cNvPr id="5" name="Picture 4" descr="e324d9d037662d64fc16b51b9bfbdbac.png"/>
          <p:cNvPicPr>
            <a:picLocks noChangeAspect="1"/>
          </p:cNvPicPr>
          <p:nvPr/>
        </p:nvPicPr>
        <p:blipFill>
          <a:blip r:embed="rId8" cstate="print"/>
          <a:stretch>
            <a:fillRect/>
          </a:stretch>
        </p:blipFill>
        <p:spPr>
          <a:xfrm>
            <a:off x="6542091" y="5638897"/>
            <a:ext cx="1536048" cy="1550960"/>
          </a:xfrm>
          <a:prstGeom prst="rect">
            <a:avLst/>
          </a:prstGeom>
        </p:spPr>
      </p:pic>
      <p:pic>
        <p:nvPicPr>
          <p:cNvPr id="6" name="Picture 5" descr="e324d9d037662d64fc16b51b9bfbdbac.png"/>
          <p:cNvPicPr>
            <a:picLocks noChangeAspect="1"/>
          </p:cNvPicPr>
          <p:nvPr/>
        </p:nvPicPr>
        <p:blipFill>
          <a:blip r:embed="rId9" cstate="print"/>
          <a:stretch>
            <a:fillRect/>
          </a:stretch>
        </p:blipFill>
        <p:spPr>
          <a:xfrm>
            <a:off x="8904309" y="5696792"/>
            <a:ext cx="1460429" cy="1474607"/>
          </a:xfrm>
          <a:prstGeom prst="rect">
            <a:avLst/>
          </a:prstGeom>
        </p:spPr>
      </p:pic>
      <p:pic>
        <p:nvPicPr>
          <p:cNvPr id="7" name="Picture 6" descr="e324d9d037662d64fc16b51b9bfbdbac.png"/>
          <p:cNvPicPr>
            <a:picLocks noChangeAspect="1"/>
          </p:cNvPicPr>
          <p:nvPr/>
        </p:nvPicPr>
        <p:blipFill>
          <a:blip r:embed="rId8" cstate="print"/>
          <a:stretch>
            <a:fillRect/>
          </a:stretch>
        </p:blipFill>
        <p:spPr>
          <a:xfrm>
            <a:off x="4336802" y="5607073"/>
            <a:ext cx="1536048" cy="1550960"/>
          </a:xfrm>
          <a:prstGeom prst="rect">
            <a:avLst/>
          </a:prstGeom>
        </p:spPr>
      </p:pic>
      <p:pic>
        <p:nvPicPr>
          <p:cNvPr id="8" name="Picture 7" descr="e86f050d219b5585368f7ef298c00175.png"/>
          <p:cNvPicPr>
            <a:picLocks noChangeAspect="1"/>
          </p:cNvPicPr>
          <p:nvPr/>
        </p:nvPicPr>
        <p:blipFill>
          <a:blip r:embed="rId10" cstate="print"/>
          <a:stretch>
            <a:fillRect/>
          </a:stretch>
        </p:blipFill>
        <p:spPr>
          <a:xfrm>
            <a:off x="9026547" y="5300691"/>
            <a:ext cx="1413164" cy="1413164"/>
          </a:xfrm>
          <a:prstGeom prst="rect">
            <a:avLst/>
          </a:prstGeom>
        </p:spPr>
      </p:pic>
      <p:sp>
        <p:nvSpPr>
          <p:cNvPr id="9" name="Rectangle 8"/>
          <p:cNvSpPr/>
          <p:nvPr/>
        </p:nvSpPr>
        <p:spPr>
          <a:xfrm>
            <a:off x="1099057" y="434664"/>
            <a:ext cx="10616603" cy="130493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Trong</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bài</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Nấu</a:t>
            </a:r>
            <a:r>
              <a:rPr lang="en-US" sz="2800" b="1"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bữa</a:t>
            </a:r>
            <a:r>
              <a:rPr lang="en-US" sz="2800" b="1"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cơm</a:t>
            </a:r>
            <a:r>
              <a:rPr lang="en-US" sz="2800" b="1"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đầu</a:t>
            </a:r>
            <a:r>
              <a:rPr lang="en-US" sz="2800" b="1"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tiên</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Những</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nào</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trong</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khổ</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thơ</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cuối</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bắt</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vần</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với</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nhau</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Chọn</a:t>
            </a:r>
            <a:r>
              <a:rPr lang="en-US" sz="2800" dirty="0">
                <a:solidFill>
                  <a:schemeClr val="tx1"/>
                </a:solidFill>
                <a:latin typeface="UTM Avo" panose="02040603050506020204" pitchFamily="18" charset="0"/>
                <a:cs typeface="Times New Roman" panose="02020603050405020304" pitchFamily="18" charset="0"/>
              </a:rPr>
              <a:t> ý </a:t>
            </a:r>
            <a:r>
              <a:rPr lang="en-US" sz="2800" dirty="0" err="1">
                <a:solidFill>
                  <a:schemeClr val="tx1"/>
                </a:solidFill>
                <a:latin typeface="UTM Avo" panose="02040603050506020204" pitchFamily="18" charset="0"/>
                <a:cs typeface="Times New Roman" panose="02020603050405020304" pitchFamily="18" charset="0"/>
              </a:rPr>
              <a:t>đúng</a:t>
            </a:r>
            <a:r>
              <a:rPr lang="en-US" sz="2800" dirty="0">
                <a:solidFill>
                  <a:schemeClr val="tx1"/>
                </a:solidFill>
                <a:latin typeface="UTM Avo" panose="02040603050506020204" pitchFamily="18" charset="0"/>
                <a:cs typeface="Times New Roman" panose="02020603050405020304" pitchFamily="18" charset="0"/>
              </a:rPr>
              <a:t>:</a:t>
            </a:r>
            <a:endParaRPr lang="en-US" sz="3200" dirty="0">
              <a:solidFill>
                <a:schemeClr val="tx1"/>
              </a:solidFill>
              <a:latin typeface="UTM Avo" panose="02040603050506020204" pitchFamily="18" charset="0"/>
              <a:cs typeface="Times New Roman" panose="02020603050405020304" pitchFamily="18" charset="0"/>
            </a:endParaRPr>
          </a:p>
        </p:txBody>
      </p:sp>
      <p:sp>
        <p:nvSpPr>
          <p:cNvPr id="10" name="TextBox 9"/>
          <p:cNvSpPr txBox="1"/>
          <p:nvPr/>
        </p:nvSpPr>
        <p:spPr>
          <a:xfrm>
            <a:off x="9263176" y="5719290"/>
            <a:ext cx="79851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D</a:t>
            </a:r>
          </a:p>
        </p:txBody>
      </p:sp>
      <p:sp>
        <p:nvSpPr>
          <p:cNvPr id="11" name="Rectangle 10"/>
          <p:cNvSpPr/>
          <p:nvPr/>
        </p:nvSpPr>
        <p:spPr>
          <a:xfrm>
            <a:off x="6744907" y="3059946"/>
            <a:ext cx="4564386" cy="101434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1"/>
                </a:solidFill>
                <a:latin typeface="UTM Avo" panose="02040603050506020204" pitchFamily="18" charset="0"/>
                <a:cs typeface="Times New Roman" panose="02020603050405020304" pitchFamily="18" charset="0"/>
              </a:rPr>
              <a:t>D.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nữa</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và</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rồ</a:t>
            </a:r>
            <a:r>
              <a:rPr lang="en-US" sz="2800" dirty="0" err="1">
                <a:solidFill>
                  <a:schemeClr val="tx1"/>
                </a:solidFill>
                <a:latin typeface="UTM Avo" panose="02040603050506020204" pitchFamily="18" charset="0"/>
                <a:cs typeface="Times New Roman" panose="02020603050405020304" pitchFamily="18" charset="0"/>
              </a:rPr>
              <a:t>i</a:t>
            </a:r>
            <a:r>
              <a:rPr lang="en-US" sz="2800" dirty="0">
                <a:solidFill>
                  <a:schemeClr val="tx1"/>
                </a:solidFill>
                <a:latin typeface="UTM Avo" panose="02040603050506020204" pitchFamily="18" charset="0"/>
                <a:cs typeface="Times New Roman" panose="02020603050405020304" pitchFamily="18" charset="0"/>
              </a:rPr>
              <a:t>.</a:t>
            </a:r>
          </a:p>
        </p:txBody>
      </p:sp>
      <p:sp>
        <p:nvSpPr>
          <p:cNvPr id="12" name="Rectangle 11"/>
          <p:cNvSpPr/>
          <p:nvPr/>
        </p:nvSpPr>
        <p:spPr>
          <a:xfrm>
            <a:off x="1077849" y="3059946"/>
            <a:ext cx="4583109" cy="101434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1"/>
                </a:solidFill>
                <a:latin typeface="UTM Avo" panose="02040603050506020204" pitchFamily="18" charset="0"/>
                <a:cs typeface="Times New Roman" panose="02020603050405020304" pitchFamily="18" charset="0"/>
              </a:rPr>
              <a:t>C.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rồ</a:t>
            </a:r>
            <a:r>
              <a:rPr lang="en-US" sz="2800" dirty="0" err="1">
                <a:solidFill>
                  <a:schemeClr val="tx1"/>
                </a:solidFill>
                <a:latin typeface="UTM Avo" panose="02040603050506020204" pitchFamily="18" charset="0"/>
                <a:cs typeface="Times New Roman" panose="02020603050405020304" pitchFamily="18" charset="0"/>
              </a:rPr>
              <a:t>i</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và</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nồi</a:t>
            </a:r>
            <a:r>
              <a:rPr lang="en-US" sz="2800" dirty="0">
                <a:solidFill>
                  <a:schemeClr val="tx1"/>
                </a:solidFill>
                <a:latin typeface="UTM Avo" panose="02040603050506020204" pitchFamily="18" charset="0"/>
                <a:cs typeface="Times New Roman" panose="02020603050405020304" pitchFamily="18" charset="0"/>
              </a:rPr>
              <a:t>.</a:t>
            </a:r>
          </a:p>
        </p:txBody>
      </p:sp>
      <p:sp>
        <p:nvSpPr>
          <p:cNvPr id="13" name="Rectangle 12"/>
          <p:cNvSpPr/>
          <p:nvPr/>
        </p:nvSpPr>
        <p:spPr>
          <a:xfrm>
            <a:off x="1070532" y="1965239"/>
            <a:ext cx="4565509" cy="96924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1"/>
                </a:solidFill>
                <a:latin typeface="UTM Avo" panose="02040603050506020204" pitchFamily="18" charset="0"/>
                <a:cs typeface="Times New Roman" panose="02020603050405020304" pitchFamily="18" charset="0"/>
              </a:rPr>
              <a:t>A.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nồ</a:t>
            </a:r>
            <a:r>
              <a:rPr lang="en-US" sz="2800" dirty="0" err="1">
                <a:solidFill>
                  <a:schemeClr val="tx1"/>
                </a:solidFill>
                <a:latin typeface="UTM Avo" panose="02040603050506020204" pitchFamily="18" charset="0"/>
                <a:cs typeface="Times New Roman" panose="02020603050405020304" pitchFamily="18" charset="0"/>
              </a:rPr>
              <a:t>i</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và</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lửa</a:t>
            </a:r>
            <a:r>
              <a:rPr lang="en-US" sz="2800" dirty="0">
                <a:solidFill>
                  <a:schemeClr val="tx1"/>
                </a:solidFill>
                <a:latin typeface="UTM Avo" panose="02040603050506020204" pitchFamily="18" charset="0"/>
                <a:cs typeface="Times New Roman" panose="02020603050405020304" pitchFamily="18" charset="0"/>
              </a:rPr>
              <a:t>.</a:t>
            </a:r>
          </a:p>
        </p:txBody>
      </p:sp>
      <p:sp>
        <p:nvSpPr>
          <p:cNvPr id="14" name="Rectangle 13"/>
          <p:cNvSpPr/>
          <p:nvPr/>
        </p:nvSpPr>
        <p:spPr>
          <a:xfrm>
            <a:off x="6744907" y="1942691"/>
            <a:ext cx="4565493" cy="96924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1"/>
                </a:solidFill>
                <a:latin typeface="UTM Avo" panose="02040603050506020204" pitchFamily="18" charset="0"/>
                <a:cs typeface="Times New Roman" panose="02020603050405020304" pitchFamily="18" charset="0"/>
              </a:rPr>
              <a:t>B.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rồ</a:t>
            </a:r>
            <a:r>
              <a:rPr lang="en-US" sz="2800" dirty="0" err="1">
                <a:solidFill>
                  <a:schemeClr val="tx1"/>
                </a:solidFill>
                <a:latin typeface="UTM Avo" panose="02040603050506020204" pitchFamily="18" charset="0"/>
                <a:cs typeface="Times New Roman" panose="02020603050405020304" pitchFamily="18" charset="0"/>
              </a:rPr>
              <a:t>i</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và</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lửa</a:t>
            </a:r>
            <a:r>
              <a:rPr lang="en-US" sz="2800" dirty="0">
                <a:solidFill>
                  <a:schemeClr val="tx1"/>
                </a:solidFill>
                <a:latin typeface="UTM Avo" panose="02040603050506020204" pitchFamily="18" charset="0"/>
                <a:cs typeface="Times New Roman" panose="02020603050405020304" pitchFamily="18" charset="0"/>
              </a:rPr>
              <a:t>.</a:t>
            </a:r>
          </a:p>
        </p:txBody>
      </p:sp>
      <p:pic>
        <p:nvPicPr>
          <p:cNvPr id="15" name="Picture 14" descr="e86f050d219b5585368f7ef298c00175.png"/>
          <p:cNvPicPr>
            <a:picLocks noChangeAspect="1"/>
          </p:cNvPicPr>
          <p:nvPr/>
        </p:nvPicPr>
        <p:blipFill>
          <a:blip r:embed="rId11" cstate="print"/>
          <a:stretch>
            <a:fillRect/>
          </a:stretch>
        </p:blipFill>
        <p:spPr>
          <a:xfrm>
            <a:off x="4336802" y="5146291"/>
            <a:ext cx="1597490" cy="1536048"/>
          </a:xfrm>
          <a:prstGeom prst="rect">
            <a:avLst/>
          </a:prstGeom>
        </p:spPr>
      </p:pic>
      <p:sp>
        <p:nvSpPr>
          <p:cNvPr id="16" name="TextBox 15"/>
          <p:cNvSpPr txBox="1"/>
          <p:nvPr/>
        </p:nvSpPr>
        <p:spPr>
          <a:xfrm>
            <a:off x="4681962" y="5585107"/>
            <a:ext cx="71561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B</a:t>
            </a:r>
          </a:p>
        </p:txBody>
      </p:sp>
      <p:pic>
        <p:nvPicPr>
          <p:cNvPr id="17" name="Picture 16" descr="ca.png"/>
          <p:cNvPicPr>
            <a:picLocks noChangeAspect="1"/>
          </p:cNvPicPr>
          <p:nvPr/>
        </p:nvPicPr>
        <p:blipFill>
          <a:blip r:embed="rId12" cstate="print"/>
          <a:stretch>
            <a:fillRect/>
          </a:stretch>
        </p:blipFill>
        <p:spPr>
          <a:xfrm>
            <a:off x="7043415" y="5861837"/>
            <a:ext cx="533400" cy="473671"/>
          </a:xfrm>
          <a:prstGeom prst="rect">
            <a:avLst/>
          </a:prstGeom>
        </p:spPr>
      </p:pic>
      <p:pic>
        <p:nvPicPr>
          <p:cNvPr id="18" name="Picture 17" descr="e86f050d219b5585368f7ef298c00175.png"/>
          <p:cNvPicPr>
            <a:picLocks noChangeAspect="1"/>
          </p:cNvPicPr>
          <p:nvPr/>
        </p:nvPicPr>
        <p:blipFill>
          <a:blip r:embed="rId13" cstate="print"/>
          <a:stretch>
            <a:fillRect/>
          </a:stretch>
        </p:blipFill>
        <p:spPr>
          <a:xfrm>
            <a:off x="2099934" y="5335873"/>
            <a:ext cx="1351722" cy="1413164"/>
          </a:xfrm>
          <a:prstGeom prst="rect">
            <a:avLst/>
          </a:prstGeom>
        </p:spPr>
      </p:pic>
      <p:sp>
        <p:nvSpPr>
          <p:cNvPr id="19" name="TextBox 18"/>
          <p:cNvSpPr txBox="1"/>
          <p:nvPr/>
        </p:nvSpPr>
        <p:spPr>
          <a:xfrm>
            <a:off x="2303868" y="5732508"/>
            <a:ext cx="68627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A</a:t>
            </a:r>
          </a:p>
        </p:txBody>
      </p:sp>
      <p:pic>
        <p:nvPicPr>
          <p:cNvPr id="20" name="Picture 19" descr="e86f050d219b5585368f7ef298c00175.png"/>
          <p:cNvPicPr>
            <a:picLocks noChangeAspect="1"/>
          </p:cNvPicPr>
          <p:nvPr/>
        </p:nvPicPr>
        <p:blipFill>
          <a:blip r:embed="rId14" cstate="print"/>
          <a:stretch>
            <a:fillRect/>
          </a:stretch>
        </p:blipFill>
        <p:spPr>
          <a:xfrm>
            <a:off x="6664975" y="5307726"/>
            <a:ext cx="1413164" cy="1351722"/>
          </a:xfrm>
          <a:prstGeom prst="rect">
            <a:avLst/>
          </a:prstGeom>
        </p:spPr>
      </p:pic>
      <p:sp>
        <p:nvSpPr>
          <p:cNvPr id="21" name="TextBox 20"/>
          <p:cNvSpPr txBox="1"/>
          <p:nvPr/>
        </p:nvSpPr>
        <p:spPr>
          <a:xfrm>
            <a:off x="6898715" y="5652780"/>
            <a:ext cx="76922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C</a:t>
            </a:r>
          </a:p>
        </p:txBody>
      </p:sp>
      <p:sp>
        <p:nvSpPr>
          <p:cNvPr id="22" name="Rectangle 21"/>
          <p:cNvSpPr/>
          <p:nvPr/>
        </p:nvSpPr>
        <p:spPr>
          <a:xfrm>
            <a:off x="4584299" y="5537718"/>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3" name="Rectangle 22"/>
          <p:cNvSpPr/>
          <p:nvPr/>
        </p:nvSpPr>
        <p:spPr>
          <a:xfrm>
            <a:off x="9167147" y="5668737"/>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4" name="Rectangle 23"/>
          <p:cNvSpPr/>
          <p:nvPr/>
        </p:nvSpPr>
        <p:spPr>
          <a:xfrm>
            <a:off x="2158126" y="5785335"/>
            <a:ext cx="925246"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err="1">
                <a:latin typeface="UTM Avo" panose="02040603050506020204" pitchFamily="18" charset="0"/>
                <a:cs typeface="Times New Roman" pitchFamily="18" charset="0"/>
              </a:rPr>
              <a:t>Sai</a:t>
            </a:r>
            <a:r>
              <a:rPr lang="en-US" sz="1600">
                <a:latin typeface="UTM Avo" panose="02040603050506020204" pitchFamily="18" charset="0"/>
                <a:cs typeface="Times New Roman" pitchFamily="18" charset="0"/>
              </a:rPr>
              <a:t> mất</a:t>
            </a:r>
            <a:r>
              <a:rPr lang="en-US" sz="1600" dirty="0">
                <a:latin typeface="UTM Avo" panose="02040603050506020204" pitchFamily="18" charset="0"/>
                <a:cs typeface="Times New Roman" pitchFamily="18" charset="0"/>
              </a:rPr>
              <a:t> </a:t>
            </a:r>
            <a:r>
              <a:rPr lang="en-US" sz="1600">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Tree>
    <p:extLst>
      <p:ext uri="{BB962C8B-B14F-4D97-AF65-F5344CB8AC3E}">
        <p14:creationId xmlns:p14="http://schemas.microsoft.com/office/powerpoint/2010/main" val="3908373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34392E-6 2.96296E-6 L 0.42506 0.00416 " pathEditMode="relative" rAng="0" ptsTypes="AA">
                                      <p:cBhvr>
                                        <p:cTn id="6" dur="2000" fill="hold"/>
                                        <p:tgtEl>
                                          <p:spTgt spid="3"/>
                                        </p:tgtEl>
                                        <p:attrNameLst>
                                          <p:attrName>ppt_x</p:attrName>
                                          <p:attrName>ppt_y</p:attrName>
                                        </p:attrNameLst>
                                      </p:cBhvr>
                                      <p:rCtr x="21253" y="208"/>
                                    </p:animMotion>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47" presetClass="exit" presetSubtype="0" fill="hold" grpId="0" nodeType="clickEffect">
                                  <p:stCondLst>
                                    <p:cond delay="0"/>
                                  </p:stCondLst>
                                  <p:childTnLst>
                                    <p:animEffect transition="out" filter="fade">
                                      <p:cBhvr>
                                        <p:cTn id="35" dur="1000"/>
                                        <p:tgtEl>
                                          <p:spTgt spid="21"/>
                                        </p:tgtEl>
                                      </p:cBhvr>
                                    </p:animEffect>
                                    <p:anim calcmode="lin" valueType="num">
                                      <p:cBhvr>
                                        <p:cTn id="36" dur="1000"/>
                                        <p:tgtEl>
                                          <p:spTgt spid="21"/>
                                        </p:tgtEl>
                                        <p:attrNameLst>
                                          <p:attrName>ppt_x</p:attrName>
                                        </p:attrNameLst>
                                      </p:cBhvr>
                                      <p:tavLst>
                                        <p:tav tm="0">
                                          <p:val>
                                            <p:strVal val="ppt_x"/>
                                          </p:val>
                                        </p:tav>
                                        <p:tav tm="100000">
                                          <p:val>
                                            <p:strVal val="ppt_x"/>
                                          </p:val>
                                        </p:tav>
                                      </p:tavLst>
                                    </p:anim>
                                    <p:anim calcmode="lin" valueType="num">
                                      <p:cBhvr>
                                        <p:cTn id="37" dur="1000"/>
                                        <p:tgtEl>
                                          <p:spTgt spid="21"/>
                                        </p:tgtEl>
                                        <p:attrNameLst>
                                          <p:attrName>ppt_y</p:attrName>
                                        </p:attrNameLst>
                                      </p:cBhvr>
                                      <p:tavLst>
                                        <p:tav tm="0">
                                          <p:val>
                                            <p:strVal val="ppt_y"/>
                                          </p:val>
                                        </p:tav>
                                        <p:tav tm="100000">
                                          <p:val>
                                            <p:strVal val="ppt_y-.1"/>
                                          </p:val>
                                        </p:tav>
                                      </p:tavLst>
                                    </p:anim>
                                    <p:set>
                                      <p:cBhvr>
                                        <p:cTn id="38"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dung .wav"/>
                                        </p:tgtEl>
                                      </p:cMediaNode>
                                    </p:audio>
                                  </p:subTnLst>
                                </p:cTn>
                              </p:par>
                              <p:par>
                                <p:cTn id="39" presetID="47" presetClass="exit" presetSubtype="0" fill="hold" nodeType="withEffect">
                                  <p:stCondLst>
                                    <p:cond delay="0"/>
                                  </p:stCondLst>
                                  <p:childTnLst>
                                    <p:animEffect transition="out" filter="fade">
                                      <p:cBhvr>
                                        <p:cTn id="40" dur="1000"/>
                                        <p:tgtEl>
                                          <p:spTgt spid="20"/>
                                        </p:tgtEl>
                                      </p:cBhvr>
                                    </p:animEffect>
                                    <p:anim calcmode="lin" valueType="num">
                                      <p:cBhvr>
                                        <p:cTn id="41" dur="1000"/>
                                        <p:tgtEl>
                                          <p:spTgt spid="20"/>
                                        </p:tgtEl>
                                        <p:attrNameLst>
                                          <p:attrName>ppt_x</p:attrName>
                                        </p:attrNameLst>
                                      </p:cBhvr>
                                      <p:tavLst>
                                        <p:tav tm="0">
                                          <p:val>
                                            <p:strVal val="ppt_x"/>
                                          </p:val>
                                        </p:tav>
                                        <p:tav tm="100000">
                                          <p:val>
                                            <p:strVal val="ppt_x"/>
                                          </p:val>
                                        </p:tav>
                                      </p:tavLst>
                                    </p:anim>
                                    <p:anim calcmode="lin" valueType="num">
                                      <p:cBhvr>
                                        <p:cTn id="42" dur="1000"/>
                                        <p:tgtEl>
                                          <p:spTgt spid="20"/>
                                        </p:tgtEl>
                                        <p:attrNameLst>
                                          <p:attrName>ppt_y</p:attrName>
                                        </p:attrNameLst>
                                      </p:cBhvr>
                                      <p:tavLst>
                                        <p:tav tm="0">
                                          <p:val>
                                            <p:strVal val="ppt_y"/>
                                          </p:val>
                                        </p:tav>
                                        <p:tav tm="100000">
                                          <p:val>
                                            <p:strVal val="ppt_y-.1"/>
                                          </p:val>
                                        </p:tav>
                                      </p:tavLst>
                                    </p:anim>
                                    <p:set>
                                      <p:cBhvr>
                                        <p:cTn id="43" dur="1" fill="hold">
                                          <p:stCondLst>
                                            <p:cond delay="999"/>
                                          </p:stCondLst>
                                        </p:cTn>
                                        <p:tgtEl>
                                          <p:spTgt spid="20"/>
                                        </p:tgtEl>
                                        <p:attrNameLst>
                                          <p:attrName>style.visibility</p:attrName>
                                        </p:attrNameLst>
                                      </p:cBhvr>
                                      <p:to>
                                        <p:strVal val="hidden"/>
                                      </p:to>
                                    </p:set>
                                  </p:childTnLst>
                                </p:cTn>
                              </p:par>
                            </p:childTnLst>
                          </p:cTn>
                        </p:par>
                        <p:par>
                          <p:cTn id="44" fill="hold">
                            <p:stCondLst>
                              <p:cond delay="1000"/>
                            </p:stCondLst>
                            <p:childTnLst>
                              <p:par>
                                <p:cTn id="45" presetID="0" presetClass="path" presetSubtype="0" accel="50000" decel="50000" fill="hold" nodeType="afterEffect">
                                  <p:stCondLst>
                                    <p:cond delay="0"/>
                                  </p:stCondLst>
                                  <p:childTnLst>
                                    <p:animMotion origin="layout" path="M 2.5407E-6 -3.7037E-7 C 0.03516 -0.02616 0.07032 -0.05185 0.08204 -0.08241 C 0.09376 -0.11273 0.0935 -0.16157 0.07032 -0.1831 C 0.04714 -0.2044 -0.02917 -0.21759 -0.05743 -0.21157 C -0.08569 -0.20532 -0.09272 -0.17569 -0.09962 -0.14606 " pathEditMode="relative" rAng="0" ptsTypes="AAAAA">
                                      <p:cBhvr>
                                        <p:cTn id="46" dur="2000" fill="hold"/>
                                        <p:tgtEl>
                                          <p:spTgt spid="17"/>
                                        </p:tgtEl>
                                        <p:attrNameLst>
                                          <p:attrName>ppt_x</p:attrName>
                                          <p:attrName>ppt_y</p:attrName>
                                        </p:attrNameLst>
                                      </p:cBhvr>
                                      <p:rCtr x="-508" y="-10671"/>
                                    </p:animMotion>
                                  </p:childTnLst>
                                </p:cTn>
                              </p:par>
                            </p:childTnLst>
                          </p:cTn>
                        </p:par>
                        <p:par>
                          <p:cTn id="47" fill="hold">
                            <p:stCondLst>
                              <p:cond delay="3000"/>
                            </p:stCondLst>
                            <p:childTnLst>
                              <p:par>
                                <p:cTn id="48" presetID="47" presetClass="exit" presetSubtype="0" fill="hold" nodeType="afterEffect">
                                  <p:stCondLst>
                                    <p:cond delay="0"/>
                                  </p:stCondLst>
                                  <p:childTnLst>
                                    <p:animEffect transition="out" filter="fade">
                                      <p:cBhvr>
                                        <p:cTn id="49" dur="2000"/>
                                        <p:tgtEl>
                                          <p:spTgt spid="17"/>
                                        </p:tgtEl>
                                      </p:cBhvr>
                                    </p:animEffect>
                                    <p:anim calcmode="lin" valueType="num">
                                      <p:cBhvr>
                                        <p:cTn id="50" dur="2000"/>
                                        <p:tgtEl>
                                          <p:spTgt spid="17"/>
                                        </p:tgtEl>
                                        <p:attrNameLst>
                                          <p:attrName>ppt_x</p:attrName>
                                        </p:attrNameLst>
                                      </p:cBhvr>
                                      <p:tavLst>
                                        <p:tav tm="0">
                                          <p:val>
                                            <p:strVal val="ppt_x"/>
                                          </p:val>
                                        </p:tav>
                                        <p:tav tm="100000">
                                          <p:val>
                                            <p:strVal val="ppt_x"/>
                                          </p:val>
                                        </p:tav>
                                      </p:tavLst>
                                    </p:anim>
                                    <p:anim calcmode="lin" valueType="num">
                                      <p:cBhvr>
                                        <p:cTn id="51" dur="2000"/>
                                        <p:tgtEl>
                                          <p:spTgt spid="17"/>
                                        </p:tgtEl>
                                        <p:attrNameLst>
                                          <p:attrName>ppt_y</p:attrName>
                                        </p:attrNameLst>
                                      </p:cBhvr>
                                      <p:tavLst>
                                        <p:tav tm="0">
                                          <p:val>
                                            <p:strVal val="ppt_y"/>
                                          </p:val>
                                        </p:tav>
                                        <p:tav tm="100000">
                                          <p:val>
                                            <p:strVal val="ppt_y-.1"/>
                                          </p:val>
                                        </p:tav>
                                      </p:tavLst>
                                    </p:anim>
                                    <p:set>
                                      <p:cBhvr>
                                        <p:cTn id="52" dur="1" fill="hold">
                                          <p:stCondLst>
                                            <p:cond delay="1999"/>
                                          </p:stCondLst>
                                        </p:cTn>
                                        <p:tgtEl>
                                          <p:spTgt spid="17"/>
                                        </p:tgtEl>
                                        <p:attrNameLst>
                                          <p:attrName>style.visibility</p:attrName>
                                        </p:attrNameLst>
                                      </p:cBhvr>
                                      <p:to>
                                        <p:strVal val="hidden"/>
                                      </p:to>
                                    </p:set>
                                  </p:childTnLst>
                                </p:cTn>
                              </p:par>
                              <p:par>
                                <p:cTn id="53" presetID="1" presetClass="emph" presetSubtype="2" fill="hold" nodeType="withEffect">
                                  <p:stCondLst>
                                    <p:cond delay="0"/>
                                  </p:stCondLst>
                                  <p:childTnLst>
                                    <p:animClr clrSpc="rgb" dir="cw">
                                      <p:cBhvr>
                                        <p:cTn id="54" dur="2000" fill="hold"/>
                                        <p:tgtEl>
                                          <p:spTgt spid="12"/>
                                        </p:tgtEl>
                                        <p:attrNameLst>
                                          <p:attrName>fillcolor</p:attrName>
                                        </p:attrNameLst>
                                      </p:cBhvr>
                                      <p:to>
                                        <a:srgbClr val="5DD3FF"/>
                                      </p:to>
                                    </p:animClr>
                                    <p:set>
                                      <p:cBhvr>
                                        <p:cTn id="55" dur="2000" fill="hold"/>
                                        <p:tgtEl>
                                          <p:spTgt spid="12"/>
                                        </p:tgtEl>
                                        <p:attrNameLst>
                                          <p:attrName>fill.type</p:attrName>
                                        </p:attrNameLst>
                                      </p:cBhvr>
                                      <p:to>
                                        <p:strVal val="solid"/>
                                      </p:to>
                                    </p:set>
                                    <p:set>
                                      <p:cBhvr>
                                        <p:cTn id="56" dur="2000" fill="hold"/>
                                        <p:tgtEl>
                                          <p:spTgt spid="12"/>
                                        </p:tgtEl>
                                        <p:attrNameLst>
                                          <p:attrName>fill.on</p:attrName>
                                        </p:attrNameLst>
                                      </p:cBhvr>
                                      <p:to>
                                        <p:strVal val="true"/>
                                      </p:to>
                                    </p:set>
                                  </p:childTnLst>
                                </p:cTn>
                              </p:par>
                            </p:childTnLst>
                          </p:cTn>
                        </p:par>
                        <p:par>
                          <p:cTn id="57" fill="hold">
                            <p:stCondLst>
                              <p:cond delay="5000"/>
                            </p:stCondLst>
                            <p:childTnLst>
                              <p:par>
                                <p:cTn id="58" presetID="1"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3"/>
                                        </p:tgtEl>
                                        <p:attrNameLst>
                                          <p:attrName>style.visibility</p:attrName>
                                        </p:attrNameLst>
                                      </p:cBhvr>
                                      <p:to>
                                        <p:strVal val="hidden"/>
                                      </p:to>
                                    </p:set>
                                  </p:childTnLst>
                                </p:cTn>
                              </p:par>
                              <p:par>
                                <p:cTn id="62" presetID="63" presetClass="path" presetSubtype="0" accel="50000" decel="50000" fill="hold" nodeType="withEffect">
                                  <p:stCondLst>
                                    <p:cond delay="0"/>
                                  </p:stCondLst>
                                  <p:childTnLst>
                                    <p:animMotion origin="layout" path="M 0.00183 -0.00024 L 0.56674 0.00532 " pathEditMode="relative" rAng="0" ptsTypes="AA">
                                      <p:cBhvr>
                                        <p:cTn id="63" dur="4000" fill="hold"/>
                                        <p:tgtEl>
                                          <p:spTgt spid="2"/>
                                        </p:tgtEl>
                                        <p:attrNameLst>
                                          <p:attrName>ppt_x</p:attrName>
                                          <p:attrName>ppt_y</p:attrName>
                                        </p:attrNameLst>
                                      </p:cBhvr>
                                      <p:rCtr x="28246" y="278"/>
                                    </p:animMotion>
                                  </p:childTnLst>
                                </p:cTn>
                              </p:par>
                            </p:childTnLst>
                          </p:cTn>
                        </p:par>
                      </p:childTnLst>
                    </p:cTn>
                  </p:par>
                </p:childTnLst>
              </p:cTn>
              <p:nextCondLst>
                <p:cond evt="onClick" delay="0">
                  <p:tgtEl>
                    <p:spTgt spid="21"/>
                  </p:tgtEl>
                </p:cond>
              </p:nextCondLst>
            </p:seq>
            <p:seq concurrent="1" nextAc="seek">
              <p:cTn id="64" restart="whenNotActive" fill="hold" evtFilter="cancelBubble" nodeType="interactiveSeq">
                <p:stCondLst>
                  <p:cond evt="onClick" delay="0">
                    <p:tgtEl>
                      <p:spTgt spid="19"/>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19"/>
                                        </p:tgtEl>
                                      </p:cBhvr>
                                    </p:animEffect>
                                    <p:anim calcmode="lin" valueType="num">
                                      <p:cBhvr>
                                        <p:cTn id="69" dur="1000"/>
                                        <p:tgtEl>
                                          <p:spTgt spid="19"/>
                                        </p:tgtEl>
                                        <p:attrNameLst>
                                          <p:attrName>ppt_x</p:attrName>
                                        </p:attrNameLst>
                                      </p:cBhvr>
                                      <p:tavLst>
                                        <p:tav tm="0">
                                          <p:val>
                                            <p:strVal val="ppt_x"/>
                                          </p:val>
                                        </p:tav>
                                        <p:tav tm="100000">
                                          <p:val>
                                            <p:strVal val="ppt_x"/>
                                          </p:val>
                                        </p:tav>
                                      </p:tavLst>
                                    </p:anim>
                                    <p:anim calcmode="lin" valueType="num">
                                      <p:cBhvr>
                                        <p:cTn id="70" dur="1000"/>
                                        <p:tgtEl>
                                          <p:spTgt spid="19"/>
                                        </p:tgtEl>
                                        <p:attrNameLst>
                                          <p:attrName>ppt_y</p:attrName>
                                        </p:attrNameLst>
                                      </p:cBhvr>
                                      <p:tavLst>
                                        <p:tav tm="0">
                                          <p:val>
                                            <p:strVal val="ppt_y"/>
                                          </p:val>
                                        </p:tav>
                                        <p:tav tm="100000">
                                          <p:val>
                                            <p:strVal val="ppt_y-.1"/>
                                          </p:val>
                                        </p:tav>
                                      </p:tavLst>
                                    </p:anim>
                                    <p:set>
                                      <p:cBhvr>
                                        <p:cTn id="71" dur="1" fill="hold">
                                          <p:stCondLst>
                                            <p:cond delay="999"/>
                                          </p:stCondLst>
                                        </p:cTn>
                                        <p:tgtEl>
                                          <p:spTgt spid="19"/>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8"/>
                                        </p:tgtEl>
                                      </p:cBhvr>
                                    </p:animEffect>
                                    <p:anim calcmode="lin" valueType="num">
                                      <p:cBhvr>
                                        <p:cTn id="74" dur="1000"/>
                                        <p:tgtEl>
                                          <p:spTgt spid="18"/>
                                        </p:tgtEl>
                                        <p:attrNameLst>
                                          <p:attrName>ppt_x</p:attrName>
                                        </p:attrNameLst>
                                      </p:cBhvr>
                                      <p:tavLst>
                                        <p:tav tm="0">
                                          <p:val>
                                            <p:strVal val="ppt_x"/>
                                          </p:val>
                                        </p:tav>
                                        <p:tav tm="100000">
                                          <p:val>
                                            <p:strVal val="ppt_x"/>
                                          </p:val>
                                        </p:tav>
                                      </p:tavLst>
                                    </p:anim>
                                    <p:anim calcmode="lin" valueType="num">
                                      <p:cBhvr>
                                        <p:cTn id="75" dur="1000"/>
                                        <p:tgtEl>
                                          <p:spTgt spid="18"/>
                                        </p:tgtEl>
                                        <p:attrNameLst>
                                          <p:attrName>ppt_y</p:attrName>
                                        </p:attrNameLst>
                                      </p:cBhvr>
                                      <p:tavLst>
                                        <p:tav tm="0">
                                          <p:val>
                                            <p:strVal val="ppt_y"/>
                                          </p:val>
                                        </p:tav>
                                        <p:tav tm="100000">
                                          <p:val>
                                            <p:strVal val="ppt_y-.1"/>
                                          </p:val>
                                        </p:tav>
                                      </p:tavLst>
                                    </p:anim>
                                    <p:set>
                                      <p:cBhvr>
                                        <p:cTn id="76" dur="1" fill="hold">
                                          <p:stCondLst>
                                            <p:cond delay="999"/>
                                          </p:stCondLst>
                                        </p:cTn>
                                        <p:tgtEl>
                                          <p:spTgt spid="18"/>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sai-1.wav"/>
                                        </p:tgtEl>
                                      </p:cMediaNode>
                                    </p:audio>
                                  </p:subTnLst>
                                </p:cTn>
                              </p:par>
                              <p:par>
                                <p:cTn id="80" presetID="1" presetClass="emph" presetSubtype="2" fill="hold" nodeType="withEffect">
                                  <p:stCondLst>
                                    <p:cond delay="0"/>
                                  </p:stCondLst>
                                  <p:childTnLst>
                                    <p:animClr clrSpc="rgb" dir="cw">
                                      <p:cBhvr>
                                        <p:cTn id="81" dur="2000" fill="hold"/>
                                        <p:tgtEl>
                                          <p:spTgt spid="12"/>
                                        </p:tgtEl>
                                        <p:attrNameLst>
                                          <p:attrName>fillcolor</p:attrName>
                                        </p:attrNameLst>
                                      </p:cBhvr>
                                      <p:to>
                                        <a:srgbClr val="5DD3FF"/>
                                      </p:to>
                                    </p:animClr>
                                    <p:set>
                                      <p:cBhvr>
                                        <p:cTn id="82" dur="2000" fill="hold"/>
                                        <p:tgtEl>
                                          <p:spTgt spid="12"/>
                                        </p:tgtEl>
                                        <p:attrNameLst>
                                          <p:attrName>fill.type</p:attrName>
                                        </p:attrNameLst>
                                      </p:cBhvr>
                                      <p:to>
                                        <p:strVal val="solid"/>
                                      </p:to>
                                    </p:set>
                                    <p:set>
                                      <p:cBhvr>
                                        <p:cTn id="83" dur="2000" fill="hold"/>
                                        <p:tgtEl>
                                          <p:spTgt spid="12"/>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2000" fill="hold"/>
                                        <p:tgtEl>
                                          <p:spTgt spid="13"/>
                                        </p:tgtEl>
                                        <p:attrNameLst>
                                          <p:attrName>fillcolor</p:attrName>
                                        </p:attrNameLst>
                                      </p:cBhvr>
                                      <p:to>
                                        <a:srgbClr val="FF0000"/>
                                      </p:to>
                                    </p:animClr>
                                    <p:set>
                                      <p:cBhvr>
                                        <p:cTn id="86" dur="2000" fill="hold"/>
                                        <p:tgtEl>
                                          <p:spTgt spid="13"/>
                                        </p:tgtEl>
                                        <p:attrNameLst>
                                          <p:attrName>fill.type</p:attrName>
                                        </p:attrNameLst>
                                      </p:cBhvr>
                                      <p:to>
                                        <p:strVal val="solid"/>
                                      </p:to>
                                    </p:set>
                                    <p:set>
                                      <p:cBhvr>
                                        <p:cTn id="87" dur="2000" fill="hold"/>
                                        <p:tgtEl>
                                          <p:spTgt spid="13"/>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88" restart="whenNotActive" fill="hold" evtFilter="cancelBubble" nodeType="interactiveSeq">
                <p:stCondLst>
                  <p:cond evt="onClick" delay="0">
                    <p:tgtEl>
                      <p:spTgt spid="10"/>
                    </p:tgtEl>
                  </p:cond>
                </p:stCondLst>
                <p:endSync evt="end" delay="0">
                  <p:rtn val="all"/>
                </p:endSync>
                <p:childTnLst>
                  <p:par>
                    <p:cTn id="89" fill="hold">
                      <p:stCondLst>
                        <p:cond delay="0"/>
                      </p:stCondLst>
                      <p:childTnLst>
                        <p:par>
                          <p:cTn id="90" fill="hold">
                            <p:stCondLst>
                              <p:cond delay="0"/>
                            </p:stCondLst>
                            <p:childTnLst>
                              <p:par>
                                <p:cTn id="91" presetID="47" presetClass="exit" presetSubtype="0" fill="hold" grpId="0" nodeType="clickEffect">
                                  <p:stCondLst>
                                    <p:cond delay="0"/>
                                  </p:stCondLst>
                                  <p:childTnLst>
                                    <p:animEffect transition="out" filter="fade">
                                      <p:cBhvr>
                                        <p:cTn id="92" dur="1000"/>
                                        <p:tgtEl>
                                          <p:spTgt spid="10"/>
                                        </p:tgtEl>
                                      </p:cBhvr>
                                    </p:animEffect>
                                    <p:anim calcmode="lin" valueType="num">
                                      <p:cBhvr>
                                        <p:cTn id="93" dur="1000"/>
                                        <p:tgtEl>
                                          <p:spTgt spid="10"/>
                                        </p:tgtEl>
                                        <p:attrNameLst>
                                          <p:attrName>ppt_x</p:attrName>
                                        </p:attrNameLst>
                                      </p:cBhvr>
                                      <p:tavLst>
                                        <p:tav tm="0">
                                          <p:val>
                                            <p:strVal val="ppt_x"/>
                                          </p:val>
                                        </p:tav>
                                        <p:tav tm="100000">
                                          <p:val>
                                            <p:strVal val="ppt_x"/>
                                          </p:val>
                                        </p:tav>
                                      </p:tavLst>
                                    </p:anim>
                                    <p:anim calcmode="lin" valueType="num">
                                      <p:cBhvr>
                                        <p:cTn id="94" dur="1000"/>
                                        <p:tgtEl>
                                          <p:spTgt spid="10"/>
                                        </p:tgtEl>
                                        <p:attrNameLst>
                                          <p:attrName>ppt_y</p:attrName>
                                        </p:attrNameLst>
                                      </p:cBhvr>
                                      <p:tavLst>
                                        <p:tav tm="0">
                                          <p:val>
                                            <p:strVal val="ppt_y"/>
                                          </p:val>
                                        </p:tav>
                                        <p:tav tm="100000">
                                          <p:val>
                                            <p:strVal val="ppt_y-.1"/>
                                          </p:val>
                                        </p:tav>
                                      </p:tavLst>
                                    </p:anim>
                                    <p:set>
                                      <p:cBhvr>
                                        <p:cTn id="95" dur="1" fill="hold">
                                          <p:stCondLst>
                                            <p:cond delay="999"/>
                                          </p:stCondLst>
                                        </p:cTn>
                                        <p:tgtEl>
                                          <p:spTgt spid="10"/>
                                        </p:tgtEl>
                                        <p:attrNameLst>
                                          <p:attrName>style.visibility</p:attrName>
                                        </p:attrNameLst>
                                      </p:cBhvr>
                                      <p:to>
                                        <p:strVal val="hidden"/>
                                      </p:to>
                                    </p:set>
                                  </p:childTnLst>
                                </p:cTn>
                              </p:par>
                              <p:par>
                                <p:cTn id="96" presetID="47" presetClass="exit" presetSubtype="0" fill="hold" nodeType="withEffect">
                                  <p:stCondLst>
                                    <p:cond delay="0"/>
                                  </p:stCondLst>
                                  <p:childTnLst>
                                    <p:animEffect transition="out" filter="fade">
                                      <p:cBhvr>
                                        <p:cTn id="97" dur="1000"/>
                                        <p:tgtEl>
                                          <p:spTgt spid="8"/>
                                        </p:tgtEl>
                                      </p:cBhvr>
                                    </p:animEffect>
                                    <p:anim calcmode="lin" valueType="num">
                                      <p:cBhvr>
                                        <p:cTn id="98" dur="1000"/>
                                        <p:tgtEl>
                                          <p:spTgt spid="8"/>
                                        </p:tgtEl>
                                        <p:attrNameLst>
                                          <p:attrName>ppt_x</p:attrName>
                                        </p:attrNameLst>
                                      </p:cBhvr>
                                      <p:tavLst>
                                        <p:tav tm="0">
                                          <p:val>
                                            <p:strVal val="ppt_x"/>
                                          </p:val>
                                        </p:tav>
                                        <p:tav tm="100000">
                                          <p:val>
                                            <p:strVal val="ppt_x"/>
                                          </p:val>
                                        </p:tav>
                                      </p:tavLst>
                                    </p:anim>
                                    <p:anim calcmode="lin" valueType="num">
                                      <p:cBhvr>
                                        <p:cTn id="99" dur="1000"/>
                                        <p:tgtEl>
                                          <p:spTgt spid="8"/>
                                        </p:tgtEl>
                                        <p:attrNameLst>
                                          <p:attrName>ppt_y</p:attrName>
                                        </p:attrNameLst>
                                      </p:cBhvr>
                                      <p:tavLst>
                                        <p:tav tm="0">
                                          <p:val>
                                            <p:strVal val="ppt_y"/>
                                          </p:val>
                                        </p:tav>
                                        <p:tav tm="100000">
                                          <p:val>
                                            <p:strVal val="ppt_y-.1"/>
                                          </p:val>
                                        </p:tav>
                                      </p:tavLst>
                                    </p:anim>
                                    <p:set>
                                      <p:cBhvr>
                                        <p:cTn id="100" dur="1" fill="hold">
                                          <p:stCondLst>
                                            <p:cond delay="999"/>
                                          </p:stCondLst>
                                        </p:cTn>
                                        <p:tgtEl>
                                          <p:spTgt spid="8"/>
                                        </p:tgtEl>
                                        <p:attrNameLst>
                                          <p:attrName>style.visibility</p:attrName>
                                        </p:attrNameLst>
                                      </p:cBhvr>
                                      <p:to>
                                        <p:strVal val="hidden"/>
                                      </p:to>
                                    </p:set>
                                  </p:childTnLst>
                                </p:cTn>
                              </p:par>
                            </p:childTnLst>
                          </p:cTn>
                        </p:par>
                        <p:par>
                          <p:cTn id="101" fill="hold">
                            <p:stCondLst>
                              <p:cond delay="1000"/>
                            </p:stCondLst>
                            <p:childTnLst>
                              <p:par>
                                <p:cTn id="102" presetID="1" presetClass="entr" presetSubtype="0" fill="hold" grpId="0" nodeType="afterEffect">
                                  <p:stCondLst>
                                    <p:cond delay="0"/>
                                  </p:stCondLst>
                                  <p:childTnLst>
                                    <p:set>
                                      <p:cBhvr>
                                        <p:cTn id="10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4" name="sai-1.wav"/>
                                        </p:tgtEl>
                                      </p:cMediaNode>
                                    </p:audio>
                                  </p:subTnLst>
                                </p:cTn>
                              </p:par>
                              <p:par>
                                <p:cTn id="104" presetID="1" presetClass="emph" presetSubtype="2" fill="hold" nodeType="withEffect">
                                  <p:stCondLst>
                                    <p:cond delay="0"/>
                                  </p:stCondLst>
                                  <p:childTnLst>
                                    <p:animClr clrSpc="rgb" dir="cw">
                                      <p:cBhvr>
                                        <p:cTn id="105" dur="2000" fill="hold"/>
                                        <p:tgtEl>
                                          <p:spTgt spid="11"/>
                                        </p:tgtEl>
                                        <p:attrNameLst>
                                          <p:attrName>fillcolor</p:attrName>
                                        </p:attrNameLst>
                                      </p:cBhvr>
                                      <p:to>
                                        <a:srgbClr val="FF0000"/>
                                      </p:to>
                                    </p:animClr>
                                    <p:set>
                                      <p:cBhvr>
                                        <p:cTn id="106" dur="2000" fill="hold"/>
                                        <p:tgtEl>
                                          <p:spTgt spid="11"/>
                                        </p:tgtEl>
                                        <p:attrNameLst>
                                          <p:attrName>fill.type</p:attrName>
                                        </p:attrNameLst>
                                      </p:cBhvr>
                                      <p:to>
                                        <p:strVal val="solid"/>
                                      </p:to>
                                    </p:set>
                                    <p:set>
                                      <p:cBhvr>
                                        <p:cTn id="107" dur="2000" fill="hold"/>
                                        <p:tgtEl>
                                          <p:spTgt spid="11"/>
                                        </p:tgtEl>
                                        <p:attrNameLst>
                                          <p:attrName>fill.on</p:attrName>
                                        </p:attrNameLst>
                                      </p:cBhvr>
                                      <p:to>
                                        <p:strVal val="true"/>
                                      </p:to>
                                    </p:set>
                                  </p:childTnLst>
                                </p:cTn>
                              </p:par>
                              <p:par>
                                <p:cTn id="108" presetID="1" presetClass="emph" presetSubtype="2" fill="hold" nodeType="withEffect">
                                  <p:stCondLst>
                                    <p:cond delay="0"/>
                                  </p:stCondLst>
                                  <p:childTnLst>
                                    <p:animClr clrSpc="rgb" dir="cw">
                                      <p:cBhvr>
                                        <p:cTn id="109" dur="2000" fill="hold"/>
                                        <p:tgtEl>
                                          <p:spTgt spid="12"/>
                                        </p:tgtEl>
                                        <p:attrNameLst>
                                          <p:attrName>fillcolor</p:attrName>
                                        </p:attrNameLst>
                                      </p:cBhvr>
                                      <p:to>
                                        <a:srgbClr val="5DD3FF"/>
                                      </p:to>
                                    </p:animClr>
                                    <p:set>
                                      <p:cBhvr>
                                        <p:cTn id="110" dur="2000" fill="hold"/>
                                        <p:tgtEl>
                                          <p:spTgt spid="12"/>
                                        </p:tgtEl>
                                        <p:attrNameLst>
                                          <p:attrName>fill.type</p:attrName>
                                        </p:attrNameLst>
                                      </p:cBhvr>
                                      <p:to>
                                        <p:strVal val="solid"/>
                                      </p:to>
                                    </p:set>
                                    <p:set>
                                      <p:cBhvr>
                                        <p:cTn id="111" dur="20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12" restart="whenNotActive" fill="hold" evtFilter="cancelBubble" nodeType="interactiveSeq">
                <p:stCondLst>
                  <p:cond evt="onClick" delay="0">
                    <p:tgtEl>
                      <p:spTgt spid="16"/>
                    </p:tgtEl>
                  </p:cond>
                </p:stCondLst>
                <p:endSync evt="end" delay="0">
                  <p:rtn val="all"/>
                </p:endSync>
                <p:childTnLst>
                  <p:par>
                    <p:cTn id="113" fill="hold">
                      <p:stCondLst>
                        <p:cond delay="0"/>
                      </p:stCondLst>
                      <p:childTnLst>
                        <p:par>
                          <p:cTn id="114" fill="hold">
                            <p:stCondLst>
                              <p:cond delay="0"/>
                            </p:stCondLst>
                            <p:childTnLst>
                              <p:par>
                                <p:cTn id="115" presetID="47" presetClass="exit" presetSubtype="0" fill="hold" grpId="0" nodeType="clickEffect">
                                  <p:stCondLst>
                                    <p:cond delay="0"/>
                                  </p:stCondLst>
                                  <p:childTnLst>
                                    <p:animEffect transition="out" filter="fade">
                                      <p:cBhvr>
                                        <p:cTn id="116" dur="1000"/>
                                        <p:tgtEl>
                                          <p:spTgt spid="16"/>
                                        </p:tgtEl>
                                      </p:cBhvr>
                                    </p:animEffect>
                                    <p:anim calcmode="lin" valueType="num">
                                      <p:cBhvr>
                                        <p:cTn id="117" dur="1000"/>
                                        <p:tgtEl>
                                          <p:spTgt spid="16"/>
                                        </p:tgtEl>
                                        <p:attrNameLst>
                                          <p:attrName>ppt_x</p:attrName>
                                        </p:attrNameLst>
                                      </p:cBhvr>
                                      <p:tavLst>
                                        <p:tav tm="0">
                                          <p:val>
                                            <p:strVal val="ppt_x"/>
                                          </p:val>
                                        </p:tav>
                                        <p:tav tm="100000">
                                          <p:val>
                                            <p:strVal val="ppt_x"/>
                                          </p:val>
                                        </p:tav>
                                      </p:tavLst>
                                    </p:anim>
                                    <p:anim calcmode="lin" valueType="num">
                                      <p:cBhvr>
                                        <p:cTn id="118" dur="1000"/>
                                        <p:tgtEl>
                                          <p:spTgt spid="16"/>
                                        </p:tgtEl>
                                        <p:attrNameLst>
                                          <p:attrName>ppt_y</p:attrName>
                                        </p:attrNameLst>
                                      </p:cBhvr>
                                      <p:tavLst>
                                        <p:tav tm="0">
                                          <p:val>
                                            <p:strVal val="ppt_y"/>
                                          </p:val>
                                        </p:tav>
                                        <p:tav tm="100000">
                                          <p:val>
                                            <p:strVal val="ppt_y-.1"/>
                                          </p:val>
                                        </p:tav>
                                      </p:tavLst>
                                    </p:anim>
                                    <p:set>
                                      <p:cBhvr>
                                        <p:cTn id="119" dur="1" fill="hold">
                                          <p:stCondLst>
                                            <p:cond delay="999"/>
                                          </p:stCondLst>
                                        </p:cTn>
                                        <p:tgtEl>
                                          <p:spTgt spid="16"/>
                                        </p:tgtEl>
                                        <p:attrNameLst>
                                          <p:attrName>style.visibility</p:attrName>
                                        </p:attrNameLst>
                                      </p:cBhvr>
                                      <p:to>
                                        <p:strVal val="hidden"/>
                                      </p:to>
                                    </p:set>
                                  </p:childTnLst>
                                </p:cTn>
                              </p:par>
                              <p:par>
                                <p:cTn id="120" presetID="47" presetClass="exit" presetSubtype="0" fill="hold" nodeType="withEffect">
                                  <p:stCondLst>
                                    <p:cond delay="0"/>
                                  </p:stCondLst>
                                  <p:childTnLst>
                                    <p:animEffect transition="out" filter="fade">
                                      <p:cBhvr>
                                        <p:cTn id="121" dur="1000"/>
                                        <p:tgtEl>
                                          <p:spTgt spid="15"/>
                                        </p:tgtEl>
                                      </p:cBhvr>
                                    </p:animEffect>
                                    <p:anim calcmode="lin" valueType="num">
                                      <p:cBhvr>
                                        <p:cTn id="122" dur="1000"/>
                                        <p:tgtEl>
                                          <p:spTgt spid="15"/>
                                        </p:tgtEl>
                                        <p:attrNameLst>
                                          <p:attrName>ppt_x</p:attrName>
                                        </p:attrNameLst>
                                      </p:cBhvr>
                                      <p:tavLst>
                                        <p:tav tm="0">
                                          <p:val>
                                            <p:strVal val="ppt_x"/>
                                          </p:val>
                                        </p:tav>
                                        <p:tav tm="100000">
                                          <p:val>
                                            <p:strVal val="ppt_x"/>
                                          </p:val>
                                        </p:tav>
                                      </p:tavLst>
                                    </p:anim>
                                    <p:anim calcmode="lin" valueType="num">
                                      <p:cBhvr>
                                        <p:cTn id="123" dur="1000"/>
                                        <p:tgtEl>
                                          <p:spTgt spid="15"/>
                                        </p:tgtEl>
                                        <p:attrNameLst>
                                          <p:attrName>ppt_y</p:attrName>
                                        </p:attrNameLst>
                                      </p:cBhvr>
                                      <p:tavLst>
                                        <p:tav tm="0">
                                          <p:val>
                                            <p:strVal val="ppt_y"/>
                                          </p:val>
                                        </p:tav>
                                        <p:tav tm="100000">
                                          <p:val>
                                            <p:strVal val="ppt_y-.1"/>
                                          </p:val>
                                        </p:tav>
                                      </p:tavLst>
                                    </p:anim>
                                    <p:set>
                                      <p:cBhvr>
                                        <p:cTn id="124" dur="1" fill="hold">
                                          <p:stCondLst>
                                            <p:cond delay="999"/>
                                          </p:stCondLst>
                                        </p:cTn>
                                        <p:tgtEl>
                                          <p:spTgt spid="15"/>
                                        </p:tgtEl>
                                        <p:attrNameLst>
                                          <p:attrName>style.visibility</p:attrName>
                                        </p:attrNameLst>
                                      </p:cBhvr>
                                      <p:to>
                                        <p:strVal val="hidden"/>
                                      </p:to>
                                    </p:set>
                                  </p:childTnLst>
                                </p:cTn>
                              </p:par>
                            </p:childTnLst>
                          </p:cTn>
                        </p:par>
                        <p:par>
                          <p:cTn id="125" fill="hold">
                            <p:stCondLst>
                              <p:cond delay="1000"/>
                            </p:stCondLst>
                            <p:childTnLst>
                              <p:par>
                                <p:cTn id="126" presetID="1" presetClass="entr" presetSubtype="0"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sai-1.wav"/>
                                        </p:tgtEl>
                                      </p:cMediaNode>
                                    </p:audio>
                                  </p:subTnLst>
                                </p:cTn>
                              </p:par>
                              <p:par>
                                <p:cTn id="128" presetID="1" presetClass="emph" presetSubtype="2" fill="hold" nodeType="withEffect">
                                  <p:stCondLst>
                                    <p:cond delay="0"/>
                                  </p:stCondLst>
                                  <p:childTnLst>
                                    <p:animClr clrSpc="rgb" dir="cw">
                                      <p:cBhvr>
                                        <p:cTn id="129" dur="2000" fill="hold"/>
                                        <p:tgtEl>
                                          <p:spTgt spid="12"/>
                                        </p:tgtEl>
                                        <p:attrNameLst>
                                          <p:attrName>fillcolor</p:attrName>
                                        </p:attrNameLst>
                                      </p:cBhvr>
                                      <p:to>
                                        <a:srgbClr val="5DD3FF"/>
                                      </p:to>
                                    </p:animClr>
                                    <p:set>
                                      <p:cBhvr>
                                        <p:cTn id="130" dur="2000" fill="hold"/>
                                        <p:tgtEl>
                                          <p:spTgt spid="12"/>
                                        </p:tgtEl>
                                        <p:attrNameLst>
                                          <p:attrName>fill.type</p:attrName>
                                        </p:attrNameLst>
                                      </p:cBhvr>
                                      <p:to>
                                        <p:strVal val="solid"/>
                                      </p:to>
                                    </p:set>
                                    <p:set>
                                      <p:cBhvr>
                                        <p:cTn id="131" dur="2000" fill="hold"/>
                                        <p:tgtEl>
                                          <p:spTgt spid="12"/>
                                        </p:tgtEl>
                                        <p:attrNameLst>
                                          <p:attrName>fill.on</p:attrName>
                                        </p:attrNameLst>
                                      </p:cBhvr>
                                      <p:to>
                                        <p:strVal val="true"/>
                                      </p:to>
                                    </p:set>
                                  </p:childTnLst>
                                </p:cTn>
                              </p:par>
                              <p:par>
                                <p:cTn id="132" presetID="1" presetClass="emph" presetSubtype="2" fill="hold" nodeType="withEffect">
                                  <p:stCondLst>
                                    <p:cond delay="0"/>
                                  </p:stCondLst>
                                  <p:childTnLst>
                                    <p:animClr clrSpc="rgb" dir="cw">
                                      <p:cBhvr>
                                        <p:cTn id="133" dur="2000" fill="hold"/>
                                        <p:tgtEl>
                                          <p:spTgt spid="14"/>
                                        </p:tgtEl>
                                        <p:attrNameLst>
                                          <p:attrName>fillcolor</p:attrName>
                                        </p:attrNameLst>
                                      </p:cBhvr>
                                      <p:to>
                                        <a:srgbClr val="FF0000"/>
                                      </p:to>
                                    </p:animClr>
                                    <p:set>
                                      <p:cBhvr>
                                        <p:cTn id="134" dur="2000" fill="hold"/>
                                        <p:tgtEl>
                                          <p:spTgt spid="14"/>
                                        </p:tgtEl>
                                        <p:attrNameLst>
                                          <p:attrName>fill.type</p:attrName>
                                        </p:attrNameLst>
                                      </p:cBhvr>
                                      <p:to>
                                        <p:strVal val="solid"/>
                                      </p:to>
                                    </p:set>
                                    <p:set>
                                      <p:cBhvr>
                                        <p:cTn id="135" dur="2000" fill="hold"/>
                                        <p:tgtEl>
                                          <p:spTgt spid="14"/>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9" grpId="0" animBg="1"/>
      <p:bldP spid="10" grpId="0"/>
      <p:bldP spid="11" grpId="0" animBg="1"/>
      <p:bldP spid="12" grpId="0" animBg="1"/>
      <p:bldP spid="13" grpId="0" animBg="1"/>
      <p:bldP spid="14" grpId="0" animBg="1"/>
      <p:bldP spid="16" grpId="0"/>
      <p:bldP spid="19" grpId="0"/>
      <p:bldP spid="21" grpId="0"/>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CF6E17D-DCDF-8F59-BAB1-DC909CFAB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23" y="1900198"/>
            <a:ext cx="9404136" cy="4285818"/>
          </a:xfrm>
          <a:prstGeom prst="rect">
            <a:avLst/>
          </a:prstGeom>
        </p:spPr>
      </p:pic>
    </p:spTree>
    <p:extLst>
      <p:ext uri="{BB962C8B-B14F-4D97-AF65-F5344CB8AC3E}">
        <p14:creationId xmlns:p14="http://schemas.microsoft.com/office/powerpoint/2010/main" val="2145428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255F706-8B8D-BAB7-50E6-C5D5AAEEBFDE}"/>
              </a:ext>
            </a:extLst>
          </p:cNvPr>
          <p:cNvSpPr txBox="1"/>
          <p:nvPr/>
        </p:nvSpPr>
        <p:spPr>
          <a:xfrm>
            <a:off x="1063255" y="415737"/>
            <a:ext cx="9154633" cy="1828386"/>
          </a:xfrm>
          <a:prstGeom prst="rect">
            <a:avLst/>
          </a:prstGeom>
          <a:noFill/>
        </p:spPr>
        <p:txBody>
          <a:bodyPr wrap="square">
            <a:spAutoFit/>
          </a:bodyPr>
          <a:lstStyle/>
          <a:p>
            <a:pPr algn="ctr" defTabSz="914309">
              <a:lnSpc>
                <a:spcPct val="150000"/>
              </a:lnSpc>
              <a:defRPr/>
            </a:pPr>
            <a:r>
              <a:rPr lang="en-US" sz="4000" b="1" dirty="0">
                <a:solidFill>
                  <a:srgbClr val="FF0000"/>
                </a:solidFill>
                <a:latin typeface="Times New Roman" panose="02020603050405020304" pitchFamily="18" charset="0"/>
                <a:cs typeface="Times New Roman" panose="02020603050405020304" pitchFamily="18" charset="0"/>
              </a:rPr>
              <a:t>TIẾNG VIỆT</a:t>
            </a:r>
          </a:p>
          <a:p>
            <a:pPr algn="ctr" defTabSz="914309">
              <a:lnSpc>
                <a:spcPct val="150000"/>
              </a:lnSpc>
              <a:defRPr/>
            </a:pP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đọc</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err="1">
                <a:solidFill>
                  <a:srgbClr val="FF0000"/>
                </a:solidFill>
                <a:latin typeface="Times New Roman" panose="02020603050405020304" pitchFamily="18" charset="0"/>
                <a:cs typeface="Times New Roman" panose="02020603050405020304" pitchFamily="18" charset="0"/>
              </a:rPr>
              <a:t>Sự</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tích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vú</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sữa</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5901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9FD2775-7754-4701-99DB-64791898A5ED"/>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1205</Words>
  <Application>Microsoft Office PowerPoint</Application>
  <PresentationFormat>Custom</PresentationFormat>
  <Paragraphs>111</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
  <cp:revision>1</cp:revision>
  <dcterms:created xsi:type="dcterms:W3CDTF">2017-11-23T01:02:29Z</dcterms:created>
  <dcterms:modified xsi:type="dcterms:W3CDTF">2025-12-22T06:55:54Z</dcterms:modified>
</cp:coreProperties>
</file>