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7" r:id="rId2"/>
    <p:sldMasterId id="2147483744" r:id="rId3"/>
    <p:sldMasterId id="2147483785" r:id="rId4"/>
    <p:sldMasterId id="2147483797" r:id="rId5"/>
    <p:sldMasterId id="2147483809" r:id="rId6"/>
  </p:sldMasterIdLst>
  <p:sldIdLst>
    <p:sldId id="496" r:id="rId7"/>
    <p:sldId id="334" r:id="rId8"/>
    <p:sldId id="336" r:id="rId9"/>
    <p:sldId id="337" r:id="rId10"/>
    <p:sldId id="338" r:id="rId11"/>
    <p:sldId id="282" r:id="rId12"/>
    <p:sldId id="314" r:id="rId13"/>
    <p:sldId id="326" r:id="rId14"/>
    <p:sldId id="327" r:id="rId15"/>
    <p:sldId id="328" r:id="rId16"/>
    <p:sldId id="330" r:id="rId17"/>
    <p:sldId id="329" r:id="rId18"/>
    <p:sldId id="497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03" autoAdjust="0"/>
    <p:restoredTop sz="94364" autoAdjust="0"/>
  </p:normalViewPr>
  <p:slideViewPr>
    <p:cSldViewPr snapToGrid="0">
      <p:cViewPr varScale="1">
        <p:scale>
          <a:sx n="85" d="100"/>
          <a:sy n="85" d="100"/>
        </p:scale>
        <p:origin x="-8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2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858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144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78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422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1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4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29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5957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41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0392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10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448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5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42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792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5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6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33401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zh-CN" altLang="en-US" sz="2135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716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20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64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923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476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82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11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349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805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063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65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488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16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42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16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95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688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76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55337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73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25530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20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74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66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14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008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3007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8975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  <a:endParaRPr lang="vi-VN" sz="11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0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880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468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7196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3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7787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09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129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554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543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066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75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173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466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4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93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109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93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330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83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23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80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109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21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09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84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936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9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387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279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397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387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286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175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533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85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319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662" r:id="rId16"/>
    <p:sldLayoutId id="2147483663" r:id="rId17"/>
    <p:sldLayoutId id="2147483664" r:id="rId18"/>
    <p:sldLayoutId id="2147483665" r:id="rId19"/>
    <p:sldLayoutId id="2147483699" r:id="rId20"/>
    <p:sldLayoutId id="2147483675" r:id="rId21"/>
    <p:sldLayoutId id="2147483692" r:id="rId22"/>
    <p:sldLayoutId id="2147483694" r:id="rId23"/>
    <p:sldLayoutId id="2147483693" r:id="rId24"/>
    <p:sldLayoutId id="2147483691" r:id="rId25"/>
    <p:sldLayoutId id="2147483677" r:id="rId26"/>
    <p:sldLayoutId id="2147483679" r:id="rId27"/>
    <p:sldLayoutId id="2147483700" r:id="rId28"/>
    <p:sldLayoutId id="2147483680" r:id="rId29"/>
    <p:sldLayoutId id="2147483696" r:id="rId30"/>
    <p:sldLayoutId id="2147483697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dirty="0">
                <a:latin typeface="Arial" panose="020B0604020202020204" pitchFamily="34" charset="0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2134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0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9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2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1.jpeg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3.jpeg"/><Relationship Id="rId11" Type="http://schemas.openxmlformats.org/officeDocument/2006/relationships/image" Target="../media/image18.png"/><Relationship Id="rId5" Type="http://schemas.openxmlformats.org/officeDocument/2006/relationships/audio" Target="../media/audio4.wav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38" y="4906362"/>
            <a:ext cx="2187402" cy="191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5822" y="173300"/>
            <a:ext cx="7516442" cy="111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02" tIns="53801" rIns="107602" bIns="5380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UỶ BAN NHÂN DÂN XÃ PHÙ MỸ TÂY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MỸ HOÀ</a:t>
            </a:r>
          </a:p>
        </p:txBody>
      </p:sp>
      <p:sp useBgFill="1"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11491" y="1848886"/>
            <a:ext cx="9796960" cy="123334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wrap="square" lIns="107602" tIns="53801" rIns="107602" bIns="53801" numCol="1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2C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19" y="4851144"/>
            <a:ext cx="4205628" cy="15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3912774" y="1203556"/>
            <a:ext cx="4482536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7821" y="5062458"/>
            <a:ext cx="870731" cy="11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4497" y="5154078"/>
            <a:ext cx="800775" cy="58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063" y="-77062"/>
            <a:ext cx="1035451" cy="12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7836" y="5748738"/>
            <a:ext cx="6131628" cy="50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6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6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Bùi </a:t>
            </a:r>
            <a:r>
              <a:rPr lang="en-US" sz="269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9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  <p:sp useBgFill="1">
        <p:nvSpPr>
          <p:cNvPr id="4" name="Text Box 14">
            <a:extLst>
              <a:ext uri="{FF2B5EF4-FFF2-40B4-BE49-F238E27FC236}">
                <a16:creationId xmlns:a16="http://schemas.microsoft.com/office/drawing/2014/main" xmlns="" id="{D53691D4-8341-6F96-1669-2BBDCD9D7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849" y="2936782"/>
            <a:ext cx="10109603" cy="264704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02" tIns="53801" rIns="107602" bIns="5380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1348"/>
              </a:spcBef>
              <a:defRPr/>
            </a:pP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: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phẳng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1348"/>
              </a:spcBef>
              <a:defRPr/>
            </a:pP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28 :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4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404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6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3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917598" cy="3447564"/>
            <a:chOff x="1259917" y="1614459"/>
            <a:chExt cx="991759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                                           b)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2" y="4538803"/>
              <a:ext cx="98067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38802" y="4442880"/>
            <a:ext cx="574548" cy="59338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762900" y="4463123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57776" y="4524128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 flipH="1">
            <a:off x="6849407" y="4571406"/>
            <a:ext cx="48804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658835"/>
            <a:chOff x="857087" y="446662"/>
            <a:chExt cx="9958959" cy="65883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561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đứng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41717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Rô-bốt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Mi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41717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 Nam,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Mi</a:t>
            </a:r>
            <a:endParaRPr lang="en-US" sz="28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626" y="2720131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46050" y="481282"/>
            <a:ext cx="10489243" cy="1631216"/>
            <a:chOff x="857087" y="446662"/>
            <a:chExt cx="9958960" cy="1631216"/>
          </a:xfrm>
        </p:grpSpPr>
        <p:sp>
          <p:nvSpPr>
            <p:cNvPr id="3" name="TextBox 2"/>
            <p:cNvSpPr txBox="1"/>
            <p:nvPr/>
          </p:nvSpPr>
          <p:spPr>
            <a:xfrm>
              <a:off x="1360562" y="446662"/>
              <a:ext cx="945548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nay,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bóng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ghé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ốc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15182" y="1602549"/>
            <a:ext cx="83351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quãng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sên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    10 + 30 + 20 = 60 (cm)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 60 (cm)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094482" y="572418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164427" y="4820009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1770710" y="4443625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20cm</a:t>
            </a:r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3160A0-62BE-921F-58A7-EE4EF3466D9C}"/>
              </a:ext>
            </a:extLst>
          </p:cNvPr>
          <p:cNvSpPr txBox="1"/>
          <p:nvPr/>
        </p:nvSpPr>
        <p:spPr>
          <a:xfrm>
            <a:off x="1414131" y="2083544"/>
            <a:ext cx="9080204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spcBef>
                <a:spcPts val="1348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0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80B7EA6B-7674-4C72-B2C2-C803BB80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4389" cy="68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2"/>
          <p:cNvSpPr txBox="1"/>
          <p:nvPr/>
        </p:nvSpPr>
        <p:spPr>
          <a:xfrm>
            <a:off x="3759065" y="2155547"/>
            <a:ext cx="5951604" cy="291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</a:t>
            </a:r>
          </a:p>
          <a:p>
            <a:pPr algn="ctr" defTabSz="457200">
              <a:defRPr/>
            </a:pPr>
            <a:r>
              <a:rPr lang="en-US" altLang="zh-CN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24142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sz="half" idx="1"/>
          </p:nvPr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838200" y="2724785"/>
            <a:ext cx="5181600" cy="2552065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62296" y="3611713"/>
            <a:ext cx="503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hình có tất cả mấy điểm?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13"/>
          <a:stretch>
            <a:fillRect/>
          </a:stretch>
        </p:blipFill>
        <p:spPr>
          <a:xfrm>
            <a:off x="4736453" y="617220"/>
            <a:ext cx="6557397" cy="25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476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67036" y="4068381"/>
            <a:ext cx="4362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mấy hình tứ giác?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3299" y="788034"/>
            <a:ext cx="6673301" cy="26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02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678" y="1119204"/>
            <a:ext cx="1732168" cy="13920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0" y="1082105"/>
            <a:ext cx="1479588" cy="1392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4846" y="554825"/>
            <a:ext cx="1732168" cy="13920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9160321" y="460432"/>
            <a:ext cx="1479588" cy="1392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5152" y="4833382"/>
            <a:ext cx="1732168" cy="13920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>
            <a:fillRect/>
          </a:stretch>
        </p:blipFill>
        <p:spPr>
          <a:xfrm>
            <a:off x="3548728" y="4851667"/>
            <a:ext cx="1479588" cy="13920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>
            <a:fillRect/>
          </a:stretch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>
            <a:fillRect/>
          </a:stretch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>
            <a:fillRect/>
          </a:stretch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>
            <a:fillRect/>
          </a:stretch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/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61870" y="3933086"/>
            <a:ext cx="5966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gấp khúc MNQP dài bao nhiêu cm?</a:t>
            </a:r>
          </a:p>
        </p:txBody>
      </p:sp>
      <p:sp>
        <p:nvSpPr>
          <p:cNvPr id="35" name="Đáp án 3-LV1"/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6" name="Đáp án 2-LV1"/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37" name="Đáp án 4-LV1"/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48990" y="1931259"/>
            <a:ext cx="5562758" cy="215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10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bldLvl="0" animBg="1"/>
      <p:bldP spid="33" grpId="0"/>
      <p:bldP spid="35" grpId="0" bldLvl="0" animBg="1"/>
      <p:bldP spid="36" grpId="0" bldLvl="0" animBg="1"/>
      <p:bldP spid="37" grpId="0" bldLvl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627798" y="223582"/>
            <a:ext cx="2700556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427804" y="534928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rgbClr val="4F6228"/>
                  </a:solidFill>
                </a:ln>
                <a:solidFill>
                  <a:srgbClr val="FF0000"/>
                </a:solidFill>
                <a:latin typeface="+mj-lt"/>
              </a:rPr>
              <a:t>BÀI 28:</a:t>
            </a:r>
          </a:p>
          <a:p>
            <a:pPr algn="ctr"/>
            <a:r>
              <a:rPr lang="en-US" sz="5400" b="1" dirty="0">
                <a:ln>
                  <a:solidFill>
                    <a:srgbClr val="4F6228"/>
                  </a:solidFill>
                </a:ln>
                <a:solidFill>
                  <a:srgbClr val="00B0F0"/>
                </a:solidFill>
                <a:latin typeface="+mj-lt"/>
              </a:rPr>
              <a:t>LUYỆN TẬP CHUNG</a:t>
            </a:r>
            <a:endParaRPr lang="vi-VN" sz="5400" b="1" dirty="0">
              <a:ln>
                <a:solidFill>
                  <a:srgbClr val="4F6228"/>
                </a:solidFill>
              </a:ln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OA\Khung nen bieu tuong\Khung nen bieu tuong\[Muare.asia]-FramesChildrenVol34\muare.asia - babyvol34 - 4.png">
            <a:extLst>
              <a:ext uri="{FF2B5EF4-FFF2-40B4-BE49-F238E27FC236}">
                <a16:creationId xmlns:a16="http://schemas.microsoft.com/office/drawing/2014/main" xmlns="" id="{80B7EA6B-7674-4C72-B2C2-C803BB800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4389" cy="687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Đ, S ?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1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668036" y="1610695"/>
            <a:ext cx="101808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</a:p>
          <a:p>
            <a:pPr>
              <a:lnSpc>
                <a:spcPts val="4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</a:t>
            </a:r>
          </a:p>
          <a:p>
            <a:pPr>
              <a:lnSpc>
                <a:spcPts val="4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Ba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50735" y="1793753"/>
            <a:ext cx="434104" cy="2657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160796" y="2713097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55787" y="3243715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175531" y="3815499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48612" y="2112932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248612" y="2806486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90443" y="3277709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302150" y="3901801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654748"/>
            <a:chOff x="857087" y="446662"/>
            <a:chExt cx="9958959" cy="165474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65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3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M, N, P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vẽ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Đoạn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thẳng</a:t>
            </a:r>
            <a:r>
              <a:rPr lang="en-US" sz="2800" dirty="0">
                <a:solidFill>
                  <a:schemeClr val="accent1"/>
                </a:solidFill>
              </a:rPr>
              <a:t> MN , NP , 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40D3A6A8-06DC-4AAB-A53E-46AC373655F5}" vid="{FB4ED7DF-3B47-4E69-AA43-2FA4048EC3BB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1990</TotalTime>
  <Words>325</Words>
  <Application>Microsoft Office PowerPoint</Application>
  <PresentationFormat>Custom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Office 主题​​</vt:lpstr>
      <vt:lpstr>Theme1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7</cp:lastModifiedBy>
  <cp:revision>145</cp:revision>
  <dcterms:created xsi:type="dcterms:W3CDTF">2021-06-02T01:34:28Z</dcterms:created>
  <dcterms:modified xsi:type="dcterms:W3CDTF">2025-12-22T06:56:46Z</dcterms:modified>
</cp:coreProperties>
</file>