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</p:sldMasterIdLst>
  <p:notesMasterIdLst>
    <p:notesMasterId r:id="rId36"/>
  </p:notesMasterIdLst>
  <p:sldIdLst>
    <p:sldId id="437" r:id="rId3"/>
    <p:sldId id="436" r:id="rId4"/>
    <p:sldId id="423" r:id="rId5"/>
    <p:sldId id="266" r:id="rId6"/>
    <p:sldId id="379" r:id="rId7"/>
    <p:sldId id="258" r:id="rId8"/>
    <p:sldId id="259" r:id="rId9"/>
    <p:sldId id="260" r:id="rId10"/>
    <p:sldId id="380" r:id="rId11"/>
    <p:sldId id="265" r:id="rId12"/>
    <p:sldId id="449" r:id="rId13"/>
    <p:sldId id="417" r:id="rId14"/>
    <p:sldId id="424" r:id="rId15"/>
    <p:sldId id="419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40" r:id="rId27"/>
    <p:sldId id="439" r:id="rId28"/>
    <p:sldId id="441" r:id="rId29"/>
    <p:sldId id="442" r:id="rId30"/>
    <p:sldId id="443" r:id="rId31"/>
    <p:sldId id="444" r:id="rId32"/>
    <p:sldId id="445" r:id="rId33"/>
    <p:sldId id="447" r:id="rId34"/>
    <p:sldId id="448" r:id="rId35"/>
  </p:sldIdLst>
  <p:sldSz cx="12192000" cy="6858000"/>
  <p:notesSz cx="6858000" cy="9144000"/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99FFCC"/>
    <a:srgbClr val="FF66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98" autoAdjust="0"/>
    <p:restoredTop sz="94660"/>
  </p:normalViewPr>
  <p:slideViewPr>
    <p:cSldViewPr snapToGrid="0">
      <p:cViewPr>
        <p:scale>
          <a:sx n="71" d="100"/>
          <a:sy n="71" d="100"/>
        </p:scale>
        <p:origin x="-90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746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D21E5-C797-4859-80D8-9F6BFF6A8A42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5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rmAutofit/>
          </a:bodyPr>
          <a:lstStyle>
            <a:lvl1pPr marL="457189" lvl="0" indent="-228594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700">
                <a:solidFill>
                  <a:srgbClr val="888888"/>
                </a:solidFill>
              </a:defRPr>
            </a:lvl1pPr>
            <a:lvl2pPr marL="914377" lvl="1" indent="-228594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566" lvl="2" indent="-228594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00">
                <a:solidFill>
                  <a:srgbClr val="888888"/>
                </a:solidFill>
              </a:defRPr>
            </a:lvl3pPr>
            <a:lvl4pPr marL="1828754" lvl="3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4pPr>
            <a:lvl5pPr marL="2285943" lvl="4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5pPr>
            <a:lvl6pPr marL="2743131" lvl="5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6pPr>
            <a:lvl7pPr marL="3200320" lvl="6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7pPr>
            <a:lvl8pPr marL="3657509" lvl="7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8pPr>
            <a:lvl9pPr marL="4114697" lvl="8" indent="-228594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46576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00"/>
            </a:lvl1pPr>
            <a:lvl2pPr marL="914377" lvl="1" indent="-43178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566" lvl="2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3pPr>
            <a:lvl4pPr marL="1828754" lvl="3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5943" lvl="4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131" lvl="5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320" lvl="6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509" lvl="7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697" lvl="8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46576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00"/>
            </a:lvl1pPr>
            <a:lvl2pPr marL="914377" lvl="1" indent="-43178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566" lvl="2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3pPr>
            <a:lvl4pPr marL="1828754" lvl="3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5943" lvl="4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131" lvl="5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320" lvl="6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509" lvl="7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697" lvl="8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rmAutofit/>
          </a:bodyPr>
          <a:lstStyle>
            <a:lvl1pPr marL="457189" lvl="0" indent="-22859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377" lvl="1" indent="-22859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700" b="1"/>
            </a:lvl2pPr>
            <a:lvl3pPr marL="1371566" lvl="2" indent="-2285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754" lvl="3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4pPr>
            <a:lvl5pPr marL="2285943" lvl="4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5pPr>
            <a:lvl6pPr marL="2743131" lvl="5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6pPr>
            <a:lvl7pPr marL="3200320" lvl="6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7pPr>
            <a:lvl8pPr marL="3657509" lvl="7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8pPr>
            <a:lvl9pPr marL="4114697" lvl="8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43178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700"/>
            </a:lvl2pPr>
            <a:lvl3pPr marL="1371566" lvl="2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00"/>
            </a:lvl4pPr>
            <a:lvl5pPr marL="2285943" lvl="4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00"/>
            </a:lvl5pPr>
            <a:lvl6pPr marL="2743131" lvl="5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6pPr>
            <a:lvl7pPr marL="3200320" lvl="6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7pPr>
            <a:lvl8pPr marL="3657509" lvl="7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8pPr>
            <a:lvl9pPr marL="4114697" lvl="8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rmAutofit/>
          </a:bodyPr>
          <a:lstStyle>
            <a:lvl1pPr marL="457189" lvl="0" indent="-22859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377" lvl="1" indent="-22859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700" b="1"/>
            </a:lvl2pPr>
            <a:lvl3pPr marL="1371566" lvl="2" indent="-22859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754" lvl="3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4pPr>
            <a:lvl5pPr marL="2285943" lvl="4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5pPr>
            <a:lvl6pPr marL="2743131" lvl="5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6pPr>
            <a:lvl7pPr marL="3200320" lvl="6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7pPr>
            <a:lvl8pPr marL="3657509" lvl="7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8pPr>
            <a:lvl9pPr marL="4114697" lvl="8" indent="-228594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00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43178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700"/>
            </a:lvl2pPr>
            <a:lvl3pPr marL="1371566" lvl="2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00"/>
            </a:lvl4pPr>
            <a:lvl5pPr marL="2285943" lvl="4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00"/>
            </a:lvl5pPr>
            <a:lvl6pPr marL="2743131" lvl="5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6pPr>
            <a:lvl7pPr marL="3200320" lvl="6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7pPr>
            <a:lvl8pPr marL="3657509" lvl="7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8pPr>
            <a:lvl9pPr marL="4114697" lvl="8" indent="-36416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00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49941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300"/>
            </a:lvl1pPr>
            <a:lvl2pPr marL="914377" lvl="1" indent="-46576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00"/>
            </a:lvl2pPr>
            <a:lvl3pPr marL="1371566" lvl="2" indent="-43178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754" lvl="3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700"/>
            </a:lvl4pPr>
            <a:lvl5pPr marL="2285943" lvl="4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700"/>
            </a:lvl5pPr>
            <a:lvl6pPr marL="2743131" lvl="5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6pPr>
            <a:lvl7pPr marL="3200320" lvl="6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7pPr>
            <a:lvl8pPr marL="3657509" lvl="7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8pPr>
            <a:lvl9pPr marL="4114697" lvl="8" indent="-39781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700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22859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900"/>
            </a:lvl1pPr>
            <a:lvl2pPr marL="914377" lvl="1" indent="-2285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566" lvl="2" indent="-22859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00"/>
            </a:lvl3pPr>
            <a:lvl4pPr marL="1828754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943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131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320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50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697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22859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900"/>
            </a:lvl1pPr>
            <a:lvl2pPr marL="914377" lvl="1" indent="-2285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566" lvl="2" indent="-22859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00"/>
            </a:lvl3pPr>
            <a:lvl4pPr marL="1828754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943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131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320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50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697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5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1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92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42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0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17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84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959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95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198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C32F-7277-4259-AD57-7AAB34FED8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6E4B-E075-4A4E-B456-A4FF0B4D840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3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8" r:id="rId9"/>
    <p:sldLayoutId id="2147483736" r:id="rId10"/>
    <p:sldLayoutId id="2147483735" r:id="rId11"/>
    <p:sldLayoutId id="2147483734" r:id="rId12"/>
    <p:sldLayoutId id="2147483732" r:id="rId13"/>
    <p:sldLayoutId id="2147483731" r:id="rId14"/>
    <p:sldLayoutId id="2147483730" r:id="rId15"/>
    <p:sldLayoutId id="2147483729" r:id="rId16"/>
    <p:sldLayoutId id="2147483728" r:id="rId17"/>
    <p:sldLayoutId id="2147483727" r:id="rId18"/>
    <p:sldLayoutId id="2147483726" r:id="rId19"/>
    <p:sldLayoutId id="2147483725" r:id="rId20"/>
    <p:sldLayoutId id="2147483724" r:id="rId21"/>
    <p:sldLayoutId id="2147483723" r:id="rId22"/>
    <p:sldLayoutId id="2147483722" r:id="rId23"/>
    <p:sldLayoutId id="2147483721" r:id="rId24"/>
    <p:sldLayoutId id="2147483720" r:id="rId25"/>
    <p:sldLayoutId id="2147483719" r:id="rId26"/>
    <p:sldLayoutId id="2147483718" r:id="rId27"/>
    <p:sldLayoutId id="2147483717" r:id="rId28"/>
    <p:sldLayoutId id="2147483716" r:id="rId29"/>
    <p:sldLayoutId id="2147483715" r:id="rId30"/>
    <p:sldLayoutId id="2147483714" r:id="rId31"/>
    <p:sldLayoutId id="2147483713" r:id="rId32"/>
    <p:sldLayoutId id="2147483712" r:id="rId33"/>
    <p:sldLayoutId id="2147483711" r:id="rId34"/>
    <p:sldLayoutId id="2147483710" r:id="rId35"/>
    <p:sldLayoutId id="2147483709" r:id="rId36"/>
    <p:sldLayoutId id="2147483708" r:id="rId37"/>
    <p:sldLayoutId id="2147483707" r:id="rId38"/>
    <p:sldLayoutId id="2147483706" r:id="rId39"/>
    <p:sldLayoutId id="2147483705" r:id="rId40"/>
    <p:sldLayoutId id="2147483704" r:id="rId41"/>
    <p:sldLayoutId id="2147483703" r:id="rId42"/>
    <p:sldLayoutId id="2147483702" r:id="rId43"/>
    <p:sldLayoutId id="2147483701" r:id="rId44"/>
    <p:sldLayoutId id="2147483700" r:id="rId45"/>
    <p:sldLayoutId id="2147483699" r:id="rId46"/>
    <p:sldLayoutId id="2147483698" r:id="rId47"/>
    <p:sldLayoutId id="2147483697" r:id="rId48"/>
    <p:sldLayoutId id="214748369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  <p:sldLayoutId id="2147483755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E507C32F-7277-4259-AD57-7AAB34FED85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  <a:buFontTx/>
                <a:buNone/>
              </a:pPr>
              <a:t>12/15/2025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8E706E4B-E075-4A4E-B456-A4FF0B4D840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  <a:buFontTx/>
                <a:buNone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s://hoc10.vn/doc-sach/lich-su-va-dia-li-4/1/332/46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8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31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1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55.png"/><Relationship Id="rId21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microsoft.com/office/2007/relationships/hdphoto" Target="../media/hdphoto9.wdp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microsoft.com/office/2007/relationships/hdphoto" Target="../media/hdphoto7.wdp"/><Relationship Id="rId19" Type="http://schemas.openxmlformats.org/officeDocument/2006/relationships/image" Target="../media/image56.png"/><Relationship Id="rId4" Type="http://schemas.openxmlformats.org/officeDocument/2006/relationships/image" Target="../media/image12.svg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64.png"/><Relationship Id="rId7" Type="http://schemas.openxmlformats.org/officeDocument/2006/relationships/image" Target="../media/image62.png"/><Relationship Id="rId12" Type="http://schemas.openxmlformats.org/officeDocument/2006/relationships/image" Target="../media/image118.svg"/><Relationship Id="rId2" Type="http://schemas.openxmlformats.org/officeDocument/2006/relationships/image" Target="../media/image61.png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117.svg"/><Relationship Id="rId15" Type="http://schemas.openxmlformats.org/officeDocument/2006/relationships/image" Target="../media/image65.png"/><Relationship Id="rId10" Type="http://schemas.openxmlformats.org/officeDocument/2006/relationships/image" Target="../media/image63.png"/><Relationship Id="rId9" Type="http://schemas.openxmlformats.org/officeDocument/2006/relationships/image" Target="../media/image115.svg"/><Relationship Id="rId14" Type="http://schemas.openxmlformats.org/officeDocument/2006/relationships/image" Target="../media/image12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64.png"/><Relationship Id="rId7" Type="http://schemas.openxmlformats.org/officeDocument/2006/relationships/image" Target="../media/image62.png"/><Relationship Id="rId12" Type="http://schemas.openxmlformats.org/officeDocument/2006/relationships/image" Target="../media/image118.svg"/><Relationship Id="rId2" Type="http://schemas.openxmlformats.org/officeDocument/2006/relationships/image" Target="../media/image61.png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117.svg"/><Relationship Id="rId15" Type="http://schemas.openxmlformats.org/officeDocument/2006/relationships/image" Target="../media/image65.png"/><Relationship Id="rId10" Type="http://schemas.openxmlformats.org/officeDocument/2006/relationships/image" Target="../media/image63.png"/><Relationship Id="rId9" Type="http://schemas.openxmlformats.org/officeDocument/2006/relationships/image" Target="../media/image115.svg"/><Relationship Id="rId14" Type="http://schemas.openxmlformats.org/officeDocument/2006/relationships/image" Target="../media/image120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3" Type="http://schemas.openxmlformats.org/officeDocument/2006/relationships/image" Target="../media/image18.jpg"/><Relationship Id="rId7" Type="http://schemas.openxmlformats.org/officeDocument/2006/relationships/image" Target="../media/image15.png"/><Relationship Id="rId12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3.wdp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slide" Target="slide10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jp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jpg"/><Relationship Id="rId5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54E9D1E-1DAC-458F-84F5-2D7E9913EE4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="" xmlns:a16="http://schemas.microsoft.com/office/drawing/2014/main" id="{08412CC6-6B55-4820-B054-1F1EF299BD33}"/>
              </a:ext>
            </a:extLst>
          </p:cNvPr>
          <p:cNvGrpSpPr/>
          <p:nvPr/>
        </p:nvGrpSpPr>
        <p:grpSpPr>
          <a:xfrm>
            <a:off x="-119741" y="0"/>
            <a:ext cx="12462970" cy="7011437"/>
            <a:chOff x="152517" y="153168"/>
            <a:chExt cx="12190711" cy="6858269"/>
          </a:xfrm>
          <a:solidFill>
            <a:schemeClr val="accent1">
              <a:lumMod val="50000"/>
            </a:schemeClr>
          </a:solidFill>
        </p:grpSpPr>
        <p:grpSp>
          <p:nvGrpSpPr>
            <p:cNvPr id="5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7622569" y="6577195"/>
              <a:ext cx="313226" cy="373898"/>
              <a:chOff x="7622569" y="6577195"/>
              <a:chExt cx="313226" cy="373898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752889CF-05E7-4321-8B41-6222D1F34DCE}"/>
                  </a:ext>
                </a:extLst>
              </p:cNvPr>
              <p:cNvSpPr/>
              <p:nvPr/>
            </p:nvSpPr>
            <p:spPr>
              <a:xfrm>
                <a:off x="7622569" y="6577195"/>
                <a:ext cx="313226" cy="373898"/>
              </a:xfrm>
              <a:custGeom>
                <a:avLst/>
                <a:gdLst>
                  <a:gd name="connsiteX0" fmla="*/ 293496 w 313226"/>
                  <a:gd name="connsiteY0" fmla="*/ 0 h 373898"/>
                  <a:gd name="connsiteX1" fmla="*/ 42832 w 313226"/>
                  <a:gd name="connsiteY1" fmla="*/ 0 h 373898"/>
                  <a:gd name="connsiteX2" fmla="*/ 23101 w 313226"/>
                  <a:gd name="connsiteY2" fmla="*/ 19731 h 373898"/>
                  <a:gd name="connsiteX3" fmla="*/ 23101 w 313226"/>
                  <a:gd name="connsiteY3" fmla="*/ 29431 h 373898"/>
                  <a:gd name="connsiteX4" fmla="*/ 11592 w 313226"/>
                  <a:gd name="connsiteY4" fmla="*/ 29431 h 373898"/>
                  <a:gd name="connsiteX5" fmla="*/ 0 w 313226"/>
                  <a:gd name="connsiteY5" fmla="*/ 41024 h 373898"/>
                  <a:gd name="connsiteX6" fmla="*/ 11592 w 313226"/>
                  <a:gd name="connsiteY6" fmla="*/ 52615 h 373898"/>
                  <a:gd name="connsiteX7" fmla="*/ 23101 w 313226"/>
                  <a:gd name="connsiteY7" fmla="*/ 52615 h 373898"/>
                  <a:gd name="connsiteX8" fmla="*/ 23101 w 313226"/>
                  <a:gd name="connsiteY8" fmla="*/ 95119 h 373898"/>
                  <a:gd name="connsiteX9" fmla="*/ 11592 w 313226"/>
                  <a:gd name="connsiteY9" fmla="*/ 95119 h 373898"/>
                  <a:gd name="connsiteX10" fmla="*/ 0 w 313226"/>
                  <a:gd name="connsiteY10" fmla="*/ 106711 h 373898"/>
                  <a:gd name="connsiteX11" fmla="*/ 11592 w 313226"/>
                  <a:gd name="connsiteY11" fmla="*/ 118302 h 373898"/>
                  <a:gd name="connsiteX12" fmla="*/ 23101 w 313226"/>
                  <a:gd name="connsiteY12" fmla="*/ 118302 h 373898"/>
                  <a:gd name="connsiteX13" fmla="*/ 23101 w 313226"/>
                  <a:gd name="connsiteY13" fmla="*/ 160806 h 373898"/>
                  <a:gd name="connsiteX14" fmla="*/ 11592 w 313226"/>
                  <a:gd name="connsiteY14" fmla="*/ 160806 h 373898"/>
                  <a:gd name="connsiteX15" fmla="*/ 0 w 313226"/>
                  <a:gd name="connsiteY15" fmla="*/ 172398 h 373898"/>
                  <a:gd name="connsiteX16" fmla="*/ 11592 w 313226"/>
                  <a:gd name="connsiteY16" fmla="*/ 183990 h 373898"/>
                  <a:gd name="connsiteX17" fmla="*/ 23101 w 313226"/>
                  <a:gd name="connsiteY17" fmla="*/ 183990 h 373898"/>
                  <a:gd name="connsiteX18" fmla="*/ 23101 w 313226"/>
                  <a:gd name="connsiteY18" fmla="*/ 226493 h 373898"/>
                  <a:gd name="connsiteX19" fmla="*/ 11592 w 313226"/>
                  <a:gd name="connsiteY19" fmla="*/ 226493 h 373898"/>
                  <a:gd name="connsiteX20" fmla="*/ 0 w 313226"/>
                  <a:gd name="connsiteY20" fmla="*/ 238085 h 373898"/>
                  <a:gd name="connsiteX21" fmla="*/ 11592 w 313226"/>
                  <a:gd name="connsiteY21" fmla="*/ 249677 h 373898"/>
                  <a:gd name="connsiteX22" fmla="*/ 23101 w 313226"/>
                  <a:gd name="connsiteY22" fmla="*/ 249677 h 373898"/>
                  <a:gd name="connsiteX23" fmla="*/ 23101 w 313226"/>
                  <a:gd name="connsiteY23" fmla="*/ 292180 h 373898"/>
                  <a:gd name="connsiteX24" fmla="*/ 11592 w 313226"/>
                  <a:gd name="connsiteY24" fmla="*/ 292180 h 373898"/>
                  <a:gd name="connsiteX25" fmla="*/ 0 w 313226"/>
                  <a:gd name="connsiteY25" fmla="*/ 303772 h 373898"/>
                  <a:gd name="connsiteX26" fmla="*/ 11592 w 313226"/>
                  <a:gd name="connsiteY26" fmla="*/ 315364 h 373898"/>
                  <a:gd name="connsiteX27" fmla="*/ 23101 w 313226"/>
                  <a:gd name="connsiteY27" fmla="*/ 315364 h 373898"/>
                  <a:gd name="connsiteX28" fmla="*/ 23101 w 313226"/>
                  <a:gd name="connsiteY28" fmla="*/ 315775 h 373898"/>
                  <a:gd name="connsiteX29" fmla="*/ 23101 w 313226"/>
                  <a:gd name="connsiteY29" fmla="*/ 318981 h 373898"/>
                  <a:gd name="connsiteX30" fmla="*/ 23101 w 313226"/>
                  <a:gd name="connsiteY30" fmla="*/ 354168 h 373898"/>
                  <a:gd name="connsiteX31" fmla="*/ 42832 w 313226"/>
                  <a:gd name="connsiteY31" fmla="*/ 373899 h 373898"/>
                  <a:gd name="connsiteX32" fmla="*/ 293496 w 313226"/>
                  <a:gd name="connsiteY32" fmla="*/ 373899 h 373898"/>
                  <a:gd name="connsiteX33" fmla="*/ 313227 w 313226"/>
                  <a:gd name="connsiteY33" fmla="*/ 354168 h 373898"/>
                  <a:gd name="connsiteX34" fmla="*/ 313227 w 313226"/>
                  <a:gd name="connsiteY34" fmla="*/ 318981 h 373898"/>
                  <a:gd name="connsiteX35" fmla="*/ 313227 w 313226"/>
                  <a:gd name="connsiteY35" fmla="*/ 317337 h 373898"/>
                  <a:gd name="connsiteX36" fmla="*/ 313227 w 313226"/>
                  <a:gd name="connsiteY36" fmla="*/ 19731 h 373898"/>
                  <a:gd name="connsiteX37" fmla="*/ 293496 w 313226"/>
                  <a:gd name="connsiteY37" fmla="*/ 0 h 373898"/>
                  <a:gd name="connsiteX38" fmla="*/ 23101 w 313226"/>
                  <a:gd name="connsiteY38" fmla="*/ 310431 h 373898"/>
                  <a:gd name="connsiteX39" fmla="*/ 11592 w 313226"/>
                  <a:gd name="connsiteY39" fmla="*/ 310431 h 373898"/>
                  <a:gd name="connsiteX40" fmla="*/ 5179 w 313226"/>
                  <a:gd name="connsiteY40" fmla="*/ 304019 h 373898"/>
                  <a:gd name="connsiteX41" fmla="*/ 11592 w 313226"/>
                  <a:gd name="connsiteY41" fmla="*/ 297606 h 373898"/>
                  <a:gd name="connsiteX42" fmla="*/ 23101 w 313226"/>
                  <a:gd name="connsiteY42" fmla="*/ 297606 h 373898"/>
                  <a:gd name="connsiteX43" fmla="*/ 23101 w 313226"/>
                  <a:gd name="connsiteY43" fmla="*/ 310431 h 373898"/>
                  <a:gd name="connsiteX44" fmla="*/ 23101 w 313226"/>
                  <a:gd name="connsiteY44" fmla="*/ 244662 h 373898"/>
                  <a:gd name="connsiteX45" fmla="*/ 11592 w 313226"/>
                  <a:gd name="connsiteY45" fmla="*/ 244662 h 373898"/>
                  <a:gd name="connsiteX46" fmla="*/ 5179 w 313226"/>
                  <a:gd name="connsiteY46" fmla="*/ 238249 h 373898"/>
                  <a:gd name="connsiteX47" fmla="*/ 11592 w 313226"/>
                  <a:gd name="connsiteY47" fmla="*/ 231837 h 373898"/>
                  <a:gd name="connsiteX48" fmla="*/ 23101 w 313226"/>
                  <a:gd name="connsiteY48" fmla="*/ 231837 h 373898"/>
                  <a:gd name="connsiteX49" fmla="*/ 23101 w 313226"/>
                  <a:gd name="connsiteY49" fmla="*/ 244662 h 373898"/>
                  <a:gd name="connsiteX50" fmla="*/ 23101 w 313226"/>
                  <a:gd name="connsiteY50" fmla="*/ 178975 h 373898"/>
                  <a:gd name="connsiteX51" fmla="*/ 11592 w 313226"/>
                  <a:gd name="connsiteY51" fmla="*/ 178975 h 373898"/>
                  <a:gd name="connsiteX52" fmla="*/ 5179 w 313226"/>
                  <a:gd name="connsiteY52" fmla="*/ 172562 h 373898"/>
                  <a:gd name="connsiteX53" fmla="*/ 11592 w 313226"/>
                  <a:gd name="connsiteY53" fmla="*/ 166150 h 373898"/>
                  <a:gd name="connsiteX54" fmla="*/ 23101 w 313226"/>
                  <a:gd name="connsiteY54" fmla="*/ 166150 h 373898"/>
                  <a:gd name="connsiteX55" fmla="*/ 23101 w 313226"/>
                  <a:gd name="connsiteY55" fmla="*/ 178975 h 373898"/>
                  <a:gd name="connsiteX56" fmla="*/ 23101 w 313226"/>
                  <a:gd name="connsiteY56" fmla="*/ 113205 h 373898"/>
                  <a:gd name="connsiteX57" fmla="*/ 11592 w 313226"/>
                  <a:gd name="connsiteY57" fmla="*/ 113205 h 373898"/>
                  <a:gd name="connsiteX58" fmla="*/ 5179 w 313226"/>
                  <a:gd name="connsiteY58" fmla="*/ 106793 h 373898"/>
                  <a:gd name="connsiteX59" fmla="*/ 11592 w 313226"/>
                  <a:gd name="connsiteY59" fmla="*/ 100380 h 373898"/>
                  <a:gd name="connsiteX60" fmla="*/ 23101 w 313226"/>
                  <a:gd name="connsiteY60" fmla="*/ 100380 h 373898"/>
                  <a:gd name="connsiteX61" fmla="*/ 23101 w 313226"/>
                  <a:gd name="connsiteY61" fmla="*/ 113205 h 373898"/>
                  <a:gd name="connsiteX62" fmla="*/ 23101 w 313226"/>
                  <a:gd name="connsiteY62" fmla="*/ 47436 h 373898"/>
                  <a:gd name="connsiteX63" fmla="*/ 11592 w 313226"/>
                  <a:gd name="connsiteY63" fmla="*/ 47436 h 373898"/>
                  <a:gd name="connsiteX64" fmla="*/ 5179 w 313226"/>
                  <a:gd name="connsiteY64" fmla="*/ 41024 h 373898"/>
                  <a:gd name="connsiteX65" fmla="*/ 11592 w 313226"/>
                  <a:gd name="connsiteY65" fmla="*/ 34611 h 373898"/>
                  <a:gd name="connsiteX66" fmla="*/ 23101 w 313226"/>
                  <a:gd name="connsiteY66" fmla="*/ 34611 h 373898"/>
                  <a:gd name="connsiteX67" fmla="*/ 23101 w 313226"/>
                  <a:gd name="connsiteY67" fmla="*/ 47436 h 373898"/>
                  <a:gd name="connsiteX68" fmla="*/ 28281 w 313226"/>
                  <a:gd name="connsiteY68" fmla="*/ 316104 h 373898"/>
                  <a:gd name="connsiteX69" fmla="*/ 28281 w 313226"/>
                  <a:gd name="connsiteY69" fmla="*/ 297606 h 373898"/>
                  <a:gd name="connsiteX70" fmla="*/ 44559 w 313226"/>
                  <a:gd name="connsiteY70" fmla="*/ 297606 h 373898"/>
                  <a:gd name="connsiteX71" fmla="*/ 48751 w 313226"/>
                  <a:gd name="connsiteY71" fmla="*/ 299168 h 373898"/>
                  <a:gd name="connsiteX72" fmla="*/ 46778 w 313226"/>
                  <a:gd name="connsiteY72" fmla="*/ 304019 h 373898"/>
                  <a:gd name="connsiteX73" fmla="*/ 53684 w 313226"/>
                  <a:gd name="connsiteY73" fmla="*/ 310924 h 373898"/>
                  <a:gd name="connsiteX74" fmla="*/ 60590 w 313226"/>
                  <a:gd name="connsiteY74" fmla="*/ 304019 h 373898"/>
                  <a:gd name="connsiteX75" fmla="*/ 54095 w 313226"/>
                  <a:gd name="connsiteY75" fmla="*/ 297195 h 373898"/>
                  <a:gd name="connsiteX76" fmla="*/ 44723 w 313226"/>
                  <a:gd name="connsiteY76" fmla="*/ 292427 h 373898"/>
                  <a:gd name="connsiteX77" fmla="*/ 28445 w 313226"/>
                  <a:gd name="connsiteY77" fmla="*/ 292427 h 373898"/>
                  <a:gd name="connsiteX78" fmla="*/ 28445 w 313226"/>
                  <a:gd name="connsiteY78" fmla="*/ 231919 h 373898"/>
                  <a:gd name="connsiteX79" fmla="*/ 44723 w 313226"/>
                  <a:gd name="connsiteY79" fmla="*/ 231919 h 373898"/>
                  <a:gd name="connsiteX80" fmla="*/ 48916 w 313226"/>
                  <a:gd name="connsiteY80" fmla="*/ 233481 h 373898"/>
                  <a:gd name="connsiteX81" fmla="*/ 46943 w 313226"/>
                  <a:gd name="connsiteY81" fmla="*/ 238332 h 373898"/>
                  <a:gd name="connsiteX82" fmla="*/ 53849 w 313226"/>
                  <a:gd name="connsiteY82" fmla="*/ 245237 h 373898"/>
                  <a:gd name="connsiteX83" fmla="*/ 60754 w 313226"/>
                  <a:gd name="connsiteY83" fmla="*/ 238332 h 373898"/>
                  <a:gd name="connsiteX84" fmla="*/ 54260 w 313226"/>
                  <a:gd name="connsiteY84" fmla="*/ 231508 h 373898"/>
                  <a:gd name="connsiteX85" fmla="*/ 44887 w 313226"/>
                  <a:gd name="connsiteY85" fmla="*/ 226740 h 373898"/>
                  <a:gd name="connsiteX86" fmla="*/ 28610 w 313226"/>
                  <a:gd name="connsiteY86" fmla="*/ 226740 h 373898"/>
                  <a:gd name="connsiteX87" fmla="*/ 28610 w 313226"/>
                  <a:gd name="connsiteY87" fmla="*/ 166232 h 373898"/>
                  <a:gd name="connsiteX88" fmla="*/ 44887 w 313226"/>
                  <a:gd name="connsiteY88" fmla="*/ 166232 h 373898"/>
                  <a:gd name="connsiteX89" fmla="*/ 49080 w 313226"/>
                  <a:gd name="connsiteY89" fmla="*/ 167794 h 373898"/>
                  <a:gd name="connsiteX90" fmla="*/ 47107 w 313226"/>
                  <a:gd name="connsiteY90" fmla="*/ 172645 h 373898"/>
                  <a:gd name="connsiteX91" fmla="*/ 54013 w 313226"/>
                  <a:gd name="connsiteY91" fmla="*/ 179550 h 373898"/>
                  <a:gd name="connsiteX92" fmla="*/ 60919 w 313226"/>
                  <a:gd name="connsiteY92" fmla="*/ 172645 h 373898"/>
                  <a:gd name="connsiteX93" fmla="*/ 54424 w 313226"/>
                  <a:gd name="connsiteY93" fmla="*/ 165821 h 373898"/>
                  <a:gd name="connsiteX94" fmla="*/ 45052 w 313226"/>
                  <a:gd name="connsiteY94" fmla="*/ 161053 h 373898"/>
                  <a:gd name="connsiteX95" fmla="*/ 28774 w 313226"/>
                  <a:gd name="connsiteY95" fmla="*/ 161053 h 373898"/>
                  <a:gd name="connsiteX96" fmla="*/ 28774 w 313226"/>
                  <a:gd name="connsiteY96" fmla="*/ 100545 h 373898"/>
                  <a:gd name="connsiteX97" fmla="*/ 45052 w 313226"/>
                  <a:gd name="connsiteY97" fmla="*/ 100545 h 373898"/>
                  <a:gd name="connsiteX98" fmla="*/ 49245 w 313226"/>
                  <a:gd name="connsiteY98" fmla="*/ 102107 h 373898"/>
                  <a:gd name="connsiteX99" fmla="*/ 47272 w 313226"/>
                  <a:gd name="connsiteY99" fmla="*/ 106957 h 373898"/>
                  <a:gd name="connsiteX100" fmla="*/ 54177 w 313226"/>
                  <a:gd name="connsiteY100" fmla="*/ 113863 h 373898"/>
                  <a:gd name="connsiteX101" fmla="*/ 61083 w 313226"/>
                  <a:gd name="connsiteY101" fmla="*/ 106957 h 373898"/>
                  <a:gd name="connsiteX102" fmla="*/ 54588 w 313226"/>
                  <a:gd name="connsiteY102" fmla="*/ 100134 h 373898"/>
                  <a:gd name="connsiteX103" fmla="*/ 45216 w 313226"/>
                  <a:gd name="connsiteY103" fmla="*/ 95365 h 373898"/>
                  <a:gd name="connsiteX104" fmla="*/ 28938 w 313226"/>
                  <a:gd name="connsiteY104" fmla="*/ 95365 h 373898"/>
                  <a:gd name="connsiteX105" fmla="*/ 28938 w 313226"/>
                  <a:gd name="connsiteY105" fmla="*/ 34858 h 373898"/>
                  <a:gd name="connsiteX106" fmla="*/ 45216 w 313226"/>
                  <a:gd name="connsiteY106" fmla="*/ 34858 h 373898"/>
                  <a:gd name="connsiteX107" fmla="*/ 49409 w 313226"/>
                  <a:gd name="connsiteY107" fmla="*/ 36420 h 373898"/>
                  <a:gd name="connsiteX108" fmla="*/ 47436 w 313226"/>
                  <a:gd name="connsiteY108" fmla="*/ 41270 h 373898"/>
                  <a:gd name="connsiteX109" fmla="*/ 54342 w 313226"/>
                  <a:gd name="connsiteY109" fmla="*/ 48176 h 373898"/>
                  <a:gd name="connsiteX110" fmla="*/ 61247 w 313226"/>
                  <a:gd name="connsiteY110" fmla="*/ 41270 h 373898"/>
                  <a:gd name="connsiteX111" fmla="*/ 54753 w 313226"/>
                  <a:gd name="connsiteY111" fmla="*/ 34447 h 373898"/>
                  <a:gd name="connsiteX112" fmla="*/ 45381 w 313226"/>
                  <a:gd name="connsiteY112" fmla="*/ 29678 h 373898"/>
                  <a:gd name="connsiteX113" fmla="*/ 29103 w 313226"/>
                  <a:gd name="connsiteY113" fmla="*/ 29678 h 373898"/>
                  <a:gd name="connsiteX114" fmla="*/ 29103 w 313226"/>
                  <a:gd name="connsiteY114" fmla="*/ 19977 h 373898"/>
                  <a:gd name="connsiteX115" fmla="*/ 43572 w 313226"/>
                  <a:gd name="connsiteY115" fmla="*/ 5508 h 373898"/>
                  <a:gd name="connsiteX116" fmla="*/ 72429 w 313226"/>
                  <a:gd name="connsiteY116" fmla="*/ 5508 h 373898"/>
                  <a:gd name="connsiteX117" fmla="*/ 72429 w 313226"/>
                  <a:gd name="connsiteY117" fmla="*/ 333779 h 373898"/>
                  <a:gd name="connsiteX118" fmla="*/ 43572 w 313226"/>
                  <a:gd name="connsiteY118" fmla="*/ 333779 h 373898"/>
                  <a:gd name="connsiteX119" fmla="*/ 29103 w 313226"/>
                  <a:gd name="connsiteY119" fmla="*/ 319310 h 373898"/>
                  <a:gd name="connsiteX120" fmla="*/ 29103 w 313226"/>
                  <a:gd name="connsiteY120" fmla="*/ 316104 h 373898"/>
                  <a:gd name="connsiteX121" fmla="*/ 307965 w 313226"/>
                  <a:gd name="connsiteY121" fmla="*/ 354415 h 373898"/>
                  <a:gd name="connsiteX122" fmla="*/ 293496 w 313226"/>
                  <a:gd name="connsiteY122" fmla="*/ 368884 h 373898"/>
                  <a:gd name="connsiteX123" fmla="*/ 42832 w 313226"/>
                  <a:gd name="connsiteY123" fmla="*/ 368884 h 373898"/>
                  <a:gd name="connsiteX124" fmla="*/ 28363 w 313226"/>
                  <a:gd name="connsiteY124" fmla="*/ 354415 h 373898"/>
                  <a:gd name="connsiteX125" fmla="*/ 28363 w 313226"/>
                  <a:gd name="connsiteY125" fmla="*/ 332546 h 373898"/>
                  <a:gd name="connsiteX126" fmla="*/ 42832 w 313226"/>
                  <a:gd name="connsiteY126" fmla="*/ 338959 h 373898"/>
                  <a:gd name="connsiteX127" fmla="*/ 293496 w 313226"/>
                  <a:gd name="connsiteY127" fmla="*/ 338959 h 373898"/>
                  <a:gd name="connsiteX128" fmla="*/ 307965 w 313226"/>
                  <a:gd name="connsiteY128" fmla="*/ 332546 h 373898"/>
                  <a:gd name="connsiteX129" fmla="*/ 307965 w 313226"/>
                  <a:gd name="connsiteY129" fmla="*/ 354415 h 373898"/>
                  <a:gd name="connsiteX130" fmla="*/ 307965 w 313226"/>
                  <a:gd name="connsiteY130" fmla="*/ 317666 h 373898"/>
                  <a:gd name="connsiteX131" fmla="*/ 307965 w 313226"/>
                  <a:gd name="connsiteY131" fmla="*/ 319310 h 373898"/>
                  <a:gd name="connsiteX132" fmla="*/ 293496 w 313226"/>
                  <a:gd name="connsiteY132" fmla="*/ 333779 h 373898"/>
                  <a:gd name="connsiteX133" fmla="*/ 76868 w 313226"/>
                  <a:gd name="connsiteY133" fmla="*/ 333779 h 373898"/>
                  <a:gd name="connsiteX134" fmla="*/ 76868 w 313226"/>
                  <a:gd name="connsiteY134" fmla="*/ 5261 h 373898"/>
                  <a:gd name="connsiteX135" fmla="*/ 293496 w 313226"/>
                  <a:gd name="connsiteY135" fmla="*/ 5261 h 373898"/>
                  <a:gd name="connsiteX136" fmla="*/ 307965 w 313226"/>
                  <a:gd name="connsiteY136" fmla="*/ 19731 h 373898"/>
                  <a:gd name="connsiteX137" fmla="*/ 307965 w 313226"/>
                  <a:gd name="connsiteY137" fmla="*/ 317666 h 37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13226" h="373898">
                    <a:moveTo>
                      <a:pt x="293496" y="0"/>
                    </a:moveTo>
                    <a:lnTo>
                      <a:pt x="42832" y="0"/>
                    </a:lnTo>
                    <a:cubicBezTo>
                      <a:pt x="31980" y="0"/>
                      <a:pt x="23101" y="8879"/>
                      <a:pt x="23101" y="19731"/>
                    </a:cubicBezTo>
                    <a:lnTo>
                      <a:pt x="23101" y="29431"/>
                    </a:lnTo>
                    <a:lnTo>
                      <a:pt x="11592" y="29431"/>
                    </a:lnTo>
                    <a:cubicBezTo>
                      <a:pt x="5179" y="29431"/>
                      <a:pt x="0" y="34611"/>
                      <a:pt x="0" y="41024"/>
                    </a:cubicBezTo>
                    <a:cubicBezTo>
                      <a:pt x="0" y="47436"/>
                      <a:pt x="5179" y="52615"/>
                      <a:pt x="11592" y="52615"/>
                    </a:cubicBezTo>
                    <a:lnTo>
                      <a:pt x="23101" y="52615"/>
                    </a:lnTo>
                    <a:lnTo>
                      <a:pt x="23101" y="95119"/>
                    </a:lnTo>
                    <a:lnTo>
                      <a:pt x="11592" y="95119"/>
                    </a:lnTo>
                    <a:cubicBezTo>
                      <a:pt x="5179" y="95119"/>
                      <a:pt x="0" y="100298"/>
                      <a:pt x="0" y="106711"/>
                    </a:cubicBezTo>
                    <a:cubicBezTo>
                      <a:pt x="0" y="113123"/>
                      <a:pt x="5179" y="118302"/>
                      <a:pt x="11592" y="118302"/>
                    </a:cubicBezTo>
                    <a:lnTo>
                      <a:pt x="23101" y="118302"/>
                    </a:lnTo>
                    <a:lnTo>
                      <a:pt x="23101" y="160806"/>
                    </a:lnTo>
                    <a:lnTo>
                      <a:pt x="11592" y="160806"/>
                    </a:lnTo>
                    <a:cubicBezTo>
                      <a:pt x="5179" y="160806"/>
                      <a:pt x="0" y="165986"/>
                      <a:pt x="0" y="172398"/>
                    </a:cubicBezTo>
                    <a:cubicBezTo>
                      <a:pt x="0" y="178811"/>
                      <a:pt x="5179" y="183990"/>
                      <a:pt x="11592" y="183990"/>
                    </a:cubicBezTo>
                    <a:lnTo>
                      <a:pt x="23101" y="183990"/>
                    </a:lnTo>
                    <a:lnTo>
                      <a:pt x="23101" y="226493"/>
                    </a:lnTo>
                    <a:lnTo>
                      <a:pt x="11592" y="226493"/>
                    </a:lnTo>
                    <a:cubicBezTo>
                      <a:pt x="5179" y="226493"/>
                      <a:pt x="0" y="231673"/>
                      <a:pt x="0" y="238085"/>
                    </a:cubicBezTo>
                    <a:cubicBezTo>
                      <a:pt x="0" y="244498"/>
                      <a:pt x="5179" y="249677"/>
                      <a:pt x="11592" y="249677"/>
                    </a:cubicBezTo>
                    <a:lnTo>
                      <a:pt x="23101" y="249677"/>
                    </a:lnTo>
                    <a:lnTo>
                      <a:pt x="23101" y="292180"/>
                    </a:lnTo>
                    <a:lnTo>
                      <a:pt x="11592" y="292180"/>
                    </a:lnTo>
                    <a:cubicBezTo>
                      <a:pt x="5179" y="292180"/>
                      <a:pt x="0" y="297360"/>
                      <a:pt x="0" y="303772"/>
                    </a:cubicBezTo>
                    <a:cubicBezTo>
                      <a:pt x="0" y="310185"/>
                      <a:pt x="5179" y="315364"/>
                      <a:pt x="11592" y="315364"/>
                    </a:cubicBezTo>
                    <a:lnTo>
                      <a:pt x="23101" y="315364"/>
                    </a:lnTo>
                    <a:lnTo>
                      <a:pt x="23101" y="315775"/>
                    </a:lnTo>
                    <a:lnTo>
                      <a:pt x="23101" y="318981"/>
                    </a:lnTo>
                    <a:lnTo>
                      <a:pt x="23101" y="354168"/>
                    </a:lnTo>
                    <a:cubicBezTo>
                      <a:pt x="23101" y="365020"/>
                      <a:pt x="31980" y="373899"/>
                      <a:pt x="42832" y="373899"/>
                    </a:cubicBezTo>
                    <a:lnTo>
                      <a:pt x="293496" y="373899"/>
                    </a:lnTo>
                    <a:cubicBezTo>
                      <a:pt x="304348" y="373899"/>
                      <a:pt x="313227" y="365020"/>
                      <a:pt x="313227" y="354168"/>
                    </a:cubicBezTo>
                    <a:lnTo>
                      <a:pt x="313227" y="318981"/>
                    </a:lnTo>
                    <a:lnTo>
                      <a:pt x="313227" y="317337"/>
                    </a:lnTo>
                    <a:lnTo>
                      <a:pt x="313227" y="19731"/>
                    </a:lnTo>
                    <a:cubicBezTo>
                      <a:pt x="313227" y="8879"/>
                      <a:pt x="304348" y="0"/>
                      <a:pt x="293496" y="0"/>
                    </a:cubicBezTo>
                    <a:close/>
                    <a:moveTo>
                      <a:pt x="23101" y="310431"/>
                    </a:moveTo>
                    <a:lnTo>
                      <a:pt x="11592" y="310431"/>
                    </a:lnTo>
                    <a:cubicBezTo>
                      <a:pt x="8057" y="310431"/>
                      <a:pt x="5179" y="307554"/>
                      <a:pt x="5179" y="304019"/>
                    </a:cubicBezTo>
                    <a:cubicBezTo>
                      <a:pt x="5179" y="300484"/>
                      <a:pt x="8057" y="297606"/>
                      <a:pt x="11592" y="297606"/>
                    </a:cubicBezTo>
                    <a:lnTo>
                      <a:pt x="23101" y="297606"/>
                    </a:lnTo>
                    <a:lnTo>
                      <a:pt x="23101" y="310431"/>
                    </a:lnTo>
                    <a:close/>
                    <a:moveTo>
                      <a:pt x="23101" y="244662"/>
                    </a:moveTo>
                    <a:lnTo>
                      <a:pt x="11592" y="244662"/>
                    </a:lnTo>
                    <a:cubicBezTo>
                      <a:pt x="8057" y="244662"/>
                      <a:pt x="5179" y="241785"/>
                      <a:pt x="5179" y="238249"/>
                    </a:cubicBezTo>
                    <a:cubicBezTo>
                      <a:pt x="5179" y="234714"/>
                      <a:pt x="8057" y="231837"/>
                      <a:pt x="11592" y="231837"/>
                    </a:cubicBezTo>
                    <a:lnTo>
                      <a:pt x="23101" y="231837"/>
                    </a:lnTo>
                    <a:lnTo>
                      <a:pt x="23101" y="244662"/>
                    </a:lnTo>
                    <a:close/>
                    <a:moveTo>
                      <a:pt x="23101" y="178975"/>
                    </a:moveTo>
                    <a:lnTo>
                      <a:pt x="11592" y="178975"/>
                    </a:lnTo>
                    <a:cubicBezTo>
                      <a:pt x="8057" y="178975"/>
                      <a:pt x="5179" y="176097"/>
                      <a:pt x="5179" y="172562"/>
                    </a:cubicBezTo>
                    <a:cubicBezTo>
                      <a:pt x="5179" y="169027"/>
                      <a:pt x="8057" y="166150"/>
                      <a:pt x="11592" y="166150"/>
                    </a:cubicBezTo>
                    <a:lnTo>
                      <a:pt x="23101" y="166150"/>
                    </a:lnTo>
                    <a:lnTo>
                      <a:pt x="23101" y="178975"/>
                    </a:lnTo>
                    <a:close/>
                    <a:moveTo>
                      <a:pt x="23101" y="113205"/>
                    </a:moveTo>
                    <a:lnTo>
                      <a:pt x="11592" y="113205"/>
                    </a:lnTo>
                    <a:cubicBezTo>
                      <a:pt x="8057" y="113205"/>
                      <a:pt x="5179" y="110328"/>
                      <a:pt x="5179" y="106793"/>
                    </a:cubicBezTo>
                    <a:cubicBezTo>
                      <a:pt x="5179" y="103258"/>
                      <a:pt x="8057" y="100380"/>
                      <a:pt x="11592" y="100380"/>
                    </a:cubicBezTo>
                    <a:lnTo>
                      <a:pt x="23101" y="100380"/>
                    </a:lnTo>
                    <a:lnTo>
                      <a:pt x="23101" y="113205"/>
                    </a:lnTo>
                    <a:close/>
                    <a:moveTo>
                      <a:pt x="23101" y="47436"/>
                    </a:moveTo>
                    <a:lnTo>
                      <a:pt x="11592" y="47436"/>
                    </a:lnTo>
                    <a:cubicBezTo>
                      <a:pt x="8057" y="47436"/>
                      <a:pt x="5179" y="44559"/>
                      <a:pt x="5179" y="41024"/>
                    </a:cubicBezTo>
                    <a:cubicBezTo>
                      <a:pt x="5179" y="37489"/>
                      <a:pt x="8057" y="34611"/>
                      <a:pt x="11592" y="34611"/>
                    </a:cubicBezTo>
                    <a:lnTo>
                      <a:pt x="23101" y="34611"/>
                    </a:lnTo>
                    <a:lnTo>
                      <a:pt x="23101" y="47436"/>
                    </a:lnTo>
                    <a:close/>
                    <a:moveTo>
                      <a:pt x="28281" y="316104"/>
                    </a:moveTo>
                    <a:lnTo>
                      <a:pt x="28281" y="297606"/>
                    </a:lnTo>
                    <a:lnTo>
                      <a:pt x="44559" y="297606"/>
                    </a:lnTo>
                    <a:cubicBezTo>
                      <a:pt x="46121" y="297606"/>
                      <a:pt x="47600" y="298182"/>
                      <a:pt x="48751" y="299168"/>
                    </a:cubicBezTo>
                    <a:cubicBezTo>
                      <a:pt x="47518" y="300402"/>
                      <a:pt x="46778" y="302128"/>
                      <a:pt x="46778" y="304019"/>
                    </a:cubicBezTo>
                    <a:cubicBezTo>
                      <a:pt x="46778" y="307801"/>
                      <a:pt x="49820" y="310924"/>
                      <a:pt x="53684" y="310924"/>
                    </a:cubicBezTo>
                    <a:cubicBezTo>
                      <a:pt x="57466" y="310924"/>
                      <a:pt x="60590" y="307883"/>
                      <a:pt x="60590" y="304019"/>
                    </a:cubicBezTo>
                    <a:cubicBezTo>
                      <a:pt x="60590" y="300319"/>
                      <a:pt x="57712" y="297360"/>
                      <a:pt x="54095" y="297195"/>
                    </a:cubicBezTo>
                    <a:cubicBezTo>
                      <a:pt x="51957" y="294318"/>
                      <a:pt x="48587" y="292427"/>
                      <a:pt x="44723" y="292427"/>
                    </a:cubicBezTo>
                    <a:lnTo>
                      <a:pt x="28445" y="292427"/>
                    </a:lnTo>
                    <a:lnTo>
                      <a:pt x="28445" y="231919"/>
                    </a:lnTo>
                    <a:lnTo>
                      <a:pt x="44723" y="231919"/>
                    </a:lnTo>
                    <a:cubicBezTo>
                      <a:pt x="46285" y="231919"/>
                      <a:pt x="47765" y="232495"/>
                      <a:pt x="48916" y="233481"/>
                    </a:cubicBezTo>
                    <a:cubicBezTo>
                      <a:pt x="47683" y="234714"/>
                      <a:pt x="46943" y="236441"/>
                      <a:pt x="46943" y="238332"/>
                    </a:cubicBezTo>
                    <a:cubicBezTo>
                      <a:pt x="46943" y="242113"/>
                      <a:pt x="49984" y="245237"/>
                      <a:pt x="53849" y="245237"/>
                    </a:cubicBezTo>
                    <a:cubicBezTo>
                      <a:pt x="57630" y="245237"/>
                      <a:pt x="60754" y="242195"/>
                      <a:pt x="60754" y="238332"/>
                    </a:cubicBezTo>
                    <a:cubicBezTo>
                      <a:pt x="60754" y="234632"/>
                      <a:pt x="57877" y="231673"/>
                      <a:pt x="54260" y="231508"/>
                    </a:cubicBezTo>
                    <a:cubicBezTo>
                      <a:pt x="52122" y="228631"/>
                      <a:pt x="48751" y="226740"/>
                      <a:pt x="44887" y="226740"/>
                    </a:cubicBezTo>
                    <a:lnTo>
                      <a:pt x="28610" y="226740"/>
                    </a:lnTo>
                    <a:lnTo>
                      <a:pt x="28610" y="166232"/>
                    </a:lnTo>
                    <a:lnTo>
                      <a:pt x="44887" y="166232"/>
                    </a:lnTo>
                    <a:cubicBezTo>
                      <a:pt x="46449" y="166232"/>
                      <a:pt x="47929" y="166807"/>
                      <a:pt x="49080" y="167794"/>
                    </a:cubicBezTo>
                    <a:cubicBezTo>
                      <a:pt x="47847" y="169027"/>
                      <a:pt x="47107" y="170753"/>
                      <a:pt x="47107" y="172645"/>
                    </a:cubicBezTo>
                    <a:cubicBezTo>
                      <a:pt x="47107" y="176426"/>
                      <a:pt x="50149" y="179550"/>
                      <a:pt x="54013" y="179550"/>
                    </a:cubicBezTo>
                    <a:cubicBezTo>
                      <a:pt x="57795" y="179550"/>
                      <a:pt x="60919" y="176508"/>
                      <a:pt x="60919" y="172645"/>
                    </a:cubicBezTo>
                    <a:cubicBezTo>
                      <a:pt x="60919" y="168945"/>
                      <a:pt x="58041" y="165986"/>
                      <a:pt x="54424" y="165821"/>
                    </a:cubicBezTo>
                    <a:cubicBezTo>
                      <a:pt x="52287" y="162943"/>
                      <a:pt x="48916" y="161053"/>
                      <a:pt x="45052" y="161053"/>
                    </a:cubicBezTo>
                    <a:lnTo>
                      <a:pt x="28774" y="161053"/>
                    </a:lnTo>
                    <a:lnTo>
                      <a:pt x="28774" y="100545"/>
                    </a:lnTo>
                    <a:lnTo>
                      <a:pt x="45052" y="100545"/>
                    </a:lnTo>
                    <a:cubicBezTo>
                      <a:pt x="46614" y="100545"/>
                      <a:pt x="48094" y="101120"/>
                      <a:pt x="49245" y="102107"/>
                    </a:cubicBezTo>
                    <a:cubicBezTo>
                      <a:pt x="48011" y="103340"/>
                      <a:pt x="47272" y="105066"/>
                      <a:pt x="47272" y="106957"/>
                    </a:cubicBezTo>
                    <a:cubicBezTo>
                      <a:pt x="47272" y="110739"/>
                      <a:pt x="50314" y="113863"/>
                      <a:pt x="54177" y="113863"/>
                    </a:cubicBezTo>
                    <a:cubicBezTo>
                      <a:pt x="57959" y="113863"/>
                      <a:pt x="61083" y="110821"/>
                      <a:pt x="61083" y="106957"/>
                    </a:cubicBezTo>
                    <a:cubicBezTo>
                      <a:pt x="61083" y="103258"/>
                      <a:pt x="58206" y="100298"/>
                      <a:pt x="54588" y="100134"/>
                    </a:cubicBezTo>
                    <a:cubicBezTo>
                      <a:pt x="52451" y="97256"/>
                      <a:pt x="49080" y="95365"/>
                      <a:pt x="45216" y="95365"/>
                    </a:cubicBezTo>
                    <a:lnTo>
                      <a:pt x="28938" y="95365"/>
                    </a:lnTo>
                    <a:lnTo>
                      <a:pt x="28938" y="34858"/>
                    </a:lnTo>
                    <a:lnTo>
                      <a:pt x="45216" y="34858"/>
                    </a:lnTo>
                    <a:cubicBezTo>
                      <a:pt x="46778" y="34858"/>
                      <a:pt x="48258" y="35433"/>
                      <a:pt x="49409" y="36420"/>
                    </a:cubicBezTo>
                    <a:cubicBezTo>
                      <a:pt x="48176" y="37653"/>
                      <a:pt x="47436" y="39379"/>
                      <a:pt x="47436" y="41270"/>
                    </a:cubicBezTo>
                    <a:cubicBezTo>
                      <a:pt x="47436" y="45052"/>
                      <a:pt x="50478" y="48176"/>
                      <a:pt x="54342" y="48176"/>
                    </a:cubicBezTo>
                    <a:cubicBezTo>
                      <a:pt x="58123" y="48176"/>
                      <a:pt x="61247" y="45134"/>
                      <a:pt x="61247" y="41270"/>
                    </a:cubicBezTo>
                    <a:cubicBezTo>
                      <a:pt x="61247" y="37570"/>
                      <a:pt x="58370" y="34611"/>
                      <a:pt x="54753" y="34447"/>
                    </a:cubicBezTo>
                    <a:cubicBezTo>
                      <a:pt x="52615" y="31569"/>
                      <a:pt x="49245" y="29678"/>
                      <a:pt x="45381" y="29678"/>
                    </a:cubicBezTo>
                    <a:lnTo>
                      <a:pt x="29103" y="29678"/>
                    </a:lnTo>
                    <a:lnTo>
                      <a:pt x="29103" y="19977"/>
                    </a:lnTo>
                    <a:cubicBezTo>
                      <a:pt x="29103" y="12003"/>
                      <a:pt x="35597" y="5508"/>
                      <a:pt x="43572" y="5508"/>
                    </a:cubicBezTo>
                    <a:lnTo>
                      <a:pt x="72429" y="5508"/>
                    </a:lnTo>
                    <a:lnTo>
                      <a:pt x="72429" y="333779"/>
                    </a:lnTo>
                    <a:lnTo>
                      <a:pt x="43572" y="333779"/>
                    </a:lnTo>
                    <a:cubicBezTo>
                      <a:pt x="35597" y="333779"/>
                      <a:pt x="29103" y="327285"/>
                      <a:pt x="29103" y="319310"/>
                    </a:cubicBezTo>
                    <a:lnTo>
                      <a:pt x="29103" y="316104"/>
                    </a:lnTo>
                    <a:close/>
                    <a:moveTo>
                      <a:pt x="307965" y="354415"/>
                    </a:moveTo>
                    <a:cubicBezTo>
                      <a:pt x="307965" y="362389"/>
                      <a:pt x="301470" y="368884"/>
                      <a:pt x="293496" y="368884"/>
                    </a:cubicBezTo>
                    <a:lnTo>
                      <a:pt x="42832" y="368884"/>
                    </a:lnTo>
                    <a:cubicBezTo>
                      <a:pt x="34858" y="368884"/>
                      <a:pt x="28363" y="362389"/>
                      <a:pt x="28363" y="354415"/>
                    </a:cubicBezTo>
                    <a:lnTo>
                      <a:pt x="28363" y="332546"/>
                    </a:lnTo>
                    <a:cubicBezTo>
                      <a:pt x="31980" y="336493"/>
                      <a:pt x="37159" y="338959"/>
                      <a:pt x="42832" y="338959"/>
                    </a:cubicBezTo>
                    <a:lnTo>
                      <a:pt x="293496" y="338959"/>
                    </a:lnTo>
                    <a:cubicBezTo>
                      <a:pt x="299250" y="338959"/>
                      <a:pt x="304348" y="336493"/>
                      <a:pt x="307965" y="332546"/>
                    </a:cubicBezTo>
                    <a:lnTo>
                      <a:pt x="307965" y="354415"/>
                    </a:lnTo>
                    <a:close/>
                    <a:moveTo>
                      <a:pt x="307965" y="317666"/>
                    </a:moveTo>
                    <a:lnTo>
                      <a:pt x="307965" y="319310"/>
                    </a:lnTo>
                    <a:cubicBezTo>
                      <a:pt x="307965" y="327285"/>
                      <a:pt x="301470" y="333779"/>
                      <a:pt x="293496" y="333779"/>
                    </a:cubicBezTo>
                    <a:lnTo>
                      <a:pt x="76868" y="333779"/>
                    </a:lnTo>
                    <a:lnTo>
                      <a:pt x="76868" y="5261"/>
                    </a:lnTo>
                    <a:lnTo>
                      <a:pt x="293496" y="5261"/>
                    </a:lnTo>
                    <a:cubicBezTo>
                      <a:pt x="301470" y="5261"/>
                      <a:pt x="307965" y="11756"/>
                      <a:pt x="307965" y="19731"/>
                    </a:cubicBezTo>
                    <a:lnTo>
                      <a:pt x="307965" y="31766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16519C4C-E630-4ACE-B610-ADB73947A380}"/>
                  </a:ext>
                </a:extLst>
              </p:cNvPr>
              <p:cNvSpPr/>
              <p:nvPr/>
            </p:nvSpPr>
            <p:spPr>
              <a:xfrm>
                <a:off x="7741364" y="6657433"/>
                <a:ext cx="143459" cy="45381"/>
              </a:xfrm>
              <a:custGeom>
                <a:avLst/>
                <a:gdLst>
                  <a:gd name="connsiteX0" fmla="*/ 0 w 143459"/>
                  <a:gd name="connsiteY0" fmla="*/ 45381 h 45381"/>
                  <a:gd name="connsiteX1" fmla="*/ 143460 w 143459"/>
                  <a:gd name="connsiteY1" fmla="*/ 45381 h 45381"/>
                  <a:gd name="connsiteX2" fmla="*/ 143460 w 143459"/>
                  <a:gd name="connsiteY2" fmla="*/ 0 h 45381"/>
                  <a:gd name="connsiteX3" fmla="*/ 0 w 143459"/>
                  <a:gd name="connsiteY3" fmla="*/ 0 h 45381"/>
                  <a:gd name="connsiteX4" fmla="*/ 0 w 143459"/>
                  <a:gd name="connsiteY4" fmla="*/ 45381 h 45381"/>
                  <a:gd name="connsiteX5" fmla="*/ 5262 w 143459"/>
                  <a:gd name="connsiteY5" fmla="*/ 5262 h 45381"/>
                  <a:gd name="connsiteX6" fmla="*/ 138280 w 143459"/>
                  <a:gd name="connsiteY6" fmla="*/ 5262 h 45381"/>
                  <a:gd name="connsiteX7" fmla="*/ 138280 w 143459"/>
                  <a:gd name="connsiteY7" fmla="*/ 40202 h 45381"/>
                  <a:gd name="connsiteX8" fmla="*/ 5262 w 143459"/>
                  <a:gd name="connsiteY8" fmla="*/ 40202 h 45381"/>
                  <a:gd name="connsiteX9" fmla="*/ 5262 w 143459"/>
                  <a:gd name="connsiteY9" fmla="*/ 5262 h 4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459" h="45381">
                    <a:moveTo>
                      <a:pt x="0" y="45381"/>
                    </a:moveTo>
                    <a:lnTo>
                      <a:pt x="143460" y="45381"/>
                    </a:lnTo>
                    <a:lnTo>
                      <a:pt x="143460" y="0"/>
                    </a:lnTo>
                    <a:lnTo>
                      <a:pt x="0" y="0"/>
                    </a:lnTo>
                    <a:lnTo>
                      <a:pt x="0" y="45381"/>
                    </a:lnTo>
                    <a:close/>
                    <a:moveTo>
                      <a:pt x="5262" y="5262"/>
                    </a:moveTo>
                    <a:lnTo>
                      <a:pt x="138280" y="5262"/>
                    </a:lnTo>
                    <a:lnTo>
                      <a:pt x="138280" y="40202"/>
                    </a:lnTo>
                    <a:lnTo>
                      <a:pt x="5262" y="40202"/>
                    </a:lnTo>
                    <a:lnTo>
                      <a:pt x="5262" y="5262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5FEDBD93-6627-4EF7-9805-933B479E8A0D}"/>
                  </a:ext>
                </a:extLst>
              </p:cNvPr>
              <p:cNvSpPr/>
              <p:nvPr/>
            </p:nvSpPr>
            <p:spPr>
              <a:xfrm>
                <a:off x="7696806" y="6927910"/>
                <a:ext cx="191060" cy="5179"/>
              </a:xfrm>
              <a:custGeom>
                <a:avLst/>
                <a:gdLst>
                  <a:gd name="connsiteX0" fmla="*/ 0 w 191060"/>
                  <a:gd name="connsiteY0" fmla="*/ 0 h 5179"/>
                  <a:gd name="connsiteX1" fmla="*/ 191060 w 191060"/>
                  <a:gd name="connsiteY1" fmla="*/ 0 h 5179"/>
                  <a:gd name="connsiteX2" fmla="*/ 191060 w 191060"/>
                  <a:gd name="connsiteY2" fmla="*/ 5179 h 5179"/>
                  <a:gd name="connsiteX3" fmla="*/ 0 w 191060"/>
                  <a:gd name="connsiteY3" fmla="*/ 5179 h 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060" h="5179">
                    <a:moveTo>
                      <a:pt x="0" y="0"/>
                    </a:moveTo>
                    <a:lnTo>
                      <a:pt x="191060" y="0"/>
                    </a:lnTo>
                    <a:lnTo>
                      <a:pt x="191060" y="5179"/>
                    </a:lnTo>
                    <a:lnTo>
                      <a:pt x="0" y="5179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497725" y="5411683"/>
              <a:ext cx="455436" cy="450958"/>
              <a:chOff x="1497725" y="5411683"/>
              <a:chExt cx="455436" cy="450958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11BBB8F-C41B-49DF-A798-3B8CD819EC1C}"/>
                  </a:ext>
                </a:extLst>
              </p:cNvPr>
              <p:cNvSpPr/>
              <p:nvPr/>
            </p:nvSpPr>
            <p:spPr>
              <a:xfrm>
                <a:off x="1497725" y="5411683"/>
                <a:ext cx="455436" cy="450958"/>
              </a:xfrm>
              <a:custGeom>
                <a:avLst/>
                <a:gdLst>
                  <a:gd name="connsiteX0" fmla="*/ 5167 w 455436"/>
                  <a:gd name="connsiteY0" fmla="*/ 259950 h 450958"/>
                  <a:gd name="connsiteX1" fmla="*/ 175181 w 455436"/>
                  <a:gd name="connsiteY1" fmla="*/ 444186 h 450958"/>
                  <a:gd name="connsiteX2" fmla="*/ 203050 w 455436"/>
                  <a:gd name="connsiteY2" fmla="*/ 445337 h 450958"/>
                  <a:gd name="connsiteX3" fmla="*/ 210203 w 455436"/>
                  <a:gd name="connsiteY3" fmla="*/ 438760 h 450958"/>
                  <a:gd name="connsiteX4" fmla="*/ 218013 w 455436"/>
                  <a:gd name="connsiteY4" fmla="*/ 447228 h 450958"/>
                  <a:gd name="connsiteX5" fmla="*/ 234455 w 455436"/>
                  <a:gd name="connsiteY5" fmla="*/ 447885 h 450958"/>
                  <a:gd name="connsiteX6" fmla="*/ 235113 w 455436"/>
                  <a:gd name="connsiteY6" fmla="*/ 431443 h 450958"/>
                  <a:gd name="connsiteX7" fmla="*/ 227303 w 455436"/>
                  <a:gd name="connsiteY7" fmla="*/ 422976 h 450958"/>
                  <a:gd name="connsiteX8" fmla="*/ 258543 w 455436"/>
                  <a:gd name="connsiteY8" fmla="*/ 394201 h 450958"/>
                  <a:gd name="connsiteX9" fmla="*/ 266353 w 455436"/>
                  <a:gd name="connsiteY9" fmla="*/ 402669 h 450958"/>
                  <a:gd name="connsiteX10" fmla="*/ 282796 w 455436"/>
                  <a:gd name="connsiteY10" fmla="*/ 403327 h 450958"/>
                  <a:gd name="connsiteX11" fmla="*/ 283453 w 455436"/>
                  <a:gd name="connsiteY11" fmla="*/ 386884 h 450958"/>
                  <a:gd name="connsiteX12" fmla="*/ 275643 w 455436"/>
                  <a:gd name="connsiteY12" fmla="*/ 378416 h 450958"/>
                  <a:gd name="connsiteX13" fmla="*/ 306884 w 455436"/>
                  <a:gd name="connsiteY13" fmla="*/ 349642 h 450958"/>
                  <a:gd name="connsiteX14" fmla="*/ 314694 w 455436"/>
                  <a:gd name="connsiteY14" fmla="*/ 358110 h 450958"/>
                  <a:gd name="connsiteX15" fmla="*/ 331136 w 455436"/>
                  <a:gd name="connsiteY15" fmla="*/ 358768 h 450958"/>
                  <a:gd name="connsiteX16" fmla="*/ 331794 w 455436"/>
                  <a:gd name="connsiteY16" fmla="*/ 342326 h 450958"/>
                  <a:gd name="connsiteX17" fmla="*/ 323984 w 455436"/>
                  <a:gd name="connsiteY17" fmla="*/ 333858 h 450958"/>
                  <a:gd name="connsiteX18" fmla="*/ 355224 w 455436"/>
                  <a:gd name="connsiteY18" fmla="*/ 305084 h 450958"/>
                  <a:gd name="connsiteX19" fmla="*/ 363034 w 455436"/>
                  <a:gd name="connsiteY19" fmla="*/ 313552 h 450958"/>
                  <a:gd name="connsiteX20" fmla="*/ 379477 w 455436"/>
                  <a:gd name="connsiteY20" fmla="*/ 314209 h 450958"/>
                  <a:gd name="connsiteX21" fmla="*/ 380134 w 455436"/>
                  <a:gd name="connsiteY21" fmla="*/ 297767 h 450958"/>
                  <a:gd name="connsiteX22" fmla="*/ 372324 w 455436"/>
                  <a:gd name="connsiteY22" fmla="*/ 289299 h 450958"/>
                  <a:gd name="connsiteX23" fmla="*/ 403565 w 455436"/>
                  <a:gd name="connsiteY23" fmla="*/ 260525 h 450958"/>
                  <a:gd name="connsiteX24" fmla="*/ 411375 w 455436"/>
                  <a:gd name="connsiteY24" fmla="*/ 268993 h 450958"/>
                  <a:gd name="connsiteX25" fmla="*/ 427817 w 455436"/>
                  <a:gd name="connsiteY25" fmla="*/ 269650 h 450958"/>
                  <a:gd name="connsiteX26" fmla="*/ 428475 w 455436"/>
                  <a:gd name="connsiteY26" fmla="*/ 253208 h 450958"/>
                  <a:gd name="connsiteX27" fmla="*/ 420665 w 455436"/>
                  <a:gd name="connsiteY27" fmla="*/ 244741 h 450958"/>
                  <a:gd name="connsiteX28" fmla="*/ 420994 w 455436"/>
                  <a:gd name="connsiteY28" fmla="*/ 244411 h 450958"/>
                  <a:gd name="connsiteX29" fmla="*/ 423296 w 455436"/>
                  <a:gd name="connsiteY29" fmla="*/ 242274 h 450958"/>
                  <a:gd name="connsiteX30" fmla="*/ 449110 w 455436"/>
                  <a:gd name="connsiteY30" fmla="*/ 218433 h 450958"/>
                  <a:gd name="connsiteX31" fmla="*/ 450261 w 455436"/>
                  <a:gd name="connsiteY31" fmla="*/ 190563 h 450958"/>
                  <a:gd name="connsiteX32" fmla="*/ 280247 w 455436"/>
                  <a:gd name="connsiteY32" fmla="*/ 6327 h 450958"/>
                  <a:gd name="connsiteX33" fmla="*/ 252377 w 455436"/>
                  <a:gd name="connsiteY33" fmla="*/ 5175 h 450958"/>
                  <a:gd name="connsiteX34" fmla="*/ 226563 w 455436"/>
                  <a:gd name="connsiteY34" fmla="*/ 29017 h 450958"/>
                  <a:gd name="connsiteX35" fmla="*/ 225330 w 455436"/>
                  <a:gd name="connsiteY35" fmla="*/ 30085 h 450958"/>
                  <a:gd name="connsiteX36" fmla="*/ 6400 w 455436"/>
                  <a:gd name="connsiteY36" fmla="*/ 232162 h 450958"/>
                  <a:gd name="connsiteX37" fmla="*/ 5167 w 455436"/>
                  <a:gd name="connsiteY37" fmla="*/ 259950 h 450958"/>
                  <a:gd name="connsiteX38" fmla="*/ 416719 w 455436"/>
                  <a:gd name="connsiteY38" fmla="*/ 248193 h 450958"/>
                  <a:gd name="connsiteX39" fmla="*/ 424529 w 455436"/>
                  <a:gd name="connsiteY39" fmla="*/ 256661 h 450958"/>
                  <a:gd name="connsiteX40" fmla="*/ 424200 w 455436"/>
                  <a:gd name="connsiteY40" fmla="*/ 265704 h 450958"/>
                  <a:gd name="connsiteX41" fmla="*/ 415157 w 455436"/>
                  <a:gd name="connsiteY41" fmla="*/ 265375 h 450958"/>
                  <a:gd name="connsiteX42" fmla="*/ 407346 w 455436"/>
                  <a:gd name="connsiteY42" fmla="*/ 256908 h 450958"/>
                  <a:gd name="connsiteX43" fmla="*/ 416719 w 455436"/>
                  <a:gd name="connsiteY43" fmla="*/ 248193 h 450958"/>
                  <a:gd name="connsiteX44" fmla="*/ 368378 w 455436"/>
                  <a:gd name="connsiteY44" fmla="*/ 292752 h 450958"/>
                  <a:gd name="connsiteX45" fmla="*/ 376188 w 455436"/>
                  <a:gd name="connsiteY45" fmla="*/ 301220 h 450958"/>
                  <a:gd name="connsiteX46" fmla="*/ 375859 w 455436"/>
                  <a:gd name="connsiteY46" fmla="*/ 310263 h 450958"/>
                  <a:gd name="connsiteX47" fmla="*/ 366816 w 455436"/>
                  <a:gd name="connsiteY47" fmla="*/ 309934 h 450958"/>
                  <a:gd name="connsiteX48" fmla="*/ 359006 w 455436"/>
                  <a:gd name="connsiteY48" fmla="*/ 301466 h 450958"/>
                  <a:gd name="connsiteX49" fmla="*/ 368378 w 455436"/>
                  <a:gd name="connsiteY49" fmla="*/ 292752 h 450958"/>
                  <a:gd name="connsiteX50" fmla="*/ 320120 w 455436"/>
                  <a:gd name="connsiteY50" fmla="*/ 337311 h 450958"/>
                  <a:gd name="connsiteX51" fmla="*/ 327930 w 455436"/>
                  <a:gd name="connsiteY51" fmla="*/ 345779 h 450958"/>
                  <a:gd name="connsiteX52" fmla="*/ 327601 w 455436"/>
                  <a:gd name="connsiteY52" fmla="*/ 354822 h 450958"/>
                  <a:gd name="connsiteX53" fmla="*/ 318558 w 455436"/>
                  <a:gd name="connsiteY53" fmla="*/ 354493 h 450958"/>
                  <a:gd name="connsiteX54" fmla="*/ 310748 w 455436"/>
                  <a:gd name="connsiteY54" fmla="*/ 346025 h 450958"/>
                  <a:gd name="connsiteX55" fmla="*/ 320120 w 455436"/>
                  <a:gd name="connsiteY55" fmla="*/ 337311 h 450958"/>
                  <a:gd name="connsiteX56" fmla="*/ 271779 w 455436"/>
                  <a:gd name="connsiteY56" fmla="*/ 381952 h 450958"/>
                  <a:gd name="connsiteX57" fmla="*/ 279589 w 455436"/>
                  <a:gd name="connsiteY57" fmla="*/ 390420 h 450958"/>
                  <a:gd name="connsiteX58" fmla="*/ 279261 w 455436"/>
                  <a:gd name="connsiteY58" fmla="*/ 399463 h 450958"/>
                  <a:gd name="connsiteX59" fmla="*/ 270217 w 455436"/>
                  <a:gd name="connsiteY59" fmla="*/ 399134 h 450958"/>
                  <a:gd name="connsiteX60" fmla="*/ 262407 w 455436"/>
                  <a:gd name="connsiteY60" fmla="*/ 390666 h 450958"/>
                  <a:gd name="connsiteX61" fmla="*/ 271779 w 455436"/>
                  <a:gd name="connsiteY61" fmla="*/ 381952 h 450958"/>
                  <a:gd name="connsiteX62" fmla="*/ 223439 w 455436"/>
                  <a:gd name="connsiteY62" fmla="*/ 426511 h 450958"/>
                  <a:gd name="connsiteX63" fmla="*/ 231249 w 455436"/>
                  <a:gd name="connsiteY63" fmla="*/ 434978 h 450958"/>
                  <a:gd name="connsiteX64" fmla="*/ 230920 w 455436"/>
                  <a:gd name="connsiteY64" fmla="*/ 444022 h 450958"/>
                  <a:gd name="connsiteX65" fmla="*/ 221877 w 455436"/>
                  <a:gd name="connsiteY65" fmla="*/ 443693 h 450958"/>
                  <a:gd name="connsiteX66" fmla="*/ 214067 w 455436"/>
                  <a:gd name="connsiteY66" fmla="*/ 435225 h 450958"/>
                  <a:gd name="connsiteX67" fmla="*/ 223439 w 455436"/>
                  <a:gd name="connsiteY67" fmla="*/ 426511 h 450958"/>
                  <a:gd name="connsiteX68" fmla="*/ 417376 w 455436"/>
                  <a:gd name="connsiteY68" fmla="*/ 240465 h 450958"/>
                  <a:gd name="connsiteX69" fmla="*/ 403811 w 455436"/>
                  <a:gd name="connsiteY69" fmla="*/ 253044 h 450958"/>
                  <a:gd name="connsiteX70" fmla="*/ 392795 w 455436"/>
                  <a:gd name="connsiteY70" fmla="*/ 241041 h 450958"/>
                  <a:gd name="connsiteX71" fmla="*/ 391151 w 455436"/>
                  <a:gd name="connsiteY71" fmla="*/ 236930 h 450958"/>
                  <a:gd name="connsiteX72" fmla="*/ 396084 w 455436"/>
                  <a:gd name="connsiteY72" fmla="*/ 235121 h 450958"/>
                  <a:gd name="connsiteX73" fmla="*/ 396494 w 455436"/>
                  <a:gd name="connsiteY73" fmla="*/ 225421 h 450958"/>
                  <a:gd name="connsiteX74" fmla="*/ 386794 w 455436"/>
                  <a:gd name="connsiteY74" fmla="*/ 225010 h 450958"/>
                  <a:gd name="connsiteX75" fmla="*/ 386218 w 455436"/>
                  <a:gd name="connsiteY75" fmla="*/ 234464 h 450958"/>
                  <a:gd name="connsiteX76" fmla="*/ 389013 w 455436"/>
                  <a:gd name="connsiteY76" fmla="*/ 244576 h 450958"/>
                  <a:gd name="connsiteX77" fmla="*/ 400030 w 455436"/>
                  <a:gd name="connsiteY77" fmla="*/ 256579 h 450958"/>
                  <a:gd name="connsiteX78" fmla="*/ 355553 w 455436"/>
                  <a:gd name="connsiteY78" fmla="*/ 297603 h 450958"/>
                  <a:gd name="connsiteX79" fmla="*/ 344537 w 455436"/>
                  <a:gd name="connsiteY79" fmla="*/ 285600 h 450958"/>
                  <a:gd name="connsiteX80" fmla="*/ 342893 w 455436"/>
                  <a:gd name="connsiteY80" fmla="*/ 281489 h 450958"/>
                  <a:gd name="connsiteX81" fmla="*/ 347825 w 455436"/>
                  <a:gd name="connsiteY81" fmla="*/ 279681 h 450958"/>
                  <a:gd name="connsiteX82" fmla="*/ 348236 w 455436"/>
                  <a:gd name="connsiteY82" fmla="*/ 269979 h 450958"/>
                  <a:gd name="connsiteX83" fmla="*/ 338535 w 455436"/>
                  <a:gd name="connsiteY83" fmla="*/ 269568 h 450958"/>
                  <a:gd name="connsiteX84" fmla="*/ 337960 w 455436"/>
                  <a:gd name="connsiteY84" fmla="*/ 279023 h 450958"/>
                  <a:gd name="connsiteX85" fmla="*/ 340755 w 455436"/>
                  <a:gd name="connsiteY85" fmla="*/ 289135 h 450958"/>
                  <a:gd name="connsiteX86" fmla="*/ 351771 w 455436"/>
                  <a:gd name="connsiteY86" fmla="*/ 301138 h 450958"/>
                  <a:gd name="connsiteX87" fmla="*/ 307295 w 455436"/>
                  <a:gd name="connsiteY87" fmla="*/ 342161 h 450958"/>
                  <a:gd name="connsiteX88" fmla="*/ 296278 w 455436"/>
                  <a:gd name="connsiteY88" fmla="*/ 330158 h 450958"/>
                  <a:gd name="connsiteX89" fmla="*/ 294634 w 455436"/>
                  <a:gd name="connsiteY89" fmla="*/ 326048 h 450958"/>
                  <a:gd name="connsiteX90" fmla="*/ 299567 w 455436"/>
                  <a:gd name="connsiteY90" fmla="*/ 324239 h 450958"/>
                  <a:gd name="connsiteX91" fmla="*/ 299978 w 455436"/>
                  <a:gd name="connsiteY91" fmla="*/ 314538 h 450958"/>
                  <a:gd name="connsiteX92" fmla="*/ 290277 w 455436"/>
                  <a:gd name="connsiteY92" fmla="*/ 314127 h 450958"/>
                  <a:gd name="connsiteX93" fmla="*/ 289702 w 455436"/>
                  <a:gd name="connsiteY93" fmla="*/ 323581 h 450958"/>
                  <a:gd name="connsiteX94" fmla="*/ 292497 w 455436"/>
                  <a:gd name="connsiteY94" fmla="*/ 333693 h 450958"/>
                  <a:gd name="connsiteX95" fmla="*/ 303513 w 455436"/>
                  <a:gd name="connsiteY95" fmla="*/ 345696 h 450958"/>
                  <a:gd name="connsiteX96" fmla="*/ 259036 w 455436"/>
                  <a:gd name="connsiteY96" fmla="*/ 386720 h 450958"/>
                  <a:gd name="connsiteX97" fmla="*/ 248020 w 455436"/>
                  <a:gd name="connsiteY97" fmla="*/ 374717 h 450958"/>
                  <a:gd name="connsiteX98" fmla="*/ 246376 w 455436"/>
                  <a:gd name="connsiteY98" fmla="*/ 370607 h 450958"/>
                  <a:gd name="connsiteX99" fmla="*/ 251309 w 455436"/>
                  <a:gd name="connsiteY99" fmla="*/ 368798 h 450958"/>
                  <a:gd name="connsiteX100" fmla="*/ 251720 w 455436"/>
                  <a:gd name="connsiteY100" fmla="*/ 359097 h 450958"/>
                  <a:gd name="connsiteX101" fmla="*/ 242019 w 455436"/>
                  <a:gd name="connsiteY101" fmla="*/ 358686 h 450958"/>
                  <a:gd name="connsiteX102" fmla="*/ 241443 w 455436"/>
                  <a:gd name="connsiteY102" fmla="*/ 368140 h 450958"/>
                  <a:gd name="connsiteX103" fmla="*/ 244238 w 455436"/>
                  <a:gd name="connsiteY103" fmla="*/ 378252 h 450958"/>
                  <a:gd name="connsiteX104" fmla="*/ 255255 w 455436"/>
                  <a:gd name="connsiteY104" fmla="*/ 390255 h 450958"/>
                  <a:gd name="connsiteX105" fmla="*/ 210778 w 455436"/>
                  <a:gd name="connsiteY105" fmla="*/ 431279 h 450958"/>
                  <a:gd name="connsiteX106" fmla="*/ 199762 w 455436"/>
                  <a:gd name="connsiteY106" fmla="*/ 419276 h 450958"/>
                  <a:gd name="connsiteX107" fmla="*/ 198118 w 455436"/>
                  <a:gd name="connsiteY107" fmla="*/ 415165 h 450958"/>
                  <a:gd name="connsiteX108" fmla="*/ 203050 w 455436"/>
                  <a:gd name="connsiteY108" fmla="*/ 413356 h 450958"/>
                  <a:gd name="connsiteX109" fmla="*/ 203461 w 455436"/>
                  <a:gd name="connsiteY109" fmla="*/ 403656 h 450958"/>
                  <a:gd name="connsiteX110" fmla="*/ 193760 w 455436"/>
                  <a:gd name="connsiteY110" fmla="*/ 403245 h 450958"/>
                  <a:gd name="connsiteX111" fmla="*/ 193185 w 455436"/>
                  <a:gd name="connsiteY111" fmla="*/ 412699 h 450958"/>
                  <a:gd name="connsiteX112" fmla="*/ 195980 w 455436"/>
                  <a:gd name="connsiteY112" fmla="*/ 422811 h 450958"/>
                  <a:gd name="connsiteX113" fmla="*/ 206997 w 455436"/>
                  <a:gd name="connsiteY113" fmla="*/ 434814 h 450958"/>
                  <a:gd name="connsiteX114" fmla="*/ 199844 w 455436"/>
                  <a:gd name="connsiteY114" fmla="*/ 441391 h 450958"/>
                  <a:gd name="connsiteX115" fmla="*/ 179373 w 455436"/>
                  <a:gd name="connsiteY115" fmla="*/ 440569 h 450958"/>
                  <a:gd name="connsiteX116" fmla="*/ 159807 w 455436"/>
                  <a:gd name="connsiteY116" fmla="*/ 419358 h 450958"/>
                  <a:gd name="connsiteX117" fmla="*/ 401263 w 455436"/>
                  <a:gd name="connsiteY117" fmla="*/ 196564 h 450958"/>
                  <a:gd name="connsiteX118" fmla="*/ 420829 w 455436"/>
                  <a:gd name="connsiteY118" fmla="*/ 217775 h 450958"/>
                  <a:gd name="connsiteX119" fmla="*/ 420007 w 455436"/>
                  <a:gd name="connsiteY119" fmla="*/ 238246 h 450958"/>
                  <a:gd name="connsiteX120" fmla="*/ 417376 w 455436"/>
                  <a:gd name="connsiteY120" fmla="*/ 240465 h 450958"/>
                  <a:gd name="connsiteX121" fmla="*/ 255830 w 455436"/>
                  <a:gd name="connsiteY121" fmla="*/ 8957 h 450958"/>
                  <a:gd name="connsiteX122" fmla="*/ 276301 w 455436"/>
                  <a:gd name="connsiteY122" fmla="*/ 9779 h 450958"/>
                  <a:gd name="connsiteX123" fmla="*/ 446315 w 455436"/>
                  <a:gd name="connsiteY123" fmla="*/ 194016 h 450958"/>
                  <a:gd name="connsiteX124" fmla="*/ 445493 w 455436"/>
                  <a:gd name="connsiteY124" fmla="*/ 214486 h 450958"/>
                  <a:gd name="connsiteX125" fmla="*/ 429461 w 455436"/>
                  <a:gd name="connsiteY125" fmla="*/ 229285 h 450958"/>
                  <a:gd name="connsiteX126" fmla="*/ 424364 w 455436"/>
                  <a:gd name="connsiteY126" fmla="*/ 214322 h 450958"/>
                  <a:gd name="connsiteX127" fmla="*/ 254350 w 455436"/>
                  <a:gd name="connsiteY127" fmla="*/ 30085 h 450958"/>
                  <a:gd name="connsiteX128" fmla="*/ 239799 w 455436"/>
                  <a:gd name="connsiteY128" fmla="*/ 23755 h 450958"/>
                  <a:gd name="connsiteX129" fmla="*/ 255830 w 455436"/>
                  <a:gd name="connsiteY129" fmla="*/ 8957 h 450958"/>
                  <a:gd name="connsiteX130" fmla="*/ 228783 w 455436"/>
                  <a:gd name="connsiteY130" fmla="*/ 33950 h 450958"/>
                  <a:gd name="connsiteX131" fmla="*/ 230016 w 455436"/>
                  <a:gd name="connsiteY131" fmla="*/ 32881 h 450958"/>
                  <a:gd name="connsiteX132" fmla="*/ 250486 w 455436"/>
                  <a:gd name="connsiteY132" fmla="*/ 33703 h 450958"/>
                  <a:gd name="connsiteX133" fmla="*/ 397399 w 455436"/>
                  <a:gd name="connsiteY133" fmla="*/ 192947 h 450958"/>
                  <a:gd name="connsiteX134" fmla="*/ 155943 w 455436"/>
                  <a:gd name="connsiteY134" fmla="*/ 415741 h 450958"/>
                  <a:gd name="connsiteX135" fmla="*/ 9031 w 455436"/>
                  <a:gd name="connsiteY135" fmla="*/ 256497 h 450958"/>
                  <a:gd name="connsiteX136" fmla="*/ 9853 w 455436"/>
                  <a:gd name="connsiteY136" fmla="*/ 236026 h 450958"/>
                  <a:gd name="connsiteX137" fmla="*/ 228783 w 455436"/>
                  <a:gd name="connsiteY137" fmla="*/ 33950 h 45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455436" h="450958">
                    <a:moveTo>
                      <a:pt x="5167" y="259950"/>
                    </a:moveTo>
                    <a:lnTo>
                      <a:pt x="175181" y="444186"/>
                    </a:lnTo>
                    <a:cubicBezTo>
                      <a:pt x="182580" y="452161"/>
                      <a:pt x="195076" y="452654"/>
                      <a:pt x="203050" y="445337"/>
                    </a:cubicBezTo>
                    <a:lnTo>
                      <a:pt x="210203" y="438760"/>
                    </a:lnTo>
                    <a:lnTo>
                      <a:pt x="218013" y="447228"/>
                    </a:lnTo>
                    <a:cubicBezTo>
                      <a:pt x="222370" y="451914"/>
                      <a:pt x="229769" y="452243"/>
                      <a:pt x="234455" y="447885"/>
                    </a:cubicBezTo>
                    <a:cubicBezTo>
                      <a:pt x="239141" y="443529"/>
                      <a:pt x="239470" y="436129"/>
                      <a:pt x="235113" y="431443"/>
                    </a:cubicBezTo>
                    <a:lnTo>
                      <a:pt x="227303" y="422976"/>
                    </a:lnTo>
                    <a:lnTo>
                      <a:pt x="258543" y="394201"/>
                    </a:lnTo>
                    <a:lnTo>
                      <a:pt x="266353" y="402669"/>
                    </a:lnTo>
                    <a:cubicBezTo>
                      <a:pt x="270711" y="407355"/>
                      <a:pt x="278110" y="407684"/>
                      <a:pt x="282796" y="403327"/>
                    </a:cubicBezTo>
                    <a:cubicBezTo>
                      <a:pt x="287482" y="398969"/>
                      <a:pt x="287811" y="391571"/>
                      <a:pt x="283453" y="386884"/>
                    </a:cubicBezTo>
                    <a:lnTo>
                      <a:pt x="275643" y="378416"/>
                    </a:lnTo>
                    <a:lnTo>
                      <a:pt x="306884" y="349642"/>
                    </a:lnTo>
                    <a:lnTo>
                      <a:pt x="314694" y="358110"/>
                    </a:lnTo>
                    <a:cubicBezTo>
                      <a:pt x="319051" y="362797"/>
                      <a:pt x="326450" y="363125"/>
                      <a:pt x="331136" y="358768"/>
                    </a:cubicBezTo>
                    <a:cubicBezTo>
                      <a:pt x="335822" y="354411"/>
                      <a:pt x="336151" y="347012"/>
                      <a:pt x="331794" y="342326"/>
                    </a:cubicBezTo>
                    <a:lnTo>
                      <a:pt x="323984" y="333858"/>
                    </a:lnTo>
                    <a:lnTo>
                      <a:pt x="355224" y="305084"/>
                    </a:lnTo>
                    <a:lnTo>
                      <a:pt x="363034" y="313552"/>
                    </a:lnTo>
                    <a:cubicBezTo>
                      <a:pt x="367392" y="318238"/>
                      <a:pt x="374791" y="318567"/>
                      <a:pt x="379477" y="314209"/>
                    </a:cubicBezTo>
                    <a:cubicBezTo>
                      <a:pt x="384163" y="309852"/>
                      <a:pt x="384492" y="302453"/>
                      <a:pt x="380134" y="297767"/>
                    </a:cubicBezTo>
                    <a:lnTo>
                      <a:pt x="372324" y="289299"/>
                    </a:lnTo>
                    <a:lnTo>
                      <a:pt x="403565" y="260525"/>
                    </a:lnTo>
                    <a:lnTo>
                      <a:pt x="411375" y="268993"/>
                    </a:lnTo>
                    <a:cubicBezTo>
                      <a:pt x="415732" y="273679"/>
                      <a:pt x="423131" y="274008"/>
                      <a:pt x="427817" y="269650"/>
                    </a:cubicBezTo>
                    <a:cubicBezTo>
                      <a:pt x="432503" y="265294"/>
                      <a:pt x="432832" y="257894"/>
                      <a:pt x="428475" y="253208"/>
                    </a:cubicBezTo>
                    <a:lnTo>
                      <a:pt x="420665" y="244741"/>
                    </a:lnTo>
                    <a:lnTo>
                      <a:pt x="420994" y="244411"/>
                    </a:lnTo>
                    <a:lnTo>
                      <a:pt x="423296" y="242274"/>
                    </a:lnTo>
                    <a:lnTo>
                      <a:pt x="449110" y="218433"/>
                    </a:lnTo>
                    <a:cubicBezTo>
                      <a:pt x="457085" y="211033"/>
                      <a:pt x="457578" y="198538"/>
                      <a:pt x="450261" y="190563"/>
                    </a:cubicBezTo>
                    <a:lnTo>
                      <a:pt x="280247" y="6327"/>
                    </a:lnTo>
                    <a:cubicBezTo>
                      <a:pt x="272848" y="-1648"/>
                      <a:pt x="260352" y="-2142"/>
                      <a:pt x="252377" y="5175"/>
                    </a:cubicBezTo>
                    <a:lnTo>
                      <a:pt x="226563" y="29017"/>
                    </a:lnTo>
                    <a:lnTo>
                      <a:pt x="225330" y="30085"/>
                    </a:lnTo>
                    <a:lnTo>
                      <a:pt x="6400" y="232162"/>
                    </a:lnTo>
                    <a:cubicBezTo>
                      <a:pt x="-1657" y="239479"/>
                      <a:pt x="-2150" y="251975"/>
                      <a:pt x="5167" y="259950"/>
                    </a:cubicBezTo>
                    <a:close/>
                    <a:moveTo>
                      <a:pt x="416719" y="248193"/>
                    </a:moveTo>
                    <a:lnTo>
                      <a:pt x="424529" y="256661"/>
                    </a:lnTo>
                    <a:cubicBezTo>
                      <a:pt x="426913" y="259292"/>
                      <a:pt x="426748" y="263320"/>
                      <a:pt x="424200" y="265704"/>
                    </a:cubicBezTo>
                    <a:cubicBezTo>
                      <a:pt x="421569" y="268088"/>
                      <a:pt x="417541" y="267924"/>
                      <a:pt x="415157" y="265375"/>
                    </a:cubicBezTo>
                    <a:lnTo>
                      <a:pt x="407346" y="256908"/>
                    </a:lnTo>
                    <a:lnTo>
                      <a:pt x="416719" y="248193"/>
                    </a:lnTo>
                    <a:close/>
                    <a:moveTo>
                      <a:pt x="368378" y="292752"/>
                    </a:moveTo>
                    <a:lnTo>
                      <a:pt x="376188" y="301220"/>
                    </a:lnTo>
                    <a:cubicBezTo>
                      <a:pt x="378572" y="303851"/>
                      <a:pt x="378408" y="307879"/>
                      <a:pt x="375859" y="310263"/>
                    </a:cubicBezTo>
                    <a:cubicBezTo>
                      <a:pt x="373229" y="312647"/>
                      <a:pt x="369200" y="312483"/>
                      <a:pt x="366816" y="309934"/>
                    </a:cubicBezTo>
                    <a:lnTo>
                      <a:pt x="359006" y="301466"/>
                    </a:lnTo>
                    <a:lnTo>
                      <a:pt x="368378" y="292752"/>
                    </a:lnTo>
                    <a:close/>
                    <a:moveTo>
                      <a:pt x="320120" y="337311"/>
                    </a:moveTo>
                    <a:lnTo>
                      <a:pt x="327930" y="345779"/>
                    </a:lnTo>
                    <a:cubicBezTo>
                      <a:pt x="330314" y="348409"/>
                      <a:pt x="330150" y="352438"/>
                      <a:pt x="327601" y="354822"/>
                    </a:cubicBezTo>
                    <a:cubicBezTo>
                      <a:pt x="324970" y="357206"/>
                      <a:pt x="320942" y="357042"/>
                      <a:pt x="318558" y="354493"/>
                    </a:cubicBezTo>
                    <a:lnTo>
                      <a:pt x="310748" y="346025"/>
                    </a:lnTo>
                    <a:lnTo>
                      <a:pt x="320120" y="337311"/>
                    </a:lnTo>
                    <a:close/>
                    <a:moveTo>
                      <a:pt x="271779" y="381952"/>
                    </a:moveTo>
                    <a:lnTo>
                      <a:pt x="279589" y="390420"/>
                    </a:lnTo>
                    <a:cubicBezTo>
                      <a:pt x="281974" y="393050"/>
                      <a:pt x="281809" y="397079"/>
                      <a:pt x="279261" y="399463"/>
                    </a:cubicBezTo>
                    <a:cubicBezTo>
                      <a:pt x="276630" y="401847"/>
                      <a:pt x="272601" y="401683"/>
                      <a:pt x="270217" y="399134"/>
                    </a:cubicBezTo>
                    <a:lnTo>
                      <a:pt x="262407" y="390666"/>
                    </a:lnTo>
                    <a:lnTo>
                      <a:pt x="271779" y="381952"/>
                    </a:lnTo>
                    <a:close/>
                    <a:moveTo>
                      <a:pt x="223439" y="426511"/>
                    </a:moveTo>
                    <a:lnTo>
                      <a:pt x="231249" y="434978"/>
                    </a:lnTo>
                    <a:cubicBezTo>
                      <a:pt x="233633" y="437609"/>
                      <a:pt x="233469" y="441637"/>
                      <a:pt x="230920" y="444022"/>
                    </a:cubicBezTo>
                    <a:cubicBezTo>
                      <a:pt x="228289" y="446406"/>
                      <a:pt x="224261" y="446241"/>
                      <a:pt x="221877" y="443693"/>
                    </a:cubicBezTo>
                    <a:lnTo>
                      <a:pt x="214067" y="435225"/>
                    </a:lnTo>
                    <a:lnTo>
                      <a:pt x="223439" y="426511"/>
                    </a:lnTo>
                    <a:close/>
                    <a:moveTo>
                      <a:pt x="417376" y="240465"/>
                    </a:moveTo>
                    <a:lnTo>
                      <a:pt x="403811" y="253044"/>
                    </a:lnTo>
                    <a:lnTo>
                      <a:pt x="392795" y="241041"/>
                    </a:lnTo>
                    <a:cubicBezTo>
                      <a:pt x="391726" y="239890"/>
                      <a:pt x="391151" y="238410"/>
                      <a:pt x="391151" y="236930"/>
                    </a:cubicBezTo>
                    <a:cubicBezTo>
                      <a:pt x="392877" y="237013"/>
                      <a:pt x="394686" y="236437"/>
                      <a:pt x="396084" y="235121"/>
                    </a:cubicBezTo>
                    <a:cubicBezTo>
                      <a:pt x="398879" y="232573"/>
                      <a:pt x="399043" y="228216"/>
                      <a:pt x="396494" y="225421"/>
                    </a:cubicBezTo>
                    <a:cubicBezTo>
                      <a:pt x="393946" y="222626"/>
                      <a:pt x="389589" y="222461"/>
                      <a:pt x="386794" y="225010"/>
                    </a:cubicBezTo>
                    <a:cubicBezTo>
                      <a:pt x="384081" y="227476"/>
                      <a:pt x="383834" y="231669"/>
                      <a:pt x="386218" y="234464"/>
                    </a:cubicBezTo>
                    <a:cubicBezTo>
                      <a:pt x="385560" y="237999"/>
                      <a:pt x="386465" y="241781"/>
                      <a:pt x="389013" y="244576"/>
                    </a:cubicBezTo>
                    <a:lnTo>
                      <a:pt x="400030" y="256579"/>
                    </a:lnTo>
                    <a:lnTo>
                      <a:pt x="355553" y="297603"/>
                    </a:lnTo>
                    <a:lnTo>
                      <a:pt x="344537" y="285600"/>
                    </a:lnTo>
                    <a:cubicBezTo>
                      <a:pt x="343468" y="284448"/>
                      <a:pt x="342893" y="282969"/>
                      <a:pt x="342893" y="281489"/>
                    </a:cubicBezTo>
                    <a:cubicBezTo>
                      <a:pt x="344619" y="281571"/>
                      <a:pt x="346428" y="280996"/>
                      <a:pt x="347825" y="279681"/>
                    </a:cubicBezTo>
                    <a:cubicBezTo>
                      <a:pt x="350620" y="277132"/>
                      <a:pt x="350785" y="272775"/>
                      <a:pt x="348236" y="269979"/>
                    </a:cubicBezTo>
                    <a:cubicBezTo>
                      <a:pt x="345688" y="267184"/>
                      <a:pt x="341330" y="267020"/>
                      <a:pt x="338535" y="269568"/>
                    </a:cubicBezTo>
                    <a:cubicBezTo>
                      <a:pt x="335822" y="272034"/>
                      <a:pt x="335576" y="276227"/>
                      <a:pt x="337960" y="279023"/>
                    </a:cubicBezTo>
                    <a:cubicBezTo>
                      <a:pt x="337302" y="282558"/>
                      <a:pt x="338206" y="286340"/>
                      <a:pt x="340755" y="289135"/>
                    </a:cubicBezTo>
                    <a:lnTo>
                      <a:pt x="351771" y="301138"/>
                    </a:lnTo>
                    <a:lnTo>
                      <a:pt x="307295" y="342161"/>
                    </a:lnTo>
                    <a:lnTo>
                      <a:pt x="296278" y="330158"/>
                    </a:lnTo>
                    <a:cubicBezTo>
                      <a:pt x="295210" y="329008"/>
                      <a:pt x="294634" y="327527"/>
                      <a:pt x="294634" y="326048"/>
                    </a:cubicBezTo>
                    <a:cubicBezTo>
                      <a:pt x="296361" y="326130"/>
                      <a:pt x="298169" y="325554"/>
                      <a:pt x="299567" y="324239"/>
                    </a:cubicBezTo>
                    <a:cubicBezTo>
                      <a:pt x="302362" y="321691"/>
                      <a:pt x="302527" y="317333"/>
                      <a:pt x="299978" y="314538"/>
                    </a:cubicBezTo>
                    <a:cubicBezTo>
                      <a:pt x="297429" y="311743"/>
                      <a:pt x="293072" y="311579"/>
                      <a:pt x="290277" y="314127"/>
                    </a:cubicBezTo>
                    <a:cubicBezTo>
                      <a:pt x="287564" y="316594"/>
                      <a:pt x="287317" y="320786"/>
                      <a:pt x="289702" y="323581"/>
                    </a:cubicBezTo>
                    <a:cubicBezTo>
                      <a:pt x="289044" y="327116"/>
                      <a:pt x="289948" y="330898"/>
                      <a:pt x="292497" y="333693"/>
                    </a:cubicBezTo>
                    <a:lnTo>
                      <a:pt x="303513" y="345696"/>
                    </a:lnTo>
                    <a:lnTo>
                      <a:pt x="259036" y="386720"/>
                    </a:lnTo>
                    <a:lnTo>
                      <a:pt x="248020" y="374717"/>
                    </a:lnTo>
                    <a:cubicBezTo>
                      <a:pt x="246951" y="373566"/>
                      <a:pt x="246376" y="372086"/>
                      <a:pt x="246376" y="370607"/>
                    </a:cubicBezTo>
                    <a:cubicBezTo>
                      <a:pt x="248102" y="370689"/>
                      <a:pt x="249911" y="370113"/>
                      <a:pt x="251309" y="368798"/>
                    </a:cubicBezTo>
                    <a:cubicBezTo>
                      <a:pt x="254104" y="366249"/>
                      <a:pt x="254268" y="361892"/>
                      <a:pt x="251720" y="359097"/>
                    </a:cubicBezTo>
                    <a:cubicBezTo>
                      <a:pt x="249171" y="356301"/>
                      <a:pt x="244814" y="356137"/>
                      <a:pt x="242019" y="358686"/>
                    </a:cubicBezTo>
                    <a:cubicBezTo>
                      <a:pt x="239306" y="361152"/>
                      <a:pt x="239059" y="365345"/>
                      <a:pt x="241443" y="368140"/>
                    </a:cubicBezTo>
                    <a:cubicBezTo>
                      <a:pt x="240785" y="371676"/>
                      <a:pt x="241690" y="375457"/>
                      <a:pt x="244238" y="378252"/>
                    </a:cubicBezTo>
                    <a:lnTo>
                      <a:pt x="255255" y="390255"/>
                    </a:lnTo>
                    <a:lnTo>
                      <a:pt x="210778" y="431279"/>
                    </a:lnTo>
                    <a:lnTo>
                      <a:pt x="199762" y="419276"/>
                    </a:lnTo>
                    <a:cubicBezTo>
                      <a:pt x="198693" y="418125"/>
                      <a:pt x="198118" y="416645"/>
                      <a:pt x="198118" y="415165"/>
                    </a:cubicBezTo>
                    <a:cubicBezTo>
                      <a:pt x="199844" y="415248"/>
                      <a:pt x="201653" y="414672"/>
                      <a:pt x="203050" y="413356"/>
                    </a:cubicBezTo>
                    <a:cubicBezTo>
                      <a:pt x="205845" y="410808"/>
                      <a:pt x="206010" y="406451"/>
                      <a:pt x="203461" y="403656"/>
                    </a:cubicBezTo>
                    <a:cubicBezTo>
                      <a:pt x="200913" y="400861"/>
                      <a:pt x="196556" y="400696"/>
                      <a:pt x="193760" y="403245"/>
                    </a:cubicBezTo>
                    <a:cubicBezTo>
                      <a:pt x="191047" y="405711"/>
                      <a:pt x="190801" y="409904"/>
                      <a:pt x="193185" y="412699"/>
                    </a:cubicBezTo>
                    <a:cubicBezTo>
                      <a:pt x="192527" y="416234"/>
                      <a:pt x="193432" y="420016"/>
                      <a:pt x="195980" y="422811"/>
                    </a:cubicBezTo>
                    <a:lnTo>
                      <a:pt x="206997" y="434814"/>
                    </a:lnTo>
                    <a:lnTo>
                      <a:pt x="199844" y="441391"/>
                    </a:lnTo>
                    <a:cubicBezTo>
                      <a:pt x="194007" y="446817"/>
                      <a:pt x="184799" y="446406"/>
                      <a:pt x="179373" y="440569"/>
                    </a:cubicBezTo>
                    <a:lnTo>
                      <a:pt x="159807" y="419358"/>
                    </a:lnTo>
                    <a:lnTo>
                      <a:pt x="401263" y="196564"/>
                    </a:lnTo>
                    <a:lnTo>
                      <a:pt x="420829" y="217775"/>
                    </a:lnTo>
                    <a:cubicBezTo>
                      <a:pt x="426255" y="223612"/>
                      <a:pt x="425844" y="232820"/>
                      <a:pt x="420007" y="238246"/>
                    </a:cubicBezTo>
                    <a:lnTo>
                      <a:pt x="417376" y="240465"/>
                    </a:lnTo>
                    <a:close/>
                    <a:moveTo>
                      <a:pt x="255830" y="8957"/>
                    </a:moveTo>
                    <a:cubicBezTo>
                      <a:pt x="261667" y="3531"/>
                      <a:pt x="270875" y="3942"/>
                      <a:pt x="276301" y="9779"/>
                    </a:cubicBezTo>
                    <a:lnTo>
                      <a:pt x="446315" y="194016"/>
                    </a:lnTo>
                    <a:cubicBezTo>
                      <a:pt x="451741" y="199853"/>
                      <a:pt x="451330" y="209060"/>
                      <a:pt x="445493" y="214486"/>
                    </a:cubicBezTo>
                    <a:lnTo>
                      <a:pt x="429461" y="229285"/>
                    </a:lnTo>
                    <a:cubicBezTo>
                      <a:pt x="429872" y="223941"/>
                      <a:pt x="428228" y="218515"/>
                      <a:pt x="424364" y="214322"/>
                    </a:cubicBezTo>
                    <a:lnTo>
                      <a:pt x="254350" y="30085"/>
                    </a:lnTo>
                    <a:cubicBezTo>
                      <a:pt x="250486" y="25893"/>
                      <a:pt x="245143" y="23755"/>
                      <a:pt x="239799" y="23755"/>
                    </a:cubicBezTo>
                    <a:lnTo>
                      <a:pt x="255830" y="8957"/>
                    </a:lnTo>
                    <a:close/>
                    <a:moveTo>
                      <a:pt x="228783" y="33950"/>
                    </a:moveTo>
                    <a:lnTo>
                      <a:pt x="230016" y="32881"/>
                    </a:lnTo>
                    <a:cubicBezTo>
                      <a:pt x="235853" y="27455"/>
                      <a:pt x="245060" y="27866"/>
                      <a:pt x="250486" y="33703"/>
                    </a:cubicBezTo>
                    <a:lnTo>
                      <a:pt x="397399" y="192947"/>
                    </a:lnTo>
                    <a:lnTo>
                      <a:pt x="155943" y="415741"/>
                    </a:lnTo>
                    <a:lnTo>
                      <a:pt x="9031" y="256497"/>
                    </a:lnTo>
                    <a:cubicBezTo>
                      <a:pt x="3605" y="250660"/>
                      <a:pt x="4016" y="241452"/>
                      <a:pt x="9853" y="236026"/>
                    </a:cubicBezTo>
                    <a:lnTo>
                      <a:pt x="228783" y="33950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13BEA2A2-FEB7-4742-B0A2-9E9C0B14EF98}"/>
                  </a:ext>
                </a:extLst>
              </p:cNvPr>
              <p:cNvSpPr/>
              <p:nvPr/>
            </p:nvSpPr>
            <p:spPr>
              <a:xfrm>
                <a:off x="1583130" y="5609398"/>
                <a:ext cx="130552" cy="136142"/>
              </a:xfrm>
              <a:custGeom>
                <a:avLst/>
                <a:gdLst>
                  <a:gd name="connsiteX0" fmla="*/ 130552 w 130552"/>
                  <a:gd name="connsiteY0" fmla="*/ 105396 h 136142"/>
                  <a:gd name="connsiteX1" fmla="*/ 33296 w 130552"/>
                  <a:gd name="connsiteY1" fmla="*/ 0 h 136142"/>
                  <a:gd name="connsiteX2" fmla="*/ 0 w 130552"/>
                  <a:gd name="connsiteY2" fmla="*/ 30747 h 136142"/>
                  <a:gd name="connsiteX3" fmla="*/ 97256 w 130552"/>
                  <a:gd name="connsiteY3" fmla="*/ 136143 h 136142"/>
                  <a:gd name="connsiteX4" fmla="*/ 130552 w 130552"/>
                  <a:gd name="connsiteY4" fmla="*/ 105396 h 136142"/>
                  <a:gd name="connsiteX5" fmla="*/ 97503 w 130552"/>
                  <a:gd name="connsiteY5" fmla="*/ 128826 h 136142"/>
                  <a:gd name="connsiteX6" fmla="*/ 7317 w 130552"/>
                  <a:gd name="connsiteY6" fmla="*/ 31076 h 136142"/>
                  <a:gd name="connsiteX7" fmla="*/ 32967 w 130552"/>
                  <a:gd name="connsiteY7" fmla="*/ 7399 h 136142"/>
                  <a:gd name="connsiteX8" fmla="*/ 123153 w 130552"/>
                  <a:gd name="connsiteY8" fmla="*/ 105149 h 136142"/>
                  <a:gd name="connsiteX9" fmla="*/ 97503 w 130552"/>
                  <a:gd name="connsiteY9" fmla="*/ 128826 h 13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552" h="136142">
                    <a:moveTo>
                      <a:pt x="130552" y="105396"/>
                    </a:moveTo>
                    <a:lnTo>
                      <a:pt x="33296" y="0"/>
                    </a:lnTo>
                    <a:lnTo>
                      <a:pt x="0" y="30747"/>
                    </a:lnTo>
                    <a:lnTo>
                      <a:pt x="97256" y="136143"/>
                    </a:lnTo>
                    <a:lnTo>
                      <a:pt x="130552" y="105396"/>
                    </a:lnTo>
                    <a:close/>
                    <a:moveTo>
                      <a:pt x="97503" y="128826"/>
                    </a:moveTo>
                    <a:lnTo>
                      <a:pt x="7317" y="31076"/>
                    </a:lnTo>
                    <a:lnTo>
                      <a:pt x="32967" y="7399"/>
                    </a:lnTo>
                    <a:lnTo>
                      <a:pt x="123153" y="105149"/>
                    </a:lnTo>
                    <a:lnTo>
                      <a:pt x="97503" y="12882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5E7F7A57-7AC2-4030-8509-BCB9B4B84254}"/>
                  </a:ext>
                </a:extLst>
              </p:cNvPr>
              <p:cNvSpPr/>
              <p:nvPr/>
            </p:nvSpPr>
            <p:spPr>
              <a:xfrm rot="19037864">
                <a:off x="1844128" y="5427300"/>
                <a:ext cx="5179" cy="191063"/>
              </a:xfrm>
              <a:custGeom>
                <a:avLst/>
                <a:gdLst>
                  <a:gd name="connsiteX0" fmla="*/ 0 w 5179"/>
                  <a:gd name="connsiteY0" fmla="*/ 0 h 191063"/>
                  <a:gd name="connsiteX1" fmla="*/ 5179 w 5179"/>
                  <a:gd name="connsiteY1" fmla="*/ 0 h 191063"/>
                  <a:gd name="connsiteX2" fmla="*/ 5179 w 5179"/>
                  <a:gd name="connsiteY2" fmla="*/ 191063 h 191063"/>
                  <a:gd name="connsiteX3" fmla="*/ 0 w 5179"/>
                  <a:gd name="connsiteY3" fmla="*/ 191063 h 19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9" h="191063">
                    <a:moveTo>
                      <a:pt x="0" y="0"/>
                    </a:moveTo>
                    <a:lnTo>
                      <a:pt x="5179" y="0"/>
                    </a:lnTo>
                    <a:lnTo>
                      <a:pt x="5179" y="191063"/>
                    </a:lnTo>
                    <a:lnTo>
                      <a:pt x="0" y="191063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6086611" y="4508809"/>
              <a:ext cx="419060" cy="454791"/>
              <a:chOff x="6086611" y="4508809"/>
              <a:chExt cx="419060" cy="45479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6BC6ABB4-5B8E-4948-85D8-EC1934015E01}"/>
                  </a:ext>
                </a:extLst>
              </p:cNvPr>
              <p:cNvSpPr/>
              <p:nvPr/>
            </p:nvSpPr>
            <p:spPr>
              <a:xfrm>
                <a:off x="6224476" y="4593344"/>
                <a:ext cx="281195" cy="370256"/>
              </a:xfrm>
              <a:custGeom>
                <a:avLst/>
                <a:gdLst>
                  <a:gd name="connsiteX0" fmla="*/ 80321 w 281195"/>
                  <a:gd name="connsiteY0" fmla="*/ 362718 h 370256"/>
                  <a:gd name="connsiteX1" fmla="*/ 278451 w 281195"/>
                  <a:gd name="connsiteY1" fmla="*/ 60672 h 370256"/>
                  <a:gd name="connsiteX2" fmla="*/ 273600 w 281195"/>
                  <a:gd name="connsiteY2" fmla="*/ 37406 h 370256"/>
                  <a:gd name="connsiteX3" fmla="*/ 216545 w 281195"/>
                  <a:gd name="connsiteY3" fmla="*/ 0 h 370256"/>
                  <a:gd name="connsiteX4" fmla="*/ 0 w 281195"/>
                  <a:gd name="connsiteY4" fmla="*/ 330080 h 370256"/>
                  <a:gd name="connsiteX5" fmla="*/ 57055 w 281195"/>
                  <a:gd name="connsiteY5" fmla="*/ 367486 h 370256"/>
                  <a:gd name="connsiteX6" fmla="*/ 80321 w 281195"/>
                  <a:gd name="connsiteY6" fmla="*/ 362718 h 370256"/>
                  <a:gd name="connsiteX7" fmla="*/ 25732 w 281195"/>
                  <a:gd name="connsiteY7" fmla="*/ 340685 h 370256"/>
                  <a:gd name="connsiteX8" fmla="*/ 7316 w 281195"/>
                  <a:gd name="connsiteY8" fmla="*/ 328600 h 370256"/>
                  <a:gd name="connsiteX9" fmla="*/ 22115 w 281195"/>
                  <a:gd name="connsiteY9" fmla="*/ 305992 h 370256"/>
                  <a:gd name="connsiteX10" fmla="*/ 33460 w 281195"/>
                  <a:gd name="connsiteY10" fmla="*/ 313391 h 370256"/>
                  <a:gd name="connsiteX11" fmla="*/ 36337 w 281195"/>
                  <a:gd name="connsiteY11" fmla="*/ 309034 h 370256"/>
                  <a:gd name="connsiteX12" fmla="*/ 24992 w 281195"/>
                  <a:gd name="connsiteY12" fmla="*/ 301635 h 370256"/>
                  <a:gd name="connsiteX13" fmla="*/ 39955 w 281195"/>
                  <a:gd name="connsiteY13" fmla="*/ 278780 h 370256"/>
                  <a:gd name="connsiteX14" fmla="*/ 51300 w 281195"/>
                  <a:gd name="connsiteY14" fmla="*/ 286179 h 370256"/>
                  <a:gd name="connsiteX15" fmla="*/ 54177 w 281195"/>
                  <a:gd name="connsiteY15" fmla="*/ 281822 h 370256"/>
                  <a:gd name="connsiteX16" fmla="*/ 42832 w 281195"/>
                  <a:gd name="connsiteY16" fmla="*/ 274422 h 370256"/>
                  <a:gd name="connsiteX17" fmla="*/ 57795 w 281195"/>
                  <a:gd name="connsiteY17" fmla="*/ 251568 h 370256"/>
                  <a:gd name="connsiteX18" fmla="*/ 69140 w 281195"/>
                  <a:gd name="connsiteY18" fmla="*/ 258967 h 370256"/>
                  <a:gd name="connsiteX19" fmla="*/ 72017 w 281195"/>
                  <a:gd name="connsiteY19" fmla="*/ 254610 h 370256"/>
                  <a:gd name="connsiteX20" fmla="*/ 60672 w 281195"/>
                  <a:gd name="connsiteY20" fmla="*/ 247210 h 370256"/>
                  <a:gd name="connsiteX21" fmla="*/ 75634 w 281195"/>
                  <a:gd name="connsiteY21" fmla="*/ 224356 h 370256"/>
                  <a:gd name="connsiteX22" fmla="*/ 86980 w 281195"/>
                  <a:gd name="connsiteY22" fmla="*/ 231755 h 370256"/>
                  <a:gd name="connsiteX23" fmla="*/ 89857 w 281195"/>
                  <a:gd name="connsiteY23" fmla="*/ 227397 h 370256"/>
                  <a:gd name="connsiteX24" fmla="*/ 78512 w 281195"/>
                  <a:gd name="connsiteY24" fmla="*/ 219998 h 370256"/>
                  <a:gd name="connsiteX25" fmla="*/ 93475 w 281195"/>
                  <a:gd name="connsiteY25" fmla="*/ 197144 h 370256"/>
                  <a:gd name="connsiteX26" fmla="*/ 104820 w 281195"/>
                  <a:gd name="connsiteY26" fmla="*/ 204542 h 370256"/>
                  <a:gd name="connsiteX27" fmla="*/ 107697 w 281195"/>
                  <a:gd name="connsiteY27" fmla="*/ 200185 h 370256"/>
                  <a:gd name="connsiteX28" fmla="*/ 96352 w 281195"/>
                  <a:gd name="connsiteY28" fmla="*/ 192786 h 370256"/>
                  <a:gd name="connsiteX29" fmla="*/ 111315 w 281195"/>
                  <a:gd name="connsiteY29" fmla="*/ 169932 h 370256"/>
                  <a:gd name="connsiteX30" fmla="*/ 122660 w 281195"/>
                  <a:gd name="connsiteY30" fmla="*/ 177330 h 370256"/>
                  <a:gd name="connsiteX31" fmla="*/ 125537 w 281195"/>
                  <a:gd name="connsiteY31" fmla="*/ 172973 h 370256"/>
                  <a:gd name="connsiteX32" fmla="*/ 114192 w 281195"/>
                  <a:gd name="connsiteY32" fmla="*/ 165574 h 370256"/>
                  <a:gd name="connsiteX33" fmla="*/ 129154 w 281195"/>
                  <a:gd name="connsiteY33" fmla="*/ 142719 h 370256"/>
                  <a:gd name="connsiteX34" fmla="*/ 140500 w 281195"/>
                  <a:gd name="connsiteY34" fmla="*/ 150118 h 370256"/>
                  <a:gd name="connsiteX35" fmla="*/ 143377 w 281195"/>
                  <a:gd name="connsiteY35" fmla="*/ 145761 h 370256"/>
                  <a:gd name="connsiteX36" fmla="*/ 132032 w 281195"/>
                  <a:gd name="connsiteY36" fmla="*/ 138362 h 370256"/>
                  <a:gd name="connsiteX37" fmla="*/ 146994 w 281195"/>
                  <a:gd name="connsiteY37" fmla="*/ 115507 h 370256"/>
                  <a:gd name="connsiteX38" fmla="*/ 158339 w 281195"/>
                  <a:gd name="connsiteY38" fmla="*/ 122906 h 370256"/>
                  <a:gd name="connsiteX39" fmla="*/ 161217 w 281195"/>
                  <a:gd name="connsiteY39" fmla="*/ 118549 h 370256"/>
                  <a:gd name="connsiteX40" fmla="*/ 149872 w 281195"/>
                  <a:gd name="connsiteY40" fmla="*/ 111150 h 370256"/>
                  <a:gd name="connsiteX41" fmla="*/ 164834 w 281195"/>
                  <a:gd name="connsiteY41" fmla="*/ 88295 h 370256"/>
                  <a:gd name="connsiteX42" fmla="*/ 176180 w 281195"/>
                  <a:gd name="connsiteY42" fmla="*/ 95694 h 370256"/>
                  <a:gd name="connsiteX43" fmla="*/ 179057 w 281195"/>
                  <a:gd name="connsiteY43" fmla="*/ 91337 h 370256"/>
                  <a:gd name="connsiteX44" fmla="*/ 167712 w 281195"/>
                  <a:gd name="connsiteY44" fmla="*/ 83938 h 370256"/>
                  <a:gd name="connsiteX45" fmla="*/ 182674 w 281195"/>
                  <a:gd name="connsiteY45" fmla="*/ 61083 h 370256"/>
                  <a:gd name="connsiteX46" fmla="*/ 194019 w 281195"/>
                  <a:gd name="connsiteY46" fmla="*/ 68482 h 370256"/>
                  <a:gd name="connsiteX47" fmla="*/ 196897 w 281195"/>
                  <a:gd name="connsiteY47" fmla="*/ 64125 h 370256"/>
                  <a:gd name="connsiteX48" fmla="*/ 185551 w 281195"/>
                  <a:gd name="connsiteY48" fmla="*/ 56726 h 370256"/>
                  <a:gd name="connsiteX49" fmla="*/ 200514 w 281195"/>
                  <a:gd name="connsiteY49" fmla="*/ 33871 h 370256"/>
                  <a:gd name="connsiteX50" fmla="*/ 211859 w 281195"/>
                  <a:gd name="connsiteY50" fmla="*/ 41270 h 370256"/>
                  <a:gd name="connsiteX51" fmla="*/ 214737 w 281195"/>
                  <a:gd name="connsiteY51" fmla="*/ 36913 h 370256"/>
                  <a:gd name="connsiteX52" fmla="*/ 203392 w 281195"/>
                  <a:gd name="connsiteY52" fmla="*/ 29514 h 370256"/>
                  <a:gd name="connsiteX53" fmla="*/ 218190 w 281195"/>
                  <a:gd name="connsiteY53" fmla="*/ 6906 h 370256"/>
                  <a:gd name="connsiteX54" fmla="*/ 236605 w 281195"/>
                  <a:gd name="connsiteY54" fmla="*/ 18991 h 370256"/>
                  <a:gd name="connsiteX55" fmla="*/ 25732 w 281195"/>
                  <a:gd name="connsiteY55" fmla="*/ 340685 h 370256"/>
                  <a:gd name="connsiteX56" fmla="*/ 240880 w 281195"/>
                  <a:gd name="connsiteY56" fmla="*/ 22197 h 370256"/>
                  <a:gd name="connsiteX57" fmla="*/ 270805 w 281195"/>
                  <a:gd name="connsiteY57" fmla="*/ 41845 h 370256"/>
                  <a:gd name="connsiteX58" fmla="*/ 274094 w 281195"/>
                  <a:gd name="connsiteY58" fmla="*/ 57877 h 370256"/>
                  <a:gd name="connsiteX59" fmla="*/ 75964 w 281195"/>
                  <a:gd name="connsiteY59" fmla="*/ 359923 h 370256"/>
                  <a:gd name="connsiteX60" fmla="*/ 59932 w 281195"/>
                  <a:gd name="connsiteY60" fmla="*/ 363294 h 370256"/>
                  <a:gd name="connsiteX61" fmla="*/ 30007 w 281195"/>
                  <a:gd name="connsiteY61" fmla="*/ 343645 h 370256"/>
                  <a:gd name="connsiteX62" fmla="*/ 240880 w 281195"/>
                  <a:gd name="connsiteY62" fmla="*/ 22197 h 37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81195" h="370256">
                    <a:moveTo>
                      <a:pt x="80321" y="362718"/>
                    </a:moveTo>
                    <a:lnTo>
                      <a:pt x="278451" y="60672"/>
                    </a:lnTo>
                    <a:cubicBezTo>
                      <a:pt x="283548" y="52944"/>
                      <a:pt x="281328" y="42503"/>
                      <a:pt x="273600" y="37406"/>
                    </a:cubicBezTo>
                    <a:lnTo>
                      <a:pt x="216545" y="0"/>
                    </a:lnTo>
                    <a:lnTo>
                      <a:pt x="0" y="330080"/>
                    </a:lnTo>
                    <a:lnTo>
                      <a:pt x="57055" y="367486"/>
                    </a:lnTo>
                    <a:cubicBezTo>
                      <a:pt x="64865" y="372583"/>
                      <a:pt x="75306" y="370446"/>
                      <a:pt x="80321" y="362718"/>
                    </a:cubicBezTo>
                    <a:close/>
                    <a:moveTo>
                      <a:pt x="25732" y="340685"/>
                    </a:moveTo>
                    <a:lnTo>
                      <a:pt x="7316" y="328600"/>
                    </a:lnTo>
                    <a:lnTo>
                      <a:pt x="22115" y="305992"/>
                    </a:lnTo>
                    <a:lnTo>
                      <a:pt x="33460" y="313391"/>
                    </a:lnTo>
                    <a:lnTo>
                      <a:pt x="36337" y="309034"/>
                    </a:lnTo>
                    <a:lnTo>
                      <a:pt x="24992" y="301635"/>
                    </a:lnTo>
                    <a:lnTo>
                      <a:pt x="39955" y="278780"/>
                    </a:lnTo>
                    <a:lnTo>
                      <a:pt x="51300" y="286179"/>
                    </a:lnTo>
                    <a:lnTo>
                      <a:pt x="54177" y="281822"/>
                    </a:lnTo>
                    <a:lnTo>
                      <a:pt x="42832" y="274422"/>
                    </a:lnTo>
                    <a:lnTo>
                      <a:pt x="57795" y="251568"/>
                    </a:lnTo>
                    <a:lnTo>
                      <a:pt x="69140" y="258967"/>
                    </a:lnTo>
                    <a:lnTo>
                      <a:pt x="72017" y="254610"/>
                    </a:lnTo>
                    <a:lnTo>
                      <a:pt x="60672" y="247210"/>
                    </a:lnTo>
                    <a:lnTo>
                      <a:pt x="75634" y="224356"/>
                    </a:lnTo>
                    <a:lnTo>
                      <a:pt x="86980" y="231755"/>
                    </a:lnTo>
                    <a:lnTo>
                      <a:pt x="89857" y="227397"/>
                    </a:lnTo>
                    <a:lnTo>
                      <a:pt x="78512" y="219998"/>
                    </a:lnTo>
                    <a:lnTo>
                      <a:pt x="93475" y="197144"/>
                    </a:lnTo>
                    <a:lnTo>
                      <a:pt x="104820" y="204542"/>
                    </a:lnTo>
                    <a:lnTo>
                      <a:pt x="107697" y="200185"/>
                    </a:lnTo>
                    <a:lnTo>
                      <a:pt x="96352" y="192786"/>
                    </a:lnTo>
                    <a:lnTo>
                      <a:pt x="111315" y="169932"/>
                    </a:lnTo>
                    <a:lnTo>
                      <a:pt x="122660" y="177330"/>
                    </a:lnTo>
                    <a:lnTo>
                      <a:pt x="125537" y="172973"/>
                    </a:lnTo>
                    <a:lnTo>
                      <a:pt x="114192" y="165574"/>
                    </a:lnTo>
                    <a:lnTo>
                      <a:pt x="129154" y="142719"/>
                    </a:lnTo>
                    <a:lnTo>
                      <a:pt x="140500" y="150118"/>
                    </a:lnTo>
                    <a:lnTo>
                      <a:pt x="143377" y="145761"/>
                    </a:lnTo>
                    <a:lnTo>
                      <a:pt x="132032" y="138362"/>
                    </a:lnTo>
                    <a:lnTo>
                      <a:pt x="146994" y="115507"/>
                    </a:lnTo>
                    <a:lnTo>
                      <a:pt x="158339" y="122906"/>
                    </a:lnTo>
                    <a:lnTo>
                      <a:pt x="161217" y="118549"/>
                    </a:lnTo>
                    <a:lnTo>
                      <a:pt x="149872" y="111150"/>
                    </a:lnTo>
                    <a:lnTo>
                      <a:pt x="164834" y="88295"/>
                    </a:lnTo>
                    <a:lnTo>
                      <a:pt x="176180" y="95694"/>
                    </a:lnTo>
                    <a:lnTo>
                      <a:pt x="179057" y="91337"/>
                    </a:lnTo>
                    <a:lnTo>
                      <a:pt x="167712" y="83938"/>
                    </a:lnTo>
                    <a:lnTo>
                      <a:pt x="182674" y="61083"/>
                    </a:lnTo>
                    <a:lnTo>
                      <a:pt x="194019" y="68482"/>
                    </a:lnTo>
                    <a:lnTo>
                      <a:pt x="196897" y="64125"/>
                    </a:lnTo>
                    <a:lnTo>
                      <a:pt x="185551" y="56726"/>
                    </a:lnTo>
                    <a:lnTo>
                      <a:pt x="200514" y="33871"/>
                    </a:lnTo>
                    <a:lnTo>
                      <a:pt x="211859" y="41270"/>
                    </a:lnTo>
                    <a:lnTo>
                      <a:pt x="214737" y="36913"/>
                    </a:lnTo>
                    <a:lnTo>
                      <a:pt x="203392" y="29514"/>
                    </a:lnTo>
                    <a:lnTo>
                      <a:pt x="218190" y="6906"/>
                    </a:lnTo>
                    <a:lnTo>
                      <a:pt x="236605" y="18991"/>
                    </a:lnTo>
                    <a:lnTo>
                      <a:pt x="25732" y="340685"/>
                    </a:lnTo>
                    <a:close/>
                    <a:moveTo>
                      <a:pt x="240880" y="22197"/>
                    </a:moveTo>
                    <a:lnTo>
                      <a:pt x="270805" y="41845"/>
                    </a:lnTo>
                    <a:cubicBezTo>
                      <a:pt x="276149" y="45381"/>
                      <a:pt x="277629" y="52533"/>
                      <a:pt x="274094" y="57877"/>
                    </a:cubicBezTo>
                    <a:lnTo>
                      <a:pt x="75964" y="359923"/>
                    </a:lnTo>
                    <a:cubicBezTo>
                      <a:pt x="72429" y="365267"/>
                      <a:pt x="65276" y="366746"/>
                      <a:pt x="59932" y="363294"/>
                    </a:cubicBezTo>
                    <a:lnTo>
                      <a:pt x="30007" y="343645"/>
                    </a:lnTo>
                    <a:lnTo>
                      <a:pt x="240880" y="22197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9A4BEED3-A5E7-4DF5-82E4-CFDAE31B31A3}"/>
                  </a:ext>
                </a:extLst>
              </p:cNvPr>
              <p:cNvSpPr/>
              <p:nvPr/>
            </p:nvSpPr>
            <p:spPr>
              <a:xfrm>
                <a:off x="6086611" y="4508809"/>
                <a:ext cx="229432" cy="332212"/>
              </a:xfrm>
              <a:custGeom>
                <a:avLst/>
                <a:gdLst>
                  <a:gd name="connsiteX0" fmla="*/ 12656 w 229432"/>
                  <a:gd name="connsiteY0" fmla="*/ 327634 h 332212"/>
                  <a:gd name="connsiteX1" fmla="*/ 51542 w 229432"/>
                  <a:gd name="connsiteY1" fmla="*/ 319577 h 332212"/>
                  <a:gd name="connsiteX2" fmla="*/ 220158 w 229432"/>
                  <a:gd name="connsiteY2" fmla="*/ 62583 h 332212"/>
                  <a:gd name="connsiteX3" fmla="*/ 229366 w 229432"/>
                  <a:gd name="connsiteY3" fmla="*/ 6351 h 332212"/>
                  <a:gd name="connsiteX4" fmla="*/ 226982 w 229432"/>
                  <a:gd name="connsiteY4" fmla="*/ 925 h 332212"/>
                  <a:gd name="connsiteX5" fmla="*/ 221063 w 229432"/>
                  <a:gd name="connsiteY5" fmla="*/ 925 h 332212"/>
                  <a:gd name="connsiteX6" fmla="*/ 173133 w 229432"/>
                  <a:gd name="connsiteY6" fmla="*/ 31754 h 332212"/>
                  <a:gd name="connsiteX7" fmla="*/ 4517 w 229432"/>
                  <a:gd name="connsiteY7" fmla="*/ 288748 h 332212"/>
                  <a:gd name="connsiteX8" fmla="*/ 12656 w 229432"/>
                  <a:gd name="connsiteY8" fmla="*/ 327634 h 332212"/>
                  <a:gd name="connsiteX9" fmla="*/ 77356 w 229432"/>
                  <a:gd name="connsiteY9" fmla="*/ 270744 h 332212"/>
                  <a:gd name="connsiteX10" fmla="*/ 68807 w 229432"/>
                  <a:gd name="connsiteY10" fmla="*/ 265153 h 332212"/>
                  <a:gd name="connsiteX11" fmla="*/ 205525 w 229432"/>
                  <a:gd name="connsiteY11" fmla="*/ 56664 h 332212"/>
                  <a:gd name="connsiteX12" fmla="*/ 214075 w 229432"/>
                  <a:gd name="connsiteY12" fmla="*/ 62255 h 332212"/>
                  <a:gd name="connsiteX13" fmla="*/ 77356 w 229432"/>
                  <a:gd name="connsiteY13" fmla="*/ 270744 h 332212"/>
                  <a:gd name="connsiteX14" fmla="*/ 223940 w 229432"/>
                  <a:gd name="connsiteY14" fmla="*/ 5282 h 332212"/>
                  <a:gd name="connsiteX15" fmla="*/ 224187 w 229432"/>
                  <a:gd name="connsiteY15" fmla="*/ 5446 h 332212"/>
                  <a:gd name="connsiteX16" fmla="*/ 221227 w 229432"/>
                  <a:gd name="connsiteY16" fmla="*/ 23615 h 332212"/>
                  <a:gd name="connsiteX17" fmla="*/ 208402 w 229432"/>
                  <a:gd name="connsiteY17" fmla="*/ 15229 h 332212"/>
                  <a:gd name="connsiteX18" fmla="*/ 223940 w 229432"/>
                  <a:gd name="connsiteY18" fmla="*/ 5282 h 332212"/>
                  <a:gd name="connsiteX19" fmla="*/ 203634 w 229432"/>
                  <a:gd name="connsiteY19" fmla="*/ 18354 h 332212"/>
                  <a:gd name="connsiteX20" fmla="*/ 220323 w 229432"/>
                  <a:gd name="connsiteY20" fmla="*/ 29288 h 332212"/>
                  <a:gd name="connsiteX21" fmla="*/ 215801 w 229432"/>
                  <a:gd name="connsiteY21" fmla="*/ 57158 h 332212"/>
                  <a:gd name="connsiteX22" fmla="*/ 179957 w 229432"/>
                  <a:gd name="connsiteY22" fmla="*/ 33645 h 332212"/>
                  <a:gd name="connsiteX23" fmla="*/ 203634 w 229432"/>
                  <a:gd name="connsiteY23" fmla="*/ 18354 h 332212"/>
                  <a:gd name="connsiteX24" fmla="*/ 201167 w 229432"/>
                  <a:gd name="connsiteY24" fmla="*/ 53869 h 332212"/>
                  <a:gd name="connsiteX25" fmla="*/ 64449 w 229432"/>
                  <a:gd name="connsiteY25" fmla="*/ 262358 h 332212"/>
                  <a:gd name="connsiteX26" fmla="*/ 51296 w 229432"/>
                  <a:gd name="connsiteY26" fmla="*/ 253726 h 332212"/>
                  <a:gd name="connsiteX27" fmla="*/ 188014 w 229432"/>
                  <a:gd name="connsiteY27" fmla="*/ 45237 h 332212"/>
                  <a:gd name="connsiteX28" fmla="*/ 201167 w 229432"/>
                  <a:gd name="connsiteY28" fmla="*/ 53869 h 332212"/>
                  <a:gd name="connsiteX29" fmla="*/ 175846 w 229432"/>
                  <a:gd name="connsiteY29" fmla="*/ 37263 h 332212"/>
                  <a:gd name="connsiteX30" fmla="*/ 183656 w 229432"/>
                  <a:gd name="connsiteY30" fmla="*/ 42360 h 332212"/>
                  <a:gd name="connsiteX31" fmla="*/ 46939 w 229432"/>
                  <a:gd name="connsiteY31" fmla="*/ 250849 h 332212"/>
                  <a:gd name="connsiteX32" fmla="*/ 39128 w 229432"/>
                  <a:gd name="connsiteY32" fmla="*/ 245751 h 332212"/>
                  <a:gd name="connsiteX33" fmla="*/ 175846 w 229432"/>
                  <a:gd name="connsiteY33" fmla="*/ 37263 h 332212"/>
                  <a:gd name="connsiteX34" fmla="*/ 36251 w 229432"/>
                  <a:gd name="connsiteY34" fmla="*/ 250026 h 332212"/>
                  <a:gd name="connsiteX35" fmla="*/ 74479 w 229432"/>
                  <a:gd name="connsiteY35" fmla="*/ 275101 h 332212"/>
                  <a:gd name="connsiteX36" fmla="*/ 68971 w 229432"/>
                  <a:gd name="connsiteY36" fmla="*/ 283486 h 332212"/>
                  <a:gd name="connsiteX37" fmla="*/ 30743 w 229432"/>
                  <a:gd name="connsiteY37" fmla="*/ 258412 h 332212"/>
                  <a:gd name="connsiteX38" fmla="*/ 36251 w 229432"/>
                  <a:gd name="connsiteY38" fmla="*/ 250026 h 332212"/>
                  <a:gd name="connsiteX39" fmla="*/ 27865 w 229432"/>
                  <a:gd name="connsiteY39" fmla="*/ 262769 h 332212"/>
                  <a:gd name="connsiteX40" fmla="*/ 66094 w 229432"/>
                  <a:gd name="connsiteY40" fmla="*/ 287844 h 332212"/>
                  <a:gd name="connsiteX41" fmla="*/ 47185 w 229432"/>
                  <a:gd name="connsiteY41" fmla="*/ 316618 h 332212"/>
                  <a:gd name="connsiteX42" fmla="*/ 15534 w 229432"/>
                  <a:gd name="connsiteY42" fmla="*/ 323195 h 332212"/>
                  <a:gd name="connsiteX43" fmla="*/ 8956 w 229432"/>
                  <a:gd name="connsiteY43" fmla="*/ 291543 h 332212"/>
                  <a:gd name="connsiteX44" fmla="*/ 27865 w 229432"/>
                  <a:gd name="connsiteY44" fmla="*/ 262769 h 33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9432" h="332212">
                    <a:moveTo>
                      <a:pt x="12656" y="327634"/>
                    </a:moveTo>
                    <a:cubicBezTo>
                      <a:pt x="25563" y="336102"/>
                      <a:pt x="43074" y="332485"/>
                      <a:pt x="51542" y="319577"/>
                    </a:cubicBezTo>
                    <a:lnTo>
                      <a:pt x="220158" y="62583"/>
                    </a:lnTo>
                    <a:lnTo>
                      <a:pt x="229366" y="6351"/>
                    </a:lnTo>
                    <a:cubicBezTo>
                      <a:pt x="229695" y="4213"/>
                      <a:pt x="228791" y="2158"/>
                      <a:pt x="226982" y="925"/>
                    </a:cubicBezTo>
                    <a:cubicBezTo>
                      <a:pt x="225174" y="-308"/>
                      <a:pt x="222954" y="-308"/>
                      <a:pt x="221063" y="925"/>
                    </a:cubicBezTo>
                    <a:lnTo>
                      <a:pt x="173133" y="31754"/>
                    </a:lnTo>
                    <a:lnTo>
                      <a:pt x="4517" y="288748"/>
                    </a:lnTo>
                    <a:cubicBezTo>
                      <a:pt x="-3869" y="301655"/>
                      <a:pt x="-251" y="319166"/>
                      <a:pt x="12656" y="327634"/>
                    </a:cubicBezTo>
                    <a:close/>
                    <a:moveTo>
                      <a:pt x="77356" y="270744"/>
                    </a:moveTo>
                    <a:lnTo>
                      <a:pt x="68807" y="265153"/>
                    </a:lnTo>
                    <a:lnTo>
                      <a:pt x="205525" y="56664"/>
                    </a:lnTo>
                    <a:lnTo>
                      <a:pt x="214075" y="62255"/>
                    </a:lnTo>
                    <a:lnTo>
                      <a:pt x="77356" y="270744"/>
                    </a:lnTo>
                    <a:close/>
                    <a:moveTo>
                      <a:pt x="223940" y="5282"/>
                    </a:moveTo>
                    <a:lnTo>
                      <a:pt x="224187" y="5446"/>
                    </a:lnTo>
                    <a:lnTo>
                      <a:pt x="221227" y="23615"/>
                    </a:lnTo>
                    <a:lnTo>
                      <a:pt x="208402" y="15229"/>
                    </a:lnTo>
                    <a:lnTo>
                      <a:pt x="223940" y="5282"/>
                    </a:lnTo>
                    <a:close/>
                    <a:moveTo>
                      <a:pt x="203634" y="18354"/>
                    </a:moveTo>
                    <a:lnTo>
                      <a:pt x="220323" y="29288"/>
                    </a:lnTo>
                    <a:lnTo>
                      <a:pt x="215801" y="57158"/>
                    </a:lnTo>
                    <a:lnTo>
                      <a:pt x="179957" y="33645"/>
                    </a:lnTo>
                    <a:lnTo>
                      <a:pt x="203634" y="18354"/>
                    </a:lnTo>
                    <a:close/>
                    <a:moveTo>
                      <a:pt x="201167" y="53869"/>
                    </a:moveTo>
                    <a:lnTo>
                      <a:pt x="64449" y="262358"/>
                    </a:lnTo>
                    <a:lnTo>
                      <a:pt x="51296" y="253726"/>
                    </a:lnTo>
                    <a:lnTo>
                      <a:pt x="188014" y="45237"/>
                    </a:lnTo>
                    <a:lnTo>
                      <a:pt x="201167" y="53869"/>
                    </a:lnTo>
                    <a:close/>
                    <a:moveTo>
                      <a:pt x="175846" y="37263"/>
                    </a:moveTo>
                    <a:lnTo>
                      <a:pt x="183656" y="42360"/>
                    </a:lnTo>
                    <a:lnTo>
                      <a:pt x="46939" y="250849"/>
                    </a:lnTo>
                    <a:lnTo>
                      <a:pt x="39128" y="245751"/>
                    </a:lnTo>
                    <a:lnTo>
                      <a:pt x="175846" y="37263"/>
                    </a:lnTo>
                    <a:close/>
                    <a:moveTo>
                      <a:pt x="36251" y="250026"/>
                    </a:moveTo>
                    <a:lnTo>
                      <a:pt x="74479" y="275101"/>
                    </a:lnTo>
                    <a:lnTo>
                      <a:pt x="68971" y="283486"/>
                    </a:lnTo>
                    <a:lnTo>
                      <a:pt x="30743" y="258412"/>
                    </a:lnTo>
                    <a:lnTo>
                      <a:pt x="36251" y="250026"/>
                    </a:lnTo>
                    <a:close/>
                    <a:moveTo>
                      <a:pt x="27865" y="262769"/>
                    </a:moveTo>
                    <a:lnTo>
                      <a:pt x="66094" y="287844"/>
                    </a:lnTo>
                    <a:lnTo>
                      <a:pt x="47185" y="316618"/>
                    </a:lnTo>
                    <a:cubicBezTo>
                      <a:pt x="40279" y="327141"/>
                      <a:pt x="26056" y="330101"/>
                      <a:pt x="15534" y="323195"/>
                    </a:cubicBezTo>
                    <a:cubicBezTo>
                      <a:pt x="5010" y="316289"/>
                      <a:pt x="2051" y="302066"/>
                      <a:pt x="8956" y="291543"/>
                    </a:cubicBezTo>
                    <a:lnTo>
                      <a:pt x="27865" y="262769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107C0291-A76C-42FC-B0D8-1E83933C7412}"/>
                </a:ext>
              </a:extLst>
            </p:cNvPr>
            <p:cNvSpPr/>
            <p:nvPr/>
          </p:nvSpPr>
          <p:spPr>
            <a:xfrm>
              <a:off x="3388253" y="6222924"/>
              <a:ext cx="386724" cy="298531"/>
            </a:xfrm>
            <a:custGeom>
              <a:avLst/>
              <a:gdLst>
                <a:gd name="connsiteX0" fmla="*/ 383107 w 386724"/>
                <a:gd name="connsiteY0" fmla="*/ 93824 h 298531"/>
                <a:gd name="connsiteX1" fmla="*/ 196239 w 386724"/>
                <a:gd name="connsiteY1" fmla="*/ 678 h 298531"/>
                <a:gd name="connsiteX2" fmla="*/ 190484 w 386724"/>
                <a:gd name="connsiteY2" fmla="*/ 678 h 298531"/>
                <a:gd name="connsiteX3" fmla="*/ 3617 w 386724"/>
                <a:gd name="connsiteY3" fmla="*/ 93824 h 298531"/>
                <a:gd name="connsiteX4" fmla="*/ 0 w 386724"/>
                <a:gd name="connsiteY4" fmla="*/ 99579 h 298531"/>
                <a:gd name="connsiteX5" fmla="*/ 3535 w 386724"/>
                <a:gd name="connsiteY5" fmla="*/ 105416 h 298531"/>
                <a:gd name="connsiteX6" fmla="*/ 92570 w 386724"/>
                <a:gd name="connsiteY6" fmla="*/ 150139 h 298531"/>
                <a:gd name="connsiteX7" fmla="*/ 92570 w 386724"/>
                <a:gd name="connsiteY7" fmla="*/ 152934 h 298531"/>
                <a:gd name="connsiteX8" fmla="*/ 92570 w 386724"/>
                <a:gd name="connsiteY8" fmla="*/ 197822 h 298531"/>
                <a:gd name="connsiteX9" fmla="*/ 193280 w 386724"/>
                <a:gd name="connsiteY9" fmla="*/ 298531 h 298531"/>
                <a:gd name="connsiteX10" fmla="*/ 264475 w 386724"/>
                <a:gd name="connsiteY10" fmla="*/ 269017 h 298531"/>
                <a:gd name="connsiteX11" fmla="*/ 293989 w 386724"/>
                <a:gd name="connsiteY11" fmla="*/ 197822 h 298531"/>
                <a:gd name="connsiteX12" fmla="*/ 293989 w 386724"/>
                <a:gd name="connsiteY12" fmla="*/ 152934 h 298531"/>
                <a:gd name="connsiteX13" fmla="*/ 293989 w 386724"/>
                <a:gd name="connsiteY13" fmla="*/ 150139 h 298531"/>
                <a:gd name="connsiteX14" fmla="*/ 326627 w 386724"/>
                <a:gd name="connsiteY14" fmla="*/ 133779 h 298531"/>
                <a:gd name="connsiteX15" fmla="*/ 326627 w 386724"/>
                <a:gd name="connsiteY15" fmla="*/ 228405 h 298531"/>
                <a:gd name="connsiteX16" fmla="*/ 328189 w 386724"/>
                <a:gd name="connsiteY16" fmla="*/ 230789 h 298531"/>
                <a:gd name="connsiteX17" fmla="*/ 330984 w 386724"/>
                <a:gd name="connsiteY17" fmla="*/ 230378 h 298531"/>
                <a:gd name="connsiteX18" fmla="*/ 343069 w 386724"/>
                <a:gd name="connsiteY18" fmla="*/ 219854 h 298531"/>
                <a:gd name="connsiteX19" fmla="*/ 353428 w 386724"/>
                <a:gd name="connsiteY19" fmla="*/ 230213 h 298531"/>
                <a:gd name="connsiteX20" fmla="*/ 355237 w 386724"/>
                <a:gd name="connsiteY20" fmla="*/ 230953 h 298531"/>
                <a:gd name="connsiteX21" fmla="*/ 356223 w 386724"/>
                <a:gd name="connsiteY21" fmla="*/ 230789 h 298531"/>
                <a:gd name="connsiteX22" fmla="*/ 357868 w 386724"/>
                <a:gd name="connsiteY22" fmla="*/ 228405 h 298531"/>
                <a:gd name="connsiteX23" fmla="*/ 357868 w 386724"/>
                <a:gd name="connsiteY23" fmla="*/ 118159 h 298531"/>
                <a:gd name="connsiteX24" fmla="*/ 383189 w 386724"/>
                <a:gd name="connsiteY24" fmla="*/ 105498 h 298531"/>
                <a:gd name="connsiteX25" fmla="*/ 383189 w 386724"/>
                <a:gd name="connsiteY25" fmla="*/ 105498 h 298531"/>
                <a:gd name="connsiteX26" fmla="*/ 386724 w 386724"/>
                <a:gd name="connsiteY26" fmla="*/ 99661 h 298531"/>
                <a:gd name="connsiteX27" fmla="*/ 383107 w 386724"/>
                <a:gd name="connsiteY27" fmla="*/ 93824 h 298531"/>
                <a:gd name="connsiteX28" fmla="*/ 288892 w 386724"/>
                <a:gd name="connsiteY28" fmla="*/ 197739 h 298531"/>
                <a:gd name="connsiteX29" fmla="*/ 260940 w 386724"/>
                <a:gd name="connsiteY29" fmla="*/ 265235 h 298531"/>
                <a:gd name="connsiteX30" fmla="*/ 193444 w 386724"/>
                <a:gd name="connsiteY30" fmla="*/ 293187 h 298531"/>
                <a:gd name="connsiteX31" fmla="*/ 97914 w 386724"/>
                <a:gd name="connsiteY31" fmla="*/ 197657 h 298531"/>
                <a:gd name="connsiteX32" fmla="*/ 97914 w 386724"/>
                <a:gd name="connsiteY32" fmla="*/ 184750 h 298531"/>
                <a:gd name="connsiteX33" fmla="*/ 193444 w 386724"/>
                <a:gd name="connsiteY33" fmla="*/ 253562 h 298531"/>
                <a:gd name="connsiteX34" fmla="*/ 264640 w 386724"/>
                <a:gd name="connsiteY34" fmla="*/ 224047 h 298531"/>
                <a:gd name="connsiteX35" fmla="*/ 288892 w 386724"/>
                <a:gd name="connsiteY35" fmla="*/ 184914 h 298531"/>
                <a:gd name="connsiteX36" fmla="*/ 288892 w 386724"/>
                <a:gd name="connsiteY36" fmla="*/ 197739 h 298531"/>
                <a:gd name="connsiteX37" fmla="*/ 288892 w 386724"/>
                <a:gd name="connsiteY37" fmla="*/ 152852 h 298531"/>
                <a:gd name="connsiteX38" fmla="*/ 260940 w 386724"/>
                <a:gd name="connsiteY38" fmla="*/ 220430 h 298531"/>
                <a:gd name="connsiteX39" fmla="*/ 193444 w 386724"/>
                <a:gd name="connsiteY39" fmla="*/ 248382 h 298531"/>
                <a:gd name="connsiteX40" fmla="*/ 97914 w 386724"/>
                <a:gd name="connsiteY40" fmla="*/ 152852 h 298531"/>
                <a:gd name="connsiteX41" fmla="*/ 97914 w 386724"/>
                <a:gd name="connsiteY41" fmla="*/ 152688 h 298531"/>
                <a:gd name="connsiteX42" fmla="*/ 190484 w 386724"/>
                <a:gd name="connsiteY42" fmla="*/ 199137 h 298531"/>
                <a:gd name="connsiteX43" fmla="*/ 191882 w 386724"/>
                <a:gd name="connsiteY43" fmla="*/ 199631 h 298531"/>
                <a:gd name="connsiteX44" fmla="*/ 192704 w 386724"/>
                <a:gd name="connsiteY44" fmla="*/ 199712 h 298531"/>
                <a:gd name="connsiteX45" fmla="*/ 193362 w 386724"/>
                <a:gd name="connsiteY45" fmla="*/ 199795 h 298531"/>
                <a:gd name="connsiteX46" fmla="*/ 193362 w 386724"/>
                <a:gd name="connsiteY46" fmla="*/ 199795 h 298531"/>
                <a:gd name="connsiteX47" fmla="*/ 194677 w 386724"/>
                <a:gd name="connsiteY47" fmla="*/ 199631 h 298531"/>
                <a:gd name="connsiteX48" fmla="*/ 194842 w 386724"/>
                <a:gd name="connsiteY48" fmla="*/ 199631 h 298531"/>
                <a:gd name="connsiteX49" fmla="*/ 196239 w 386724"/>
                <a:gd name="connsiteY49" fmla="*/ 199137 h 298531"/>
                <a:gd name="connsiteX50" fmla="*/ 288810 w 386724"/>
                <a:gd name="connsiteY50" fmla="*/ 152688 h 298531"/>
                <a:gd name="connsiteX51" fmla="*/ 288810 w 386724"/>
                <a:gd name="connsiteY51" fmla="*/ 152852 h 298531"/>
                <a:gd name="connsiteX52" fmla="*/ 352688 w 386724"/>
                <a:gd name="connsiteY52" fmla="*/ 222074 h 298531"/>
                <a:gd name="connsiteX53" fmla="*/ 345043 w 386724"/>
                <a:gd name="connsiteY53" fmla="*/ 214429 h 298531"/>
                <a:gd name="connsiteX54" fmla="*/ 341508 w 386724"/>
                <a:gd name="connsiteY54" fmla="*/ 214264 h 298531"/>
                <a:gd name="connsiteX55" fmla="*/ 331971 w 386724"/>
                <a:gd name="connsiteY55" fmla="*/ 222568 h 298531"/>
                <a:gd name="connsiteX56" fmla="*/ 331971 w 386724"/>
                <a:gd name="connsiteY56" fmla="*/ 129422 h 298531"/>
                <a:gd name="connsiteX57" fmla="*/ 331971 w 386724"/>
                <a:gd name="connsiteY57" fmla="*/ 129339 h 298531"/>
                <a:gd name="connsiteX58" fmla="*/ 331971 w 386724"/>
                <a:gd name="connsiteY58" fmla="*/ 129257 h 298531"/>
                <a:gd name="connsiteX59" fmla="*/ 331889 w 386724"/>
                <a:gd name="connsiteY59" fmla="*/ 128928 h 298531"/>
                <a:gd name="connsiteX60" fmla="*/ 331806 w 386724"/>
                <a:gd name="connsiteY60" fmla="*/ 128600 h 298531"/>
                <a:gd name="connsiteX61" fmla="*/ 331560 w 386724"/>
                <a:gd name="connsiteY61" fmla="*/ 128189 h 298531"/>
                <a:gd name="connsiteX62" fmla="*/ 331395 w 386724"/>
                <a:gd name="connsiteY62" fmla="*/ 127942 h 298531"/>
                <a:gd name="connsiteX63" fmla="*/ 330984 w 386724"/>
                <a:gd name="connsiteY63" fmla="*/ 127531 h 298531"/>
                <a:gd name="connsiteX64" fmla="*/ 330820 w 386724"/>
                <a:gd name="connsiteY64" fmla="*/ 127366 h 298531"/>
                <a:gd name="connsiteX65" fmla="*/ 330080 w 386724"/>
                <a:gd name="connsiteY65" fmla="*/ 127038 h 298531"/>
                <a:gd name="connsiteX66" fmla="*/ 194760 w 386724"/>
                <a:gd name="connsiteY66" fmla="*/ 86671 h 298531"/>
                <a:gd name="connsiteX67" fmla="*/ 192704 w 386724"/>
                <a:gd name="connsiteY67" fmla="*/ 84781 h 298531"/>
                <a:gd name="connsiteX68" fmla="*/ 191636 w 386724"/>
                <a:gd name="connsiteY68" fmla="*/ 83712 h 298531"/>
                <a:gd name="connsiteX69" fmla="*/ 190978 w 386724"/>
                <a:gd name="connsiteY69" fmla="*/ 72367 h 298531"/>
                <a:gd name="connsiteX70" fmla="*/ 202570 w 386724"/>
                <a:gd name="connsiteY70" fmla="*/ 68256 h 298531"/>
                <a:gd name="connsiteX71" fmla="*/ 352688 w 386724"/>
                <a:gd name="connsiteY71" fmla="*/ 118323 h 298531"/>
                <a:gd name="connsiteX72" fmla="*/ 352688 w 386724"/>
                <a:gd name="connsiteY72" fmla="*/ 222074 h 298531"/>
                <a:gd name="connsiteX73" fmla="*/ 380805 w 386724"/>
                <a:gd name="connsiteY73" fmla="*/ 100730 h 298531"/>
                <a:gd name="connsiteX74" fmla="*/ 355073 w 386724"/>
                <a:gd name="connsiteY74" fmla="*/ 113637 h 298531"/>
                <a:gd name="connsiteX75" fmla="*/ 204132 w 386724"/>
                <a:gd name="connsiteY75" fmla="*/ 63323 h 298531"/>
                <a:gd name="connsiteX76" fmla="*/ 186620 w 386724"/>
                <a:gd name="connsiteY76" fmla="*/ 69489 h 298531"/>
                <a:gd name="connsiteX77" fmla="*/ 187689 w 386724"/>
                <a:gd name="connsiteY77" fmla="*/ 87165 h 298531"/>
                <a:gd name="connsiteX78" fmla="*/ 189169 w 386724"/>
                <a:gd name="connsiteY78" fmla="*/ 88645 h 298531"/>
                <a:gd name="connsiteX79" fmla="*/ 191718 w 386724"/>
                <a:gd name="connsiteY79" fmla="*/ 90946 h 298531"/>
                <a:gd name="connsiteX80" fmla="*/ 192704 w 386724"/>
                <a:gd name="connsiteY80" fmla="*/ 91522 h 298531"/>
                <a:gd name="connsiteX81" fmla="*/ 322352 w 386724"/>
                <a:gd name="connsiteY81" fmla="*/ 130162 h 298531"/>
                <a:gd name="connsiteX82" fmla="*/ 290454 w 386724"/>
                <a:gd name="connsiteY82" fmla="*/ 146193 h 298531"/>
                <a:gd name="connsiteX83" fmla="*/ 290454 w 386724"/>
                <a:gd name="connsiteY83" fmla="*/ 146193 h 298531"/>
                <a:gd name="connsiteX84" fmla="*/ 194102 w 386724"/>
                <a:gd name="connsiteY84" fmla="*/ 194533 h 298531"/>
                <a:gd name="connsiteX85" fmla="*/ 192951 w 386724"/>
                <a:gd name="connsiteY85" fmla="*/ 194533 h 298531"/>
                <a:gd name="connsiteX86" fmla="*/ 96599 w 386724"/>
                <a:gd name="connsiteY86" fmla="*/ 146193 h 298531"/>
                <a:gd name="connsiteX87" fmla="*/ 96599 w 386724"/>
                <a:gd name="connsiteY87" fmla="*/ 146193 h 298531"/>
                <a:gd name="connsiteX88" fmla="*/ 6084 w 386724"/>
                <a:gd name="connsiteY88" fmla="*/ 100812 h 298531"/>
                <a:gd name="connsiteX89" fmla="*/ 5426 w 386724"/>
                <a:gd name="connsiteY89" fmla="*/ 99661 h 298531"/>
                <a:gd name="connsiteX90" fmla="*/ 6166 w 386724"/>
                <a:gd name="connsiteY90" fmla="*/ 98510 h 298531"/>
                <a:gd name="connsiteX91" fmla="*/ 192951 w 386724"/>
                <a:gd name="connsiteY91" fmla="*/ 5446 h 298531"/>
                <a:gd name="connsiteX92" fmla="*/ 193609 w 386724"/>
                <a:gd name="connsiteY92" fmla="*/ 5282 h 298531"/>
                <a:gd name="connsiteX93" fmla="*/ 194184 w 386724"/>
                <a:gd name="connsiteY93" fmla="*/ 5364 h 298531"/>
                <a:gd name="connsiteX94" fmla="*/ 381051 w 386724"/>
                <a:gd name="connsiteY94" fmla="*/ 98510 h 298531"/>
                <a:gd name="connsiteX95" fmla="*/ 381709 w 386724"/>
                <a:gd name="connsiteY95" fmla="*/ 99579 h 298531"/>
                <a:gd name="connsiteX96" fmla="*/ 380805 w 386724"/>
                <a:gd name="connsiteY96" fmla="*/ 100730 h 29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6724" h="298531">
                  <a:moveTo>
                    <a:pt x="383107" y="93824"/>
                  </a:moveTo>
                  <a:lnTo>
                    <a:pt x="196239" y="678"/>
                  </a:lnTo>
                  <a:cubicBezTo>
                    <a:pt x="194431" y="-226"/>
                    <a:pt x="192293" y="-226"/>
                    <a:pt x="190484" y="678"/>
                  </a:cubicBezTo>
                  <a:lnTo>
                    <a:pt x="3617" y="93824"/>
                  </a:lnTo>
                  <a:cubicBezTo>
                    <a:pt x="1397" y="94892"/>
                    <a:pt x="0" y="97112"/>
                    <a:pt x="0" y="99579"/>
                  </a:cubicBezTo>
                  <a:cubicBezTo>
                    <a:pt x="0" y="102045"/>
                    <a:pt x="1315" y="104265"/>
                    <a:pt x="3535" y="105416"/>
                  </a:cubicBezTo>
                  <a:lnTo>
                    <a:pt x="92570" y="150139"/>
                  </a:lnTo>
                  <a:lnTo>
                    <a:pt x="92570" y="152934"/>
                  </a:lnTo>
                  <a:lnTo>
                    <a:pt x="92570" y="197822"/>
                  </a:lnTo>
                  <a:cubicBezTo>
                    <a:pt x="92570" y="253315"/>
                    <a:pt x="137705" y="298531"/>
                    <a:pt x="193280" y="298531"/>
                  </a:cubicBezTo>
                  <a:cubicBezTo>
                    <a:pt x="220163" y="298531"/>
                    <a:pt x="245484" y="288090"/>
                    <a:pt x="264475" y="269017"/>
                  </a:cubicBezTo>
                  <a:cubicBezTo>
                    <a:pt x="283466" y="250026"/>
                    <a:pt x="293989" y="224705"/>
                    <a:pt x="293989" y="197822"/>
                  </a:cubicBezTo>
                  <a:lnTo>
                    <a:pt x="293989" y="152934"/>
                  </a:lnTo>
                  <a:lnTo>
                    <a:pt x="293989" y="150139"/>
                  </a:lnTo>
                  <a:lnTo>
                    <a:pt x="326627" y="133779"/>
                  </a:lnTo>
                  <a:lnTo>
                    <a:pt x="326627" y="228405"/>
                  </a:lnTo>
                  <a:cubicBezTo>
                    <a:pt x="326627" y="229391"/>
                    <a:pt x="327203" y="230378"/>
                    <a:pt x="328189" y="230789"/>
                  </a:cubicBezTo>
                  <a:cubicBezTo>
                    <a:pt x="329094" y="231200"/>
                    <a:pt x="330244" y="231035"/>
                    <a:pt x="330984" y="230378"/>
                  </a:cubicBezTo>
                  <a:lnTo>
                    <a:pt x="343069" y="219854"/>
                  </a:lnTo>
                  <a:lnTo>
                    <a:pt x="353428" y="230213"/>
                  </a:lnTo>
                  <a:cubicBezTo>
                    <a:pt x="353921" y="230706"/>
                    <a:pt x="354579" y="230953"/>
                    <a:pt x="355237" y="230953"/>
                  </a:cubicBezTo>
                  <a:cubicBezTo>
                    <a:pt x="355566" y="230953"/>
                    <a:pt x="355895" y="230871"/>
                    <a:pt x="356223" y="230789"/>
                  </a:cubicBezTo>
                  <a:cubicBezTo>
                    <a:pt x="357210" y="230378"/>
                    <a:pt x="357868" y="229473"/>
                    <a:pt x="357868" y="228405"/>
                  </a:cubicBezTo>
                  <a:lnTo>
                    <a:pt x="357868" y="118159"/>
                  </a:lnTo>
                  <a:lnTo>
                    <a:pt x="383189" y="105498"/>
                  </a:lnTo>
                  <a:cubicBezTo>
                    <a:pt x="383189" y="105498"/>
                    <a:pt x="383189" y="105498"/>
                    <a:pt x="383189" y="105498"/>
                  </a:cubicBezTo>
                  <a:cubicBezTo>
                    <a:pt x="385409" y="104347"/>
                    <a:pt x="386724" y="102127"/>
                    <a:pt x="386724" y="99661"/>
                  </a:cubicBezTo>
                  <a:cubicBezTo>
                    <a:pt x="386724" y="97112"/>
                    <a:pt x="385326" y="94892"/>
                    <a:pt x="383107" y="93824"/>
                  </a:cubicBezTo>
                  <a:close/>
                  <a:moveTo>
                    <a:pt x="288892" y="197739"/>
                  </a:moveTo>
                  <a:cubicBezTo>
                    <a:pt x="288892" y="223225"/>
                    <a:pt x="278944" y="247231"/>
                    <a:pt x="260940" y="265235"/>
                  </a:cubicBezTo>
                  <a:cubicBezTo>
                    <a:pt x="242936" y="283240"/>
                    <a:pt x="218930" y="293187"/>
                    <a:pt x="193444" y="293187"/>
                  </a:cubicBezTo>
                  <a:cubicBezTo>
                    <a:pt x="140829" y="293187"/>
                    <a:pt x="97914" y="250355"/>
                    <a:pt x="97914" y="197657"/>
                  </a:cubicBezTo>
                  <a:lnTo>
                    <a:pt x="97914" y="184750"/>
                  </a:lnTo>
                  <a:cubicBezTo>
                    <a:pt x="111315" y="224705"/>
                    <a:pt x="149050" y="253562"/>
                    <a:pt x="193444" y="253562"/>
                  </a:cubicBezTo>
                  <a:cubicBezTo>
                    <a:pt x="220327" y="253562"/>
                    <a:pt x="245649" y="243121"/>
                    <a:pt x="264640" y="224047"/>
                  </a:cubicBezTo>
                  <a:cubicBezTo>
                    <a:pt x="275820" y="212867"/>
                    <a:pt x="284041" y="199466"/>
                    <a:pt x="288892" y="184914"/>
                  </a:cubicBezTo>
                  <a:lnTo>
                    <a:pt x="288892" y="197739"/>
                  </a:lnTo>
                  <a:close/>
                  <a:moveTo>
                    <a:pt x="288892" y="152852"/>
                  </a:moveTo>
                  <a:cubicBezTo>
                    <a:pt x="288892" y="178420"/>
                    <a:pt x="278944" y="202343"/>
                    <a:pt x="260940" y="220430"/>
                  </a:cubicBezTo>
                  <a:cubicBezTo>
                    <a:pt x="242936" y="238517"/>
                    <a:pt x="218930" y="248382"/>
                    <a:pt x="193444" y="248382"/>
                  </a:cubicBezTo>
                  <a:cubicBezTo>
                    <a:pt x="140829" y="248382"/>
                    <a:pt x="97914" y="205550"/>
                    <a:pt x="97914" y="152852"/>
                  </a:cubicBezTo>
                  <a:lnTo>
                    <a:pt x="97914" y="152688"/>
                  </a:lnTo>
                  <a:lnTo>
                    <a:pt x="190484" y="199137"/>
                  </a:lnTo>
                  <a:cubicBezTo>
                    <a:pt x="190978" y="199384"/>
                    <a:pt x="191389" y="199548"/>
                    <a:pt x="191882" y="199631"/>
                  </a:cubicBezTo>
                  <a:cubicBezTo>
                    <a:pt x="192129" y="199712"/>
                    <a:pt x="192375" y="199712"/>
                    <a:pt x="192704" y="199712"/>
                  </a:cubicBezTo>
                  <a:cubicBezTo>
                    <a:pt x="192951" y="199712"/>
                    <a:pt x="193198" y="199795"/>
                    <a:pt x="193362" y="199795"/>
                  </a:cubicBezTo>
                  <a:cubicBezTo>
                    <a:pt x="193362" y="199795"/>
                    <a:pt x="193362" y="199795"/>
                    <a:pt x="193362" y="199795"/>
                  </a:cubicBezTo>
                  <a:cubicBezTo>
                    <a:pt x="193773" y="199795"/>
                    <a:pt x="194266" y="199712"/>
                    <a:pt x="194677" y="199631"/>
                  </a:cubicBezTo>
                  <a:cubicBezTo>
                    <a:pt x="194760" y="199631"/>
                    <a:pt x="194760" y="199631"/>
                    <a:pt x="194842" y="199631"/>
                  </a:cubicBezTo>
                  <a:cubicBezTo>
                    <a:pt x="195335" y="199548"/>
                    <a:pt x="195828" y="199384"/>
                    <a:pt x="196239" y="199137"/>
                  </a:cubicBezTo>
                  <a:lnTo>
                    <a:pt x="288810" y="152688"/>
                  </a:lnTo>
                  <a:lnTo>
                    <a:pt x="288810" y="152852"/>
                  </a:lnTo>
                  <a:close/>
                  <a:moveTo>
                    <a:pt x="352688" y="222074"/>
                  </a:moveTo>
                  <a:lnTo>
                    <a:pt x="345043" y="214429"/>
                  </a:lnTo>
                  <a:cubicBezTo>
                    <a:pt x="344056" y="213442"/>
                    <a:pt x="342494" y="213442"/>
                    <a:pt x="341508" y="214264"/>
                  </a:cubicBezTo>
                  <a:lnTo>
                    <a:pt x="331971" y="222568"/>
                  </a:lnTo>
                  <a:lnTo>
                    <a:pt x="331971" y="129422"/>
                  </a:lnTo>
                  <a:cubicBezTo>
                    <a:pt x="331971" y="129422"/>
                    <a:pt x="331971" y="129339"/>
                    <a:pt x="331971" y="129339"/>
                  </a:cubicBezTo>
                  <a:cubicBezTo>
                    <a:pt x="331971" y="129339"/>
                    <a:pt x="331971" y="129257"/>
                    <a:pt x="331971" y="129257"/>
                  </a:cubicBezTo>
                  <a:cubicBezTo>
                    <a:pt x="331971" y="129175"/>
                    <a:pt x="331889" y="129011"/>
                    <a:pt x="331889" y="128928"/>
                  </a:cubicBezTo>
                  <a:cubicBezTo>
                    <a:pt x="331889" y="128846"/>
                    <a:pt x="331889" y="128682"/>
                    <a:pt x="331806" y="128600"/>
                  </a:cubicBezTo>
                  <a:cubicBezTo>
                    <a:pt x="331724" y="128435"/>
                    <a:pt x="331642" y="128353"/>
                    <a:pt x="331560" y="128189"/>
                  </a:cubicBezTo>
                  <a:cubicBezTo>
                    <a:pt x="331478" y="128106"/>
                    <a:pt x="331478" y="128024"/>
                    <a:pt x="331395" y="127942"/>
                  </a:cubicBezTo>
                  <a:cubicBezTo>
                    <a:pt x="331313" y="127777"/>
                    <a:pt x="331149" y="127695"/>
                    <a:pt x="330984" y="127531"/>
                  </a:cubicBezTo>
                  <a:cubicBezTo>
                    <a:pt x="330902" y="127449"/>
                    <a:pt x="330902" y="127366"/>
                    <a:pt x="330820" y="127366"/>
                  </a:cubicBezTo>
                  <a:cubicBezTo>
                    <a:pt x="330573" y="127202"/>
                    <a:pt x="330327" y="127120"/>
                    <a:pt x="330080" y="127038"/>
                  </a:cubicBezTo>
                  <a:lnTo>
                    <a:pt x="194760" y="86671"/>
                  </a:lnTo>
                  <a:lnTo>
                    <a:pt x="192704" y="84781"/>
                  </a:lnTo>
                  <a:cubicBezTo>
                    <a:pt x="192375" y="84452"/>
                    <a:pt x="191964" y="84123"/>
                    <a:pt x="191636" y="83712"/>
                  </a:cubicBezTo>
                  <a:cubicBezTo>
                    <a:pt x="188183" y="79848"/>
                    <a:pt x="189087" y="75326"/>
                    <a:pt x="190978" y="72367"/>
                  </a:cubicBezTo>
                  <a:cubicBezTo>
                    <a:pt x="192951" y="69325"/>
                    <a:pt x="197226" y="66448"/>
                    <a:pt x="202570" y="68256"/>
                  </a:cubicBezTo>
                  <a:lnTo>
                    <a:pt x="352688" y="118323"/>
                  </a:lnTo>
                  <a:lnTo>
                    <a:pt x="352688" y="222074"/>
                  </a:lnTo>
                  <a:close/>
                  <a:moveTo>
                    <a:pt x="380805" y="100730"/>
                  </a:moveTo>
                  <a:lnTo>
                    <a:pt x="355073" y="113637"/>
                  </a:lnTo>
                  <a:lnTo>
                    <a:pt x="204132" y="63323"/>
                  </a:lnTo>
                  <a:cubicBezTo>
                    <a:pt x="197555" y="61104"/>
                    <a:pt x="190484" y="63570"/>
                    <a:pt x="186620" y="69489"/>
                  </a:cubicBezTo>
                  <a:cubicBezTo>
                    <a:pt x="182839" y="75162"/>
                    <a:pt x="183250" y="82067"/>
                    <a:pt x="187689" y="87165"/>
                  </a:cubicBezTo>
                  <a:cubicBezTo>
                    <a:pt x="188100" y="87658"/>
                    <a:pt x="188594" y="88152"/>
                    <a:pt x="189169" y="88645"/>
                  </a:cubicBezTo>
                  <a:lnTo>
                    <a:pt x="191718" y="90946"/>
                  </a:lnTo>
                  <a:cubicBezTo>
                    <a:pt x="192046" y="91193"/>
                    <a:pt x="192375" y="91440"/>
                    <a:pt x="192704" y="91522"/>
                  </a:cubicBezTo>
                  <a:lnTo>
                    <a:pt x="322352" y="130162"/>
                  </a:lnTo>
                  <a:lnTo>
                    <a:pt x="290454" y="146193"/>
                  </a:lnTo>
                  <a:cubicBezTo>
                    <a:pt x="290454" y="146193"/>
                    <a:pt x="290454" y="146193"/>
                    <a:pt x="290454" y="146193"/>
                  </a:cubicBezTo>
                  <a:lnTo>
                    <a:pt x="194102" y="194533"/>
                  </a:lnTo>
                  <a:cubicBezTo>
                    <a:pt x="193773" y="194698"/>
                    <a:pt x="193280" y="194698"/>
                    <a:pt x="192951" y="194533"/>
                  </a:cubicBezTo>
                  <a:lnTo>
                    <a:pt x="96599" y="146193"/>
                  </a:lnTo>
                  <a:cubicBezTo>
                    <a:pt x="96599" y="146193"/>
                    <a:pt x="96599" y="146193"/>
                    <a:pt x="96599" y="146193"/>
                  </a:cubicBezTo>
                  <a:lnTo>
                    <a:pt x="6084" y="100812"/>
                  </a:lnTo>
                  <a:cubicBezTo>
                    <a:pt x="5426" y="100483"/>
                    <a:pt x="5426" y="99908"/>
                    <a:pt x="5426" y="99661"/>
                  </a:cubicBezTo>
                  <a:cubicBezTo>
                    <a:pt x="5426" y="99415"/>
                    <a:pt x="5508" y="98839"/>
                    <a:pt x="6166" y="98510"/>
                  </a:cubicBezTo>
                  <a:lnTo>
                    <a:pt x="192951" y="5446"/>
                  </a:lnTo>
                  <a:cubicBezTo>
                    <a:pt x="193115" y="5364"/>
                    <a:pt x="193362" y="5282"/>
                    <a:pt x="193609" y="5282"/>
                  </a:cubicBezTo>
                  <a:cubicBezTo>
                    <a:pt x="193773" y="5282"/>
                    <a:pt x="194020" y="5282"/>
                    <a:pt x="194184" y="5364"/>
                  </a:cubicBezTo>
                  <a:lnTo>
                    <a:pt x="381051" y="98510"/>
                  </a:lnTo>
                  <a:cubicBezTo>
                    <a:pt x="381627" y="98839"/>
                    <a:pt x="381709" y="99332"/>
                    <a:pt x="381709" y="99579"/>
                  </a:cubicBezTo>
                  <a:cubicBezTo>
                    <a:pt x="381545" y="99825"/>
                    <a:pt x="381462" y="100401"/>
                    <a:pt x="380805" y="100730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76C3259F-2FA5-42FC-85F4-EF2057D8768E}"/>
                </a:ext>
              </a:extLst>
            </p:cNvPr>
            <p:cNvSpPr/>
            <p:nvPr/>
          </p:nvSpPr>
          <p:spPr>
            <a:xfrm>
              <a:off x="8525468" y="3897624"/>
              <a:ext cx="295266" cy="380517"/>
            </a:xfrm>
            <a:custGeom>
              <a:avLst/>
              <a:gdLst>
                <a:gd name="connsiteX0" fmla="*/ 168813 w 295266"/>
                <a:gd name="connsiteY0" fmla="*/ 377971 h 380517"/>
                <a:gd name="connsiteX1" fmla="*/ 294022 w 295266"/>
                <a:gd name="connsiteY1" fmla="*/ 210916 h 380517"/>
                <a:gd name="connsiteX2" fmla="*/ 295008 w 295266"/>
                <a:gd name="connsiteY2" fmla="*/ 205244 h 380517"/>
                <a:gd name="connsiteX3" fmla="*/ 237049 w 295266"/>
                <a:gd name="connsiteY3" fmla="*/ 4730 h 380517"/>
                <a:gd name="connsiteX4" fmla="*/ 232034 w 295266"/>
                <a:gd name="connsiteY4" fmla="*/ 126 h 380517"/>
                <a:gd name="connsiteX5" fmla="*/ 225704 w 295266"/>
                <a:gd name="connsiteY5" fmla="*/ 2592 h 380517"/>
                <a:gd name="connsiteX6" fmla="*/ 165689 w 295266"/>
                <a:gd name="connsiteY6" fmla="*/ 82173 h 380517"/>
                <a:gd name="connsiteX7" fmla="*/ 162977 w 295266"/>
                <a:gd name="connsiteY7" fmla="*/ 81680 h 380517"/>
                <a:gd name="connsiteX8" fmla="*/ 118829 w 295266"/>
                <a:gd name="connsiteY8" fmla="*/ 73623 h 380517"/>
                <a:gd name="connsiteX9" fmla="*/ 1677 w 295266"/>
                <a:gd name="connsiteY9" fmla="*/ 154519 h 380517"/>
                <a:gd name="connsiteX10" fmla="*/ 17873 w 295266"/>
                <a:gd name="connsiteY10" fmla="*/ 229907 h 380517"/>
                <a:gd name="connsiteX11" fmla="*/ 82656 w 295266"/>
                <a:gd name="connsiteY11" fmla="*/ 271753 h 380517"/>
                <a:gd name="connsiteX12" fmla="*/ 126803 w 295266"/>
                <a:gd name="connsiteY12" fmla="*/ 279810 h 380517"/>
                <a:gd name="connsiteX13" fmla="*/ 129516 w 295266"/>
                <a:gd name="connsiteY13" fmla="*/ 280303 h 380517"/>
                <a:gd name="connsiteX14" fmla="*/ 139710 w 295266"/>
                <a:gd name="connsiteY14" fmla="*/ 315325 h 380517"/>
                <a:gd name="connsiteX15" fmla="*/ 46647 w 295266"/>
                <a:gd name="connsiteY15" fmla="*/ 298308 h 380517"/>
                <a:gd name="connsiteX16" fmla="*/ 44016 w 295266"/>
                <a:gd name="connsiteY16" fmla="*/ 299376 h 380517"/>
                <a:gd name="connsiteX17" fmla="*/ 43934 w 295266"/>
                <a:gd name="connsiteY17" fmla="*/ 302172 h 380517"/>
                <a:gd name="connsiteX18" fmla="*/ 52073 w 295266"/>
                <a:gd name="connsiteY18" fmla="*/ 315901 h 380517"/>
                <a:gd name="connsiteX19" fmla="*/ 39988 w 295266"/>
                <a:gd name="connsiteY19" fmla="*/ 324204 h 380517"/>
                <a:gd name="connsiteX20" fmla="*/ 38919 w 295266"/>
                <a:gd name="connsiteY20" fmla="*/ 325849 h 380517"/>
                <a:gd name="connsiteX21" fmla="*/ 38919 w 295266"/>
                <a:gd name="connsiteY21" fmla="*/ 326835 h 380517"/>
                <a:gd name="connsiteX22" fmla="*/ 40974 w 295266"/>
                <a:gd name="connsiteY22" fmla="*/ 328890 h 380517"/>
                <a:gd name="connsiteX23" fmla="*/ 149411 w 295266"/>
                <a:gd name="connsiteY23" fmla="*/ 348703 h 380517"/>
                <a:gd name="connsiteX24" fmla="*/ 157303 w 295266"/>
                <a:gd name="connsiteY24" fmla="*/ 375833 h 380517"/>
                <a:gd name="connsiteX25" fmla="*/ 157303 w 295266"/>
                <a:gd name="connsiteY25" fmla="*/ 375833 h 380517"/>
                <a:gd name="connsiteX26" fmla="*/ 162401 w 295266"/>
                <a:gd name="connsiteY26" fmla="*/ 380355 h 380517"/>
                <a:gd name="connsiteX27" fmla="*/ 168813 w 295266"/>
                <a:gd name="connsiteY27" fmla="*/ 377971 h 380517"/>
                <a:gd name="connsiteX28" fmla="*/ 83642 w 295266"/>
                <a:gd name="connsiteY28" fmla="*/ 266574 h 380517"/>
                <a:gd name="connsiteX29" fmla="*/ 22230 w 295266"/>
                <a:gd name="connsiteY29" fmla="*/ 226948 h 380517"/>
                <a:gd name="connsiteX30" fmla="*/ 6856 w 295266"/>
                <a:gd name="connsiteY30" fmla="*/ 155506 h 380517"/>
                <a:gd name="connsiteX31" fmla="*/ 118006 w 295266"/>
                <a:gd name="connsiteY31" fmla="*/ 78720 h 380517"/>
                <a:gd name="connsiteX32" fmla="*/ 130749 w 295266"/>
                <a:gd name="connsiteY32" fmla="*/ 81022 h 380517"/>
                <a:gd name="connsiteX33" fmla="*/ 45907 w 295266"/>
                <a:gd name="connsiteY33" fmla="*/ 162576 h 380517"/>
                <a:gd name="connsiteX34" fmla="*/ 62103 w 295266"/>
                <a:gd name="connsiteY34" fmla="*/ 237964 h 380517"/>
                <a:gd name="connsiteX35" fmla="*/ 96221 w 295266"/>
                <a:gd name="connsiteY35" fmla="*/ 268876 h 380517"/>
                <a:gd name="connsiteX36" fmla="*/ 83642 w 295266"/>
                <a:gd name="connsiteY36" fmla="*/ 266574 h 380517"/>
                <a:gd name="connsiteX37" fmla="*/ 127707 w 295266"/>
                <a:gd name="connsiteY37" fmla="*/ 274631 h 380517"/>
                <a:gd name="connsiteX38" fmla="*/ 66296 w 295266"/>
                <a:gd name="connsiteY38" fmla="*/ 235004 h 380517"/>
                <a:gd name="connsiteX39" fmla="*/ 50922 w 295266"/>
                <a:gd name="connsiteY39" fmla="*/ 163562 h 380517"/>
                <a:gd name="connsiteX40" fmla="*/ 162071 w 295266"/>
                <a:gd name="connsiteY40" fmla="*/ 86859 h 380517"/>
                <a:gd name="connsiteX41" fmla="*/ 162236 w 295266"/>
                <a:gd name="connsiteY41" fmla="*/ 86859 h 380517"/>
                <a:gd name="connsiteX42" fmla="*/ 99920 w 295266"/>
                <a:gd name="connsiteY42" fmla="*/ 169564 h 380517"/>
                <a:gd name="connsiteX43" fmla="*/ 99180 w 295266"/>
                <a:gd name="connsiteY43" fmla="*/ 170879 h 380517"/>
                <a:gd name="connsiteX44" fmla="*/ 98933 w 295266"/>
                <a:gd name="connsiteY44" fmla="*/ 171619 h 380517"/>
                <a:gd name="connsiteX45" fmla="*/ 98769 w 295266"/>
                <a:gd name="connsiteY45" fmla="*/ 172277 h 380517"/>
                <a:gd name="connsiteX46" fmla="*/ 98769 w 295266"/>
                <a:gd name="connsiteY46" fmla="*/ 172277 h 380517"/>
                <a:gd name="connsiteX47" fmla="*/ 98686 w 295266"/>
                <a:gd name="connsiteY47" fmla="*/ 173592 h 380517"/>
                <a:gd name="connsiteX48" fmla="*/ 98686 w 295266"/>
                <a:gd name="connsiteY48" fmla="*/ 173757 h 380517"/>
                <a:gd name="connsiteX49" fmla="*/ 98933 w 295266"/>
                <a:gd name="connsiteY49" fmla="*/ 175237 h 380517"/>
                <a:gd name="connsiteX50" fmla="*/ 127954 w 295266"/>
                <a:gd name="connsiteY50" fmla="*/ 274631 h 380517"/>
                <a:gd name="connsiteX51" fmla="*/ 127707 w 295266"/>
                <a:gd name="connsiteY51" fmla="*/ 274631 h 380517"/>
                <a:gd name="connsiteX52" fmla="*/ 48208 w 295266"/>
                <a:gd name="connsiteY52" fmla="*/ 324944 h 380517"/>
                <a:gd name="connsiteX53" fmla="*/ 57088 w 295266"/>
                <a:gd name="connsiteY53" fmla="*/ 318861 h 380517"/>
                <a:gd name="connsiteX54" fmla="*/ 57827 w 295266"/>
                <a:gd name="connsiteY54" fmla="*/ 315408 h 380517"/>
                <a:gd name="connsiteX55" fmla="*/ 51332 w 295266"/>
                <a:gd name="connsiteY55" fmla="*/ 304473 h 380517"/>
                <a:gd name="connsiteX56" fmla="*/ 142916 w 295266"/>
                <a:gd name="connsiteY56" fmla="*/ 321245 h 380517"/>
                <a:gd name="connsiteX57" fmla="*/ 142999 w 295266"/>
                <a:gd name="connsiteY57" fmla="*/ 321245 h 380517"/>
                <a:gd name="connsiteX58" fmla="*/ 143081 w 295266"/>
                <a:gd name="connsiteY58" fmla="*/ 321245 h 380517"/>
                <a:gd name="connsiteX59" fmla="*/ 143410 w 295266"/>
                <a:gd name="connsiteY59" fmla="*/ 321245 h 380517"/>
                <a:gd name="connsiteX60" fmla="*/ 143738 w 295266"/>
                <a:gd name="connsiteY60" fmla="*/ 321245 h 380517"/>
                <a:gd name="connsiteX61" fmla="*/ 144232 w 295266"/>
                <a:gd name="connsiteY61" fmla="*/ 321080 h 380517"/>
                <a:gd name="connsiteX62" fmla="*/ 144561 w 295266"/>
                <a:gd name="connsiteY62" fmla="*/ 320998 h 380517"/>
                <a:gd name="connsiteX63" fmla="*/ 144972 w 295266"/>
                <a:gd name="connsiteY63" fmla="*/ 320669 h 380517"/>
                <a:gd name="connsiteX64" fmla="*/ 145219 w 295266"/>
                <a:gd name="connsiteY64" fmla="*/ 320505 h 380517"/>
                <a:gd name="connsiteX65" fmla="*/ 145711 w 295266"/>
                <a:gd name="connsiteY65" fmla="*/ 319847 h 380517"/>
                <a:gd name="connsiteX66" fmla="*/ 209755 w 295266"/>
                <a:gd name="connsiteY66" fmla="*/ 193981 h 380517"/>
                <a:gd name="connsiteX67" fmla="*/ 211974 w 295266"/>
                <a:gd name="connsiteY67" fmla="*/ 192254 h 380517"/>
                <a:gd name="connsiteX68" fmla="*/ 213208 w 295266"/>
                <a:gd name="connsiteY68" fmla="*/ 191432 h 380517"/>
                <a:gd name="connsiteX69" fmla="*/ 224471 w 295266"/>
                <a:gd name="connsiteY69" fmla="*/ 192830 h 380517"/>
                <a:gd name="connsiteX70" fmla="*/ 226444 w 295266"/>
                <a:gd name="connsiteY70" fmla="*/ 204915 h 380517"/>
                <a:gd name="connsiteX71" fmla="*/ 150151 w 295266"/>
                <a:gd name="connsiteY71" fmla="*/ 343606 h 380517"/>
                <a:gd name="connsiteX72" fmla="*/ 48208 w 295266"/>
                <a:gd name="connsiteY72" fmla="*/ 324944 h 380517"/>
                <a:gd name="connsiteX73" fmla="*/ 162483 w 295266"/>
                <a:gd name="connsiteY73" fmla="*/ 374436 h 380517"/>
                <a:gd name="connsiteX74" fmla="*/ 154426 w 295266"/>
                <a:gd name="connsiteY74" fmla="*/ 346812 h 380517"/>
                <a:gd name="connsiteX75" fmla="*/ 231129 w 295266"/>
                <a:gd name="connsiteY75" fmla="*/ 207381 h 380517"/>
                <a:gd name="connsiteX76" fmla="*/ 228252 w 295266"/>
                <a:gd name="connsiteY76" fmla="*/ 189048 h 380517"/>
                <a:gd name="connsiteX77" fmla="*/ 210741 w 295266"/>
                <a:gd name="connsiteY77" fmla="*/ 186911 h 380517"/>
                <a:gd name="connsiteX78" fmla="*/ 209015 w 295266"/>
                <a:gd name="connsiteY78" fmla="*/ 188062 h 380517"/>
                <a:gd name="connsiteX79" fmla="*/ 206301 w 295266"/>
                <a:gd name="connsiteY79" fmla="*/ 190117 h 380517"/>
                <a:gd name="connsiteX80" fmla="*/ 205562 w 295266"/>
                <a:gd name="connsiteY80" fmla="*/ 191021 h 380517"/>
                <a:gd name="connsiteX81" fmla="*/ 144232 w 295266"/>
                <a:gd name="connsiteY81" fmla="*/ 311544 h 380517"/>
                <a:gd name="connsiteX82" fmla="*/ 134203 w 295266"/>
                <a:gd name="connsiteY82" fmla="*/ 277261 h 380517"/>
                <a:gd name="connsiteX83" fmla="*/ 134203 w 295266"/>
                <a:gd name="connsiteY83" fmla="*/ 277261 h 380517"/>
                <a:gd name="connsiteX84" fmla="*/ 103948 w 295266"/>
                <a:gd name="connsiteY84" fmla="*/ 173757 h 380517"/>
                <a:gd name="connsiteX85" fmla="*/ 104113 w 295266"/>
                <a:gd name="connsiteY85" fmla="*/ 172606 h 380517"/>
                <a:gd name="connsiteX86" fmla="*/ 169060 w 295266"/>
                <a:gd name="connsiteY86" fmla="*/ 86530 h 380517"/>
                <a:gd name="connsiteX87" fmla="*/ 169060 w 295266"/>
                <a:gd name="connsiteY87" fmla="*/ 86530 h 380517"/>
                <a:gd name="connsiteX88" fmla="*/ 229978 w 295266"/>
                <a:gd name="connsiteY88" fmla="*/ 5716 h 380517"/>
                <a:gd name="connsiteX89" fmla="*/ 231212 w 295266"/>
                <a:gd name="connsiteY89" fmla="*/ 5223 h 380517"/>
                <a:gd name="connsiteX90" fmla="*/ 232198 w 295266"/>
                <a:gd name="connsiteY90" fmla="*/ 6127 h 380517"/>
                <a:gd name="connsiteX91" fmla="*/ 290158 w 295266"/>
                <a:gd name="connsiteY91" fmla="*/ 206642 h 380517"/>
                <a:gd name="connsiteX92" fmla="*/ 290158 w 295266"/>
                <a:gd name="connsiteY92" fmla="*/ 207299 h 380517"/>
                <a:gd name="connsiteX93" fmla="*/ 289911 w 295266"/>
                <a:gd name="connsiteY93" fmla="*/ 207792 h 380517"/>
                <a:gd name="connsiteX94" fmla="*/ 164703 w 295266"/>
                <a:gd name="connsiteY94" fmla="*/ 374847 h 380517"/>
                <a:gd name="connsiteX95" fmla="*/ 163469 w 295266"/>
                <a:gd name="connsiteY95" fmla="*/ 375340 h 380517"/>
                <a:gd name="connsiteX96" fmla="*/ 162483 w 295266"/>
                <a:gd name="connsiteY96" fmla="*/ 374436 h 38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95266" h="380517">
                  <a:moveTo>
                    <a:pt x="168813" y="377971"/>
                  </a:moveTo>
                  <a:lnTo>
                    <a:pt x="294022" y="210916"/>
                  </a:lnTo>
                  <a:cubicBezTo>
                    <a:pt x="295173" y="209354"/>
                    <a:pt x="295584" y="207217"/>
                    <a:pt x="295008" y="205244"/>
                  </a:cubicBezTo>
                  <a:lnTo>
                    <a:pt x="237049" y="4730"/>
                  </a:lnTo>
                  <a:cubicBezTo>
                    <a:pt x="236391" y="2345"/>
                    <a:pt x="234418" y="619"/>
                    <a:pt x="232034" y="126"/>
                  </a:cubicBezTo>
                  <a:cubicBezTo>
                    <a:pt x="229568" y="-368"/>
                    <a:pt x="227183" y="619"/>
                    <a:pt x="225704" y="2592"/>
                  </a:cubicBezTo>
                  <a:lnTo>
                    <a:pt x="165689" y="82173"/>
                  </a:lnTo>
                  <a:lnTo>
                    <a:pt x="162977" y="81680"/>
                  </a:lnTo>
                  <a:lnTo>
                    <a:pt x="118829" y="73623"/>
                  </a:lnTo>
                  <a:cubicBezTo>
                    <a:pt x="64240" y="63593"/>
                    <a:pt x="11625" y="99931"/>
                    <a:pt x="1677" y="154519"/>
                  </a:cubicBezTo>
                  <a:cubicBezTo>
                    <a:pt x="-3173" y="180992"/>
                    <a:pt x="2581" y="207710"/>
                    <a:pt x="17873" y="229907"/>
                  </a:cubicBezTo>
                  <a:cubicBezTo>
                    <a:pt x="33164" y="252022"/>
                    <a:pt x="56184" y="266903"/>
                    <a:pt x="82656" y="271753"/>
                  </a:cubicBezTo>
                  <a:lnTo>
                    <a:pt x="126803" y="279810"/>
                  </a:lnTo>
                  <a:lnTo>
                    <a:pt x="129516" y="280303"/>
                  </a:lnTo>
                  <a:lnTo>
                    <a:pt x="139710" y="315325"/>
                  </a:lnTo>
                  <a:lnTo>
                    <a:pt x="46647" y="298308"/>
                  </a:lnTo>
                  <a:cubicBezTo>
                    <a:pt x="45660" y="298143"/>
                    <a:pt x="44592" y="298554"/>
                    <a:pt x="44016" y="299376"/>
                  </a:cubicBezTo>
                  <a:cubicBezTo>
                    <a:pt x="43440" y="300199"/>
                    <a:pt x="43358" y="301349"/>
                    <a:pt x="43934" y="302172"/>
                  </a:cubicBezTo>
                  <a:lnTo>
                    <a:pt x="52073" y="315901"/>
                  </a:lnTo>
                  <a:lnTo>
                    <a:pt x="39988" y="324204"/>
                  </a:lnTo>
                  <a:cubicBezTo>
                    <a:pt x="39412" y="324615"/>
                    <a:pt x="39001" y="325191"/>
                    <a:pt x="38919" y="325849"/>
                  </a:cubicBezTo>
                  <a:cubicBezTo>
                    <a:pt x="38837" y="326177"/>
                    <a:pt x="38837" y="326506"/>
                    <a:pt x="38919" y="326835"/>
                  </a:cubicBezTo>
                  <a:cubicBezTo>
                    <a:pt x="39165" y="327904"/>
                    <a:pt x="39988" y="328644"/>
                    <a:pt x="40974" y="328890"/>
                  </a:cubicBezTo>
                  <a:lnTo>
                    <a:pt x="149411" y="348703"/>
                  </a:lnTo>
                  <a:lnTo>
                    <a:pt x="157303" y="375833"/>
                  </a:lnTo>
                  <a:cubicBezTo>
                    <a:pt x="157303" y="375833"/>
                    <a:pt x="157303" y="375833"/>
                    <a:pt x="157303" y="375833"/>
                  </a:cubicBezTo>
                  <a:cubicBezTo>
                    <a:pt x="158043" y="378217"/>
                    <a:pt x="159935" y="379944"/>
                    <a:pt x="162401" y="380355"/>
                  </a:cubicBezTo>
                  <a:cubicBezTo>
                    <a:pt x="164950" y="380930"/>
                    <a:pt x="167415" y="379944"/>
                    <a:pt x="168813" y="377971"/>
                  </a:cubicBezTo>
                  <a:close/>
                  <a:moveTo>
                    <a:pt x="83642" y="266574"/>
                  </a:moveTo>
                  <a:cubicBezTo>
                    <a:pt x="58567" y="261970"/>
                    <a:pt x="36781" y="247912"/>
                    <a:pt x="22230" y="226948"/>
                  </a:cubicBezTo>
                  <a:cubicBezTo>
                    <a:pt x="7760" y="205984"/>
                    <a:pt x="2252" y="180580"/>
                    <a:pt x="6856" y="155506"/>
                  </a:cubicBezTo>
                  <a:cubicBezTo>
                    <a:pt x="16311" y="103712"/>
                    <a:pt x="66213" y="69266"/>
                    <a:pt x="118006" y="78720"/>
                  </a:cubicBezTo>
                  <a:lnTo>
                    <a:pt x="130749" y="81022"/>
                  </a:lnTo>
                  <a:cubicBezTo>
                    <a:pt x="89068" y="87023"/>
                    <a:pt x="53881" y="118922"/>
                    <a:pt x="45907" y="162576"/>
                  </a:cubicBezTo>
                  <a:cubicBezTo>
                    <a:pt x="41056" y="189048"/>
                    <a:pt x="46811" y="215767"/>
                    <a:pt x="62103" y="237964"/>
                  </a:cubicBezTo>
                  <a:cubicBezTo>
                    <a:pt x="71063" y="250954"/>
                    <a:pt x="82820" y="261477"/>
                    <a:pt x="96221" y="268876"/>
                  </a:cubicBezTo>
                  <a:lnTo>
                    <a:pt x="83642" y="266574"/>
                  </a:lnTo>
                  <a:close/>
                  <a:moveTo>
                    <a:pt x="127707" y="274631"/>
                  </a:moveTo>
                  <a:cubicBezTo>
                    <a:pt x="102632" y="270027"/>
                    <a:pt x="80765" y="255969"/>
                    <a:pt x="66296" y="235004"/>
                  </a:cubicBezTo>
                  <a:cubicBezTo>
                    <a:pt x="51826" y="214041"/>
                    <a:pt x="46318" y="188637"/>
                    <a:pt x="50922" y="163562"/>
                  </a:cubicBezTo>
                  <a:cubicBezTo>
                    <a:pt x="60376" y="111769"/>
                    <a:pt x="110279" y="77322"/>
                    <a:pt x="162071" y="86859"/>
                  </a:cubicBezTo>
                  <a:lnTo>
                    <a:pt x="162236" y="86859"/>
                  </a:lnTo>
                  <a:lnTo>
                    <a:pt x="99920" y="169564"/>
                  </a:lnTo>
                  <a:cubicBezTo>
                    <a:pt x="99591" y="169975"/>
                    <a:pt x="99345" y="170386"/>
                    <a:pt x="99180" y="170879"/>
                  </a:cubicBezTo>
                  <a:cubicBezTo>
                    <a:pt x="99098" y="171126"/>
                    <a:pt x="99016" y="171373"/>
                    <a:pt x="98933" y="171619"/>
                  </a:cubicBezTo>
                  <a:cubicBezTo>
                    <a:pt x="98851" y="171866"/>
                    <a:pt x="98769" y="172030"/>
                    <a:pt x="98769" y="172277"/>
                  </a:cubicBezTo>
                  <a:cubicBezTo>
                    <a:pt x="98769" y="172277"/>
                    <a:pt x="98769" y="172277"/>
                    <a:pt x="98769" y="172277"/>
                  </a:cubicBezTo>
                  <a:cubicBezTo>
                    <a:pt x="98686" y="172688"/>
                    <a:pt x="98686" y="173181"/>
                    <a:pt x="98686" y="173592"/>
                  </a:cubicBezTo>
                  <a:cubicBezTo>
                    <a:pt x="98686" y="173675"/>
                    <a:pt x="98686" y="173675"/>
                    <a:pt x="98686" y="173757"/>
                  </a:cubicBezTo>
                  <a:cubicBezTo>
                    <a:pt x="98686" y="174250"/>
                    <a:pt x="98769" y="174743"/>
                    <a:pt x="98933" y="175237"/>
                  </a:cubicBezTo>
                  <a:lnTo>
                    <a:pt x="127954" y="274631"/>
                  </a:lnTo>
                  <a:lnTo>
                    <a:pt x="127707" y="274631"/>
                  </a:lnTo>
                  <a:close/>
                  <a:moveTo>
                    <a:pt x="48208" y="324944"/>
                  </a:moveTo>
                  <a:lnTo>
                    <a:pt x="57088" y="318861"/>
                  </a:lnTo>
                  <a:cubicBezTo>
                    <a:pt x="58239" y="318121"/>
                    <a:pt x="58567" y="316559"/>
                    <a:pt x="57827" y="315408"/>
                  </a:cubicBezTo>
                  <a:lnTo>
                    <a:pt x="51332" y="304473"/>
                  </a:lnTo>
                  <a:lnTo>
                    <a:pt x="142916" y="321245"/>
                  </a:lnTo>
                  <a:cubicBezTo>
                    <a:pt x="142916" y="321245"/>
                    <a:pt x="142999" y="321245"/>
                    <a:pt x="142999" y="321245"/>
                  </a:cubicBezTo>
                  <a:cubicBezTo>
                    <a:pt x="143081" y="321245"/>
                    <a:pt x="143081" y="321245"/>
                    <a:pt x="143081" y="321245"/>
                  </a:cubicBezTo>
                  <a:cubicBezTo>
                    <a:pt x="143163" y="321245"/>
                    <a:pt x="143328" y="321245"/>
                    <a:pt x="143410" y="321245"/>
                  </a:cubicBezTo>
                  <a:cubicBezTo>
                    <a:pt x="143492" y="321245"/>
                    <a:pt x="143656" y="321245"/>
                    <a:pt x="143738" y="321245"/>
                  </a:cubicBezTo>
                  <a:cubicBezTo>
                    <a:pt x="143903" y="321245"/>
                    <a:pt x="144068" y="321162"/>
                    <a:pt x="144232" y="321080"/>
                  </a:cubicBezTo>
                  <a:cubicBezTo>
                    <a:pt x="144314" y="321080"/>
                    <a:pt x="144397" y="320998"/>
                    <a:pt x="144561" y="320998"/>
                  </a:cubicBezTo>
                  <a:cubicBezTo>
                    <a:pt x="144725" y="320916"/>
                    <a:pt x="144889" y="320834"/>
                    <a:pt x="144972" y="320669"/>
                  </a:cubicBezTo>
                  <a:cubicBezTo>
                    <a:pt x="145054" y="320587"/>
                    <a:pt x="145136" y="320587"/>
                    <a:pt x="145219" y="320505"/>
                  </a:cubicBezTo>
                  <a:cubicBezTo>
                    <a:pt x="145383" y="320340"/>
                    <a:pt x="145548" y="320094"/>
                    <a:pt x="145711" y="319847"/>
                  </a:cubicBezTo>
                  <a:lnTo>
                    <a:pt x="209755" y="193981"/>
                  </a:lnTo>
                  <a:lnTo>
                    <a:pt x="211974" y="192254"/>
                  </a:lnTo>
                  <a:cubicBezTo>
                    <a:pt x="212386" y="191926"/>
                    <a:pt x="212796" y="191679"/>
                    <a:pt x="213208" y="191432"/>
                  </a:cubicBezTo>
                  <a:cubicBezTo>
                    <a:pt x="217647" y="188801"/>
                    <a:pt x="221922" y="190446"/>
                    <a:pt x="224471" y="192830"/>
                  </a:cubicBezTo>
                  <a:cubicBezTo>
                    <a:pt x="227101" y="195296"/>
                    <a:pt x="229156" y="199982"/>
                    <a:pt x="226444" y="204915"/>
                  </a:cubicBezTo>
                  <a:lnTo>
                    <a:pt x="150151" y="343606"/>
                  </a:lnTo>
                  <a:lnTo>
                    <a:pt x="48208" y="324944"/>
                  </a:lnTo>
                  <a:close/>
                  <a:moveTo>
                    <a:pt x="162483" y="374436"/>
                  </a:moveTo>
                  <a:lnTo>
                    <a:pt x="154426" y="346812"/>
                  </a:lnTo>
                  <a:lnTo>
                    <a:pt x="231129" y="207381"/>
                  </a:lnTo>
                  <a:cubicBezTo>
                    <a:pt x="234500" y="201298"/>
                    <a:pt x="233349" y="193899"/>
                    <a:pt x="228252" y="189048"/>
                  </a:cubicBezTo>
                  <a:cubicBezTo>
                    <a:pt x="223320" y="184280"/>
                    <a:pt x="216497" y="183458"/>
                    <a:pt x="210741" y="186911"/>
                  </a:cubicBezTo>
                  <a:cubicBezTo>
                    <a:pt x="210166" y="187239"/>
                    <a:pt x="209590" y="187651"/>
                    <a:pt x="209015" y="188062"/>
                  </a:cubicBezTo>
                  <a:lnTo>
                    <a:pt x="206301" y="190117"/>
                  </a:lnTo>
                  <a:cubicBezTo>
                    <a:pt x="205973" y="190364"/>
                    <a:pt x="205726" y="190692"/>
                    <a:pt x="205562" y="191021"/>
                  </a:cubicBezTo>
                  <a:lnTo>
                    <a:pt x="144232" y="311544"/>
                  </a:lnTo>
                  <a:lnTo>
                    <a:pt x="134203" y="277261"/>
                  </a:lnTo>
                  <a:cubicBezTo>
                    <a:pt x="134203" y="277261"/>
                    <a:pt x="134203" y="277261"/>
                    <a:pt x="134203" y="277261"/>
                  </a:cubicBezTo>
                  <a:lnTo>
                    <a:pt x="103948" y="173757"/>
                  </a:lnTo>
                  <a:cubicBezTo>
                    <a:pt x="103866" y="173346"/>
                    <a:pt x="103948" y="172935"/>
                    <a:pt x="104113" y="172606"/>
                  </a:cubicBezTo>
                  <a:lnTo>
                    <a:pt x="169060" y="86530"/>
                  </a:lnTo>
                  <a:cubicBezTo>
                    <a:pt x="169060" y="86530"/>
                    <a:pt x="169060" y="86530"/>
                    <a:pt x="169060" y="86530"/>
                  </a:cubicBezTo>
                  <a:lnTo>
                    <a:pt x="229978" y="5716"/>
                  </a:lnTo>
                  <a:cubicBezTo>
                    <a:pt x="230390" y="5140"/>
                    <a:pt x="230965" y="5223"/>
                    <a:pt x="231212" y="5223"/>
                  </a:cubicBezTo>
                  <a:cubicBezTo>
                    <a:pt x="231459" y="5305"/>
                    <a:pt x="231951" y="5469"/>
                    <a:pt x="232198" y="6127"/>
                  </a:cubicBezTo>
                  <a:lnTo>
                    <a:pt x="290158" y="206642"/>
                  </a:lnTo>
                  <a:cubicBezTo>
                    <a:pt x="290240" y="206888"/>
                    <a:pt x="290240" y="207053"/>
                    <a:pt x="290158" y="207299"/>
                  </a:cubicBezTo>
                  <a:cubicBezTo>
                    <a:pt x="290158" y="207464"/>
                    <a:pt x="290076" y="207628"/>
                    <a:pt x="289911" y="207792"/>
                  </a:cubicBezTo>
                  <a:lnTo>
                    <a:pt x="164703" y="374847"/>
                  </a:lnTo>
                  <a:cubicBezTo>
                    <a:pt x="164291" y="375422"/>
                    <a:pt x="163799" y="375422"/>
                    <a:pt x="163469" y="375340"/>
                  </a:cubicBezTo>
                  <a:cubicBezTo>
                    <a:pt x="163222" y="375258"/>
                    <a:pt x="162647" y="375093"/>
                    <a:pt x="162483" y="374436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DB3442B-F6A5-4DB6-81B4-5D812174012B}"/>
                </a:ext>
              </a:extLst>
            </p:cNvPr>
            <p:cNvSpPr/>
            <p:nvPr/>
          </p:nvSpPr>
          <p:spPr>
            <a:xfrm>
              <a:off x="10926870" y="6568720"/>
              <a:ext cx="383441" cy="257740"/>
            </a:xfrm>
            <a:custGeom>
              <a:avLst/>
              <a:gdLst>
                <a:gd name="connsiteX0" fmla="*/ 382073 w 383441"/>
                <a:gd name="connsiteY0" fmla="*/ 17189 h 257740"/>
                <a:gd name="connsiteX1" fmla="*/ 372865 w 383441"/>
                <a:gd name="connsiteY1" fmla="*/ 11763 h 257740"/>
                <a:gd name="connsiteX2" fmla="*/ 363904 w 383441"/>
                <a:gd name="connsiteY2" fmla="*/ 16696 h 257740"/>
                <a:gd name="connsiteX3" fmla="*/ 359300 w 383441"/>
                <a:gd name="connsiteY3" fmla="*/ 24095 h 257740"/>
                <a:gd name="connsiteX4" fmla="*/ 315892 w 383441"/>
                <a:gd name="connsiteY4" fmla="*/ 335 h 257740"/>
                <a:gd name="connsiteX5" fmla="*/ 312768 w 383441"/>
                <a:gd name="connsiteY5" fmla="*/ 829 h 257740"/>
                <a:gd name="connsiteX6" fmla="*/ 191506 w 383441"/>
                <a:gd name="connsiteY6" fmla="*/ 209154 h 257740"/>
                <a:gd name="connsiteX7" fmla="*/ 70243 w 383441"/>
                <a:gd name="connsiteY7" fmla="*/ 829 h 257740"/>
                <a:gd name="connsiteX8" fmla="*/ 67119 w 383441"/>
                <a:gd name="connsiteY8" fmla="*/ 335 h 257740"/>
                <a:gd name="connsiteX9" fmla="*/ 24040 w 383441"/>
                <a:gd name="connsiteY9" fmla="*/ 23931 h 257740"/>
                <a:gd name="connsiteX10" fmla="*/ 19518 w 383441"/>
                <a:gd name="connsiteY10" fmla="*/ 16696 h 257740"/>
                <a:gd name="connsiteX11" fmla="*/ 10558 w 383441"/>
                <a:gd name="connsiteY11" fmla="*/ 11763 h 257740"/>
                <a:gd name="connsiteX12" fmla="*/ 1350 w 383441"/>
                <a:gd name="connsiteY12" fmla="*/ 17189 h 257740"/>
                <a:gd name="connsiteX13" fmla="*/ 1679 w 383441"/>
                <a:gd name="connsiteY13" fmla="*/ 27877 h 257740"/>
                <a:gd name="connsiteX14" fmla="*/ 144891 w 383441"/>
                <a:gd name="connsiteY14" fmla="*/ 256508 h 257740"/>
                <a:gd name="connsiteX15" fmla="*/ 147111 w 383441"/>
                <a:gd name="connsiteY15" fmla="*/ 257740 h 257740"/>
                <a:gd name="connsiteX16" fmla="*/ 236475 w 383441"/>
                <a:gd name="connsiteY16" fmla="*/ 257740 h 257740"/>
                <a:gd name="connsiteX17" fmla="*/ 238695 w 383441"/>
                <a:gd name="connsiteY17" fmla="*/ 256508 h 257740"/>
                <a:gd name="connsiteX18" fmla="*/ 381908 w 383441"/>
                <a:gd name="connsiteY18" fmla="*/ 27877 h 257740"/>
                <a:gd name="connsiteX19" fmla="*/ 382073 w 383441"/>
                <a:gd name="connsiteY19" fmla="*/ 17189 h 257740"/>
                <a:gd name="connsiteX20" fmla="*/ 315153 w 383441"/>
                <a:gd name="connsiteY20" fmla="*/ 5926 h 257740"/>
                <a:gd name="connsiteX21" fmla="*/ 356504 w 383441"/>
                <a:gd name="connsiteY21" fmla="*/ 28616 h 257740"/>
                <a:gd name="connsiteX22" fmla="*/ 226939 w 383441"/>
                <a:gd name="connsiteY22" fmla="*/ 235379 h 257740"/>
                <a:gd name="connsiteX23" fmla="*/ 219129 w 383441"/>
                <a:gd name="connsiteY23" fmla="*/ 235379 h 257740"/>
                <a:gd name="connsiteX24" fmla="*/ 256289 w 383441"/>
                <a:gd name="connsiteY24" fmla="*/ 155551 h 257740"/>
                <a:gd name="connsiteX25" fmla="*/ 256042 w 383441"/>
                <a:gd name="connsiteY25" fmla="*/ 151852 h 257740"/>
                <a:gd name="connsiteX26" fmla="*/ 252343 w 383441"/>
                <a:gd name="connsiteY26" fmla="*/ 152099 h 257740"/>
                <a:gd name="connsiteX27" fmla="*/ 213621 w 383441"/>
                <a:gd name="connsiteY27" fmla="*/ 235379 h 257740"/>
                <a:gd name="connsiteX28" fmla="*/ 205071 w 383441"/>
                <a:gd name="connsiteY28" fmla="*/ 235379 h 257740"/>
                <a:gd name="connsiteX29" fmla="*/ 262619 w 383441"/>
                <a:gd name="connsiteY29" fmla="*/ 100223 h 257740"/>
                <a:gd name="connsiteX30" fmla="*/ 262125 w 383441"/>
                <a:gd name="connsiteY30" fmla="*/ 96606 h 257740"/>
                <a:gd name="connsiteX31" fmla="*/ 258509 w 383441"/>
                <a:gd name="connsiteY31" fmla="*/ 97099 h 257740"/>
                <a:gd name="connsiteX32" fmla="*/ 199727 w 383441"/>
                <a:gd name="connsiteY32" fmla="*/ 235461 h 257740"/>
                <a:gd name="connsiteX33" fmla="*/ 194218 w 383441"/>
                <a:gd name="connsiteY33" fmla="*/ 235461 h 257740"/>
                <a:gd name="connsiteX34" fmla="*/ 194055 w 383441"/>
                <a:gd name="connsiteY34" fmla="*/ 230940 h 257740"/>
                <a:gd name="connsiteX35" fmla="*/ 315153 w 383441"/>
                <a:gd name="connsiteY35" fmla="*/ 5926 h 257740"/>
                <a:gd name="connsiteX36" fmla="*/ 67777 w 383441"/>
                <a:gd name="connsiteY36" fmla="*/ 5926 h 257740"/>
                <a:gd name="connsiteX37" fmla="*/ 188875 w 383441"/>
                <a:gd name="connsiteY37" fmla="*/ 230940 h 257740"/>
                <a:gd name="connsiteX38" fmla="*/ 188711 w 383441"/>
                <a:gd name="connsiteY38" fmla="*/ 235461 h 257740"/>
                <a:gd name="connsiteX39" fmla="*/ 182710 w 383441"/>
                <a:gd name="connsiteY39" fmla="*/ 235461 h 257740"/>
                <a:gd name="connsiteX40" fmla="*/ 123928 w 383441"/>
                <a:gd name="connsiteY40" fmla="*/ 97099 h 257740"/>
                <a:gd name="connsiteX41" fmla="*/ 120310 w 383441"/>
                <a:gd name="connsiteY41" fmla="*/ 96606 h 257740"/>
                <a:gd name="connsiteX42" fmla="*/ 119817 w 383441"/>
                <a:gd name="connsiteY42" fmla="*/ 100223 h 257740"/>
                <a:gd name="connsiteX43" fmla="*/ 177366 w 383441"/>
                <a:gd name="connsiteY43" fmla="*/ 235379 h 257740"/>
                <a:gd name="connsiteX44" fmla="*/ 168815 w 383441"/>
                <a:gd name="connsiteY44" fmla="*/ 235379 h 257740"/>
                <a:gd name="connsiteX45" fmla="*/ 130094 w 383441"/>
                <a:gd name="connsiteY45" fmla="*/ 152099 h 257740"/>
                <a:gd name="connsiteX46" fmla="*/ 126394 w 383441"/>
                <a:gd name="connsiteY46" fmla="*/ 151852 h 257740"/>
                <a:gd name="connsiteX47" fmla="*/ 126148 w 383441"/>
                <a:gd name="connsiteY47" fmla="*/ 155551 h 257740"/>
                <a:gd name="connsiteX48" fmla="*/ 163307 w 383441"/>
                <a:gd name="connsiteY48" fmla="*/ 235379 h 257740"/>
                <a:gd name="connsiteX49" fmla="*/ 156401 w 383441"/>
                <a:gd name="connsiteY49" fmla="*/ 235379 h 257740"/>
                <a:gd name="connsiteX50" fmla="*/ 26753 w 383441"/>
                <a:gd name="connsiteY50" fmla="*/ 28370 h 257740"/>
                <a:gd name="connsiteX51" fmla="*/ 67777 w 383441"/>
                <a:gd name="connsiteY51" fmla="*/ 5926 h 257740"/>
                <a:gd name="connsiteX52" fmla="*/ 377386 w 383441"/>
                <a:gd name="connsiteY52" fmla="*/ 25164 h 257740"/>
                <a:gd name="connsiteX53" fmla="*/ 234914 w 383441"/>
                <a:gd name="connsiteY53" fmla="*/ 252562 h 257740"/>
                <a:gd name="connsiteX54" fmla="*/ 148427 w 383441"/>
                <a:gd name="connsiteY54" fmla="*/ 252562 h 257740"/>
                <a:gd name="connsiteX55" fmla="*/ 5954 w 383441"/>
                <a:gd name="connsiteY55" fmla="*/ 25164 h 257740"/>
                <a:gd name="connsiteX56" fmla="*/ 5790 w 383441"/>
                <a:gd name="connsiteY56" fmla="*/ 19738 h 257740"/>
                <a:gd name="connsiteX57" fmla="*/ 10475 w 383441"/>
                <a:gd name="connsiteY57" fmla="*/ 17025 h 257740"/>
                <a:gd name="connsiteX58" fmla="*/ 14997 w 383441"/>
                <a:gd name="connsiteY58" fmla="*/ 19491 h 257740"/>
                <a:gd name="connsiteX59" fmla="*/ 152702 w 383441"/>
                <a:gd name="connsiteY59" fmla="*/ 239407 h 257740"/>
                <a:gd name="connsiteX60" fmla="*/ 154922 w 383441"/>
                <a:gd name="connsiteY60" fmla="*/ 240641 h 257740"/>
                <a:gd name="connsiteX61" fmla="*/ 166842 w 383441"/>
                <a:gd name="connsiteY61" fmla="*/ 240641 h 257740"/>
                <a:gd name="connsiteX62" fmla="*/ 166842 w 383441"/>
                <a:gd name="connsiteY62" fmla="*/ 240641 h 257740"/>
                <a:gd name="connsiteX63" fmla="*/ 166842 w 383441"/>
                <a:gd name="connsiteY63" fmla="*/ 240641 h 257740"/>
                <a:gd name="connsiteX64" fmla="*/ 180654 w 383441"/>
                <a:gd name="connsiteY64" fmla="*/ 240641 h 257740"/>
                <a:gd name="connsiteX65" fmla="*/ 180654 w 383441"/>
                <a:gd name="connsiteY65" fmla="*/ 240641 h 257740"/>
                <a:gd name="connsiteX66" fmla="*/ 180654 w 383441"/>
                <a:gd name="connsiteY66" fmla="*/ 240641 h 257740"/>
                <a:gd name="connsiteX67" fmla="*/ 201782 w 383441"/>
                <a:gd name="connsiteY67" fmla="*/ 240641 h 257740"/>
                <a:gd name="connsiteX68" fmla="*/ 201782 w 383441"/>
                <a:gd name="connsiteY68" fmla="*/ 240641 h 257740"/>
                <a:gd name="connsiteX69" fmla="*/ 201782 w 383441"/>
                <a:gd name="connsiteY69" fmla="*/ 240641 h 257740"/>
                <a:gd name="connsiteX70" fmla="*/ 215594 w 383441"/>
                <a:gd name="connsiteY70" fmla="*/ 240641 h 257740"/>
                <a:gd name="connsiteX71" fmla="*/ 215594 w 383441"/>
                <a:gd name="connsiteY71" fmla="*/ 240641 h 257740"/>
                <a:gd name="connsiteX72" fmla="*/ 215594 w 383441"/>
                <a:gd name="connsiteY72" fmla="*/ 240641 h 257740"/>
                <a:gd name="connsiteX73" fmla="*/ 228419 w 383441"/>
                <a:gd name="connsiteY73" fmla="*/ 240641 h 257740"/>
                <a:gd name="connsiteX74" fmla="*/ 230639 w 383441"/>
                <a:gd name="connsiteY74" fmla="*/ 239407 h 257740"/>
                <a:gd name="connsiteX75" fmla="*/ 368343 w 383441"/>
                <a:gd name="connsiteY75" fmla="*/ 19491 h 257740"/>
                <a:gd name="connsiteX76" fmla="*/ 372865 w 383441"/>
                <a:gd name="connsiteY76" fmla="*/ 17025 h 257740"/>
                <a:gd name="connsiteX77" fmla="*/ 377551 w 383441"/>
                <a:gd name="connsiteY77" fmla="*/ 19738 h 257740"/>
                <a:gd name="connsiteX78" fmla="*/ 377386 w 383441"/>
                <a:gd name="connsiteY78" fmla="*/ 25164 h 2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3441" h="257740">
                  <a:moveTo>
                    <a:pt x="382073" y="17189"/>
                  </a:moveTo>
                  <a:cubicBezTo>
                    <a:pt x="380181" y="13818"/>
                    <a:pt x="376729" y="11763"/>
                    <a:pt x="372865" y="11763"/>
                  </a:cubicBezTo>
                  <a:cubicBezTo>
                    <a:pt x="369247" y="11763"/>
                    <a:pt x="365877" y="13572"/>
                    <a:pt x="363904" y="16696"/>
                  </a:cubicBezTo>
                  <a:lnTo>
                    <a:pt x="359300" y="24095"/>
                  </a:lnTo>
                  <a:lnTo>
                    <a:pt x="315892" y="335"/>
                  </a:lnTo>
                  <a:cubicBezTo>
                    <a:pt x="314823" y="-240"/>
                    <a:pt x="313508" y="7"/>
                    <a:pt x="312768" y="829"/>
                  </a:cubicBezTo>
                  <a:cubicBezTo>
                    <a:pt x="308165" y="5762"/>
                    <a:pt x="209511" y="112226"/>
                    <a:pt x="191506" y="209154"/>
                  </a:cubicBezTo>
                  <a:cubicBezTo>
                    <a:pt x="173502" y="112226"/>
                    <a:pt x="74848" y="5762"/>
                    <a:pt x="70243" y="829"/>
                  </a:cubicBezTo>
                  <a:cubicBezTo>
                    <a:pt x="69422" y="-75"/>
                    <a:pt x="68106" y="-240"/>
                    <a:pt x="67119" y="335"/>
                  </a:cubicBezTo>
                  <a:lnTo>
                    <a:pt x="24040" y="23931"/>
                  </a:lnTo>
                  <a:lnTo>
                    <a:pt x="19518" y="16696"/>
                  </a:lnTo>
                  <a:cubicBezTo>
                    <a:pt x="17545" y="13572"/>
                    <a:pt x="14258" y="11763"/>
                    <a:pt x="10558" y="11763"/>
                  </a:cubicBezTo>
                  <a:cubicBezTo>
                    <a:pt x="6694" y="11763"/>
                    <a:pt x="3241" y="13818"/>
                    <a:pt x="1350" y="17189"/>
                  </a:cubicBezTo>
                  <a:cubicBezTo>
                    <a:pt x="-541" y="20560"/>
                    <a:pt x="-458" y="24588"/>
                    <a:pt x="1679" y="27877"/>
                  </a:cubicBezTo>
                  <a:lnTo>
                    <a:pt x="144891" y="256508"/>
                  </a:lnTo>
                  <a:cubicBezTo>
                    <a:pt x="145385" y="257247"/>
                    <a:pt x="146207" y="257740"/>
                    <a:pt x="147111" y="257740"/>
                  </a:cubicBezTo>
                  <a:lnTo>
                    <a:pt x="236475" y="257740"/>
                  </a:lnTo>
                  <a:cubicBezTo>
                    <a:pt x="237380" y="257740"/>
                    <a:pt x="238202" y="257247"/>
                    <a:pt x="238695" y="256508"/>
                  </a:cubicBezTo>
                  <a:lnTo>
                    <a:pt x="381908" y="27877"/>
                  </a:lnTo>
                  <a:cubicBezTo>
                    <a:pt x="383881" y="24588"/>
                    <a:pt x="383964" y="20642"/>
                    <a:pt x="382073" y="17189"/>
                  </a:cubicBezTo>
                  <a:close/>
                  <a:moveTo>
                    <a:pt x="315153" y="5926"/>
                  </a:moveTo>
                  <a:lnTo>
                    <a:pt x="356504" y="28616"/>
                  </a:lnTo>
                  <a:lnTo>
                    <a:pt x="226939" y="235379"/>
                  </a:lnTo>
                  <a:lnTo>
                    <a:pt x="219129" y="235379"/>
                  </a:lnTo>
                  <a:cubicBezTo>
                    <a:pt x="223404" y="222389"/>
                    <a:pt x="239599" y="174954"/>
                    <a:pt x="256289" y="155551"/>
                  </a:cubicBezTo>
                  <a:cubicBezTo>
                    <a:pt x="257193" y="154482"/>
                    <a:pt x="257111" y="152839"/>
                    <a:pt x="256042" y="151852"/>
                  </a:cubicBezTo>
                  <a:cubicBezTo>
                    <a:pt x="254973" y="150947"/>
                    <a:pt x="253329" y="151030"/>
                    <a:pt x="252343" y="152099"/>
                  </a:cubicBezTo>
                  <a:cubicBezTo>
                    <a:pt x="233927" y="173473"/>
                    <a:pt x="216991" y="224856"/>
                    <a:pt x="213621" y="235379"/>
                  </a:cubicBezTo>
                  <a:lnTo>
                    <a:pt x="205071" y="235379"/>
                  </a:lnTo>
                  <a:cubicBezTo>
                    <a:pt x="209346" y="218937"/>
                    <a:pt x="230392" y="142726"/>
                    <a:pt x="262619" y="100223"/>
                  </a:cubicBezTo>
                  <a:cubicBezTo>
                    <a:pt x="263523" y="99072"/>
                    <a:pt x="263276" y="97428"/>
                    <a:pt x="262125" y="96606"/>
                  </a:cubicBezTo>
                  <a:cubicBezTo>
                    <a:pt x="260974" y="95701"/>
                    <a:pt x="259330" y="95948"/>
                    <a:pt x="258509" y="97099"/>
                  </a:cubicBezTo>
                  <a:cubicBezTo>
                    <a:pt x="224720" y="141657"/>
                    <a:pt x="203180" y="221979"/>
                    <a:pt x="199727" y="235461"/>
                  </a:cubicBezTo>
                  <a:lnTo>
                    <a:pt x="194218" y="235461"/>
                  </a:lnTo>
                  <a:cubicBezTo>
                    <a:pt x="194218" y="233982"/>
                    <a:pt x="194136" y="232502"/>
                    <a:pt x="194055" y="230940"/>
                  </a:cubicBezTo>
                  <a:cubicBezTo>
                    <a:pt x="199152" y="136643"/>
                    <a:pt x="302080" y="20395"/>
                    <a:pt x="315153" y="5926"/>
                  </a:cubicBezTo>
                  <a:close/>
                  <a:moveTo>
                    <a:pt x="67777" y="5926"/>
                  </a:moveTo>
                  <a:cubicBezTo>
                    <a:pt x="80931" y="20395"/>
                    <a:pt x="183778" y="136725"/>
                    <a:pt x="188875" y="230940"/>
                  </a:cubicBezTo>
                  <a:cubicBezTo>
                    <a:pt x="188793" y="232420"/>
                    <a:pt x="188711" y="233982"/>
                    <a:pt x="188711" y="235461"/>
                  </a:cubicBezTo>
                  <a:lnTo>
                    <a:pt x="182710" y="235461"/>
                  </a:lnTo>
                  <a:cubicBezTo>
                    <a:pt x="179256" y="221979"/>
                    <a:pt x="157717" y="141657"/>
                    <a:pt x="123928" y="97099"/>
                  </a:cubicBezTo>
                  <a:cubicBezTo>
                    <a:pt x="123024" y="95948"/>
                    <a:pt x="121461" y="95701"/>
                    <a:pt x="120310" y="96606"/>
                  </a:cubicBezTo>
                  <a:cubicBezTo>
                    <a:pt x="119159" y="97510"/>
                    <a:pt x="118913" y="99072"/>
                    <a:pt x="119817" y="100223"/>
                  </a:cubicBezTo>
                  <a:cubicBezTo>
                    <a:pt x="152044" y="142809"/>
                    <a:pt x="173090" y="219019"/>
                    <a:pt x="177366" y="235379"/>
                  </a:cubicBezTo>
                  <a:lnTo>
                    <a:pt x="168815" y="235379"/>
                  </a:lnTo>
                  <a:cubicBezTo>
                    <a:pt x="165444" y="224856"/>
                    <a:pt x="148509" y="173473"/>
                    <a:pt x="130094" y="152099"/>
                  </a:cubicBezTo>
                  <a:cubicBezTo>
                    <a:pt x="129190" y="151030"/>
                    <a:pt x="127545" y="150865"/>
                    <a:pt x="126394" y="151852"/>
                  </a:cubicBezTo>
                  <a:cubicBezTo>
                    <a:pt x="125325" y="152756"/>
                    <a:pt x="125161" y="154401"/>
                    <a:pt x="126148" y="155551"/>
                  </a:cubicBezTo>
                  <a:cubicBezTo>
                    <a:pt x="142918" y="175035"/>
                    <a:pt x="159115" y="222389"/>
                    <a:pt x="163307" y="235379"/>
                  </a:cubicBezTo>
                  <a:lnTo>
                    <a:pt x="156401" y="235379"/>
                  </a:lnTo>
                  <a:lnTo>
                    <a:pt x="26753" y="28370"/>
                  </a:lnTo>
                  <a:lnTo>
                    <a:pt x="67777" y="5926"/>
                  </a:lnTo>
                  <a:close/>
                  <a:moveTo>
                    <a:pt x="377386" y="25164"/>
                  </a:moveTo>
                  <a:lnTo>
                    <a:pt x="234914" y="252562"/>
                  </a:lnTo>
                  <a:lnTo>
                    <a:pt x="148427" y="252562"/>
                  </a:lnTo>
                  <a:lnTo>
                    <a:pt x="5954" y="25164"/>
                  </a:lnTo>
                  <a:cubicBezTo>
                    <a:pt x="4886" y="23519"/>
                    <a:pt x="4886" y="21464"/>
                    <a:pt x="5790" y="19738"/>
                  </a:cubicBezTo>
                  <a:cubicBezTo>
                    <a:pt x="6776" y="18011"/>
                    <a:pt x="8502" y="17025"/>
                    <a:pt x="10475" y="17025"/>
                  </a:cubicBezTo>
                  <a:cubicBezTo>
                    <a:pt x="12284" y="17025"/>
                    <a:pt x="14011" y="17929"/>
                    <a:pt x="14997" y="19491"/>
                  </a:cubicBezTo>
                  <a:lnTo>
                    <a:pt x="152702" y="239407"/>
                  </a:lnTo>
                  <a:cubicBezTo>
                    <a:pt x="153195" y="240147"/>
                    <a:pt x="154018" y="240641"/>
                    <a:pt x="154922" y="240641"/>
                  </a:cubicBezTo>
                  <a:lnTo>
                    <a:pt x="166842" y="240641"/>
                  </a:lnTo>
                  <a:cubicBezTo>
                    <a:pt x="166842" y="240641"/>
                    <a:pt x="166842" y="240641"/>
                    <a:pt x="166842" y="240641"/>
                  </a:cubicBezTo>
                  <a:cubicBezTo>
                    <a:pt x="166842" y="240641"/>
                    <a:pt x="166842" y="240641"/>
                    <a:pt x="166842" y="240641"/>
                  </a:cubicBezTo>
                  <a:lnTo>
                    <a:pt x="180654" y="240641"/>
                  </a:lnTo>
                  <a:cubicBezTo>
                    <a:pt x="180654" y="240641"/>
                    <a:pt x="180654" y="240641"/>
                    <a:pt x="180654" y="240641"/>
                  </a:cubicBezTo>
                  <a:cubicBezTo>
                    <a:pt x="180654" y="240641"/>
                    <a:pt x="180654" y="240641"/>
                    <a:pt x="180654" y="240641"/>
                  </a:cubicBezTo>
                  <a:lnTo>
                    <a:pt x="201782" y="240641"/>
                  </a:lnTo>
                  <a:cubicBezTo>
                    <a:pt x="201782" y="240641"/>
                    <a:pt x="201782" y="240641"/>
                    <a:pt x="201782" y="240641"/>
                  </a:cubicBezTo>
                  <a:cubicBezTo>
                    <a:pt x="201782" y="240641"/>
                    <a:pt x="201782" y="240641"/>
                    <a:pt x="201782" y="240641"/>
                  </a:cubicBezTo>
                  <a:lnTo>
                    <a:pt x="215594" y="240641"/>
                  </a:lnTo>
                  <a:cubicBezTo>
                    <a:pt x="215594" y="240641"/>
                    <a:pt x="215594" y="240641"/>
                    <a:pt x="215594" y="240641"/>
                  </a:cubicBezTo>
                  <a:cubicBezTo>
                    <a:pt x="215594" y="240641"/>
                    <a:pt x="215594" y="240641"/>
                    <a:pt x="215594" y="240641"/>
                  </a:cubicBezTo>
                  <a:lnTo>
                    <a:pt x="228419" y="240641"/>
                  </a:lnTo>
                  <a:cubicBezTo>
                    <a:pt x="229323" y="240641"/>
                    <a:pt x="230145" y="240147"/>
                    <a:pt x="230639" y="239407"/>
                  </a:cubicBezTo>
                  <a:lnTo>
                    <a:pt x="368343" y="19491"/>
                  </a:lnTo>
                  <a:cubicBezTo>
                    <a:pt x="369330" y="17929"/>
                    <a:pt x="370974" y="17025"/>
                    <a:pt x="372865" y="17025"/>
                  </a:cubicBezTo>
                  <a:cubicBezTo>
                    <a:pt x="374838" y="17025"/>
                    <a:pt x="376564" y="18011"/>
                    <a:pt x="377551" y="19738"/>
                  </a:cubicBezTo>
                  <a:cubicBezTo>
                    <a:pt x="378455" y="21464"/>
                    <a:pt x="378373" y="23519"/>
                    <a:pt x="377386" y="25164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9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0044544" y="4694152"/>
              <a:ext cx="384223" cy="486823"/>
              <a:chOff x="10044544" y="4694152"/>
              <a:chExt cx="384223" cy="486823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6A045ED-C5FA-4740-AA1E-96D33A2A66D5}"/>
                  </a:ext>
                </a:extLst>
              </p:cNvPr>
              <p:cNvSpPr/>
              <p:nvPr/>
            </p:nvSpPr>
            <p:spPr>
              <a:xfrm>
                <a:off x="10044544" y="4694152"/>
                <a:ext cx="384223" cy="486823"/>
              </a:xfrm>
              <a:custGeom>
                <a:avLst/>
                <a:gdLst>
                  <a:gd name="connsiteX0" fmla="*/ 156925 w 384223"/>
                  <a:gd name="connsiteY0" fmla="*/ 61559 h 486823"/>
                  <a:gd name="connsiteX1" fmla="*/ 156925 w 384223"/>
                  <a:gd name="connsiteY1" fmla="*/ 61559 h 486823"/>
                  <a:gd name="connsiteX2" fmla="*/ 179780 w 384223"/>
                  <a:gd name="connsiteY2" fmla="*/ 80221 h 486823"/>
                  <a:gd name="connsiteX3" fmla="*/ 7792 w 384223"/>
                  <a:gd name="connsiteY3" fmla="*/ 290848 h 486823"/>
                  <a:gd name="connsiteX4" fmla="*/ 12726 w 384223"/>
                  <a:gd name="connsiteY4" fmla="*/ 339681 h 486823"/>
                  <a:gd name="connsiteX5" fmla="*/ 183398 w 384223"/>
                  <a:gd name="connsiteY5" fmla="*/ 479030 h 486823"/>
                  <a:gd name="connsiteX6" fmla="*/ 232231 w 384223"/>
                  <a:gd name="connsiteY6" fmla="*/ 474098 h 486823"/>
                  <a:gd name="connsiteX7" fmla="*/ 227298 w 384223"/>
                  <a:gd name="connsiteY7" fmla="*/ 425264 h 486823"/>
                  <a:gd name="connsiteX8" fmla="*/ 204443 w 384223"/>
                  <a:gd name="connsiteY8" fmla="*/ 406602 h 486823"/>
                  <a:gd name="connsiteX9" fmla="*/ 376431 w 384223"/>
                  <a:gd name="connsiteY9" fmla="*/ 195975 h 486823"/>
                  <a:gd name="connsiteX10" fmla="*/ 371497 w 384223"/>
                  <a:gd name="connsiteY10" fmla="*/ 147142 h 486823"/>
                  <a:gd name="connsiteX11" fmla="*/ 200826 w 384223"/>
                  <a:gd name="connsiteY11" fmla="*/ 7793 h 486823"/>
                  <a:gd name="connsiteX12" fmla="*/ 151992 w 384223"/>
                  <a:gd name="connsiteY12" fmla="*/ 12726 h 486823"/>
                  <a:gd name="connsiteX13" fmla="*/ 156925 w 384223"/>
                  <a:gd name="connsiteY13" fmla="*/ 61559 h 486823"/>
                  <a:gd name="connsiteX14" fmla="*/ 183068 w 384223"/>
                  <a:gd name="connsiteY14" fmla="*/ 76193 h 486823"/>
                  <a:gd name="connsiteX15" fmla="*/ 174271 w 384223"/>
                  <a:gd name="connsiteY15" fmla="*/ 69041 h 486823"/>
                  <a:gd name="connsiteX16" fmla="*/ 190139 w 384223"/>
                  <a:gd name="connsiteY16" fmla="*/ 67478 h 486823"/>
                  <a:gd name="connsiteX17" fmla="*/ 183068 w 384223"/>
                  <a:gd name="connsiteY17" fmla="*/ 76193 h 486823"/>
                  <a:gd name="connsiteX18" fmla="*/ 10342 w 384223"/>
                  <a:gd name="connsiteY18" fmla="*/ 296274 h 486823"/>
                  <a:gd name="connsiteX19" fmla="*/ 55805 w 384223"/>
                  <a:gd name="connsiteY19" fmla="*/ 333433 h 486823"/>
                  <a:gd name="connsiteX20" fmla="*/ 16096 w 384223"/>
                  <a:gd name="connsiteY20" fmla="*/ 335653 h 486823"/>
                  <a:gd name="connsiteX21" fmla="*/ 10342 w 384223"/>
                  <a:gd name="connsiteY21" fmla="*/ 296274 h 486823"/>
                  <a:gd name="connsiteX22" fmla="*/ 13630 w 384223"/>
                  <a:gd name="connsiteY22" fmla="*/ 292246 h 486823"/>
                  <a:gd name="connsiteX23" fmla="*/ 53338 w 384223"/>
                  <a:gd name="connsiteY23" fmla="*/ 290026 h 486823"/>
                  <a:gd name="connsiteX24" fmla="*/ 55476 w 384223"/>
                  <a:gd name="connsiteY24" fmla="*/ 291999 h 486823"/>
                  <a:gd name="connsiteX25" fmla="*/ 56133 w 384223"/>
                  <a:gd name="connsiteY25" fmla="*/ 292739 h 486823"/>
                  <a:gd name="connsiteX26" fmla="*/ 57449 w 384223"/>
                  <a:gd name="connsiteY26" fmla="*/ 294136 h 486823"/>
                  <a:gd name="connsiteX27" fmla="*/ 58106 w 384223"/>
                  <a:gd name="connsiteY27" fmla="*/ 295041 h 486823"/>
                  <a:gd name="connsiteX28" fmla="*/ 59093 w 384223"/>
                  <a:gd name="connsiteY28" fmla="*/ 296438 h 486823"/>
                  <a:gd name="connsiteX29" fmla="*/ 59751 w 384223"/>
                  <a:gd name="connsiteY29" fmla="*/ 297425 h 486823"/>
                  <a:gd name="connsiteX30" fmla="*/ 60573 w 384223"/>
                  <a:gd name="connsiteY30" fmla="*/ 298822 h 486823"/>
                  <a:gd name="connsiteX31" fmla="*/ 61148 w 384223"/>
                  <a:gd name="connsiteY31" fmla="*/ 299891 h 486823"/>
                  <a:gd name="connsiteX32" fmla="*/ 61806 w 384223"/>
                  <a:gd name="connsiteY32" fmla="*/ 301289 h 486823"/>
                  <a:gd name="connsiteX33" fmla="*/ 62217 w 384223"/>
                  <a:gd name="connsiteY33" fmla="*/ 302440 h 486823"/>
                  <a:gd name="connsiteX34" fmla="*/ 62710 w 384223"/>
                  <a:gd name="connsiteY34" fmla="*/ 303837 h 486823"/>
                  <a:gd name="connsiteX35" fmla="*/ 63040 w 384223"/>
                  <a:gd name="connsiteY35" fmla="*/ 305071 h 486823"/>
                  <a:gd name="connsiteX36" fmla="*/ 63368 w 384223"/>
                  <a:gd name="connsiteY36" fmla="*/ 306550 h 486823"/>
                  <a:gd name="connsiteX37" fmla="*/ 63615 w 384223"/>
                  <a:gd name="connsiteY37" fmla="*/ 307783 h 486823"/>
                  <a:gd name="connsiteX38" fmla="*/ 63861 w 384223"/>
                  <a:gd name="connsiteY38" fmla="*/ 309263 h 486823"/>
                  <a:gd name="connsiteX39" fmla="*/ 63944 w 384223"/>
                  <a:gd name="connsiteY39" fmla="*/ 310496 h 486823"/>
                  <a:gd name="connsiteX40" fmla="*/ 64026 w 384223"/>
                  <a:gd name="connsiteY40" fmla="*/ 311976 h 486823"/>
                  <a:gd name="connsiteX41" fmla="*/ 64026 w 384223"/>
                  <a:gd name="connsiteY41" fmla="*/ 313209 h 486823"/>
                  <a:gd name="connsiteX42" fmla="*/ 63944 w 384223"/>
                  <a:gd name="connsiteY42" fmla="*/ 314689 h 486823"/>
                  <a:gd name="connsiteX43" fmla="*/ 63861 w 384223"/>
                  <a:gd name="connsiteY43" fmla="*/ 315923 h 486823"/>
                  <a:gd name="connsiteX44" fmla="*/ 63615 w 384223"/>
                  <a:gd name="connsiteY44" fmla="*/ 317402 h 486823"/>
                  <a:gd name="connsiteX45" fmla="*/ 63368 w 384223"/>
                  <a:gd name="connsiteY45" fmla="*/ 318635 h 486823"/>
                  <a:gd name="connsiteX46" fmla="*/ 63040 w 384223"/>
                  <a:gd name="connsiteY46" fmla="*/ 320115 h 486823"/>
                  <a:gd name="connsiteX47" fmla="*/ 62710 w 384223"/>
                  <a:gd name="connsiteY47" fmla="*/ 321348 h 486823"/>
                  <a:gd name="connsiteX48" fmla="*/ 62217 w 384223"/>
                  <a:gd name="connsiteY48" fmla="*/ 322828 h 486823"/>
                  <a:gd name="connsiteX49" fmla="*/ 61806 w 384223"/>
                  <a:gd name="connsiteY49" fmla="*/ 324061 h 486823"/>
                  <a:gd name="connsiteX50" fmla="*/ 61148 w 384223"/>
                  <a:gd name="connsiteY50" fmla="*/ 325541 h 486823"/>
                  <a:gd name="connsiteX51" fmla="*/ 60573 w 384223"/>
                  <a:gd name="connsiteY51" fmla="*/ 326692 h 486823"/>
                  <a:gd name="connsiteX52" fmla="*/ 59751 w 384223"/>
                  <a:gd name="connsiteY52" fmla="*/ 328090 h 486823"/>
                  <a:gd name="connsiteX53" fmla="*/ 59093 w 384223"/>
                  <a:gd name="connsiteY53" fmla="*/ 329159 h 486823"/>
                  <a:gd name="connsiteX54" fmla="*/ 59011 w 384223"/>
                  <a:gd name="connsiteY54" fmla="*/ 329323 h 486823"/>
                  <a:gd name="connsiteX55" fmla="*/ 13630 w 384223"/>
                  <a:gd name="connsiteY55" fmla="*/ 292246 h 486823"/>
                  <a:gd name="connsiteX56" fmla="*/ 224010 w 384223"/>
                  <a:gd name="connsiteY56" fmla="*/ 429292 h 486823"/>
                  <a:gd name="connsiteX57" fmla="*/ 228203 w 384223"/>
                  <a:gd name="connsiteY57" fmla="*/ 470809 h 486823"/>
                  <a:gd name="connsiteX58" fmla="*/ 186685 w 384223"/>
                  <a:gd name="connsiteY58" fmla="*/ 475002 h 486823"/>
                  <a:gd name="connsiteX59" fmla="*/ 30237 w 384223"/>
                  <a:gd name="connsiteY59" fmla="*/ 347245 h 486823"/>
                  <a:gd name="connsiteX60" fmla="*/ 31141 w 384223"/>
                  <a:gd name="connsiteY60" fmla="*/ 347327 h 486823"/>
                  <a:gd name="connsiteX61" fmla="*/ 31799 w 384223"/>
                  <a:gd name="connsiteY61" fmla="*/ 347409 h 486823"/>
                  <a:gd name="connsiteX62" fmla="*/ 34758 w 384223"/>
                  <a:gd name="connsiteY62" fmla="*/ 347574 h 486823"/>
                  <a:gd name="connsiteX63" fmla="*/ 35170 w 384223"/>
                  <a:gd name="connsiteY63" fmla="*/ 347574 h 486823"/>
                  <a:gd name="connsiteX64" fmla="*/ 37800 w 384223"/>
                  <a:gd name="connsiteY64" fmla="*/ 347409 h 486823"/>
                  <a:gd name="connsiteX65" fmla="*/ 38458 w 384223"/>
                  <a:gd name="connsiteY65" fmla="*/ 347327 h 486823"/>
                  <a:gd name="connsiteX66" fmla="*/ 41335 w 384223"/>
                  <a:gd name="connsiteY66" fmla="*/ 346916 h 486823"/>
                  <a:gd name="connsiteX67" fmla="*/ 41828 w 384223"/>
                  <a:gd name="connsiteY67" fmla="*/ 346834 h 486823"/>
                  <a:gd name="connsiteX68" fmla="*/ 44377 w 384223"/>
                  <a:gd name="connsiteY68" fmla="*/ 346176 h 486823"/>
                  <a:gd name="connsiteX69" fmla="*/ 44870 w 384223"/>
                  <a:gd name="connsiteY69" fmla="*/ 346012 h 486823"/>
                  <a:gd name="connsiteX70" fmla="*/ 47666 w 384223"/>
                  <a:gd name="connsiteY70" fmla="*/ 345025 h 486823"/>
                  <a:gd name="connsiteX71" fmla="*/ 48241 w 384223"/>
                  <a:gd name="connsiteY71" fmla="*/ 344779 h 486823"/>
                  <a:gd name="connsiteX72" fmla="*/ 50625 w 384223"/>
                  <a:gd name="connsiteY72" fmla="*/ 343628 h 486823"/>
                  <a:gd name="connsiteX73" fmla="*/ 51036 w 384223"/>
                  <a:gd name="connsiteY73" fmla="*/ 343463 h 486823"/>
                  <a:gd name="connsiteX74" fmla="*/ 53585 w 384223"/>
                  <a:gd name="connsiteY74" fmla="*/ 341984 h 486823"/>
                  <a:gd name="connsiteX75" fmla="*/ 54160 w 384223"/>
                  <a:gd name="connsiteY75" fmla="*/ 341573 h 486823"/>
                  <a:gd name="connsiteX76" fmla="*/ 56462 w 384223"/>
                  <a:gd name="connsiteY76" fmla="*/ 339928 h 486823"/>
                  <a:gd name="connsiteX77" fmla="*/ 56709 w 384223"/>
                  <a:gd name="connsiteY77" fmla="*/ 339764 h 486823"/>
                  <a:gd name="connsiteX78" fmla="*/ 59011 w 384223"/>
                  <a:gd name="connsiteY78" fmla="*/ 337708 h 486823"/>
                  <a:gd name="connsiteX79" fmla="*/ 59504 w 384223"/>
                  <a:gd name="connsiteY79" fmla="*/ 337215 h 486823"/>
                  <a:gd name="connsiteX80" fmla="*/ 61642 w 384223"/>
                  <a:gd name="connsiteY80" fmla="*/ 334831 h 486823"/>
                  <a:gd name="connsiteX81" fmla="*/ 63532 w 384223"/>
                  <a:gd name="connsiteY81" fmla="*/ 332283 h 486823"/>
                  <a:gd name="connsiteX82" fmla="*/ 63944 w 384223"/>
                  <a:gd name="connsiteY82" fmla="*/ 331707 h 486823"/>
                  <a:gd name="connsiteX83" fmla="*/ 65505 w 384223"/>
                  <a:gd name="connsiteY83" fmla="*/ 329076 h 486823"/>
                  <a:gd name="connsiteX84" fmla="*/ 65670 w 384223"/>
                  <a:gd name="connsiteY84" fmla="*/ 328829 h 486823"/>
                  <a:gd name="connsiteX85" fmla="*/ 66821 w 384223"/>
                  <a:gd name="connsiteY85" fmla="*/ 326281 h 486823"/>
                  <a:gd name="connsiteX86" fmla="*/ 67068 w 384223"/>
                  <a:gd name="connsiteY86" fmla="*/ 325624 h 486823"/>
                  <a:gd name="connsiteX87" fmla="*/ 68054 w 384223"/>
                  <a:gd name="connsiteY87" fmla="*/ 322828 h 486823"/>
                  <a:gd name="connsiteX88" fmla="*/ 68137 w 384223"/>
                  <a:gd name="connsiteY88" fmla="*/ 322417 h 486823"/>
                  <a:gd name="connsiteX89" fmla="*/ 68794 w 384223"/>
                  <a:gd name="connsiteY89" fmla="*/ 319869 h 486823"/>
                  <a:gd name="connsiteX90" fmla="*/ 68876 w 384223"/>
                  <a:gd name="connsiteY90" fmla="*/ 319293 h 486823"/>
                  <a:gd name="connsiteX91" fmla="*/ 69288 w 384223"/>
                  <a:gd name="connsiteY91" fmla="*/ 316416 h 486823"/>
                  <a:gd name="connsiteX92" fmla="*/ 69288 w 384223"/>
                  <a:gd name="connsiteY92" fmla="*/ 315840 h 486823"/>
                  <a:gd name="connsiteX93" fmla="*/ 69369 w 384223"/>
                  <a:gd name="connsiteY93" fmla="*/ 313209 h 486823"/>
                  <a:gd name="connsiteX94" fmla="*/ 69369 w 384223"/>
                  <a:gd name="connsiteY94" fmla="*/ 312634 h 486823"/>
                  <a:gd name="connsiteX95" fmla="*/ 69205 w 384223"/>
                  <a:gd name="connsiteY95" fmla="*/ 309757 h 486823"/>
                  <a:gd name="connsiteX96" fmla="*/ 69123 w 384223"/>
                  <a:gd name="connsiteY96" fmla="*/ 309099 h 486823"/>
                  <a:gd name="connsiteX97" fmla="*/ 68712 w 384223"/>
                  <a:gd name="connsiteY97" fmla="*/ 306468 h 486823"/>
                  <a:gd name="connsiteX98" fmla="*/ 68629 w 384223"/>
                  <a:gd name="connsiteY98" fmla="*/ 306057 h 486823"/>
                  <a:gd name="connsiteX99" fmla="*/ 67890 w 384223"/>
                  <a:gd name="connsiteY99" fmla="*/ 303179 h 486823"/>
                  <a:gd name="connsiteX100" fmla="*/ 67725 w 384223"/>
                  <a:gd name="connsiteY100" fmla="*/ 302522 h 486823"/>
                  <a:gd name="connsiteX101" fmla="*/ 67478 w 384223"/>
                  <a:gd name="connsiteY101" fmla="*/ 301617 h 486823"/>
                  <a:gd name="connsiteX102" fmla="*/ 199099 w 384223"/>
                  <a:gd name="connsiteY102" fmla="*/ 409068 h 486823"/>
                  <a:gd name="connsiteX103" fmla="*/ 224010 w 384223"/>
                  <a:gd name="connsiteY103" fmla="*/ 429292 h 486823"/>
                  <a:gd name="connsiteX104" fmla="*/ 368209 w 384223"/>
                  <a:gd name="connsiteY104" fmla="*/ 151170 h 486823"/>
                  <a:gd name="connsiteX105" fmla="*/ 372402 w 384223"/>
                  <a:gd name="connsiteY105" fmla="*/ 192687 h 486823"/>
                  <a:gd name="connsiteX106" fmla="*/ 200415 w 384223"/>
                  <a:gd name="connsiteY106" fmla="*/ 403313 h 486823"/>
                  <a:gd name="connsiteX107" fmla="*/ 56627 w 384223"/>
                  <a:gd name="connsiteY107" fmla="*/ 285915 h 486823"/>
                  <a:gd name="connsiteX108" fmla="*/ 23331 w 384223"/>
                  <a:gd name="connsiteY108" fmla="*/ 280078 h 486823"/>
                  <a:gd name="connsiteX109" fmla="*/ 205759 w 384223"/>
                  <a:gd name="connsiteY109" fmla="*/ 56709 h 486823"/>
                  <a:gd name="connsiteX110" fmla="*/ 207650 w 384223"/>
                  <a:gd name="connsiteY110" fmla="*/ 54160 h 486823"/>
                  <a:gd name="connsiteX111" fmla="*/ 208061 w 384223"/>
                  <a:gd name="connsiteY111" fmla="*/ 53585 h 486823"/>
                  <a:gd name="connsiteX112" fmla="*/ 209623 w 384223"/>
                  <a:gd name="connsiteY112" fmla="*/ 50954 h 486823"/>
                  <a:gd name="connsiteX113" fmla="*/ 209787 w 384223"/>
                  <a:gd name="connsiteY113" fmla="*/ 50707 h 486823"/>
                  <a:gd name="connsiteX114" fmla="*/ 210938 w 384223"/>
                  <a:gd name="connsiteY114" fmla="*/ 48159 h 486823"/>
                  <a:gd name="connsiteX115" fmla="*/ 211184 w 384223"/>
                  <a:gd name="connsiteY115" fmla="*/ 47501 h 486823"/>
                  <a:gd name="connsiteX116" fmla="*/ 212172 w 384223"/>
                  <a:gd name="connsiteY116" fmla="*/ 44706 h 486823"/>
                  <a:gd name="connsiteX117" fmla="*/ 212253 w 384223"/>
                  <a:gd name="connsiteY117" fmla="*/ 44295 h 486823"/>
                  <a:gd name="connsiteX118" fmla="*/ 212829 w 384223"/>
                  <a:gd name="connsiteY118" fmla="*/ 41746 h 486823"/>
                  <a:gd name="connsiteX119" fmla="*/ 212994 w 384223"/>
                  <a:gd name="connsiteY119" fmla="*/ 41088 h 486823"/>
                  <a:gd name="connsiteX120" fmla="*/ 213404 w 384223"/>
                  <a:gd name="connsiteY120" fmla="*/ 38211 h 486823"/>
                  <a:gd name="connsiteX121" fmla="*/ 213486 w 384223"/>
                  <a:gd name="connsiteY121" fmla="*/ 37636 h 486823"/>
                  <a:gd name="connsiteX122" fmla="*/ 213569 w 384223"/>
                  <a:gd name="connsiteY122" fmla="*/ 35087 h 486823"/>
                  <a:gd name="connsiteX123" fmla="*/ 213569 w 384223"/>
                  <a:gd name="connsiteY123" fmla="*/ 34511 h 486823"/>
                  <a:gd name="connsiteX124" fmla="*/ 213404 w 384223"/>
                  <a:gd name="connsiteY124" fmla="*/ 31634 h 486823"/>
                  <a:gd name="connsiteX125" fmla="*/ 213322 w 384223"/>
                  <a:gd name="connsiteY125" fmla="*/ 30976 h 486823"/>
                  <a:gd name="connsiteX126" fmla="*/ 212911 w 384223"/>
                  <a:gd name="connsiteY126" fmla="*/ 28428 h 486823"/>
                  <a:gd name="connsiteX127" fmla="*/ 212829 w 384223"/>
                  <a:gd name="connsiteY127" fmla="*/ 28017 h 486823"/>
                  <a:gd name="connsiteX128" fmla="*/ 212089 w 384223"/>
                  <a:gd name="connsiteY128" fmla="*/ 25222 h 486823"/>
                  <a:gd name="connsiteX129" fmla="*/ 211843 w 384223"/>
                  <a:gd name="connsiteY129" fmla="*/ 24564 h 486823"/>
                  <a:gd name="connsiteX130" fmla="*/ 211596 w 384223"/>
                  <a:gd name="connsiteY130" fmla="*/ 23659 h 486823"/>
                  <a:gd name="connsiteX131" fmla="*/ 368209 w 384223"/>
                  <a:gd name="connsiteY131" fmla="*/ 151170 h 486823"/>
                  <a:gd name="connsiteX132" fmla="*/ 197538 w 384223"/>
                  <a:gd name="connsiteY132" fmla="*/ 11821 h 486823"/>
                  <a:gd name="connsiteX133" fmla="*/ 201731 w 384223"/>
                  <a:gd name="connsiteY133" fmla="*/ 53338 h 486823"/>
                  <a:gd name="connsiteX134" fmla="*/ 160213 w 384223"/>
                  <a:gd name="connsiteY134" fmla="*/ 57531 h 486823"/>
                  <a:gd name="connsiteX135" fmla="*/ 156020 w 384223"/>
                  <a:gd name="connsiteY135" fmla="*/ 16014 h 486823"/>
                  <a:gd name="connsiteX136" fmla="*/ 197538 w 384223"/>
                  <a:gd name="connsiteY136" fmla="*/ 11821 h 48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384223" h="486823">
                    <a:moveTo>
                      <a:pt x="156925" y="61559"/>
                    </a:moveTo>
                    <a:cubicBezTo>
                      <a:pt x="156925" y="61559"/>
                      <a:pt x="156925" y="61559"/>
                      <a:pt x="156925" y="61559"/>
                    </a:cubicBezTo>
                    <a:lnTo>
                      <a:pt x="179780" y="80221"/>
                    </a:lnTo>
                    <a:lnTo>
                      <a:pt x="7792" y="290848"/>
                    </a:lnTo>
                    <a:cubicBezTo>
                      <a:pt x="-4292" y="305646"/>
                      <a:pt x="-2073" y="327597"/>
                      <a:pt x="12726" y="339681"/>
                    </a:cubicBezTo>
                    <a:lnTo>
                      <a:pt x="183398" y="479030"/>
                    </a:lnTo>
                    <a:cubicBezTo>
                      <a:pt x="198195" y="491116"/>
                      <a:pt x="220146" y="488896"/>
                      <a:pt x="232231" y="474098"/>
                    </a:cubicBezTo>
                    <a:cubicBezTo>
                      <a:pt x="244316" y="459299"/>
                      <a:pt x="242096" y="437349"/>
                      <a:pt x="227298" y="425264"/>
                    </a:cubicBezTo>
                    <a:lnTo>
                      <a:pt x="204443" y="406602"/>
                    </a:lnTo>
                    <a:lnTo>
                      <a:pt x="376431" y="195975"/>
                    </a:lnTo>
                    <a:cubicBezTo>
                      <a:pt x="388515" y="181177"/>
                      <a:pt x="386296" y="159227"/>
                      <a:pt x="371497" y="147142"/>
                    </a:cubicBezTo>
                    <a:lnTo>
                      <a:pt x="200826" y="7793"/>
                    </a:lnTo>
                    <a:cubicBezTo>
                      <a:pt x="186028" y="-4292"/>
                      <a:pt x="164077" y="-2073"/>
                      <a:pt x="151992" y="12726"/>
                    </a:cubicBezTo>
                    <a:cubicBezTo>
                      <a:pt x="139907" y="27606"/>
                      <a:pt x="142127" y="49474"/>
                      <a:pt x="156925" y="61559"/>
                    </a:cubicBezTo>
                    <a:close/>
                    <a:moveTo>
                      <a:pt x="183068" y="76193"/>
                    </a:moveTo>
                    <a:lnTo>
                      <a:pt x="174271" y="69041"/>
                    </a:lnTo>
                    <a:cubicBezTo>
                      <a:pt x="179615" y="69781"/>
                      <a:pt x="185041" y="69205"/>
                      <a:pt x="190139" y="67478"/>
                    </a:cubicBezTo>
                    <a:lnTo>
                      <a:pt x="183068" y="76193"/>
                    </a:lnTo>
                    <a:close/>
                    <a:moveTo>
                      <a:pt x="10342" y="296274"/>
                    </a:moveTo>
                    <a:lnTo>
                      <a:pt x="55805" y="333433"/>
                    </a:lnTo>
                    <a:cubicBezTo>
                      <a:pt x="45281" y="344285"/>
                      <a:pt x="27935" y="345436"/>
                      <a:pt x="16096" y="335653"/>
                    </a:cubicBezTo>
                    <a:cubicBezTo>
                      <a:pt x="4176" y="325952"/>
                      <a:pt x="1873" y="308770"/>
                      <a:pt x="10342" y="296274"/>
                    </a:cubicBezTo>
                    <a:close/>
                    <a:moveTo>
                      <a:pt x="13630" y="292246"/>
                    </a:moveTo>
                    <a:cubicBezTo>
                      <a:pt x="24153" y="281394"/>
                      <a:pt x="41500" y="280243"/>
                      <a:pt x="53338" y="290026"/>
                    </a:cubicBezTo>
                    <a:cubicBezTo>
                      <a:pt x="54078" y="290684"/>
                      <a:pt x="54818" y="291341"/>
                      <a:pt x="55476" y="291999"/>
                    </a:cubicBezTo>
                    <a:cubicBezTo>
                      <a:pt x="55723" y="292246"/>
                      <a:pt x="55887" y="292492"/>
                      <a:pt x="56133" y="292739"/>
                    </a:cubicBezTo>
                    <a:cubicBezTo>
                      <a:pt x="56544" y="293232"/>
                      <a:pt x="57037" y="293643"/>
                      <a:pt x="57449" y="294136"/>
                    </a:cubicBezTo>
                    <a:cubicBezTo>
                      <a:pt x="57696" y="294465"/>
                      <a:pt x="57942" y="294712"/>
                      <a:pt x="58106" y="295041"/>
                    </a:cubicBezTo>
                    <a:cubicBezTo>
                      <a:pt x="58435" y="295534"/>
                      <a:pt x="58764" y="295945"/>
                      <a:pt x="59093" y="296438"/>
                    </a:cubicBezTo>
                    <a:cubicBezTo>
                      <a:pt x="59339" y="296767"/>
                      <a:pt x="59504" y="297096"/>
                      <a:pt x="59751" y="297425"/>
                    </a:cubicBezTo>
                    <a:cubicBezTo>
                      <a:pt x="59998" y="297918"/>
                      <a:pt x="60326" y="298329"/>
                      <a:pt x="60573" y="298822"/>
                    </a:cubicBezTo>
                    <a:cubicBezTo>
                      <a:pt x="60737" y="299151"/>
                      <a:pt x="60902" y="299562"/>
                      <a:pt x="61148" y="299891"/>
                    </a:cubicBezTo>
                    <a:cubicBezTo>
                      <a:pt x="61395" y="300384"/>
                      <a:pt x="61642" y="300795"/>
                      <a:pt x="61806" y="301289"/>
                    </a:cubicBezTo>
                    <a:cubicBezTo>
                      <a:pt x="61971" y="301700"/>
                      <a:pt x="62135" y="302029"/>
                      <a:pt x="62217" y="302440"/>
                    </a:cubicBezTo>
                    <a:cubicBezTo>
                      <a:pt x="62381" y="302933"/>
                      <a:pt x="62546" y="303426"/>
                      <a:pt x="62710" y="303837"/>
                    </a:cubicBezTo>
                    <a:cubicBezTo>
                      <a:pt x="62875" y="304248"/>
                      <a:pt x="62957" y="304659"/>
                      <a:pt x="63040" y="305071"/>
                    </a:cubicBezTo>
                    <a:cubicBezTo>
                      <a:pt x="63203" y="305564"/>
                      <a:pt x="63285" y="306057"/>
                      <a:pt x="63368" y="306550"/>
                    </a:cubicBezTo>
                    <a:cubicBezTo>
                      <a:pt x="63450" y="306961"/>
                      <a:pt x="63532" y="307372"/>
                      <a:pt x="63615" y="307783"/>
                    </a:cubicBezTo>
                    <a:cubicBezTo>
                      <a:pt x="63697" y="308276"/>
                      <a:pt x="63779" y="308770"/>
                      <a:pt x="63861" y="309263"/>
                    </a:cubicBezTo>
                    <a:cubicBezTo>
                      <a:pt x="63944" y="309674"/>
                      <a:pt x="63944" y="310085"/>
                      <a:pt x="63944" y="310496"/>
                    </a:cubicBezTo>
                    <a:cubicBezTo>
                      <a:pt x="63944" y="310990"/>
                      <a:pt x="64026" y="311483"/>
                      <a:pt x="64026" y="311976"/>
                    </a:cubicBezTo>
                    <a:cubicBezTo>
                      <a:pt x="64026" y="312387"/>
                      <a:pt x="64026" y="312799"/>
                      <a:pt x="64026" y="313209"/>
                    </a:cubicBezTo>
                    <a:cubicBezTo>
                      <a:pt x="64026" y="313703"/>
                      <a:pt x="64026" y="314196"/>
                      <a:pt x="63944" y="314689"/>
                    </a:cubicBezTo>
                    <a:cubicBezTo>
                      <a:pt x="63944" y="315100"/>
                      <a:pt x="63861" y="315511"/>
                      <a:pt x="63861" y="315923"/>
                    </a:cubicBezTo>
                    <a:cubicBezTo>
                      <a:pt x="63779" y="316416"/>
                      <a:pt x="63697" y="316909"/>
                      <a:pt x="63615" y="317402"/>
                    </a:cubicBezTo>
                    <a:cubicBezTo>
                      <a:pt x="63532" y="317813"/>
                      <a:pt x="63450" y="318224"/>
                      <a:pt x="63368" y="318635"/>
                    </a:cubicBezTo>
                    <a:cubicBezTo>
                      <a:pt x="63285" y="319128"/>
                      <a:pt x="63122" y="319622"/>
                      <a:pt x="63040" y="320115"/>
                    </a:cubicBezTo>
                    <a:cubicBezTo>
                      <a:pt x="62957" y="320526"/>
                      <a:pt x="62793" y="320937"/>
                      <a:pt x="62710" y="321348"/>
                    </a:cubicBezTo>
                    <a:cubicBezTo>
                      <a:pt x="62546" y="321842"/>
                      <a:pt x="62381" y="322335"/>
                      <a:pt x="62217" y="322828"/>
                    </a:cubicBezTo>
                    <a:cubicBezTo>
                      <a:pt x="62053" y="323239"/>
                      <a:pt x="61971" y="323650"/>
                      <a:pt x="61806" y="324061"/>
                    </a:cubicBezTo>
                    <a:cubicBezTo>
                      <a:pt x="61642" y="324555"/>
                      <a:pt x="61395" y="325048"/>
                      <a:pt x="61148" y="325541"/>
                    </a:cubicBezTo>
                    <a:cubicBezTo>
                      <a:pt x="60984" y="325952"/>
                      <a:pt x="60820" y="326281"/>
                      <a:pt x="60573" y="326692"/>
                    </a:cubicBezTo>
                    <a:cubicBezTo>
                      <a:pt x="60326" y="327186"/>
                      <a:pt x="59998" y="327679"/>
                      <a:pt x="59751" y="328090"/>
                    </a:cubicBezTo>
                    <a:cubicBezTo>
                      <a:pt x="59504" y="328418"/>
                      <a:pt x="59339" y="328829"/>
                      <a:pt x="59093" y="329159"/>
                    </a:cubicBezTo>
                    <a:cubicBezTo>
                      <a:pt x="59093" y="329241"/>
                      <a:pt x="59011" y="329241"/>
                      <a:pt x="59011" y="329323"/>
                    </a:cubicBezTo>
                    <a:lnTo>
                      <a:pt x="13630" y="292246"/>
                    </a:lnTo>
                    <a:close/>
                    <a:moveTo>
                      <a:pt x="224010" y="429292"/>
                    </a:moveTo>
                    <a:cubicBezTo>
                      <a:pt x="236588" y="439569"/>
                      <a:pt x="238479" y="458231"/>
                      <a:pt x="228203" y="470809"/>
                    </a:cubicBezTo>
                    <a:cubicBezTo>
                      <a:pt x="217926" y="483388"/>
                      <a:pt x="199264" y="485279"/>
                      <a:pt x="186685" y="475002"/>
                    </a:cubicBezTo>
                    <a:lnTo>
                      <a:pt x="30237" y="347245"/>
                    </a:lnTo>
                    <a:cubicBezTo>
                      <a:pt x="30565" y="347245"/>
                      <a:pt x="30894" y="347327"/>
                      <a:pt x="31141" y="347327"/>
                    </a:cubicBezTo>
                    <a:cubicBezTo>
                      <a:pt x="31387" y="347327"/>
                      <a:pt x="31634" y="347409"/>
                      <a:pt x="31799" y="347409"/>
                    </a:cubicBezTo>
                    <a:cubicBezTo>
                      <a:pt x="32785" y="347492"/>
                      <a:pt x="33772" y="347574"/>
                      <a:pt x="34758" y="347574"/>
                    </a:cubicBezTo>
                    <a:cubicBezTo>
                      <a:pt x="34923" y="347574"/>
                      <a:pt x="35087" y="347574"/>
                      <a:pt x="35170" y="347574"/>
                    </a:cubicBezTo>
                    <a:cubicBezTo>
                      <a:pt x="36074" y="347574"/>
                      <a:pt x="36896" y="347492"/>
                      <a:pt x="37800" y="347409"/>
                    </a:cubicBezTo>
                    <a:cubicBezTo>
                      <a:pt x="38047" y="347409"/>
                      <a:pt x="38211" y="347409"/>
                      <a:pt x="38458" y="347327"/>
                    </a:cubicBezTo>
                    <a:cubicBezTo>
                      <a:pt x="39445" y="347245"/>
                      <a:pt x="40349" y="347081"/>
                      <a:pt x="41335" y="346916"/>
                    </a:cubicBezTo>
                    <a:cubicBezTo>
                      <a:pt x="41500" y="346916"/>
                      <a:pt x="41664" y="346834"/>
                      <a:pt x="41828" y="346834"/>
                    </a:cubicBezTo>
                    <a:cubicBezTo>
                      <a:pt x="42650" y="346670"/>
                      <a:pt x="43555" y="346423"/>
                      <a:pt x="44377" y="346176"/>
                    </a:cubicBezTo>
                    <a:cubicBezTo>
                      <a:pt x="44542" y="346094"/>
                      <a:pt x="44705" y="346094"/>
                      <a:pt x="44870" y="346012"/>
                    </a:cubicBezTo>
                    <a:cubicBezTo>
                      <a:pt x="45774" y="345765"/>
                      <a:pt x="46761" y="345436"/>
                      <a:pt x="47666" y="345025"/>
                    </a:cubicBezTo>
                    <a:cubicBezTo>
                      <a:pt x="47830" y="344943"/>
                      <a:pt x="48076" y="344861"/>
                      <a:pt x="48241" y="344779"/>
                    </a:cubicBezTo>
                    <a:cubicBezTo>
                      <a:pt x="49063" y="344450"/>
                      <a:pt x="49885" y="344039"/>
                      <a:pt x="50625" y="343628"/>
                    </a:cubicBezTo>
                    <a:cubicBezTo>
                      <a:pt x="50790" y="343546"/>
                      <a:pt x="50871" y="343463"/>
                      <a:pt x="51036" y="343463"/>
                    </a:cubicBezTo>
                    <a:cubicBezTo>
                      <a:pt x="51940" y="342970"/>
                      <a:pt x="52763" y="342477"/>
                      <a:pt x="53585" y="341984"/>
                    </a:cubicBezTo>
                    <a:cubicBezTo>
                      <a:pt x="53750" y="341819"/>
                      <a:pt x="53995" y="341737"/>
                      <a:pt x="54160" y="341573"/>
                    </a:cubicBezTo>
                    <a:cubicBezTo>
                      <a:pt x="54901" y="341079"/>
                      <a:pt x="55723" y="340504"/>
                      <a:pt x="56462" y="339928"/>
                    </a:cubicBezTo>
                    <a:cubicBezTo>
                      <a:pt x="56544" y="339846"/>
                      <a:pt x="56627" y="339846"/>
                      <a:pt x="56709" y="339764"/>
                    </a:cubicBezTo>
                    <a:cubicBezTo>
                      <a:pt x="57531" y="339106"/>
                      <a:pt x="58271" y="338449"/>
                      <a:pt x="59011" y="337708"/>
                    </a:cubicBezTo>
                    <a:cubicBezTo>
                      <a:pt x="59175" y="337544"/>
                      <a:pt x="59339" y="337380"/>
                      <a:pt x="59504" y="337215"/>
                    </a:cubicBezTo>
                    <a:cubicBezTo>
                      <a:pt x="60244" y="336476"/>
                      <a:pt x="60984" y="335735"/>
                      <a:pt x="61642" y="334831"/>
                    </a:cubicBezTo>
                    <a:cubicBezTo>
                      <a:pt x="62299" y="334009"/>
                      <a:pt x="62957" y="333187"/>
                      <a:pt x="63532" y="332283"/>
                    </a:cubicBezTo>
                    <a:cubicBezTo>
                      <a:pt x="63697" y="332118"/>
                      <a:pt x="63779" y="331871"/>
                      <a:pt x="63944" y="331707"/>
                    </a:cubicBezTo>
                    <a:cubicBezTo>
                      <a:pt x="64519" y="330803"/>
                      <a:pt x="65013" y="329981"/>
                      <a:pt x="65505" y="329076"/>
                    </a:cubicBezTo>
                    <a:cubicBezTo>
                      <a:pt x="65588" y="328994"/>
                      <a:pt x="65588" y="328912"/>
                      <a:pt x="65670" y="328829"/>
                    </a:cubicBezTo>
                    <a:cubicBezTo>
                      <a:pt x="66081" y="328008"/>
                      <a:pt x="66492" y="327103"/>
                      <a:pt x="66821" y="326281"/>
                    </a:cubicBezTo>
                    <a:cubicBezTo>
                      <a:pt x="66903" y="326035"/>
                      <a:pt x="66986" y="325870"/>
                      <a:pt x="67068" y="325624"/>
                    </a:cubicBezTo>
                    <a:cubicBezTo>
                      <a:pt x="67396" y="324719"/>
                      <a:pt x="67725" y="323732"/>
                      <a:pt x="68054" y="322828"/>
                    </a:cubicBezTo>
                    <a:cubicBezTo>
                      <a:pt x="68137" y="322664"/>
                      <a:pt x="68137" y="322499"/>
                      <a:pt x="68137" y="322417"/>
                    </a:cubicBezTo>
                    <a:cubicBezTo>
                      <a:pt x="68382" y="321595"/>
                      <a:pt x="68547" y="320691"/>
                      <a:pt x="68794" y="319869"/>
                    </a:cubicBezTo>
                    <a:cubicBezTo>
                      <a:pt x="68794" y="319704"/>
                      <a:pt x="68876" y="319458"/>
                      <a:pt x="68876" y="319293"/>
                    </a:cubicBezTo>
                    <a:cubicBezTo>
                      <a:pt x="69041" y="318307"/>
                      <a:pt x="69205" y="317320"/>
                      <a:pt x="69288" y="316416"/>
                    </a:cubicBezTo>
                    <a:cubicBezTo>
                      <a:pt x="69288" y="316251"/>
                      <a:pt x="69288" y="316087"/>
                      <a:pt x="69288" y="315840"/>
                    </a:cubicBezTo>
                    <a:cubicBezTo>
                      <a:pt x="69369" y="314936"/>
                      <a:pt x="69369" y="314114"/>
                      <a:pt x="69369" y="313209"/>
                    </a:cubicBezTo>
                    <a:cubicBezTo>
                      <a:pt x="69369" y="313045"/>
                      <a:pt x="69369" y="312880"/>
                      <a:pt x="69369" y="312634"/>
                    </a:cubicBezTo>
                    <a:cubicBezTo>
                      <a:pt x="69369" y="311647"/>
                      <a:pt x="69288" y="310661"/>
                      <a:pt x="69205" y="309757"/>
                    </a:cubicBezTo>
                    <a:cubicBezTo>
                      <a:pt x="69205" y="309510"/>
                      <a:pt x="69123" y="309345"/>
                      <a:pt x="69123" y="309099"/>
                    </a:cubicBezTo>
                    <a:cubicBezTo>
                      <a:pt x="69041" y="308195"/>
                      <a:pt x="68876" y="307372"/>
                      <a:pt x="68712" y="306468"/>
                    </a:cubicBezTo>
                    <a:cubicBezTo>
                      <a:pt x="68712" y="306303"/>
                      <a:pt x="68629" y="306139"/>
                      <a:pt x="68629" y="306057"/>
                    </a:cubicBezTo>
                    <a:cubicBezTo>
                      <a:pt x="68465" y="305071"/>
                      <a:pt x="68219" y="304166"/>
                      <a:pt x="67890" y="303179"/>
                    </a:cubicBezTo>
                    <a:cubicBezTo>
                      <a:pt x="67807" y="302933"/>
                      <a:pt x="67725" y="302768"/>
                      <a:pt x="67725" y="302522"/>
                    </a:cubicBezTo>
                    <a:cubicBezTo>
                      <a:pt x="67643" y="302193"/>
                      <a:pt x="67561" y="301947"/>
                      <a:pt x="67478" y="301617"/>
                    </a:cubicBezTo>
                    <a:lnTo>
                      <a:pt x="199099" y="409068"/>
                    </a:lnTo>
                    <a:lnTo>
                      <a:pt x="224010" y="429292"/>
                    </a:lnTo>
                    <a:close/>
                    <a:moveTo>
                      <a:pt x="368209" y="151170"/>
                    </a:moveTo>
                    <a:cubicBezTo>
                      <a:pt x="380787" y="161446"/>
                      <a:pt x="382679" y="180109"/>
                      <a:pt x="372402" y="192687"/>
                    </a:cubicBezTo>
                    <a:lnTo>
                      <a:pt x="200415" y="403313"/>
                    </a:lnTo>
                    <a:lnTo>
                      <a:pt x="56627" y="285915"/>
                    </a:lnTo>
                    <a:cubicBezTo>
                      <a:pt x="47008" y="278023"/>
                      <a:pt x="34348" y="276296"/>
                      <a:pt x="23331" y="280078"/>
                    </a:cubicBezTo>
                    <a:lnTo>
                      <a:pt x="205759" y="56709"/>
                    </a:lnTo>
                    <a:cubicBezTo>
                      <a:pt x="206416" y="55887"/>
                      <a:pt x="207074" y="55064"/>
                      <a:pt x="207650" y="54160"/>
                    </a:cubicBezTo>
                    <a:cubicBezTo>
                      <a:pt x="207814" y="53996"/>
                      <a:pt x="207897" y="53749"/>
                      <a:pt x="208061" y="53585"/>
                    </a:cubicBezTo>
                    <a:cubicBezTo>
                      <a:pt x="208636" y="52680"/>
                      <a:pt x="209129" y="51858"/>
                      <a:pt x="209623" y="50954"/>
                    </a:cubicBezTo>
                    <a:cubicBezTo>
                      <a:pt x="209705" y="50872"/>
                      <a:pt x="209705" y="50790"/>
                      <a:pt x="209787" y="50707"/>
                    </a:cubicBezTo>
                    <a:cubicBezTo>
                      <a:pt x="210198" y="49885"/>
                      <a:pt x="210609" y="48981"/>
                      <a:pt x="210938" y="48159"/>
                    </a:cubicBezTo>
                    <a:cubicBezTo>
                      <a:pt x="211021" y="47912"/>
                      <a:pt x="211103" y="47747"/>
                      <a:pt x="211184" y="47501"/>
                    </a:cubicBezTo>
                    <a:cubicBezTo>
                      <a:pt x="211513" y="46597"/>
                      <a:pt x="211843" y="45610"/>
                      <a:pt x="212172" y="44706"/>
                    </a:cubicBezTo>
                    <a:cubicBezTo>
                      <a:pt x="212253" y="44542"/>
                      <a:pt x="212253" y="44377"/>
                      <a:pt x="212253" y="44295"/>
                    </a:cubicBezTo>
                    <a:cubicBezTo>
                      <a:pt x="212500" y="43473"/>
                      <a:pt x="212664" y="42569"/>
                      <a:pt x="212829" y="41746"/>
                    </a:cubicBezTo>
                    <a:cubicBezTo>
                      <a:pt x="212911" y="41500"/>
                      <a:pt x="212911" y="41335"/>
                      <a:pt x="212994" y="41088"/>
                    </a:cubicBezTo>
                    <a:cubicBezTo>
                      <a:pt x="213158" y="40102"/>
                      <a:pt x="213322" y="39198"/>
                      <a:pt x="213404" y="38211"/>
                    </a:cubicBezTo>
                    <a:cubicBezTo>
                      <a:pt x="213404" y="38047"/>
                      <a:pt x="213404" y="37800"/>
                      <a:pt x="213486" y="37636"/>
                    </a:cubicBezTo>
                    <a:cubicBezTo>
                      <a:pt x="213569" y="36814"/>
                      <a:pt x="213569" y="35909"/>
                      <a:pt x="213569" y="35087"/>
                    </a:cubicBezTo>
                    <a:cubicBezTo>
                      <a:pt x="213569" y="34922"/>
                      <a:pt x="213569" y="34676"/>
                      <a:pt x="213569" y="34511"/>
                    </a:cubicBezTo>
                    <a:cubicBezTo>
                      <a:pt x="213569" y="33525"/>
                      <a:pt x="213486" y="32538"/>
                      <a:pt x="213404" y="31634"/>
                    </a:cubicBezTo>
                    <a:cubicBezTo>
                      <a:pt x="213404" y="31387"/>
                      <a:pt x="213322" y="31223"/>
                      <a:pt x="213322" y="30976"/>
                    </a:cubicBezTo>
                    <a:cubicBezTo>
                      <a:pt x="213240" y="30155"/>
                      <a:pt x="213076" y="29250"/>
                      <a:pt x="212911" y="28428"/>
                    </a:cubicBezTo>
                    <a:cubicBezTo>
                      <a:pt x="212911" y="28263"/>
                      <a:pt x="212829" y="28099"/>
                      <a:pt x="212829" y="28017"/>
                    </a:cubicBezTo>
                    <a:cubicBezTo>
                      <a:pt x="212664" y="27030"/>
                      <a:pt x="212418" y="26126"/>
                      <a:pt x="212089" y="25222"/>
                    </a:cubicBezTo>
                    <a:cubicBezTo>
                      <a:pt x="212007" y="24975"/>
                      <a:pt x="211925" y="24811"/>
                      <a:pt x="211843" y="24564"/>
                    </a:cubicBezTo>
                    <a:cubicBezTo>
                      <a:pt x="211760" y="24235"/>
                      <a:pt x="211678" y="23989"/>
                      <a:pt x="211596" y="23659"/>
                    </a:cubicBezTo>
                    <a:lnTo>
                      <a:pt x="368209" y="151170"/>
                    </a:lnTo>
                    <a:close/>
                    <a:moveTo>
                      <a:pt x="197538" y="11821"/>
                    </a:moveTo>
                    <a:cubicBezTo>
                      <a:pt x="210116" y="22097"/>
                      <a:pt x="212007" y="40760"/>
                      <a:pt x="201731" y="53338"/>
                    </a:cubicBezTo>
                    <a:cubicBezTo>
                      <a:pt x="191454" y="65916"/>
                      <a:pt x="172792" y="67807"/>
                      <a:pt x="160213" y="57531"/>
                    </a:cubicBezTo>
                    <a:cubicBezTo>
                      <a:pt x="147635" y="47254"/>
                      <a:pt x="145744" y="28592"/>
                      <a:pt x="156020" y="16014"/>
                    </a:cubicBezTo>
                    <a:cubicBezTo>
                      <a:pt x="166297" y="3436"/>
                      <a:pt x="184959" y="1544"/>
                      <a:pt x="197538" y="1182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92B0644D-796C-4CA6-8082-9025E8EAE5A0}"/>
                  </a:ext>
                </a:extLst>
              </p:cNvPr>
              <p:cNvSpPr/>
              <p:nvPr/>
            </p:nvSpPr>
            <p:spPr>
              <a:xfrm>
                <a:off x="10221847" y="4832843"/>
                <a:ext cx="45210" cy="45183"/>
              </a:xfrm>
              <a:custGeom>
                <a:avLst/>
                <a:gdLst>
                  <a:gd name="connsiteX0" fmla="*/ 8313 w 45210"/>
                  <a:gd name="connsiteY0" fmla="*/ 40103 h 45183"/>
                  <a:gd name="connsiteX1" fmla="*/ 40129 w 45210"/>
                  <a:gd name="connsiteY1" fmla="*/ 36897 h 45183"/>
                  <a:gd name="connsiteX2" fmla="*/ 36924 w 45210"/>
                  <a:gd name="connsiteY2" fmla="*/ 5081 h 45183"/>
                  <a:gd name="connsiteX3" fmla="*/ 5107 w 45210"/>
                  <a:gd name="connsiteY3" fmla="*/ 8287 h 45183"/>
                  <a:gd name="connsiteX4" fmla="*/ 8313 w 45210"/>
                  <a:gd name="connsiteY4" fmla="*/ 40103 h 45183"/>
                  <a:gd name="connsiteX5" fmla="*/ 33635 w 45210"/>
                  <a:gd name="connsiteY5" fmla="*/ 9109 h 45183"/>
                  <a:gd name="connsiteX6" fmla="*/ 36101 w 45210"/>
                  <a:gd name="connsiteY6" fmla="*/ 33608 h 45183"/>
                  <a:gd name="connsiteX7" fmla="*/ 11602 w 45210"/>
                  <a:gd name="connsiteY7" fmla="*/ 36074 h 45183"/>
                  <a:gd name="connsiteX8" fmla="*/ 9136 w 45210"/>
                  <a:gd name="connsiteY8" fmla="*/ 11575 h 45183"/>
                  <a:gd name="connsiteX9" fmla="*/ 33635 w 45210"/>
                  <a:gd name="connsiteY9" fmla="*/ 9109 h 4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210" h="45183">
                    <a:moveTo>
                      <a:pt x="8313" y="40103"/>
                    </a:moveTo>
                    <a:cubicBezTo>
                      <a:pt x="17932" y="47995"/>
                      <a:pt x="32237" y="46515"/>
                      <a:pt x="40129" y="36897"/>
                    </a:cubicBezTo>
                    <a:cubicBezTo>
                      <a:pt x="48022" y="27278"/>
                      <a:pt x="46542" y="12973"/>
                      <a:pt x="36924" y="5081"/>
                    </a:cubicBezTo>
                    <a:cubicBezTo>
                      <a:pt x="27304" y="-2812"/>
                      <a:pt x="13000" y="-1332"/>
                      <a:pt x="5107" y="8287"/>
                    </a:cubicBezTo>
                    <a:cubicBezTo>
                      <a:pt x="-2785" y="17906"/>
                      <a:pt x="-1387" y="32211"/>
                      <a:pt x="8313" y="40103"/>
                    </a:cubicBezTo>
                    <a:close/>
                    <a:moveTo>
                      <a:pt x="33635" y="9109"/>
                    </a:moveTo>
                    <a:cubicBezTo>
                      <a:pt x="41034" y="15193"/>
                      <a:pt x="42184" y="26127"/>
                      <a:pt x="36101" y="33608"/>
                    </a:cubicBezTo>
                    <a:cubicBezTo>
                      <a:pt x="30017" y="41007"/>
                      <a:pt x="19083" y="42158"/>
                      <a:pt x="11602" y="36074"/>
                    </a:cubicBezTo>
                    <a:cubicBezTo>
                      <a:pt x="4202" y="29991"/>
                      <a:pt x="3051" y="19057"/>
                      <a:pt x="9136" y="11575"/>
                    </a:cubicBezTo>
                    <a:cubicBezTo>
                      <a:pt x="15220" y="4094"/>
                      <a:pt x="26153" y="3026"/>
                      <a:pt x="33635" y="910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FE7005B-4587-497C-B9BB-C90FD20F850B}"/>
                  </a:ext>
                </a:extLst>
              </p:cNvPr>
              <p:cNvSpPr/>
              <p:nvPr/>
            </p:nvSpPr>
            <p:spPr>
              <a:xfrm>
                <a:off x="10196191" y="4769593"/>
                <a:ext cx="124184" cy="133950"/>
              </a:xfrm>
              <a:custGeom>
                <a:avLst/>
                <a:gdLst>
                  <a:gd name="connsiteX0" fmla="*/ 12677 w 124184"/>
                  <a:gd name="connsiteY0" fmla="*/ 75071 h 133950"/>
                  <a:gd name="connsiteX1" fmla="*/ 674 w 124184"/>
                  <a:gd name="connsiteY1" fmla="*/ 88636 h 133950"/>
                  <a:gd name="connsiteX2" fmla="*/ 16 w 124184"/>
                  <a:gd name="connsiteY2" fmla="*/ 90609 h 133950"/>
                  <a:gd name="connsiteX3" fmla="*/ 1002 w 124184"/>
                  <a:gd name="connsiteY3" fmla="*/ 92418 h 133950"/>
                  <a:gd name="connsiteX4" fmla="*/ 15471 w 124184"/>
                  <a:gd name="connsiteY4" fmla="*/ 103352 h 133950"/>
                  <a:gd name="connsiteX5" fmla="*/ 16623 w 124184"/>
                  <a:gd name="connsiteY5" fmla="*/ 121439 h 133950"/>
                  <a:gd name="connsiteX6" fmla="*/ 19582 w 124184"/>
                  <a:gd name="connsiteY6" fmla="*/ 123823 h 133950"/>
                  <a:gd name="connsiteX7" fmla="*/ 37587 w 124184"/>
                  <a:gd name="connsiteY7" fmla="*/ 121275 h 133950"/>
                  <a:gd name="connsiteX8" fmla="*/ 51152 w 124184"/>
                  <a:gd name="connsiteY8" fmla="*/ 133277 h 133950"/>
                  <a:gd name="connsiteX9" fmla="*/ 53125 w 124184"/>
                  <a:gd name="connsiteY9" fmla="*/ 133935 h 133950"/>
                  <a:gd name="connsiteX10" fmla="*/ 54933 w 124184"/>
                  <a:gd name="connsiteY10" fmla="*/ 132949 h 133950"/>
                  <a:gd name="connsiteX11" fmla="*/ 65867 w 124184"/>
                  <a:gd name="connsiteY11" fmla="*/ 118479 h 133950"/>
                  <a:gd name="connsiteX12" fmla="*/ 83954 w 124184"/>
                  <a:gd name="connsiteY12" fmla="*/ 117328 h 133950"/>
                  <a:gd name="connsiteX13" fmla="*/ 85845 w 124184"/>
                  <a:gd name="connsiteY13" fmla="*/ 116342 h 133950"/>
                  <a:gd name="connsiteX14" fmla="*/ 86420 w 124184"/>
                  <a:gd name="connsiteY14" fmla="*/ 114369 h 133950"/>
                  <a:gd name="connsiteX15" fmla="*/ 83872 w 124184"/>
                  <a:gd name="connsiteY15" fmla="*/ 96364 h 133950"/>
                  <a:gd name="connsiteX16" fmla="*/ 95875 w 124184"/>
                  <a:gd name="connsiteY16" fmla="*/ 82799 h 133950"/>
                  <a:gd name="connsiteX17" fmla="*/ 96532 w 124184"/>
                  <a:gd name="connsiteY17" fmla="*/ 80826 h 133950"/>
                  <a:gd name="connsiteX18" fmla="*/ 95546 w 124184"/>
                  <a:gd name="connsiteY18" fmla="*/ 79018 h 133950"/>
                  <a:gd name="connsiteX19" fmla="*/ 88476 w 124184"/>
                  <a:gd name="connsiteY19" fmla="*/ 73756 h 133950"/>
                  <a:gd name="connsiteX20" fmla="*/ 123580 w 124184"/>
                  <a:gd name="connsiteY20" fmla="*/ 30760 h 133950"/>
                  <a:gd name="connsiteX21" fmla="*/ 124074 w 124184"/>
                  <a:gd name="connsiteY21" fmla="*/ 28293 h 133950"/>
                  <a:gd name="connsiteX22" fmla="*/ 122264 w 124184"/>
                  <a:gd name="connsiteY22" fmla="*/ 26567 h 133950"/>
                  <a:gd name="connsiteX23" fmla="*/ 101301 w 124184"/>
                  <a:gd name="connsiteY23" fmla="*/ 20812 h 133950"/>
                  <a:gd name="connsiteX24" fmla="*/ 91435 w 124184"/>
                  <a:gd name="connsiteY24" fmla="*/ 1410 h 133950"/>
                  <a:gd name="connsiteX25" fmla="*/ 90778 w 124184"/>
                  <a:gd name="connsiteY25" fmla="*/ 587 h 133950"/>
                  <a:gd name="connsiteX26" fmla="*/ 89380 w 124184"/>
                  <a:gd name="connsiteY26" fmla="*/ 12 h 133950"/>
                  <a:gd name="connsiteX27" fmla="*/ 87079 w 124184"/>
                  <a:gd name="connsiteY27" fmla="*/ 917 h 133950"/>
                  <a:gd name="connsiteX28" fmla="*/ 51974 w 124184"/>
                  <a:gd name="connsiteY28" fmla="*/ 43913 h 133950"/>
                  <a:gd name="connsiteX29" fmla="*/ 45397 w 124184"/>
                  <a:gd name="connsiteY29" fmla="*/ 38076 h 133950"/>
                  <a:gd name="connsiteX30" fmla="*/ 43424 w 124184"/>
                  <a:gd name="connsiteY30" fmla="*/ 37419 h 133950"/>
                  <a:gd name="connsiteX31" fmla="*/ 41615 w 124184"/>
                  <a:gd name="connsiteY31" fmla="*/ 38405 h 133950"/>
                  <a:gd name="connsiteX32" fmla="*/ 30681 w 124184"/>
                  <a:gd name="connsiteY32" fmla="*/ 52875 h 133950"/>
                  <a:gd name="connsiteX33" fmla="*/ 12594 w 124184"/>
                  <a:gd name="connsiteY33" fmla="*/ 54025 h 133950"/>
                  <a:gd name="connsiteX34" fmla="*/ 10704 w 124184"/>
                  <a:gd name="connsiteY34" fmla="*/ 55012 h 133950"/>
                  <a:gd name="connsiteX35" fmla="*/ 10128 w 124184"/>
                  <a:gd name="connsiteY35" fmla="*/ 56985 h 133950"/>
                  <a:gd name="connsiteX36" fmla="*/ 12677 w 124184"/>
                  <a:gd name="connsiteY36" fmla="*/ 75071 h 133950"/>
                  <a:gd name="connsiteX37" fmla="*/ 88558 w 124184"/>
                  <a:gd name="connsiteY37" fmla="*/ 7411 h 133950"/>
                  <a:gd name="connsiteX38" fmla="*/ 97108 w 124184"/>
                  <a:gd name="connsiteY38" fmla="*/ 24265 h 133950"/>
                  <a:gd name="connsiteX39" fmla="*/ 98752 w 124184"/>
                  <a:gd name="connsiteY39" fmla="*/ 25580 h 133950"/>
                  <a:gd name="connsiteX40" fmla="*/ 117004 w 124184"/>
                  <a:gd name="connsiteY40" fmla="*/ 30595 h 133950"/>
                  <a:gd name="connsiteX41" fmla="*/ 84283 w 124184"/>
                  <a:gd name="connsiteY41" fmla="*/ 70632 h 133950"/>
                  <a:gd name="connsiteX42" fmla="*/ 80995 w 124184"/>
                  <a:gd name="connsiteY42" fmla="*/ 68166 h 133950"/>
                  <a:gd name="connsiteX43" fmla="*/ 79844 w 124184"/>
                  <a:gd name="connsiteY43" fmla="*/ 50079 h 133950"/>
                  <a:gd name="connsiteX44" fmla="*/ 78857 w 124184"/>
                  <a:gd name="connsiteY44" fmla="*/ 48188 h 133950"/>
                  <a:gd name="connsiteX45" fmla="*/ 76884 w 124184"/>
                  <a:gd name="connsiteY45" fmla="*/ 47613 h 133950"/>
                  <a:gd name="connsiteX46" fmla="*/ 58879 w 124184"/>
                  <a:gd name="connsiteY46" fmla="*/ 50161 h 133950"/>
                  <a:gd name="connsiteX47" fmla="*/ 55755 w 124184"/>
                  <a:gd name="connsiteY47" fmla="*/ 47448 h 133950"/>
                  <a:gd name="connsiteX48" fmla="*/ 88558 w 124184"/>
                  <a:gd name="connsiteY48" fmla="*/ 7411 h 133950"/>
                  <a:gd name="connsiteX49" fmla="*/ 32161 w 124184"/>
                  <a:gd name="connsiteY49" fmla="*/ 58218 h 133950"/>
                  <a:gd name="connsiteX50" fmla="*/ 34051 w 124184"/>
                  <a:gd name="connsiteY50" fmla="*/ 57149 h 133950"/>
                  <a:gd name="connsiteX51" fmla="*/ 44000 w 124184"/>
                  <a:gd name="connsiteY51" fmla="*/ 43996 h 133950"/>
                  <a:gd name="connsiteX52" fmla="*/ 56414 w 124184"/>
                  <a:gd name="connsiteY52" fmla="*/ 54930 h 133950"/>
                  <a:gd name="connsiteX53" fmla="*/ 58469 w 124184"/>
                  <a:gd name="connsiteY53" fmla="*/ 55587 h 133950"/>
                  <a:gd name="connsiteX54" fmla="*/ 74829 w 124184"/>
                  <a:gd name="connsiteY54" fmla="*/ 53285 h 133950"/>
                  <a:gd name="connsiteX55" fmla="*/ 75816 w 124184"/>
                  <a:gd name="connsiteY55" fmla="*/ 69810 h 133950"/>
                  <a:gd name="connsiteX56" fmla="*/ 76802 w 124184"/>
                  <a:gd name="connsiteY56" fmla="*/ 71701 h 133950"/>
                  <a:gd name="connsiteX57" fmla="*/ 76884 w 124184"/>
                  <a:gd name="connsiteY57" fmla="*/ 71783 h 133950"/>
                  <a:gd name="connsiteX58" fmla="*/ 90038 w 124184"/>
                  <a:gd name="connsiteY58" fmla="*/ 81730 h 133950"/>
                  <a:gd name="connsiteX59" fmla="*/ 79103 w 124184"/>
                  <a:gd name="connsiteY59" fmla="*/ 94144 h 133950"/>
                  <a:gd name="connsiteX60" fmla="*/ 78446 w 124184"/>
                  <a:gd name="connsiteY60" fmla="*/ 96200 h 133950"/>
                  <a:gd name="connsiteX61" fmla="*/ 80748 w 124184"/>
                  <a:gd name="connsiteY61" fmla="*/ 112560 h 133950"/>
                  <a:gd name="connsiteX62" fmla="*/ 64223 w 124184"/>
                  <a:gd name="connsiteY62" fmla="*/ 113547 h 133950"/>
                  <a:gd name="connsiteX63" fmla="*/ 62333 w 124184"/>
                  <a:gd name="connsiteY63" fmla="*/ 114615 h 133950"/>
                  <a:gd name="connsiteX64" fmla="*/ 52384 w 124184"/>
                  <a:gd name="connsiteY64" fmla="*/ 127769 h 133950"/>
                  <a:gd name="connsiteX65" fmla="*/ 39971 w 124184"/>
                  <a:gd name="connsiteY65" fmla="*/ 116835 h 133950"/>
                  <a:gd name="connsiteX66" fmla="*/ 37916 w 124184"/>
                  <a:gd name="connsiteY66" fmla="*/ 116177 h 133950"/>
                  <a:gd name="connsiteX67" fmla="*/ 21555 w 124184"/>
                  <a:gd name="connsiteY67" fmla="*/ 118479 h 133950"/>
                  <a:gd name="connsiteX68" fmla="*/ 20569 w 124184"/>
                  <a:gd name="connsiteY68" fmla="*/ 101955 h 133950"/>
                  <a:gd name="connsiteX69" fmla="*/ 19500 w 124184"/>
                  <a:gd name="connsiteY69" fmla="*/ 100064 h 133950"/>
                  <a:gd name="connsiteX70" fmla="*/ 6346 w 124184"/>
                  <a:gd name="connsiteY70" fmla="*/ 90116 h 133950"/>
                  <a:gd name="connsiteX71" fmla="*/ 17281 w 124184"/>
                  <a:gd name="connsiteY71" fmla="*/ 77702 h 133950"/>
                  <a:gd name="connsiteX72" fmla="*/ 17938 w 124184"/>
                  <a:gd name="connsiteY72" fmla="*/ 75647 h 133950"/>
                  <a:gd name="connsiteX73" fmla="*/ 15636 w 124184"/>
                  <a:gd name="connsiteY73" fmla="*/ 59287 h 133950"/>
                  <a:gd name="connsiteX74" fmla="*/ 32161 w 124184"/>
                  <a:gd name="connsiteY74" fmla="*/ 58218 h 13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24184" h="133950">
                    <a:moveTo>
                      <a:pt x="12677" y="75071"/>
                    </a:moveTo>
                    <a:lnTo>
                      <a:pt x="674" y="88636"/>
                    </a:lnTo>
                    <a:cubicBezTo>
                      <a:pt x="180" y="89212"/>
                      <a:pt x="-67" y="89870"/>
                      <a:pt x="16" y="90609"/>
                    </a:cubicBezTo>
                    <a:cubicBezTo>
                      <a:pt x="98" y="91350"/>
                      <a:pt x="427" y="92007"/>
                      <a:pt x="1002" y="92418"/>
                    </a:cubicBezTo>
                    <a:lnTo>
                      <a:pt x="15471" y="103352"/>
                    </a:lnTo>
                    <a:lnTo>
                      <a:pt x="16623" y="121439"/>
                    </a:lnTo>
                    <a:cubicBezTo>
                      <a:pt x="16705" y="122919"/>
                      <a:pt x="18185" y="124070"/>
                      <a:pt x="19582" y="123823"/>
                    </a:cubicBezTo>
                    <a:lnTo>
                      <a:pt x="37587" y="121275"/>
                    </a:lnTo>
                    <a:lnTo>
                      <a:pt x="51152" y="133277"/>
                    </a:lnTo>
                    <a:cubicBezTo>
                      <a:pt x="51727" y="133771"/>
                      <a:pt x="52384" y="134017"/>
                      <a:pt x="53125" y="133935"/>
                    </a:cubicBezTo>
                    <a:cubicBezTo>
                      <a:pt x="53865" y="133853"/>
                      <a:pt x="54522" y="133524"/>
                      <a:pt x="54933" y="132949"/>
                    </a:cubicBezTo>
                    <a:lnTo>
                      <a:pt x="65867" y="118479"/>
                    </a:lnTo>
                    <a:lnTo>
                      <a:pt x="83954" y="117328"/>
                    </a:lnTo>
                    <a:cubicBezTo>
                      <a:pt x="84694" y="117246"/>
                      <a:pt x="85351" y="116917"/>
                      <a:pt x="85845" y="116342"/>
                    </a:cubicBezTo>
                    <a:cubicBezTo>
                      <a:pt x="86338" y="115766"/>
                      <a:pt x="86503" y="115027"/>
                      <a:pt x="86420" y="114369"/>
                    </a:cubicBezTo>
                    <a:lnTo>
                      <a:pt x="83872" y="96364"/>
                    </a:lnTo>
                    <a:lnTo>
                      <a:pt x="95875" y="82799"/>
                    </a:lnTo>
                    <a:cubicBezTo>
                      <a:pt x="96369" y="82224"/>
                      <a:pt x="96614" y="81566"/>
                      <a:pt x="96532" y="80826"/>
                    </a:cubicBezTo>
                    <a:cubicBezTo>
                      <a:pt x="96451" y="80087"/>
                      <a:pt x="96122" y="79429"/>
                      <a:pt x="95546" y="79018"/>
                    </a:cubicBezTo>
                    <a:lnTo>
                      <a:pt x="88476" y="73756"/>
                    </a:lnTo>
                    <a:lnTo>
                      <a:pt x="123580" y="30760"/>
                    </a:lnTo>
                    <a:cubicBezTo>
                      <a:pt x="124156" y="30102"/>
                      <a:pt x="124320" y="29198"/>
                      <a:pt x="124074" y="28293"/>
                    </a:cubicBezTo>
                    <a:cubicBezTo>
                      <a:pt x="123827" y="27471"/>
                      <a:pt x="123170" y="26813"/>
                      <a:pt x="122264" y="26567"/>
                    </a:cubicBezTo>
                    <a:lnTo>
                      <a:pt x="101301" y="20812"/>
                    </a:lnTo>
                    <a:lnTo>
                      <a:pt x="91435" y="1410"/>
                    </a:lnTo>
                    <a:cubicBezTo>
                      <a:pt x="91271" y="1081"/>
                      <a:pt x="91025" y="834"/>
                      <a:pt x="90778" y="587"/>
                    </a:cubicBezTo>
                    <a:cubicBezTo>
                      <a:pt x="90366" y="259"/>
                      <a:pt x="89956" y="94"/>
                      <a:pt x="89380" y="12"/>
                    </a:cubicBezTo>
                    <a:cubicBezTo>
                      <a:pt x="88476" y="-70"/>
                      <a:pt x="87654" y="259"/>
                      <a:pt x="87079" y="917"/>
                    </a:cubicBezTo>
                    <a:lnTo>
                      <a:pt x="51974" y="43913"/>
                    </a:lnTo>
                    <a:lnTo>
                      <a:pt x="45397" y="38076"/>
                    </a:lnTo>
                    <a:cubicBezTo>
                      <a:pt x="44822" y="37583"/>
                      <a:pt x="44163" y="37336"/>
                      <a:pt x="43424" y="37419"/>
                    </a:cubicBezTo>
                    <a:cubicBezTo>
                      <a:pt x="42684" y="37501"/>
                      <a:pt x="42027" y="37830"/>
                      <a:pt x="41615" y="38405"/>
                    </a:cubicBezTo>
                    <a:lnTo>
                      <a:pt x="30681" y="52875"/>
                    </a:lnTo>
                    <a:lnTo>
                      <a:pt x="12594" y="54025"/>
                    </a:lnTo>
                    <a:cubicBezTo>
                      <a:pt x="11855" y="54107"/>
                      <a:pt x="11197" y="54437"/>
                      <a:pt x="10704" y="55012"/>
                    </a:cubicBezTo>
                    <a:cubicBezTo>
                      <a:pt x="10210" y="55587"/>
                      <a:pt x="10046" y="56327"/>
                      <a:pt x="10128" y="56985"/>
                    </a:cubicBezTo>
                    <a:lnTo>
                      <a:pt x="12677" y="75071"/>
                    </a:lnTo>
                    <a:close/>
                    <a:moveTo>
                      <a:pt x="88558" y="7411"/>
                    </a:moveTo>
                    <a:lnTo>
                      <a:pt x="97108" y="24265"/>
                    </a:lnTo>
                    <a:cubicBezTo>
                      <a:pt x="97437" y="24922"/>
                      <a:pt x="98012" y="25416"/>
                      <a:pt x="98752" y="25580"/>
                    </a:cubicBezTo>
                    <a:lnTo>
                      <a:pt x="117004" y="30595"/>
                    </a:lnTo>
                    <a:lnTo>
                      <a:pt x="84283" y="70632"/>
                    </a:lnTo>
                    <a:lnTo>
                      <a:pt x="80995" y="68166"/>
                    </a:lnTo>
                    <a:lnTo>
                      <a:pt x="79844" y="50079"/>
                    </a:lnTo>
                    <a:cubicBezTo>
                      <a:pt x="79762" y="49339"/>
                      <a:pt x="79432" y="48682"/>
                      <a:pt x="78857" y="48188"/>
                    </a:cubicBezTo>
                    <a:cubicBezTo>
                      <a:pt x="78281" y="47695"/>
                      <a:pt x="77542" y="47531"/>
                      <a:pt x="76884" y="47613"/>
                    </a:cubicBezTo>
                    <a:lnTo>
                      <a:pt x="58879" y="50161"/>
                    </a:lnTo>
                    <a:lnTo>
                      <a:pt x="55755" y="47448"/>
                    </a:lnTo>
                    <a:lnTo>
                      <a:pt x="88558" y="7411"/>
                    </a:lnTo>
                    <a:close/>
                    <a:moveTo>
                      <a:pt x="32161" y="58218"/>
                    </a:moveTo>
                    <a:cubicBezTo>
                      <a:pt x="32900" y="58136"/>
                      <a:pt x="33641" y="57807"/>
                      <a:pt x="34051" y="57149"/>
                    </a:cubicBezTo>
                    <a:lnTo>
                      <a:pt x="44000" y="43996"/>
                    </a:lnTo>
                    <a:lnTo>
                      <a:pt x="56414" y="54930"/>
                    </a:lnTo>
                    <a:cubicBezTo>
                      <a:pt x="56989" y="55423"/>
                      <a:pt x="57728" y="55669"/>
                      <a:pt x="58469" y="55587"/>
                    </a:cubicBezTo>
                    <a:lnTo>
                      <a:pt x="74829" y="53285"/>
                    </a:lnTo>
                    <a:lnTo>
                      <a:pt x="75816" y="69810"/>
                    </a:lnTo>
                    <a:cubicBezTo>
                      <a:pt x="75898" y="70550"/>
                      <a:pt x="76226" y="71208"/>
                      <a:pt x="76802" y="71701"/>
                    </a:cubicBezTo>
                    <a:cubicBezTo>
                      <a:pt x="76802" y="71701"/>
                      <a:pt x="76884" y="71783"/>
                      <a:pt x="76884" y="71783"/>
                    </a:cubicBezTo>
                    <a:lnTo>
                      <a:pt x="90038" y="81730"/>
                    </a:lnTo>
                    <a:lnTo>
                      <a:pt x="79103" y="94144"/>
                    </a:lnTo>
                    <a:cubicBezTo>
                      <a:pt x="78610" y="94720"/>
                      <a:pt x="78364" y="95460"/>
                      <a:pt x="78446" y="96200"/>
                    </a:cubicBezTo>
                    <a:lnTo>
                      <a:pt x="80748" y="112560"/>
                    </a:lnTo>
                    <a:lnTo>
                      <a:pt x="64223" y="113547"/>
                    </a:lnTo>
                    <a:cubicBezTo>
                      <a:pt x="63484" y="113629"/>
                      <a:pt x="62743" y="113958"/>
                      <a:pt x="62333" y="114615"/>
                    </a:cubicBezTo>
                    <a:lnTo>
                      <a:pt x="52384" y="127769"/>
                    </a:lnTo>
                    <a:lnTo>
                      <a:pt x="39971" y="116835"/>
                    </a:lnTo>
                    <a:cubicBezTo>
                      <a:pt x="39395" y="116342"/>
                      <a:pt x="38656" y="116095"/>
                      <a:pt x="37916" y="116177"/>
                    </a:cubicBezTo>
                    <a:lnTo>
                      <a:pt x="21555" y="118479"/>
                    </a:lnTo>
                    <a:lnTo>
                      <a:pt x="20569" y="101955"/>
                    </a:lnTo>
                    <a:cubicBezTo>
                      <a:pt x="20486" y="101215"/>
                      <a:pt x="20158" y="100475"/>
                      <a:pt x="19500" y="100064"/>
                    </a:cubicBezTo>
                    <a:lnTo>
                      <a:pt x="6346" y="90116"/>
                    </a:lnTo>
                    <a:lnTo>
                      <a:pt x="17281" y="77702"/>
                    </a:lnTo>
                    <a:cubicBezTo>
                      <a:pt x="17774" y="77127"/>
                      <a:pt x="18020" y="76387"/>
                      <a:pt x="17938" y="75647"/>
                    </a:cubicBezTo>
                    <a:lnTo>
                      <a:pt x="15636" y="59287"/>
                    </a:lnTo>
                    <a:lnTo>
                      <a:pt x="32161" y="58218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19DF68E3-E953-4DAC-ABEC-FB47507801A8}"/>
                  </a:ext>
                </a:extLst>
              </p:cNvPr>
              <p:cNvSpPr/>
              <p:nvPr/>
            </p:nvSpPr>
            <p:spPr>
              <a:xfrm>
                <a:off x="10132734" y="4964771"/>
                <a:ext cx="101294" cy="83618"/>
              </a:xfrm>
              <a:custGeom>
                <a:avLst/>
                <a:gdLst>
                  <a:gd name="connsiteX0" fmla="*/ 100304 w 101294"/>
                  <a:gd name="connsiteY0" fmla="*/ 78928 h 83618"/>
                  <a:gd name="connsiteX1" fmla="*/ 4280 w 101294"/>
                  <a:gd name="connsiteY1" fmla="*/ 581 h 83618"/>
                  <a:gd name="connsiteX2" fmla="*/ 581 w 101294"/>
                  <a:gd name="connsiteY2" fmla="*/ 991 h 83618"/>
                  <a:gd name="connsiteX3" fmla="*/ 991 w 101294"/>
                  <a:gd name="connsiteY3" fmla="*/ 4691 h 83618"/>
                  <a:gd name="connsiteX4" fmla="*/ 97015 w 101294"/>
                  <a:gd name="connsiteY4" fmla="*/ 83039 h 83618"/>
                  <a:gd name="connsiteX5" fmla="*/ 100714 w 101294"/>
                  <a:gd name="connsiteY5" fmla="*/ 82628 h 83618"/>
                  <a:gd name="connsiteX6" fmla="*/ 100304 w 10129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94" h="83618">
                    <a:moveTo>
                      <a:pt x="100304" y="78928"/>
                    </a:moveTo>
                    <a:lnTo>
                      <a:pt x="4280" y="581"/>
                    </a:lnTo>
                    <a:cubicBezTo>
                      <a:pt x="3129" y="-324"/>
                      <a:pt x="1485" y="-160"/>
                      <a:pt x="581" y="991"/>
                    </a:cubicBezTo>
                    <a:cubicBezTo>
                      <a:pt x="-324" y="2143"/>
                      <a:pt x="-160" y="3786"/>
                      <a:pt x="991" y="4691"/>
                    </a:cubicBezTo>
                    <a:lnTo>
                      <a:pt x="97015" y="83039"/>
                    </a:lnTo>
                    <a:cubicBezTo>
                      <a:pt x="98166" y="83943"/>
                      <a:pt x="99810" y="83779"/>
                      <a:pt x="100714" y="82628"/>
                    </a:cubicBezTo>
                    <a:cubicBezTo>
                      <a:pt x="101618" y="81477"/>
                      <a:pt x="101454" y="79832"/>
                      <a:pt x="100304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06F7DBCF-744C-4B75-9917-DBF219217306}"/>
                  </a:ext>
                </a:extLst>
              </p:cNvPr>
              <p:cNvSpPr/>
              <p:nvPr/>
            </p:nvSpPr>
            <p:spPr>
              <a:xfrm>
                <a:off x="10151396" y="4941916"/>
                <a:ext cx="101294" cy="83619"/>
              </a:xfrm>
              <a:custGeom>
                <a:avLst/>
                <a:gdLst>
                  <a:gd name="connsiteX0" fmla="*/ 100303 w 101294"/>
                  <a:gd name="connsiteY0" fmla="*/ 78928 h 83619"/>
                  <a:gd name="connsiteX1" fmla="*/ 4280 w 101294"/>
                  <a:gd name="connsiteY1" fmla="*/ 580 h 83619"/>
                  <a:gd name="connsiteX2" fmla="*/ 580 w 101294"/>
                  <a:gd name="connsiteY2" fmla="*/ 991 h 83619"/>
                  <a:gd name="connsiteX3" fmla="*/ 992 w 101294"/>
                  <a:gd name="connsiteY3" fmla="*/ 4691 h 83619"/>
                  <a:gd name="connsiteX4" fmla="*/ 97015 w 101294"/>
                  <a:gd name="connsiteY4" fmla="*/ 83039 h 83619"/>
                  <a:gd name="connsiteX5" fmla="*/ 100714 w 101294"/>
                  <a:gd name="connsiteY5" fmla="*/ 82627 h 83619"/>
                  <a:gd name="connsiteX6" fmla="*/ 100303 w 101294"/>
                  <a:gd name="connsiteY6" fmla="*/ 78928 h 8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94" h="83619">
                    <a:moveTo>
                      <a:pt x="100303" y="78928"/>
                    </a:moveTo>
                    <a:lnTo>
                      <a:pt x="4280" y="580"/>
                    </a:lnTo>
                    <a:cubicBezTo>
                      <a:pt x="3129" y="-324"/>
                      <a:pt x="1485" y="-160"/>
                      <a:pt x="580" y="991"/>
                    </a:cubicBezTo>
                    <a:cubicBezTo>
                      <a:pt x="-324" y="2142"/>
                      <a:pt x="-160" y="3787"/>
                      <a:pt x="992" y="4691"/>
                    </a:cubicBezTo>
                    <a:lnTo>
                      <a:pt x="97015" y="83039"/>
                    </a:lnTo>
                    <a:cubicBezTo>
                      <a:pt x="98165" y="83943"/>
                      <a:pt x="99810" y="83779"/>
                      <a:pt x="100714" y="82627"/>
                    </a:cubicBezTo>
                    <a:cubicBezTo>
                      <a:pt x="101619" y="81477"/>
                      <a:pt x="101454" y="79833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9982CC48-3F35-4526-BA1D-2EF88CA3E3CB}"/>
                  </a:ext>
                </a:extLst>
              </p:cNvPr>
              <p:cNvSpPr/>
              <p:nvPr/>
            </p:nvSpPr>
            <p:spPr>
              <a:xfrm>
                <a:off x="10170059" y="4919061"/>
                <a:ext cx="101234" cy="83618"/>
              </a:xfrm>
              <a:custGeom>
                <a:avLst/>
                <a:gdLst>
                  <a:gd name="connsiteX0" fmla="*/ 100303 w 101234"/>
                  <a:gd name="connsiteY0" fmla="*/ 78928 h 83618"/>
                  <a:gd name="connsiteX1" fmla="*/ 4280 w 101234"/>
                  <a:gd name="connsiteY1" fmla="*/ 581 h 83618"/>
                  <a:gd name="connsiteX2" fmla="*/ 580 w 101234"/>
                  <a:gd name="connsiteY2" fmla="*/ 991 h 83618"/>
                  <a:gd name="connsiteX3" fmla="*/ 992 w 101234"/>
                  <a:gd name="connsiteY3" fmla="*/ 4691 h 83618"/>
                  <a:gd name="connsiteX4" fmla="*/ 97014 w 101234"/>
                  <a:gd name="connsiteY4" fmla="*/ 83039 h 83618"/>
                  <a:gd name="connsiteX5" fmla="*/ 100714 w 101234"/>
                  <a:gd name="connsiteY5" fmla="*/ 82628 h 83618"/>
                  <a:gd name="connsiteX6" fmla="*/ 100303 w 10123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34" h="83618">
                    <a:moveTo>
                      <a:pt x="100303" y="78928"/>
                    </a:moveTo>
                    <a:lnTo>
                      <a:pt x="4280" y="581"/>
                    </a:lnTo>
                    <a:cubicBezTo>
                      <a:pt x="3129" y="-324"/>
                      <a:pt x="1484" y="-160"/>
                      <a:pt x="580" y="991"/>
                    </a:cubicBezTo>
                    <a:cubicBezTo>
                      <a:pt x="-324" y="2142"/>
                      <a:pt x="-160" y="3786"/>
                      <a:pt x="992" y="4691"/>
                    </a:cubicBezTo>
                    <a:lnTo>
                      <a:pt x="97014" y="83039"/>
                    </a:lnTo>
                    <a:cubicBezTo>
                      <a:pt x="98165" y="83943"/>
                      <a:pt x="99810" y="83779"/>
                      <a:pt x="100714" y="82628"/>
                    </a:cubicBezTo>
                    <a:cubicBezTo>
                      <a:pt x="101536" y="81477"/>
                      <a:pt x="101372" y="79832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6EC25846-4D0C-47E5-98AE-9F6139E73F81}"/>
                  </a:ext>
                </a:extLst>
              </p:cNvPr>
              <p:cNvSpPr/>
              <p:nvPr/>
            </p:nvSpPr>
            <p:spPr>
              <a:xfrm>
                <a:off x="10188721" y="4896207"/>
                <a:ext cx="101234" cy="83619"/>
              </a:xfrm>
              <a:custGeom>
                <a:avLst/>
                <a:gdLst>
                  <a:gd name="connsiteX0" fmla="*/ 100303 w 101234"/>
                  <a:gd name="connsiteY0" fmla="*/ 78928 h 83619"/>
                  <a:gd name="connsiteX1" fmla="*/ 4280 w 101234"/>
                  <a:gd name="connsiteY1" fmla="*/ 580 h 83619"/>
                  <a:gd name="connsiteX2" fmla="*/ 580 w 101234"/>
                  <a:gd name="connsiteY2" fmla="*/ 991 h 83619"/>
                  <a:gd name="connsiteX3" fmla="*/ 992 w 101234"/>
                  <a:gd name="connsiteY3" fmla="*/ 4691 h 83619"/>
                  <a:gd name="connsiteX4" fmla="*/ 97014 w 101234"/>
                  <a:gd name="connsiteY4" fmla="*/ 83039 h 83619"/>
                  <a:gd name="connsiteX5" fmla="*/ 100714 w 101234"/>
                  <a:gd name="connsiteY5" fmla="*/ 82627 h 83619"/>
                  <a:gd name="connsiteX6" fmla="*/ 100303 w 101234"/>
                  <a:gd name="connsiteY6" fmla="*/ 78928 h 8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34" h="83619">
                    <a:moveTo>
                      <a:pt x="100303" y="78928"/>
                    </a:moveTo>
                    <a:lnTo>
                      <a:pt x="4280" y="580"/>
                    </a:lnTo>
                    <a:cubicBezTo>
                      <a:pt x="3129" y="-324"/>
                      <a:pt x="1484" y="-160"/>
                      <a:pt x="580" y="991"/>
                    </a:cubicBezTo>
                    <a:cubicBezTo>
                      <a:pt x="-324" y="2142"/>
                      <a:pt x="-160" y="3787"/>
                      <a:pt x="992" y="4691"/>
                    </a:cubicBezTo>
                    <a:lnTo>
                      <a:pt x="97014" y="83039"/>
                    </a:lnTo>
                    <a:cubicBezTo>
                      <a:pt x="98165" y="83943"/>
                      <a:pt x="99810" y="83779"/>
                      <a:pt x="100714" y="82627"/>
                    </a:cubicBezTo>
                    <a:cubicBezTo>
                      <a:pt x="101536" y="81477"/>
                      <a:pt x="101372" y="79833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834A2B16-51FF-42FF-BD2A-76D1901A1582}"/>
                  </a:ext>
                </a:extLst>
              </p:cNvPr>
              <p:cNvSpPr/>
              <p:nvPr/>
            </p:nvSpPr>
            <p:spPr>
              <a:xfrm>
                <a:off x="10314202" y="4876640"/>
                <a:ext cx="35499" cy="29934"/>
              </a:xfrm>
              <a:custGeom>
                <a:avLst/>
                <a:gdLst>
                  <a:gd name="connsiteX0" fmla="*/ 966 w 35499"/>
                  <a:gd name="connsiteY0" fmla="*/ 4691 h 29934"/>
                  <a:gd name="connsiteX1" fmla="*/ 31219 w 35499"/>
                  <a:gd name="connsiteY1" fmla="*/ 29354 h 29934"/>
                  <a:gd name="connsiteX2" fmla="*/ 34920 w 35499"/>
                  <a:gd name="connsiteY2" fmla="*/ 28943 h 29934"/>
                  <a:gd name="connsiteX3" fmla="*/ 34508 w 35499"/>
                  <a:gd name="connsiteY3" fmla="*/ 25244 h 29934"/>
                  <a:gd name="connsiteX4" fmla="*/ 4254 w 35499"/>
                  <a:gd name="connsiteY4" fmla="*/ 580 h 29934"/>
                  <a:gd name="connsiteX5" fmla="*/ 555 w 35499"/>
                  <a:gd name="connsiteY5" fmla="*/ 991 h 29934"/>
                  <a:gd name="connsiteX6" fmla="*/ 966 w 35499"/>
                  <a:gd name="connsiteY6" fmla="*/ 4691 h 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99" h="29934">
                    <a:moveTo>
                      <a:pt x="966" y="4691"/>
                    </a:moveTo>
                    <a:lnTo>
                      <a:pt x="31219" y="29354"/>
                    </a:lnTo>
                    <a:cubicBezTo>
                      <a:pt x="32370" y="30258"/>
                      <a:pt x="34014" y="30094"/>
                      <a:pt x="34920" y="28943"/>
                    </a:cubicBezTo>
                    <a:cubicBezTo>
                      <a:pt x="35824" y="27792"/>
                      <a:pt x="35659" y="26148"/>
                      <a:pt x="34508" y="25244"/>
                    </a:cubicBezTo>
                    <a:lnTo>
                      <a:pt x="4254" y="580"/>
                    </a:lnTo>
                    <a:cubicBezTo>
                      <a:pt x="3104" y="-324"/>
                      <a:pt x="1459" y="-159"/>
                      <a:pt x="555" y="991"/>
                    </a:cubicBezTo>
                    <a:cubicBezTo>
                      <a:pt x="-350" y="2142"/>
                      <a:pt x="-103" y="3787"/>
                      <a:pt x="966" y="469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52517" y="4559651"/>
              <a:ext cx="392361" cy="386500"/>
              <a:chOff x="152517" y="4559651"/>
              <a:chExt cx="392361" cy="386500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21D6F747-E165-47AB-B841-1964D3A43E55}"/>
                  </a:ext>
                </a:extLst>
              </p:cNvPr>
              <p:cNvSpPr/>
              <p:nvPr/>
            </p:nvSpPr>
            <p:spPr>
              <a:xfrm>
                <a:off x="344597" y="4641834"/>
                <a:ext cx="123263" cy="207694"/>
              </a:xfrm>
              <a:custGeom>
                <a:avLst/>
                <a:gdLst>
                  <a:gd name="connsiteX0" fmla="*/ 343 w 123263"/>
                  <a:gd name="connsiteY0" fmla="*/ 36023 h 207694"/>
                  <a:gd name="connsiteX1" fmla="*/ 25582 w 123263"/>
                  <a:gd name="connsiteY1" fmla="*/ 187868 h 207694"/>
                  <a:gd name="connsiteX2" fmla="*/ 52876 w 123263"/>
                  <a:gd name="connsiteY2" fmla="*/ 207352 h 207694"/>
                  <a:gd name="connsiteX3" fmla="*/ 103436 w 123263"/>
                  <a:gd name="connsiteY3" fmla="*/ 198966 h 207694"/>
                  <a:gd name="connsiteX4" fmla="*/ 122921 w 123263"/>
                  <a:gd name="connsiteY4" fmla="*/ 171672 h 207694"/>
                  <a:gd name="connsiteX5" fmla="*/ 97682 w 123263"/>
                  <a:gd name="connsiteY5" fmla="*/ 19827 h 207694"/>
                  <a:gd name="connsiteX6" fmla="*/ 70387 w 123263"/>
                  <a:gd name="connsiteY6" fmla="*/ 343 h 207694"/>
                  <a:gd name="connsiteX7" fmla="*/ 19827 w 123263"/>
                  <a:gd name="connsiteY7" fmla="*/ 8728 h 207694"/>
                  <a:gd name="connsiteX8" fmla="*/ 343 w 123263"/>
                  <a:gd name="connsiteY8" fmla="*/ 36023 h 207694"/>
                  <a:gd name="connsiteX9" fmla="*/ 71292 w 123263"/>
                  <a:gd name="connsiteY9" fmla="*/ 5440 h 207694"/>
                  <a:gd name="connsiteX10" fmla="*/ 92584 w 123263"/>
                  <a:gd name="connsiteY10" fmla="*/ 20649 h 207694"/>
                  <a:gd name="connsiteX11" fmla="*/ 117823 w 123263"/>
                  <a:gd name="connsiteY11" fmla="*/ 172494 h 207694"/>
                  <a:gd name="connsiteX12" fmla="*/ 102614 w 123263"/>
                  <a:gd name="connsiteY12" fmla="*/ 193787 h 207694"/>
                  <a:gd name="connsiteX13" fmla="*/ 72525 w 123263"/>
                  <a:gd name="connsiteY13" fmla="*/ 198802 h 207694"/>
                  <a:gd name="connsiteX14" fmla="*/ 41202 w 123263"/>
                  <a:gd name="connsiteY14" fmla="*/ 10372 h 207694"/>
                  <a:gd name="connsiteX15" fmla="*/ 71292 w 123263"/>
                  <a:gd name="connsiteY15" fmla="*/ 5440 h 207694"/>
                  <a:gd name="connsiteX16" fmla="*/ 36105 w 123263"/>
                  <a:gd name="connsiteY16" fmla="*/ 11277 h 207694"/>
                  <a:gd name="connsiteX17" fmla="*/ 67428 w 123263"/>
                  <a:gd name="connsiteY17" fmla="*/ 199706 h 207694"/>
                  <a:gd name="connsiteX18" fmla="*/ 52054 w 123263"/>
                  <a:gd name="connsiteY18" fmla="*/ 202255 h 207694"/>
                  <a:gd name="connsiteX19" fmla="*/ 30761 w 123263"/>
                  <a:gd name="connsiteY19" fmla="*/ 187045 h 207694"/>
                  <a:gd name="connsiteX20" fmla="*/ 5522 w 123263"/>
                  <a:gd name="connsiteY20" fmla="*/ 35201 h 207694"/>
                  <a:gd name="connsiteX21" fmla="*/ 20731 w 123263"/>
                  <a:gd name="connsiteY21" fmla="*/ 13908 h 207694"/>
                  <a:gd name="connsiteX22" fmla="*/ 36105 w 123263"/>
                  <a:gd name="connsiteY22" fmla="*/ 11277 h 20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263" h="207694">
                    <a:moveTo>
                      <a:pt x="343" y="36023"/>
                    </a:moveTo>
                    <a:lnTo>
                      <a:pt x="25582" y="187868"/>
                    </a:lnTo>
                    <a:cubicBezTo>
                      <a:pt x="27719" y="200775"/>
                      <a:pt x="39969" y="209571"/>
                      <a:pt x="52876" y="207352"/>
                    </a:cubicBezTo>
                    <a:lnTo>
                      <a:pt x="103436" y="198966"/>
                    </a:lnTo>
                    <a:cubicBezTo>
                      <a:pt x="116344" y="196829"/>
                      <a:pt x="125140" y="184579"/>
                      <a:pt x="122921" y="171672"/>
                    </a:cubicBezTo>
                    <a:lnTo>
                      <a:pt x="97682" y="19827"/>
                    </a:lnTo>
                    <a:cubicBezTo>
                      <a:pt x="95544" y="6920"/>
                      <a:pt x="83294" y="-1877"/>
                      <a:pt x="70387" y="343"/>
                    </a:cubicBezTo>
                    <a:lnTo>
                      <a:pt x="19827" y="8728"/>
                    </a:lnTo>
                    <a:cubicBezTo>
                      <a:pt x="6920" y="10866"/>
                      <a:pt x="-1877" y="23115"/>
                      <a:pt x="343" y="36023"/>
                    </a:cubicBezTo>
                    <a:close/>
                    <a:moveTo>
                      <a:pt x="71292" y="5440"/>
                    </a:moveTo>
                    <a:cubicBezTo>
                      <a:pt x="81404" y="3796"/>
                      <a:pt x="90940" y="10619"/>
                      <a:pt x="92584" y="20649"/>
                    </a:cubicBezTo>
                    <a:lnTo>
                      <a:pt x="117823" y="172494"/>
                    </a:lnTo>
                    <a:cubicBezTo>
                      <a:pt x="119468" y="182606"/>
                      <a:pt x="112644" y="192143"/>
                      <a:pt x="102614" y="193787"/>
                    </a:cubicBezTo>
                    <a:lnTo>
                      <a:pt x="72525" y="198802"/>
                    </a:lnTo>
                    <a:lnTo>
                      <a:pt x="41202" y="10372"/>
                    </a:lnTo>
                    <a:lnTo>
                      <a:pt x="71292" y="5440"/>
                    </a:lnTo>
                    <a:close/>
                    <a:moveTo>
                      <a:pt x="36105" y="11277"/>
                    </a:moveTo>
                    <a:lnTo>
                      <a:pt x="67428" y="199706"/>
                    </a:lnTo>
                    <a:lnTo>
                      <a:pt x="52054" y="202255"/>
                    </a:lnTo>
                    <a:cubicBezTo>
                      <a:pt x="41942" y="203899"/>
                      <a:pt x="32405" y="197076"/>
                      <a:pt x="30761" y="187045"/>
                    </a:cubicBezTo>
                    <a:lnTo>
                      <a:pt x="5522" y="35201"/>
                    </a:lnTo>
                    <a:cubicBezTo>
                      <a:pt x="3878" y="25088"/>
                      <a:pt x="10702" y="15552"/>
                      <a:pt x="20731" y="13908"/>
                    </a:cubicBezTo>
                    <a:lnTo>
                      <a:pt x="36105" y="11277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74EB8F0A-EBF8-40A4-9650-89EB2273DDEE}"/>
                  </a:ext>
                </a:extLst>
              </p:cNvPr>
              <p:cNvSpPr/>
              <p:nvPr/>
            </p:nvSpPr>
            <p:spPr>
              <a:xfrm>
                <a:off x="370189" y="4739385"/>
                <a:ext cx="21166" cy="21144"/>
              </a:xfrm>
              <a:custGeom>
                <a:avLst/>
                <a:gdLst>
                  <a:gd name="connsiteX0" fmla="*/ 154 w 21166"/>
                  <a:gd name="connsiteY0" fmla="*/ 12298 h 21144"/>
                  <a:gd name="connsiteX1" fmla="*/ 12321 w 21166"/>
                  <a:gd name="connsiteY1" fmla="*/ 21013 h 21144"/>
                  <a:gd name="connsiteX2" fmla="*/ 21035 w 21166"/>
                  <a:gd name="connsiteY2" fmla="*/ 8846 h 21144"/>
                  <a:gd name="connsiteX3" fmla="*/ 8868 w 21166"/>
                  <a:gd name="connsiteY3" fmla="*/ 131 h 21144"/>
                  <a:gd name="connsiteX4" fmla="*/ 154 w 21166"/>
                  <a:gd name="connsiteY4" fmla="*/ 12298 h 21144"/>
                  <a:gd name="connsiteX5" fmla="*/ 15856 w 21166"/>
                  <a:gd name="connsiteY5" fmla="*/ 9668 h 21144"/>
                  <a:gd name="connsiteX6" fmla="*/ 11499 w 21166"/>
                  <a:gd name="connsiteY6" fmla="*/ 15834 h 21144"/>
                  <a:gd name="connsiteX7" fmla="*/ 5333 w 21166"/>
                  <a:gd name="connsiteY7" fmla="*/ 11476 h 21144"/>
                  <a:gd name="connsiteX8" fmla="*/ 9772 w 21166"/>
                  <a:gd name="connsiteY8" fmla="*/ 5311 h 21144"/>
                  <a:gd name="connsiteX9" fmla="*/ 15856 w 21166"/>
                  <a:gd name="connsiteY9" fmla="*/ 9668 h 2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166" h="21144">
                    <a:moveTo>
                      <a:pt x="154" y="12298"/>
                    </a:moveTo>
                    <a:cubicBezTo>
                      <a:pt x="1140" y="18053"/>
                      <a:pt x="6566" y="21917"/>
                      <a:pt x="12321" y="21013"/>
                    </a:cubicBezTo>
                    <a:cubicBezTo>
                      <a:pt x="18076" y="20026"/>
                      <a:pt x="21940" y="14601"/>
                      <a:pt x="21035" y="8846"/>
                    </a:cubicBezTo>
                    <a:cubicBezTo>
                      <a:pt x="20049" y="3091"/>
                      <a:pt x="14623" y="-773"/>
                      <a:pt x="8868" y="131"/>
                    </a:cubicBezTo>
                    <a:cubicBezTo>
                      <a:pt x="3031" y="1118"/>
                      <a:pt x="-833" y="6544"/>
                      <a:pt x="154" y="12298"/>
                    </a:cubicBezTo>
                    <a:close/>
                    <a:moveTo>
                      <a:pt x="15856" y="9668"/>
                    </a:moveTo>
                    <a:cubicBezTo>
                      <a:pt x="16349" y="12545"/>
                      <a:pt x="14376" y="15340"/>
                      <a:pt x="11499" y="15834"/>
                    </a:cubicBezTo>
                    <a:cubicBezTo>
                      <a:pt x="8621" y="16327"/>
                      <a:pt x="5826" y="14354"/>
                      <a:pt x="5333" y="11476"/>
                    </a:cubicBezTo>
                    <a:cubicBezTo>
                      <a:pt x="4840" y="8599"/>
                      <a:pt x="6813" y="5804"/>
                      <a:pt x="9772" y="5311"/>
                    </a:cubicBezTo>
                    <a:cubicBezTo>
                      <a:pt x="12568" y="4817"/>
                      <a:pt x="15363" y="6790"/>
                      <a:pt x="15856" y="966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63068FED-3F7E-4A66-A743-C67D724BE6EC}"/>
                  </a:ext>
                </a:extLst>
              </p:cNvPr>
              <p:cNvSpPr/>
              <p:nvPr/>
            </p:nvSpPr>
            <p:spPr>
              <a:xfrm>
                <a:off x="152517" y="4559651"/>
                <a:ext cx="392361" cy="369247"/>
              </a:xfrm>
              <a:custGeom>
                <a:avLst/>
                <a:gdLst>
                  <a:gd name="connsiteX0" fmla="*/ 224402 w 392361"/>
                  <a:gd name="connsiteY0" fmla="*/ 40022 h 369247"/>
                  <a:gd name="connsiteX1" fmla="*/ 225718 w 392361"/>
                  <a:gd name="connsiteY1" fmla="*/ 47915 h 369247"/>
                  <a:gd name="connsiteX2" fmla="*/ 109224 w 392361"/>
                  <a:gd name="connsiteY2" fmla="*/ 67234 h 369247"/>
                  <a:gd name="connsiteX3" fmla="*/ 107415 w 392361"/>
                  <a:gd name="connsiteY3" fmla="*/ 56301 h 369247"/>
                  <a:gd name="connsiteX4" fmla="*/ 104455 w 392361"/>
                  <a:gd name="connsiteY4" fmla="*/ 54163 h 369247"/>
                  <a:gd name="connsiteX5" fmla="*/ 46496 w 392361"/>
                  <a:gd name="connsiteY5" fmla="*/ 63782 h 369247"/>
                  <a:gd name="connsiteX6" fmla="*/ 13447 w 392361"/>
                  <a:gd name="connsiteY6" fmla="*/ 110067 h 369247"/>
                  <a:gd name="connsiteX7" fmla="*/ 24052 w 392361"/>
                  <a:gd name="connsiteY7" fmla="*/ 174110 h 369247"/>
                  <a:gd name="connsiteX8" fmla="*/ 458 w 392361"/>
                  <a:gd name="connsiteY8" fmla="*/ 212092 h 369247"/>
                  <a:gd name="connsiteX9" fmla="*/ 5637 w 392361"/>
                  <a:gd name="connsiteY9" fmla="*/ 243250 h 369247"/>
                  <a:gd name="connsiteX10" fmla="*/ 40248 w 392361"/>
                  <a:gd name="connsiteY10" fmla="*/ 271613 h 369247"/>
                  <a:gd name="connsiteX11" fmla="*/ 50853 w 392361"/>
                  <a:gd name="connsiteY11" fmla="*/ 335574 h 369247"/>
                  <a:gd name="connsiteX12" fmla="*/ 97139 w 392361"/>
                  <a:gd name="connsiteY12" fmla="*/ 368705 h 369247"/>
                  <a:gd name="connsiteX13" fmla="*/ 155098 w 392361"/>
                  <a:gd name="connsiteY13" fmla="*/ 359086 h 369247"/>
                  <a:gd name="connsiteX14" fmla="*/ 157235 w 392361"/>
                  <a:gd name="connsiteY14" fmla="*/ 356127 h 369247"/>
                  <a:gd name="connsiteX15" fmla="*/ 155427 w 392361"/>
                  <a:gd name="connsiteY15" fmla="*/ 345192 h 369247"/>
                  <a:gd name="connsiteX16" fmla="*/ 271921 w 392361"/>
                  <a:gd name="connsiteY16" fmla="*/ 325790 h 369247"/>
                  <a:gd name="connsiteX17" fmla="*/ 273236 w 392361"/>
                  <a:gd name="connsiteY17" fmla="*/ 333683 h 369247"/>
                  <a:gd name="connsiteX18" fmla="*/ 309903 w 392361"/>
                  <a:gd name="connsiteY18" fmla="*/ 351934 h 369247"/>
                  <a:gd name="connsiteX19" fmla="*/ 373041 w 392361"/>
                  <a:gd name="connsiteY19" fmla="*/ 341411 h 369247"/>
                  <a:gd name="connsiteX20" fmla="*/ 392196 w 392361"/>
                  <a:gd name="connsiteY20" fmla="*/ 321762 h 369247"/>
                  <a:gd name="connsiteX21" fmla="*/ 384797 w 392361"/>
                  <a:gd name="connsiteY21" fmla="*/ 277450 h 369247"/>
                  <a:gd name="connsiteX22" fmla="*/ 384633 w 392361"/>
                  <a:gd name="connsiteY22" fmla="*/ 277039 h 369247"/>
                  <a:gd name="connsiteX23" fmla="*/ 384386 w 392361"/>
                  <a:gd name="connsiteY23" fmla="*/ 275148 h 369247"/>
                  <a:gd name="connsiteX24" fmla="*/ 348542 w 392361"/>
                  <a:gd name="connsiteY24" fmla="*/ 59342 h 369247"/>
                  <a:gd name="connsiteX25" fmla="*/ 348131 w 392361"/>
                  <a:gd name="connsiteY25" fmla="*/ 57534 h 369247"/>
                  <a:gd name="connsiteX26" fmla="*/ 348131 w 392361"/>
                  <a:gd name="connsiteY26" fmla="*/ 57123 h 369247"/>
                  <a:gd name="connsiteX27" fmla="*/ 340732 w 392361"/>
                  <a:gd name="connsiteY27" fmla="*/ 12810 h 369247"/>
                  <a:gd name="connsiteX28" fmla="*/ 316233 w 392361"/>
                  <a:gd name="connsiteY28" fmla="*/ 396 h 369247"/>
                  <a:gd name="connsiteX29" fmla="*/ 253094 w 392361"/>
                  <a:gd name="connsiteY29" fmla="*/ 10920 h 369247"/>
                  <a:gd name="connsiteX30" fmla="*/ 224402 w 392361"/>
                  <a:gd name="connsiteY30" fmla="*/ 40022 h 369247"/>
                  <a:gd name="connsiteX31" fmla="*/ 10652 w 392361"/>
                  <a:gd name="connsiteY31" fmla="*/ 242428 h 369247"/>
                  <a:gd name="connsiteX32" fmla="*/ 5472 w 392361"/>
                  <a:gd name="connsiteY32" fmla="*/ 211270 h 369247"/>
                  <a:gd name="connsiteX33" fmla="*/ 24792 w 392361"/>
                  <a:gd name="connsiteY33" fmla="*/ 179289 h 369247"/>
                  <a:gd name="connsiteX34" fmla="*/ 26848 w 392361"/>
                  <a:gd name="connsiteY34" fmla="*/ 191785 h 369247"/>
                  <a:gd name="connsiteX35" fmla="*/ 15420 w 392361"/>
                  <a:gd name="connsiteY35" fmla="*/ 213983 h 369247"/>
                  <a:gd name="connsiteX36" fmla="*/ 19202 w 392361"/>
                  <a:gd name="connsiteY36" fmla="*/ 236591 h 369247"/>
                  <a:gd name="connsiteX37" fmla="*/ 37206 w 392361"/>
                  <a:gd name="connsiteY37" fmla="*/ 253938 h 369247"/>
                  <a:gd name="connsiteX38" fmla="*/ 39261 w 392361"/>
                  <a:gd name="connsiteY38" fmla="*/ 266434 h 369247"/>
                  <a:gd name="connsiteX39" fmla="*/ 10652 w 392361"/>
                  <a:gd name="connsiteY39" fmla="*/ 242428 h 369247"/>
                  <a:gd name="connsiteX40" fmla="*/ 27752 w 392361"/>
                  <a:gd name="connsiteY40" fmla="*/ 197211 h 369247"/>
                  <a:gd name="connsiteX41" fmla="*/ 36302 w 392361"/>
                  <a:gd name="connsiteY41" fmla="*/ 248511 h 369247"/>
                  <a:gd name="connsiteX42" fmla="*/ 24299 w 392361"/>
                  <a:gd name="connsiteY42" fmla="*/ 235769 h 369247"/>
                  <a:gd name="connsiteX43" fmla="*/ 20517 w 392361"/>
                  <a:gd name="connsiteY43" fmla="*/ 213160 h 369247"/>
                  <a:gd name="connsiteX44" fmla="*/ 27752 w 392361"/>
                  <a:gd name="connsiteY44" fmla="*/ 197211 h 369247"/>
                  <a:gd name="connsiteX45" fmla="*/ 151563 w 392361"/>
                  <a:gd name="connsiteY45" fmla="*/ 354400 h 369247"/>
                  <a:gd name="connsiteX46" fmla="*/ 96152 w 392361"/>
                  <a:gd name="connsiteY46" fmla="*/ 363608 h 369247"/>
                  <a:gd name="connsiteX47" fmla="*/ 55868 w 392361"/>
                  <a:gd name="connsiteY47" fmla="*/ 334752 h 369247"/>
                  <a:gd name="connsiteX48" fmla="*/ 44852 w 392361"/>
                  <a:gd name="connsiteY48" fmla="*/ 268489 h 369247"/>
                  <a:gd name="connsiteX49" fmla="*/ 41974 w 392361"/>
                  <a:gd name="connsiteY49" fmla="*/ 251142 h 369247"/>
                  <a:gd name="connsiteX50" fmla="*/ 32273 w 392361"/>
                  <a:gd name="connsiteY50" fmla="*/ 192937 h 369247"/>
                  <a:gd name="connsiteX51" fmla="*/ 29396 w 392361"/>
                  <a:gd name="connsiteY51" fmla="*/ 175589 h 369247"/>
                  <a:gd name="connsiteX52" fmla="*/ 18380 w 392361"/>
                  <a:gd name="connsiteY52" fmla="*/ 109245 h 369247"/>
                  <a:gd name="connsiteX53" fmla="*/ 47154 w 392361"/>
                  <a:gd name="connsiteY53" fmla="*/ 68961 h 369247"/>
                  <a:gd name="connsiteX54" fmla="*/ 102565 w 392361"/>
                  <a:gd name="connsiteY54" fmla="*/ 59753 h 369247"/>
                  <a:gd name="connsiteX55" fmla="*/ 104373 w 392361"/>
                  <a:gd name="connsiteY55" fmla="*/ 70688 h 369247"/>
                  <a:gd name="connsiteX56" fmla="*/ 149672 w 392361"/>
                  <a:gd name="connsiteY56" fmla="*/ 343466 h 369247"/>
                  <a:gd name="connsiteX57" fmla="*/ 151563 w 392361"/>
                  <a:gd name="connsiteY57" fmla="*/ 354400 h 369247"/>
                  <a:gd name="connsiteX58" fmla="*/ 116623 w 392361"/>
                  <a:gd name="connsiteY58" fmla="*/ 112040 h 369247"/>
                  <a:gd name="connsiteX59" fmla="*/ 162826 w 392361"/>
                  <a:gd name="connsiteY59" fmla="*/ 104394 h 369247"/>
                  <a:gd name="connsiteX60" fmla="*/ 165539 w 392361"/>
                  <a:gd name="connsiteY60" fmla="*/ 120754 h 369247"/>
                  <a:gd name="connsiteX61" fmla="*/ 119336 w 392361"/>
                  <a:gd name="connsiteY61" fmla="*/ 128400 h 369247"/>
                  <a:gd name="connsiteX62" fmla="*/ 116623 w 392361"/>
                  <a:gd name="connsiteY62" fmla="*/ 112040 h 369247"/>
                  <a:gd name="connsiteX63" fmla="*/ 145232 w 392361"/>
                  <a:gd name="connsiteY63" fmla="*/ 284027 h 369247"/>
                  <a:gd name="connsiteX64" fmla="*/ 191435 w 392361"/>
                  <a:gd name="connsiteY64" fmla="*/ 276381 h 369247"/>
                  <a:gd name="connsiteX65" fmla="*/ 194148 w 392361"/>
                  <a:gd name="connsiteY65" fmla="*/ 292741 h 369247"/>
                  <a:gd name="connsiteX66" fmla="*/ 147945 w 392361"/>
                  <a:gd name="connsiteY66" fmla="*/ 300387 h 369247"/>
                  <a:gd name="connsiteX67" fmla="*/ 145232 w 392361"/>
                  <a:gd name="connsiteY67" fmla="*/ 284027 h 369247"/>
                  <a:gd name="connsiteX68" fmla="*/ 308998 w 392361"/>
                  <a:gd name="connsiteY68" fmla="*/ 346837 h 369247"/>
                  <a:gd name="connsiteX69" fmla="*/ 278333 w 392361"/>
                  <a:gd name="connsiteY69" fmla="*/ 332943 h 369247"/>
                  <a:gd name="connsiteX70" fmla="*/ 277018 w 392361"/>
                  <a:gd name="connsiteY70" fmla="*/ 325051 h 369247"/>
                  <a:gd name="connsiteX71" fmla="*/ 305463 w 392361"/>
                  <a:gd name="connsiteY71" fmla="*/ 320365 h 369247"/>
                  <a:gd name="connsiteX72" fmla="*/ 309820 w 392361"/>
                  <a:gd name="connsiteY72" fmla="*/ 346837 h 369247"/>
                  <a:gd name="connsiteX73" fmla="*/ 308998 w 392361"/>
                  <a:gd name="connsiteY73" fmla="*/ 346837 h 369247"/>
                  <a:gd name="connsiteX74" fmla="*/ 386935 w 392361"/>
                  <a:gd name="connsiteY74" fmla="*/ 322666 h 369247"/>
                  <a:gd name="connsiteX75" fmla="*/ 372055 w 392361"/>
                  <a:gd name="connsiteY75" fmla="*/ 336314 h 369247"/>
                  <a:gd name="connsiteX76" fmla="*/ 314917 w 392361"/>
                  <a:gd name="connsiteY76" fmla="*/ 345768 h 369247"/>
                  <a:gd name="connsiteX77" fmla="*/ 310560 w 392361"/>
                  <a:gd name="connsiteY77" fmla="*/ 319296 h 369247"/>
                  <a:gd name="connsiteX78" fmla="*/ 358407 w 392361"/>
                  <a:gd name="connsiteY78" fmla="*/ 311321 h 369247"/>
                  <a:gd name="connsiteX79" fmla="*/ 362025 w 392361"/>
                  <a:gd name="connsiteY79" fmla="*/ 310499 h 369247"/>
                  <a:gd name="connsiteX80" fmla="*/ 362929 w 392361"/>
                  <a:gd name="connsiteY80" fmla="*/ 310170 h 369247"/>
                  <a:gd name="connsiteX81" fmla="*/ 365560 w 392361"/>
                  <a:gd name="connsiteY81" fmla="*/ 309184 h 369247"/>
                  <a:gd name="connsiteX82" fmla="*/ 366382 w 392361"/>
                  <a:gd name="connsiteY82" fmla="*/ 308855 h 369247"/>
                  <a:gd name="connsiteX83" fmla="*/ 369259 w 392361"/>
                  <a:gd name="connsiteY83" fmla="*/ 307293 h 369247"/>
                  <a:gd name="connsiteX84" fmla="*/ 369506 w 392361"/>
                  <a:gd name="connsiteY84" fmla="*/ 307128 h 369247"/>
                  <a:gd name="connsiteX85" fmla="*/ 375507 w 392361"/>
                  <a:gd name="connsiteY85" fmla="*/ 302443 h 369247"/>
                  <a:gd name="connsiteX86" fmla="*/ 375507 w 392361"/>
                  <a:gd name="connsiteY86" fmla="*/ 302443 h 369247"/>
                  <a:gd name="connsiteX87" fmla="*/ 377974 w 392361"/>
                  <a:gd name="connsiteY87" fmla="*/ 299730 h 369247"/>
                  <a:gd name="connsiteX88" fmla="*/ 378138 w 392361"/>
                  <a:gd name="connsiteY88" fmla="*/ 299565 h 369247"/>
                  <a:gd name="connsiteX89" fmla="*/ 382002 w 392361"/>
                  <a:gd name="connsiteY89" fmla="*/ 293070 h 369247"/>
                  <a:gd name="connsiteX90" fmla="*/ 386935 w 392361"/>
                  <a:gd name="connsiteY90" fmla="*/ 322666 h 369247"/>
                  <a:gd name="connsiteX91" fmla="*/ 342952 w 392361"/>
                  <a:gd name="connsiteY91" fmla="*/ 58274 h 369247"/>
                  <a:gd name="connsiteX92" fmla="*/ 343363 w 392361"/>
                  <a:gd name="connsiteY92" fmla="*/ 60247 h 369247"/>
                  <a:gd name="connsiteX93" fmla="*/ 379207 w 392361"/>
                  <a:gd name="connsiteY93" fmla="*/ 276052 h 369247"/>
                  <a:gd name="connsiteX94" fmla="*/ 379454 w 392361"/>
                  <a:gd name="connsiteY94" fmla="*/ 278272 h 369247"/>
                  <a:gd name="connsiteX95" fmla="*/ 379536 w 392361"/>
                  <a:gd name="connsiteY95" fmla="*/ 279998 h 369247"/>
                  <a:gd name="connsiteX96" fmla="*/ 379536 w 392361"/>
                  <a:gd name="connsiteY96" fmla="*/ 280903 h 369247"/>
                  <a:gd name="connsiteX97" fmla="*/ 379454 w 392361"/>
                  <a:gd name="connsiteY97" fmla="*/ 282465 h 369247"/>
                  <a:gd name="connsiteX98" fmla="*/ 379371 w 392361"/>
                  <a:gd name="connsiteY98" fmla="*/ 283451 h 369247"/>
                  <a:gd name="connsiteX99" fmla="*/ 379125 w 392361"/>
                  <a:gd name="connsiteY99" fmla="*/ 284931 h 369247"/>
                  <a:gd name="connsiteX100" fmla="*/ 378960 w 392361"/>
                  <a:gd name="connsiteY100" fmla="*/ 285918 h 369247"/>
                  <a:gd name="connsiteX101" fmla="*/ 378549 w 392361"/>
                  <a:gd name="connsiteY101" fmla="*/ 287398 h 369247"/>
                  <a:gd name="connsiteX102" fmla="*/ 378303 w 392361"/>
                  <a:gd name="connsiteY102" fmla="*/ 288302 h 369247"/>
                  <a:gd name="connsiteX103" fmla="*/ 377727 w 392361"/>
                  <a:gd name="connsiteY103" fmla="*/ 289864 h 369247"/>
                  <a:gd name="connsiteX104" fmla="*/ 377398 w 392361"/>
                  <a:gd name="connsiteY104" fmla="*/ 290604 h 369247"/>
                  <a:gd name="connsiteX105" fmla="*/ 376658 w 392361"/>
                  <a:gd name="connsiteY105" fmla="*/ 292166 h 369247"/>
                  <a:gd name="connsiteX106" fmla="*/ 376412 w 392361"/>
                  <a:gd name="connsiteY106" fmla="*/ 292741 h 369247"/>
                  <a:gd name="connsiteX107" fmla="*/ 375425 w 392361"/>
                  <a:gd name="connsiteY107" fmla="*/ 294386 h 369247"/>
                  <a:gd name="connsiteX108" fmla="*/ 375179 w 392361"/>
                  <a:gd name="connsiteY108" fmla="*/ 294797 h 369247"/>
                  <a:gd name="connsiteX109" fmla="*/ 374028 w 392361"/>
                  <a:gd name="connsiteY109" fmla="*/ 296441 h 369247"/>
                  <a:gd name="connsiteX110" fmla="*/ 373863 w 392361"/>
                  <a:gd name="connsiteY110" fmla="*/ 296688 h 369247"/>
                  <a:gd name="connsiteX111" fmla="*/ 372466 w 392361"/>
                  <a:gd name="connsiteY111" fmla="*/ 298332 h 369247"/>
                  <a:gd name="connsiteX112" fmla="*/ 372301 w 392361"/>
                  <a:gd name="connsiteY112" fmla="*/ 298496 h 369247"/>
                  <a:gd name="connsiteX113" fmla="*/ 370739 w 392361"/>
                  <a:gd name="connsiteY113" fmla="*/ 300058 h 369247"/>
                  <a:gd name="connsiteX114" fmla="*/ 370575 w 392361"/>
                  <a:gd name="connsiteY114" fmla="*/ 300223 h 369247"/>
                  <a:gd name="connsiteX115" fmla="*/ 368848 w 392361"/>
                  <a:gd name="connsiteY115" fmla="*/ 301620 h 369247"/>
                  <a:gd name="connsiteX116" fmla="*/ 368602 w 392361"/>
                  <a:gd name="connsiteY116" fmla="*/ 301785 h 369247"/>
                  <a:gd name="connsiteX117" fmla="*/ 366793 w 392361"/>
                  <a:gd name="connsiteY117" fmla="*/ 303018 h 369247"/>
                  <a:gd name="connsiteX118" fmla="*/ 366464 w 392361"/>
                  <a:gd name="connsiteY118" fmla="*/ 303182 h 369247"/>
                  <a:gd name="connsiteX119" fmla="*/ 364656 w 392361"/>
                  <a:gd name="connsiteY119" fmla="*/ 304169 h 369247"/>
                  <a:gd name="connsiteX120" fmla="*/ 364080 w 392361"/>
                  <a:gd name="connsiteY120" fmla="*/ 304416 h 369247"/>
                  <a:gd name="connsiteX121" fmla="*/ 362436 w 392361"/>
                  <a:gd name="connsiteY121" fmla="*/ 305155 h 369247"/>
                  <a:gd name="connsiteX122" fmla="*/ 361367 w 392361"/>
                  <a:gd name="connsiteY122" fmla="*/ 305484 h 369247"/>
                  <a:gd name="connsiteX123" fmla="*/ 360052 w 392361"/>
                  <a:gd name="connsiteY123" fmla="*/ 305895 h 369247"/>
                  <a:gd name="connsiteX124" fmla="*/ 357503 w 392361"/>
                  <a:gd name="connsiteY124" fmla="*/ 306471 h 369247"/>
                  <a:gd name="connsiteX125" fmla="*/ 273483 w 392361"/>
                  <a:gd name="connsiteY125" fmla="*/ 320447 h 369247"/>
                  <a:gd name="connsiteX126" fmla="*/ 154358 w 392361"/>
                  <a:gd name="connsiteY126" fmla="*/ 340260 h 369247"/>
                  <a:gd name="connsiteX127" fmla="*/ 148603 w 392361"/>
                  <a:gd name="connsiteY127" fmla="*/ 305813 h 369247"/>
                  <a:gd name="connsiteX128" fmla="*/ 197355 w 392361"/>
                  <a:gd name="connsiteY128" fmla="*/ 297674 h 369247"/>
                  <a:gd name="connsiteX129" fmla="*/ 199492 w 392361"/>
                  <a:gd name="connsiteY129" fmla="*/ 294715 h 369247"/>
                  <a:gd name="connsiteX130" fmla="*/ 195875 w 392361"/>
                  <a:gd name="connsiteY130" fmla="*/ 273175 h 369247"/>
                  <a:gd name="connsiteX131" fmla="*/ 192915 w 392361"/>
                  <a:gd name="connsiteY131" fmla="*/ 271038 h 369247"/>
                  <a:gd name="connsiteX132" fmla="*/ 144164 w 392361"/>
                  <a:gd name="connsiteY132" fmla="*/ 279177 h 369247"/>
                  <a:gd name="connsiteX133" fmla="*/ 119993 w 392361"/>
                  <a:gd name="connsiteY133" fmla="*/ 133826 h 369247"/>
                  <a:gd name="connsiteX134" fmla="*/ 168745 w 392361"/>
                  <a:gd name="connsiteY134" fmla="*/ 125687 h 369247"/>
                  <a:gd name="connsiteX135" fmla="*/ 170882 w 392361"/>
                  <a:gd name="connsiteY135" fmla="*/ 122727 h 369247"/>
                  <a:gd name="connsiteX136" fmla="*/ 167265 w 392361"/>
                  <a:gd name="connsiteY136" fmla="*/ 101188 h 369247"/>
                  <a:gd name="connsiteX137" fmla="*/ 164306 w 392361"/>
                  <a:gd name="connsiteY137" fmla="*/ 99050 h 369247"/>
                  <a:gd name="connsiteX138" fmla="*/ 115554 w 392361"/>
                  <a:gd name="connsiteY138" fmla="*/ 107190 h 369247"/>
                  <a:gd name="connsiteX139" fmla="*/ 109799 w 392361"/>
                  <a:gd name="connsiteY139" fmla="*/ 72743 h 369247"/>
                  <a:gd name="connsiteX140" fmla="*/ 228924 w 392361"/>
                  <a:gd name="connsiteY140" fmla="*/ 52930 h 369247"/>
                  <a:gd name="connsiteX141" fmla="*/ 312944 w 392361"/>
                  <a:gd name="connsiteY141" fmla="*/ 38954 h 369247"/>
                  <a:gd name="connsiteX142" fmla="*/ 315493 w 392361"/>
                  <a:gd name="connsiteY142" fmla="*/ 38625 h 369247"/>
                  <a:gd name="connsiteX143" fmla="*/ 342952 w 392361"/>
                  <a:gd name="connsiteY143" fmla="*/ 58274 h 369247"/>
                  <a:gd name="connsiteX144" fmla="*/ 317137 w 392361"/>
                  <a:gd name="connsiteY144" fmla="*/ 5576 h 369247"/>
                  <a:gd name="connsiteX145" fmla="*/ 335635 w 392361"/>
                  <a:gd name="connsiteY145" fmla="*/ 13715 h 369247"/>
                  <a:gd name="connsiteX146" fmla="*/ 340567 w 392361"/>
                  <a:gd name="connsiteY146" fmla="*/ 43229 h 369247"/>
                  <a:gd name="connsiteX147" fmla="*/ 340074 w 392361"/>
                  <a:gd name="connsiteY147" fmla="*/ 42818 h 369247"/>
                  <a:gd name="connsiteX148" fmla="*/ 338266 w 392361"/>
                  <a:gd name="connsiteY148" fmla="*/ 41091 h 369247"/>
                  <a:gd name="connsiteX149" fmla="*/ 337526 w 392361"/>
                  <a:gd name="connsiteY149" fmla="*/ 40433 h 369247"/>
                  <a:gd name="connsiteX150" fmla="*/ 334730 w 392361"/>
                  <a:gd name="connsiteY150" fmla="*/ 38378 h 369247"/>
                  <a:gd name="connsiteX151" fmla="*/ 334566 w 392361"/>
                  <a:gd name="connsiteY151" fmla="*/ 38296 h 369247"/>
                  <a:gd name="connsiteX152" fmla="*/ 331771 w 392361"/>
                  <a:gd name="connsiteY152" fmla="*/ 36652 h 369247"/>
                  <a:gd name="connsiteX153" fmla="*/ 330867 w 392361"/>
                  <a:gd name="connsiteY153" fmla="*/ 36241 h 369247"/>
                  <a:gd name="connsiteX154" fmla="*/ 328482 w 392361"/>
                  <a:gd name="connsiteY154" fmla="*/ 35254 h 369247"/>
                  <a:gd name="connsiteX155" fmla="*/ 327496 w 392361"/>
                  <a:gd name="connsiteY155" fmla="*/ 34925 h 369247"/>
                  <a:gd name="connsiteX156" fmla="*/ 324125 w 392361"/>
                  <a:gd name="connsiteY156" fmla="*/ 33939 h 369247"/>
                  <a:gd name="connsiteX157" fmla="*/ 324043 w 392361"/>
                  <a:gd name="connsiteY157" fmla="*/ 33939 h 369247"/>
                  <a:gd name="connsiteX158" fmla="*/ 320672 w 392361"/>
                  <a:gd name="connsiteY158" fmla="*/ 33446 h 369247"/>
                  <a:gd name="connsiteX159" fmla="*/ 319604 w 392361"/>
                  <a:gd name="connsiteY159" fmla="*/ 33363 h 369247"/>
                  <a:gd name="connsiteX160" fmla="*/ 316973 w 392361"/>
                  <a:gd name="connsiteY160" fmla="*/ 33281 h 369247"/>
                  <a:gd name="connsiteX161" fmla="*/ 315904 w 392361"/>
                  <a:gd name="connsiteY161" fmla="*/ 33281 h 369247"/>
                  <a:gd name="connsiteX162" fmla="*/ 312287 w 392361"/>
                  <a:gd name="connsiteY162" fmla="*/ 33610 h 369247"/>
                  <a:gd name="connsiteX163" fmla="*/ 264439 w 392361"/>
                  <a:gd name="connsiteY163" fmla="*/ 41584 h 369247"/>
                  <a:gd name="connsiteX164" fmla="*/ 260082 w 392361"/>
                  <a:gd name="connsiteY164" fmla="*/ 15112 h 369247"/>
                  <a:gd name="connsiteX165" fmla="*/ 317137 w 392361"/>
                  <a:gd name="connsiteY165" fmla="*/ 5576 h 369247"/>
                  <a:gd name="connsiteX166" fmla="*/ 254821 w 392361"/>
                  <a:gd name="connsiteY166" fmla="*/ 15934 h 369247"/>
                  <a:gd name="connsiteX167" fmla="*/ 259178 w 392361"/>
                  <a:gd name="connsiteY167" fmla="*/ 42407 h 369247"/>
                  <a:gd name="connsiteX168" fmla="*/ 230733 w 392361"/>
                  <a:gd name="connsiteY168" fmla="*/ 47092 h 369247"/>
                  <a:gd name="connsiteX169" fmla="*/ 229417 w 392361"/>
                  <a:gd name="connsiteY169" fmla="*/ 39200 h 369247"/>
                  <a:gd name="connsiteX170" fmla="*/ 253916 w 392361"/>
                  <a:gd name="connsiteY170" fmla="*/ 16099 h 369247"/>
                  <a:gd name="connsiteX171" fmla="*/ 254821 w 392361"/>
                  <a:gd name="connsiteY171" fmla="*/ 15934 h 369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92361" h="369247">
                    <a:moveTo>
                      <a:pt x="224402" y="40022"/>
                    </a:moveTo>
                    <a:lnTo>
                      <a:pt x="225718" y="47915"/>
                    </a:lnTo>
                    <a:lnTo>
                      <a:pt x="109224" y="67234"/>
                    </a:lnTo>
                    <a:lnTo>
                      <a:pt x="107415" y="56301"/>
                    </a:lnTo>
                    <a:cubicBezTo>
                      <a:pt x="107168" y="54903"/>
                      <a:pt x="105853" y="53916"/>
                      <a:pt x="104455" y="54163"/>
                    </a:cubicBezTo>
                    <a:lnTo>
                      <a:pt x="46496" y="63782"/>
                    </a:lnTo>
                    <a:cubicBezTo>
                      <a:pt x="24628" y="67399"/>
                      <a:pt x="9747" y="88198"/>
                      <a:pt x="13447" y="110067"/>
                    </a:cubicBezTo>
                    <a:lnTo>
                      <a:pt x="24052" y="174110"/>
                    </a:lnTo>
                    <a:cubicBezTo>
                      <a:pt x="7939" y="178960"/>
                      <a:pt x="-2338" y="195238"/>
                      <a:pt x="458" y="212092"/>
                    </a:cubicBezTo>
                    <a:lnTo>
                      <a:pt x="5637" y="243250"/>
                    </a:lnTo>
                    <a:cubicBezTo>
                      <a:pt x="8432" y="260186"/>
                      <a:pt x="23395" y="272188"/>
                      <a:pt x="40248" y="271613"/>
                    </a:cubicBezTo>
                    <a:lnTo>
                      <a:pt x="50853" y="335574"/>
                    </a:lnTo>
                    <a:cubicBezTo>
                      <a:pt x="54471" y="357442"/>
                      <a:pt x="75270" y="372323"/>
                      <a:pt x="97139" y="368705"/>
                    </a:cubicBezTo>
                    <a:lnTo>
                      <a:pt x="155098" y="359086"/>
                    </a:lnTo>
                    <a:cubicBezTo>
                      <a:pt x="156495" y="358840"/>
                      <a:pt x="157482" y="357524"/>
                      <a:pt x="157235" y="356127"/>
                    </a:cubicBezTo>
                    <a:lnTo>
                      <a:pt x="155427" y="345192"/>
                    </a:lnTo>
                    <a:lnTo>
                      <a:pt x="271921" y="325790"/>
                    </a:lnTo>
                    <a:lnTo>
                      <a:pt x="273236" y="333683"/>
                    </a:lnTo>
                    <a:cubicBezTo>
                      <a:pt x="275374" y="346754"/>
                      <a:pt x="291816" y="354893"/>
                      <a:pt x="309903" y="351934"/>
                    </a:cubicBezTo>
                    <a:lnTo>
                      <a:pt x="373041" y="341411"/>
                    </a:lnTo>
                    <a:cubicBezTo>
                      <a:pt x="385044" y="339438"/>
                      <a:pt x="393676" y="330559"/>
                      <a:pt x="392196" y="321762"/>
                    </a:cubicBezTo>
                    <a:lnTo>
                      <a:pt x="384797" y="277450"/>
                    </a:lnTo>
                    <a:cubicBezTo>
                      <a:pt x="384797" y="277285"/>
                      <a:pt x="384715" y="277204"/>
                      <a:pt x="384633" y="277039"/>
                    </a:cubicBezTo>
                    <a:cubicBezTo>
                      <a:pt x="384551" y="276381"/>
                      <a:pt x="384551" y="275806"/>
                      <a:pt x="384386" y="275148"/>
                    </a:cubicBezTo>
                    <a:lnTo>
                      <a:pt x="348542" y="59342"/>
                    </a:lnTo>
                    <a:cubicBezTo>
                      <a:pt x="348460" y="58685"/>
                      <a:pt x="348295" y="58109"/>
                      <a:pt x="348131" y="57534"/>
                    </a:cubicBezTo>
                    <a:cubicBezTo>
                      <a:pt x="348131" y="57369"/>
                      <a:pt x="348131" y="57287"/>
                      <a:pt x="348131" y="57123"/>
                    </a:cubicBezTo>
                    <a:lnTo>
                      <a:pt x="340732" y="12810"/>
                    </a:lnTo>
                    <a:cubicBezTo>
                      <a:pt x="339252" y="4014"/>
                      <a:pt x="328318" y="-1577"/>
                      <a:pt x="316233" y="396"/>
                    </a:cubicBezTo>
                    <a:lnTo>
                      <a:pt x="253094" y="10920"/>
                    </a:lnTo>
                    <a:cubicBezTo>
                      <a:pt x="235172" y="13879"/>
                      <a:pt x="222183" y="26951"/>
                      <a:pt x="224402" y="40022"/>
                    </a:cubicBezTo>
                    <a:close/>
                    <a:moveTo>
                      <a:pt x="10652" y="242428"/>
                    </a:moveTo>
                    <a:lnTo>
                      <a:pt x="5472" y="211270"/>
                    </a:lnTo>
                    <a:cubicBezTo>
                      <a:pt x="3171" y="197211"/>
                      <a:pt x="11474" y="183647"/>
                      <a:pt x="24792" y="179289"/>
                    </a:cubicBezTo>
                    <a:lnTo>
                      <a:pt x="26848" y="191785"/>
                    </a:lnTo>
                    <a:cubicBezTo>
                      <a:pt x="18626" y="195814"/>
                      <a:pt x="13858" y="204775"/>
                      <a:pt x="15420" y="213983"/>
                    </a:cubicBezTo>
                    <a:lnTo>
                      <a:pt x="19202" y="236591"/>
                    </a:lnTo>
                    <a:cubicBezTo>
                      <a:pt x="20764" y="245799"/>
                      <a:pt x="28163" y="252786"/>
                      <a:pt x="37206" y="253938"/>
                    </a:cubicBezTo>
                    <a:lnTo>
                      <a:pt x="39261" y="266434"/>
                    </a:lnTo>
                    <a:cubicBezTo>
                      <a:pt x="25285" y="266680"/>
                      <a:pt x="13036" y="256568"/>
                      <a:pt x="10652" y="242428"/>
                    </a:cubicBezTo>
                    <a:close/>
                    <a:moveTo>
                      <a:pt x="27752" y="197211"/>
                    </a:moveTo>
                    <a:lnTo>
                      <a:pt x="36302" y="248511"/>
                    </a:lnTo>
                    <a:cubicBezTo>
                      <a:pt x="30218" y="247114"/>
                      <a:pt x="25368" y="242181"/>
                      <a:pt x="24299" y="235769"/>
                    </a:cubicBezTo>
                    <a:lnTo>
                      <a:pt x="20517" y="213160"/>
                    </a:lnTo>
                    <a:cubicBezTo>
                      <a:pt x="19448" y="206830"/>
                      <a:pt x="22408" y="200500"/>
                      <a:pt x="27752" y="197211"/>
                    </a:cubicBezTo>
                    <a:close/>
                    <a:moveTo>
                      <a:pt x="151563" y="354400"/>
                    </a:moveTo>
                    <a:lnTo>
                      <a:pt x="96152" y="363608"/>
                    </a:lnTo>
                    <a:cubicBezTo>
                      <a:pt x="77079" y="366732"/>
                      <a:pt x="59075" y="353825"/>
                      <a:pt x="55868" y="334752"/>
                    </a:cubicBezTo>
                    <a:lnTo>
                      <a:pt x="44852" y="268489"/>
                    </a:lnTo>
                    <a:lnTo>
                      <a:pt x="41974" y="251142"/>
                    </a:lnTo>
                    <a:lnTo>
                      <a:pt x="32273" y="192937"/>
                    </a:lnTo>
                    <a:lnTo>
                      <a:pt x="29396" y="175589"/>
                    </a:lnTo>
                    <a:lnTo>
                      <a:pt x="18380" y="109245"/>
                    </a:lnTo>
                    <a:cubicBezTo>
                      <a:pt x="15256" y="90172"/>
                      <a:pt x="28163" y="72167"/>
                      <a:pt x="47154" y="68961"/>
                    </a:cubicBezTo>
                    <a:lnTo>
                      <a:pt x="102565" y="59753"/>
                    </a:lnTo>
                    <a:lnTo>
                      <a:pt x="104373" y="70688"/>
                    </a:lnTo>
                    <a:lnTo>
                      <a:pt x="149672" y="343466"/>
                    </a:lnTo>
                    <a:lnTo>
                      <a:pt x="151563" y="354400"/>
                    </a:lnTo>
                    <a:close/>
                    <a:moveTo>
                      <a:pt x="116623" y="112040"/>
                    </a:moveTo>
                    <a:lnTo>
                      <a:pt x="162826" y="104394"/>
                    </a:lnTo>
                    <a:lnTo>
                      <a:pt x="165539" y="120754"/>
                    </a:lnTo>
                    <a:lnTo>
                      <a:pt x="119336" y="128400"/>
                    </a:lnTo>
                    <a:lnTo>
                      <a:pt x="116623" y="112040"/>
                    </a:lnTo>
                    <a:close/>
                    <a:moveTo>
                      <a:pt x="145232" y="284027"/>
                    </a:moveTo>
                    <a:lnTo>
                      <a:pt x="191435" y="276381"/>
                    </a:lnTo>
                    <a:lnTo>
                      <a:pt x="194148" y="292741"/>
                    </a:lnTo>
                    <a:lnTo>
                      <a:pt x="147945" y="300387"/>
                    </a:lnTo>
                    <a:lnTo>
                      <a:pt x="145232" y="284027"/>
                    </a:lnTo>
                    <a:close/>
                    <a:moveTo>
                      <a:pt x="308998" y="346837"/>
                    </a:moveTo>
                    <a:cubicBezTo>
                      <a:pt x="293789" y="349385"/>
                      <a:pt x="280060" y="343137"/>
                      <a:pt x="278333" y="332943"/>
                    </a:cubicBezTo>
                    <a:lnTo>
                      <a:pt x="277018" y="325051"/>
                    </a:lnTo>
                    <a:lnTo>
                      <a:pt x="305463" y="320365"/>
                    </a:lnTo>
                    <a:lnTo>
                      <a:pt x="309820" y="346837"/>
                    </a:lnTo>
                    <a:lnTo>
                      <a:pt x="308998" y="346837"/>
                    </a:lnTo>
                    <a:close/>
                    <a:moveTo>
                      <a:pt x="386935" y="322666"/>
                    </a:moveTo>
                    <a:cubicBezTo>
                      <a:pt x="387921" y="328586"/>
                      <a:pt x="381098" y="334834"/>
                      <a:pt x="372055" y="336314"/>
                    </a:cubicBezTo>
                    <a:lnTo>
                      <a:pt x="314917" y="345768"/>
                    </a:lnTo>
                    <a:lnTo>
                      <a:pt x="310560" y="319296"/>
                    </a:lnTo>
                    <a:lnTo>
                      <a:pt x="358407" y="311321"/>
                    </a:lnTo>
                    <a:cubicBezTo>
                      <a:pt x="359641" y="311075"/>
                      <a:pt x="360874" y="310828"/>
                      <a:pt x="362025" y="310499"/>
                    </a:cubicBezTo>
                    <a:cubicBezTo>
                      <a:pt x="362354" y="310417"/>
                      <a:pt x="362600" y="310335"/>
                      <a:pt x="362929" y="310170"/>
                    </a:cubicBezTo>
                    <a:cubicBezTo>
                      <a:pt x="363833" y="309841"/>
                      <a:pt x="364738" y="309513"/>
                      <a:pt x="365560" y="309184"/>
                    </a:cubicBezTo>
                    <a:cubicBezTo>
                      <a:pt x="365806" y="309102"/>
                      <a:pt x="366053" y="308937"/>
                      <a:pt x="366382" y="308855"/>
                    </a:cubicBezTo>
                    <a:cubicBezTo>
                      <a:pt x="367369" y="308362"/>
                      <a:pt x="368355" y="307868"/>
                      <a:pt x="369259" y="307293"/>
                    </a:cubicBezTo>
                    <a:cubicBezTo>
                      <a:pt x="369342" y="307211"/>
                      <a:pt x="369424" y="307211"/>
                      <a:pt x="369506" y="307128"/>
                    </a:cubicBezTo>
                    <a:cubicBezTo>
                      <a:pt x="371726" y="305813"/>
                      <a:pt x="373699" y="304251"/>
                      <a:pt x="375507" y="302443"/>
                    </a:cubicBezTo>
                    <a:cubicBezTo>
                      <a:pt x="375507" y="302443"/>
                      <a:pt x="375507" y="302443"/>
                      <a:pt x="375507" y="302443"/>
                    </a:cubicBezTo>
                    <a:cubicBezTo>
                      <a:pt x="376412" y="301538"/>
                      <a:pt x="377152" y="300634"/>
                      <a:pt x="377974" y="299730"/>
                    </a:cubicBezTo>
                    <a:cubicBezTo>
                      <a:pt x="378056" y="299647"/>
                      <a:pt x="378056" y="299647"/>
                      <a:pt x="378138" y="299565"/>
                    </a:cubicBezTo>
                    <a:cubicBezTo>
                      <a:pt x="379700" y="297592"/>
                      <a:pt x="381016" y="295372"/>
                      <a:pt x="382002" y="293070"/>
                    </a:cubicBezTo>
                    <a:lnTo>
                      <a:pt x="386935" y="322666"/>
                    </a:lnTo>
                    <a:close/>
                    <a:moveTo>
                      <a:pt x="342952" y="58274"/>
                    </a:moveTo>
                    <a:cubicBezTo>
                      <a:pt x="343116" y="58931"/>
                      <a:pt x="343280" y="59589"/>
                      <a:pt x="343363" y="60247"/>
                    </a:cubicBezTo>
                    <a:lnTo>
                      <a:pt x="379207" y="276052"/>
                    </a:lnTo>
                    <a:cubicBezTo>
                      <a:pt x="379289" y="276792"/>
                      <a:pt x="379371" y="277532"/>
                      <a:pt x="379454" y="278272"/>
                    </a:cubicBezTo>
                    <a:cubicBezTo>
                      <a:pt x="379536" y="278847"/>
                      <a:pt x="379536" y="279423"/>
                      <a:pt x="379536" y="279998"/>
                    </a:cubicBezTo>
                    <a:cubicBezTo>
                      <a:pt x="379536" y="280328"/>
                      <a:pt x="379536" y="280574"/>
                      <a:pt x="379536" y="280903"/>
                    </a:cubicBezTo>
                    <a:cubicBezTo>
                      <a:pt x="379536" y="281396"/>
                      <a:pt x="379454" y="281971"/>
                      <a:pt x="379454" y="282465"/>
                    </a:cubicBezTo>
                    <a:cubicBezTo>
                      <a:pt x="379454" y="282794"/>
                      <a:pt x="379371" y="283123"/>
                      <a:pt x="379371" y="283451"/>
                    </a:cubicBezTo>
                    <a:cubicBezTo>
                      <a:pt x="379289" y="283945"/>
                      <a:pt x="379207" y="284438"/>
                      <a:pt x="379125" y="284931"/>
                    </a:cubicBezTo>
                    <a:cubicBezTo>
                      <a:pt x="379043" y="285260"/>
                      <a:pt x="379043" y="285589"/>
                      <a:pt x="378960" y="285918"/>
                    </a:cubicBezTo>
                    <a:cubicBezTo>
                      <a:pt x="378878" y="286411"/>
                      <a:pt x="378714" y="286904"/>
                      <a:pt x="378549" y="287398"/>
                    </a:cubicBezTo>
                    <a:cubicBezTo>
                      <a:pt x="378467" y="287726"/>
                      <a:pt x="378385" y="287973"/>
                      <a:pt x="378303" y="288302"/>
                    </a:cubicBezTo>
                    <a:cubicBezTo>
                      <a:pt x="378138" y="288795"/>
                      <a:pt x="377974" y="289288"/>
                      <a:pt x="377727" y="289864"/>
                    </a:cubicBezTo>
                    <a:cubicBezTo>
                      <a:pt x="377645" y="290111"/>
                      <a:pt x="377563" y="290357"/>
                      <a:pt x="377398" y="290604"/>
                    </a:cubicBezTo>
                    <a:cubicBezTo>
                      <a:pt x="377152" y="291179"/>
                      <a:pt x="376905" y="291672"/>
                      <a:pt x="376658" y="292166"/>
                    </a:cubicBezTo>
                    <a:cubicBezTo>
                      <a:pt x="376576" y="292330"/>
                      <a:pt x="376494" y="292495"/>
                      <a:pt x="376412" y="292741"/>
                    </a:cubicBezTo>
                    <a:cubicBezTo>
                      <a:pt x="376083" y="293317"/>
                      <a:pt x="375836" y="293810"/>
                      <a:pt x="375425" y="294386"/>
                    </a:cubicBezTo>
                    <a:cubicBezTo>
                      <a:pt x="375343" y="294550"/>
                      <a:pt x="375261" y="294632"/>
                      <a:pt x="375179" y="294797"/>
                    </a:cubicBezTo>
                    <a:cubicBezTo>
                      <a:pt x="374768" y="295372"/>
                      <a:pt x="374439" y="295948"/>
                      <a:pt x="374028" y="296441"/>
                    </a:cubicBezTo>
                    <a:cubicBezTo>
                      <a:pt x="373945" y="296523"/>
                      <a:pt x="373863" y="296605"/>
                      <a:pt x="373863" y="296688"/>
                    </a:cubicBezTo>
                    <a:cubicBezTo>
                      <a:pt x="373452" y="297263"/>
                      <a:pt x="372959" y="297757"/>
                      <a:pt x="372466" y="298332"/>
                    </a:cubicBezTo>
                    <a:cubicBezTo>
                      <a:pt x="372383" y="298414"/>
                      <a:pt x="372383" y="298414"/>
                      <a:pt x="372301" y="298496"/>
                    </a:cubicBezTo>
                    <a:cubicBezTo>
                      <a:pt x="371808" y="298989"/>
                      <a:pt x="371315" y="299565"/>
                      <a:pt x="370739" y="300058"/>
                    </a:cubicBezTo>
                    <a:cubicBezTo>
                      <a:pt x="370657" y="300140"/>
                      <a:pt x="370657" y="300140"/>
                      <a:pt x="370575" y="300223"/>
                    </a:cubicBezTo>
                    <a:cubicBezTo>
                      <a:pt x="369999" y="300716"/>
                      <a:pt x="369424" y="301209"/>
                      <a:pt x="368848" y="301620"/>
                    </a:cubicBezTo>
                    <a:cubicBezTo>
                      <a:pt x="368766" y="301703"/>
                      <a:pt x="368684" y="301703"/>
                      <a:pt x="368602" y="301785"/>
                    </a:cubicBezTo>
                    <a:cubicBezTo>
                      <a:pt x="368026" y="302196"/>
                      <a:pt x="367451" y="302607"/>
                      <a:pt x="366793" y="303018"/>
                    </a:cubicBezTo>
                    <a:cubicBezTo>
                      <a:pt x="366711" y="303100"/>
                      <a:pt x="366546" y="303182"/>
                      <a:pt x="366464" y="303182"/>
                    </a:cubicBezTo>
                    <a:cubicBezTo>
                      <a:pt x="365889" y="303511"/>
                      <a:pt x="365313" y="303840"/>
                      <a:pt x="364656" y="304169"/>
                    </a:cubicBezTo>
                    <a:cubicBezTo>
                      <a:pt x="364491" y="304251"/>
                      <a:pt x="364244" y="304333"/>
                      <a:pt x="364080" y="304416"/>
                    </a:cubicBezTo>
                    <a:cubicBezTo>
                      <a:pt x="363505" y="304662"/>
                      <a:pt x="363011" y="304909"/>
                      <a:pt x="362436" y="305155"/>
                    </a:cubicBezTo>
                    <a:cubicBezTo>
                      <a:pt x="362107" y="305320"/>
                      <a:pt x="361696" y="305402"/>
                      <a:pt x="361367" y="305484"/>
                    </a:cubicBezTo>
                    <a:cubicBezTo>
                      <a:pt x="360956" y="305649"/>
                      <a:pt x="360463" y="305813"/>
                      <a:pt x="360052" y="305895"/>
                    </a:cubicBezTo>
                    <a:cubicBezTo>
                      <a:pt x="359230" y="306142"/>
                      <a:pt x="358407" y="306306"/>
                      <a:pt x="357503" y="306471"/>
                    </a:cubicBezTo>
                    <a:lnTo>
                      <a:pt x="273483" y="320447"/>
                    </a:lnTo>
                    <a:lnTo>
                      <a:pt x="154358" y="340260"/>
                    </a:lnTo>
                    <a:lnTo>
                      <a:pt x="148603" y="305813"/>
                    </a:lnTo>
                    <a:lnTo>
                      <a:pt x="197355" y="297674"/>
                    </a:lnTo>
                    <a:cubicBezTo>
                      <a:pt x="198752" y="297427"/>
                      <a:pt x="199739" y="296112"/>
                      <a:pt x="199492" y="294715"/>
                    </a:cubicBezTo>
                    <a:lnTo>
                      <a:pt x="195875" y="273175"/>
                    </a:lnTo>
                    <a:cubicBezTo>
                      <a:pt x="195628" y="271777"/>
                      <a:pt x="194313" y="270791"/>
                      <a:pt x="192915" y="271038"/>
                    </a:cubicBezTo>
                    <a:lnTo>
                      <a:pt x="144164" y="279177"/>
                    </a:lnTo>
                    <a:lnTo>
                      <a:pt x="119993" y="133826"/>
                    </a:lnTo>
                    <a:lnTo>
                      <a:pt x="168745" y="125687"/>
                    </a:lnTo>
                    <a:cubicBezTo>
                      <a:pt x="170143" y="125441"/>
                      <a:pt x="171129" y="124125"/>
                      <a:pt x="170882" y="122727"/>
                    </a:cubicBezTo>
                    <a:lnTo>
                      <a:pt x="167265" y="101188"/>
                    </a:lnTo>
                    <a:cubicBezTo>
                      <a:pt x="167019" y="99790"/>
                      <a:pt x="165703" y="98804"/>
                      <a:pt x="164306" y="99050"/>
                    </a:cubicBezTo>
                    <a:lnTo>
                      <a:pt x="115554" y="107190"/>
                    </a:lnTo>
                    <a:lnTo>
                      <a:pt x="109799" y="72743"/>
                    </a:lnTo>
                    <a:lnTo>
                      <a:pt x="228924" y="52930"/>
                    </a:lnTo>
                    <a:lnTo>
                      <a:pt x="312944" y="38954"/>
                    </a:lnTo>
                    <a:cubicBezTo>
                      <a:pt x="313766" y="38790"/>
                      <a:pt x="314589" y="38707"/>
                      <a:pt x="315493" y="38625"/>
                    </a:cubicBezTo>
                    <a:cubicBezTo>
                      <a:pt x="328154" y="37556"/>
                      <a:pt x="339910" y="45860"/>
                      <a:pt x="342952" y="58274"/>
                    </a:cubicBezTo>
                    <a:close/>
                    <a:moveTo>
                      <a:pt x="317137" y="5576"/>
                    </a:moveTo>
                    <a:cubicBezTo>
                      <a:pt x="326180" y="4096"/>
                      <a:pt x="334648" y="7796"/>
                      <a:pt x="335635" y="13715"/>
                    </a:cubicBezTo>
                    <a:lnTo>
                      <a:pt x="340567" y="43229"/>
                    </a:lnTo>
                    <a:cubicBezTo>
                      <a:pt x="340403" y="43064"/>
                      <a:pt x="340239" y="42982"/>
                      <a:pt x="340074" y="42818"/>
                    </a:cubicBezTo>
                    <a:cubicBezTo>
                      <a:pt x="339499" y="42242"/>
                      <a:pt x="338841" y="41584"/>
                      <a:pt x="338266" y="41091"/>
                    </a:cubicBezTo>
                    <a:cubicBezTo>
                      <a:pt x="338019" y="40845"/>
                      <a:pt x="337772" y="40680"/>
                      <a:pt x="337526" y="40433"/>
                    </a:cubicBezTo>
                    <a:cubicBezTo>
                      <a:pt x="336621" y="39694"/>
                      <a:pt x="335717" y="39036"/>
                      <a:pt x="334730" y="38378"/>
                    </a:cubicBezTo>
                    <a:cubicBezTo>
                      <a:pt x="334648" y="38378"/>
                      <a:pt x="334648" y="38296"/>
                      <a:pt x="334566" y="38296"/>
                    </a:cubicBezTo>
                    <a:cubicBezTo>
                      <a:pt x="333662" y="37721"/>
                      <a:pt x="332675" y="37145"/>
                      <a:pt x="331771" y="36652"/>
                    </a:cubicBezTo>
                    <a:cubicBezTo>
                      <a:pt x="331442" y="36487"/>
                      <a:pt x="331113" y="36323"/>
                      <a:pt x="330867" y="36241"/>
                    </a:cubicBezTo>
                    <a:cubicBezTo>
                      <a:pt x="330127" y="35912"/>
                      <a:pt x="329304" y="35583"/>
                      <a:pt x="328482" y="35254"/>
                    </a:cubicBezTo>
                    <a:cubicBezTo>
                      <a:pt x="328154" y="35172"/>
                      <a:pt x="327825" y="35008"/>
                      <a:pt x="327496" y="34925"/>
                    </a:cubicBezTo>
                    <a:cubicBezTo>
                      <a:pt x="326427" y="34514"/>
                      <a:pt x="325276" y="34186"/>
                      <a:pt x="324125" y="33939"/>
                    </a:cubicBezTo>
                    <a:cubicBezTo>
                      <a:pt x="324125" y="33939"/>
                      <a:pt x="324043" y="33939"/>
                      <a:pt x="324043" y="33939"/>
                    </a:cubicBezTo>
                    <a:cubicBezTo>
                      <a:pt x="322974" y="33692"/>
                      <a:pt x="321823" y="33528"/>
                      <a:pt x="320672" y="33446"/>
                    </a:cubicBezTo>
                    <a:cubicBezTo>
                      <a:pt x="320343" y="33446"/>
                      <a:pt x="319932" y="33363"/>
                      <a:pt x="319604" y="33363"/>
                    </a:cubicBezTo>
                    <a:cubicBezTo>
                      <a:pt x="318699" y="33281"/>
                      <a:pt x="317877" y="33281"/>
                      <a:pt x="316973" y="33281"/>
                    </a:cubicBezTo>
                    <a:cubicBezTo>
                      <a:pt x="316644" y="33281"/>
                      <a:pt x="316233" y="33281"/>
                      <a:pt x="315904" y="33281"/>
                    </a:cubicBezTo>
                    <a:cubicBezTo>
                      <a:pt x="314671" y="33363"/>
                      <a:pt x="313520" y="33446"/>
                      <a:pt x="312287" y="33610"/>
                    </a:cubicBezTo>
                    <a:lnTo>
                      <a:pt x="264439" y="41584"/>
                    </a:lnTo>
                    <a:lnTo>
                      <a:pt x="260082" y="15112"/>
                    </a:lnTo>
                    <a:lnTo>
                      <a:pt x="317137" y="5576"/>
                    </a:lnTo>
                    <a:close/>
                    <a:moveTo>
                      <a:pt x="254821" y="15934"/>
                    </a:moveTo>
                    <a:lnTo>
                      <a:pt x="259178" y="42407"/>
                    </a:lnTo>
                    <a:lnTo>
                      <a:pt x="230733" y="47092"/>
                    </a:lnTo>
                    <a:lnTo>
                      <a:pt x="229417" y="39200"/>
                    </a:lnTo>
                    <a:cubicBezTo>
                      <a:pt x="227691" y="29006"/>
                      <a:pt x="238707" y="18648"/>
                      <a:pt x="253916" y="16099"/>
                    </a:cubicBezTo>
                    <a:lnTo>
                      <a:pt x="254821" y="15934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3FCD2C26-9870-4D9C-AE10-E5DA9F0D60E0}"/>
                  </a:ext>
                </a:extLst>
              </p:cNvPr>
              <p:cNvSpPr/>
              <p:nvPr/>
            </p:nvSpPr>
            <p:spPr>
              <a:xfrm>
                <a:off x="338407" y="4587551"/>
                <a:ext cx="18408" cy="7392"/>
              </a:xfrm>
              <a:custGeom>
                <a:avLst/>
                <a:gdLst>
                  <a:gd name="connsiteX0" fmla="*/ 18371 w 18408"/>
                  <a:gd name="connsiteY0" fmla="*/ 2176 h 7392"/>
                  <a:gd name="connsiteX1" fmla="*/ 15411 w 18408"/>
                  <a:gd name="connsiteY1" fmla="*/ 38 h 7392"/>
                  <a:gd name="connsiteX2" fmla="*/ 2175 w 18408"/>
                  <a:gd name="connsiteY2" fmla="*/ 2257 h 7392"/>
                  <a:gd name="connsiteX3" fmla="*/ 38 w 18408"/>
                  <a:gd name="connsiteY3" fmla="*/ 5217 h 7392"/>
                  <a:gd name="connsiteX4" fmla="*/ 2997 w 18408"/>
                  <a:gd name="connsiteY4" fmla="*/ 7355 h 7392"/>
                  <a:gd name="connsiteX5" fmla="*/ 16234 w 18408"/>
                  <a:gd name="connsiteY5" fmla="*/ 5135 h 7392"/>
                  <a:gd name="connsiteX6" fmla="*/ 18371 w 18408"/>
                  <a:gd name="connsiteY6" fmla="*/ 2176 h 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08" h="7392">
                    <a:moveTo>
                      <a:pt x="18371" y="2176"/>
                    </a:moveTo>
                    <a:cubicBezTo>
                      <a:pt x="18124" y="778"/>
                      <a:pt x="16809" y="-209"/>
                      <a:pt x="15411" y="38"/>
                    </a:cubicBezTo>
                    <a:lnTo>
                      <a:pt x="2175" y="2257"/>
                    </a:lnTo>
                    <a:cubicBezTo>
                      <a:pt x="778" y="2504"/>
                      <a:pt x="-209" y="3819"/>
                      <a:pt x="38" y="5217"/>
                    </a:cubicBezTo>
                    <a:cubicBezTo>
                      <a:pt x="284" y="6615"/>
                      <a:pt x="1600" y="7601"/>
                      <a:pt x="2997" y="7355"/>
                    </a:cubicBezTo>
                    <a:lnTo>
                      <a:pt x="16234" y="5135"/>
                    </a:lnTo>
                    <a:cubicBezTo>
                      <a:pt x="17631" y="4888"/>
                      <a:pt x="18618" y="3573"/>
                      <a:pt x="18371" y="2176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CD3F7107-7350-41AD-A390-6876BC1A6B45}"/>
                  </a:ext>
                </a:extLst>
              </p:cNvPr>
              <p:cNvSpPr/>
              <p:nvPr/>
            </p:nvSpPr>
            <p:spPr>
              <a:xfrm>
                <a:off x="299356" y="4931936"/>
                <a:ext cx="11832" cy="6241"/>
              </a:xfrm>
              <a:custGeom>
                <a:avLst/>
                <a:gdLst>
                  <a:gd name="connsiteX0" fmla="*/ 11794 w 11832"/>
                  <a:gd name="connsiteY0" fmla="*/ 2175 h 6241"/>
                  <a:gd name="connsiteX1" fmla="*/ 8835 w 11832"/>
                  <a:gd name="connsiteY1" fmla="*/ 38 h 6241"/>
                  <a:gd name="connsiteX2" fmla="*/ 2175 w 11832"/>
                  <a:gd name="connsiteY2" fmla="*/ 1106 h 6241"/>
                  <a:gd name="connsiteX3" fmla="*/ 38 w 11832"/>
                  <a:gd name="connsiteY3" fmla="*/ 4066 h 6241"/>
                  <a:gd name="connsiteX4" fmla="*/ 2997 w 11832"/>
                  <a:gd name="connsiteY4" fmla="*/ 6204 h 6241"/>
                  <a:gd name="connsiteX5" fmla="*/ 9657 w 11832"/>
                  <a:gd name="connsiteY5" fmla="*/ 5135 h 6241"/>
                  <a:gd name="connsiteX6" fmla="*/ 11794 w 11832"/>
                  <a:gd name="connsiteY6" fmla="*/ 2175 h 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32" h="6241">
                    <a:moveTo>
                      <a:pt x="11794" y="2175"/>
                    </a:moveTo>
                    <a:cubicBezTo>
                      <a:pt x="11548" y="778"/>
                      <a:pt x="10232" y="-209"/>
                      <a:pt x="8835" y="38"/>
                    </a:cubicBezTo>
                    <a:lnTo>
                      <a:pt x="2175" y="1106"/>
                    </a:lnTo>
                    <a:cubicBezTo>
                      <a:pt x="778" y="1353"/>
                      <a:pt x="-209" y="2668"/>
                      <a:pt x="38" y="4066"/>
                    </a:cubicBezTo>
                    <a:cubicBezTo>
                      <a:pt x="284" y="5464"/>
                      <a:pt x="1600" y="6450"/>
                      <a:pt x="2997" y="6204"/>
                    </a:cubicBezTo>
                    <a:lnTo>
                      <a:pt x="9657" y="5135"/>
                    </a:lnTo>
                    <a:cubicBezTo>
                      <a:pt x="11054" y="4888"/>
                      <a:pt x="12041" y="3573"/>
                      <a:pt x="11794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7903DDF9-9D8E-47DB-BB67-16A96576FA12}"/>
                  </a:ext>
                </a:extLst>
              </p:cNvPr>
              <p:cNvSpPr/>
              <p:nvPr/>
            </p:nvSpPr>
            <p:spPr>
              <a:xfrm>
                <a:off x="251591" y="4935471"/>
                <a:ext cx="38386" cy="10680"/>
              </a:xfrm>
              <a:custGeom>
                <a:avLst/>
                <a:gdLst>
                  <a:gd name="connsiteX0" fmla="*/ 38349 w 38386"/>
                  <a:gd name="connsiteY0" fmla="*/ 2175 h 10680"/>
                  <a:gd name="connsiteX1" fmla="*/ 35389 w 38386"/>
                  <a:gd name="connsiteY1" fmla="*/ 38 h 10680"/>
                  <a:gd name="connsiteX2" fmla="*/ 2175 w 38386"/>
                  <a:gd name="connsiteY2" fmla="*/ 5546 h 10680"/>
                  <a:gd name="connsiteX3" fmla="*/ 38 w 38386"/>
                  <a:gd name="connsiteY3" fmla="*/ 8505 h 10680"/>
                  <a:gd name="connsiteX4" fmla="*/ 2997 w 38386"/>
                  <a:gd name="connsiteY4" fmla="*/ 10643 h 10680"/>
                  <a:gd name="connsiteX5" fmla="*/ 36211 w 38386"/>
                  <a:gd name="connsiteY5" fmla="*/ 5135 h 10680"/>
                  <a:gd name="connsiteX6" fmla="*/ 38349 w 38386"/>
                  <a:gd name="connsiteY6" fmla="*/ 2175 h 1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86" h="10680">
                    <a:moveTo>
                      <a:pt x="38349" y="2175"/>
                    </a:moveTo>
                    <a:cubicBezTo>
                      <a:pt x="38102" y="778"/>
                      <a:pt x="36787" y="-209"/>
                      <a:pt x="35389" y="38"/>
                    </a:cubicBezTo>
                    <a:lnTo>
                      <a:pt x="2175" y="5546"/>
                    </a:lnTo>
                    <a:cubicBezTo>
                      <a:pt x="778" y="5792"/>
                      <a:pt x="-209" y="7108"/>
                      <a:pt x="38" y="8505"/>
                    </a:cubicBezTo>
                    <a:cubicBezTo>
                      <a:pt x="285" y="9903"/>
                      <a:pt x="1600" y="10890"/>
                      <a:pt x="2997" y="10643"/>
                    </a:cubicBezTo>
                    <a:lnTo>
                      <a:pt x="36211" y="5135"/>
                    </a:lnTo>
                    <a:cubicBezTo>
                      <a:pt x="37609" y="4888"/>
                      <a:pt x="38595" y="3573"/>
                      <a:pt x="38349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617EA6C4-2270-4AEC-9B2B-51B096A3C7DB}"/>
                  </a:ext>
                </a:extLst>
              </p:cNvPr>
              <p:cNvSpPr/>
              <p:nvPr/>
            </p:nvSpPr>
            <p:spPr>
              <a:xfrm>
                <a:off x="273953" y="4592812"/>
                <a:ext cx="50964" cy="12818"/>
              </a:xfrm>
              <a:custGeom>
                <a:avLst/>
                <a:gdLst>
                  <a:gd name="connsiteX0" fmla="*/ 50927 w 50964"/>
                  <a:gd name="connsiteY0" fmla="*/ 2175 h 12818"/>
                  <a:gd name="connsiteX1" fmla="*/ 47967 w 50964"/>
                  <a:gd name="connsiteY1" fmla="*/ 38 h 12818"/>
                  <a:gd name="connsiteX2" fmla="*/ 2175 w 50964"/>
                  <a:gd name="connsiteY2" fmla="*/ 7684 h 12818"/>
                  <a:gd name="connsiteX3" fmla="*/ 38 w 50964"/>
                  <a:gd name="connsiteY3" fmla="*/ 10643 h 12818"/>
                  <a:gd name="connsiteX4" fmla="*/ 2997 w 50964"/>
                  <a:gd name="connsiteY4" fmla="*/ 12781 h 12818"/>
                  <a:gd name="connsiteX5" fmla="*/ 48789 w 50964"/>
                  <a:gd name="connsiteY5" fmla="*/ 5135 h 12818"/>
                  <a:gd name="connsiteX6" fmla="*/ 50927 w 50964"/>
                  <a:gd name="connsiteY6" fmla="*/ 2175 h 1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64" h="12818">
                    <a:moveTo>
                      <a:pt x="50927" y="2175"/>
                    </a:moveTo>
                    <a:cubicBezTo>
                      <a:pt x="50680" y="778"/>
                      <a:pt x="49365" y="-209"/>
                      <a:pt x="47967" y="38"/>
                    </a:cubicBezTo>
                    <a:lnTo>
                      <a:pt x="2175" y="7684"/>
                    </a:lnTo>
                    <a:cubicBezTo>
                      <a:pt x="778" y="7930"/>
                      <a:pt x="-209" y="9246"/>
                      <a:pt x="38" y="10643"/>
                    </a:cubicBezTo>
                    <a:cubicBezTo>
                      <a:pt x="284" y="12041"/>
                      <a:pt x="1600" y="13027"/>
                      <a:pt x="2997" y="12781"/>
                    </a:cubicBezTo>
                    <a:lnTo>
                      <a:pt x="48789" y="5135"/>
                    </a:lnTo>
                    <a:cubicBezTo>
                      <a:pt x="50187" y="4970"/>
                      <a:pt x="51174" y="3573"/>
                      <a:pt x="50927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6574107D-5EE2-4482-A216-17D4C8EA4201}"/>
                  </a:ext>
                </a:extLst>
              </p:cNvPr>
              <p:cNvSpPr/>
              <p:nvPr/>
            </p:nvSpPr>
            <p:spPr>
              <a:xfrm>
                <a:off x="259566" y="4578919"/>
                <a:ext cx="50964" cy="12818"/>
              </a:xfrm>
              <a:custGeom>
                <a:avLst/>
                <a:gdLst>
                  <a:gd name="connsiteX0" fmla="*/ 38 w 50964"/>
                  <a:gd name="connsiteY0" fmla="*/ 10643 h 12818"/>
                  <a:gd name="connsiteX1" fmla="*/ 2997 w 50964"/>
                  <a:gd name="connsiteY1" fmla="*/ 12781 h 12818"/>
                  <a:gd name="connsiteX2" fmla="*/ 48789 w 50964"/>
                  <a:gd name="connsiteY2" fmla="*/ 5135 h 12818"/>
                  <a:gd name="connsiteX3" fmla="*/ 50927 w 50964"/>
                  <a:gd name="connsiteY3" fmla="*/ 2175 h 12818"/>
                  <a:gd name="connsiteX4" fmla="*/ 47967 w 50964"/>
                  <a:gd name="connsiteY4" fmla="*/ 38 h 12818"/>
                  <a:gd name="connsiteX5" fmla="*/ 2175 w 50964"/>
                  <a:gd name="connsiteY5" fmla="*/ 7684 h 12818"/>
                  <a:gd name="connsiteX6" fmla="*/ 38 w 50964"/>
                  <a:gd name="connsiteY6" fmla="*/ 10643 h 1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64" h="12818">
                    <a:moveTo>
                      <a:pt x="38" y="10643"/>
                    </a:moveTo>
                    <a:cubicBezTo>
                      <a:pt x="284" y="12041"/>
                      <a:pt x="1600" y="13027"/>
                      <a:pt x="2997" y="12781"/>
                    </a:cubicBezTo>
                    <a:lnTo>
                      <a:pt x="48789" y="5135"/>
                    </a:lnTo>
                    <a:cubicBezTo>
                      <a:pt x="50187" y="4888"/>
                      <a:pt x="51174" y="3573"/>
                      <a:pt x="50927" y="2175"/>
                    </a:cubicBezTo>
                    <a:cubicBezTo>
                      <a:pt x="50680" y="778"/>
                      <a:pt x="49365" y="-209"/>
                      <a:pt x="47967" y="38"/>
                    </a:cubicBezTo>
                    <a:lnTo>
                      <a:pt x="2175" y="7684"/>
                    </a:lnTo>
                    <a:cubicBezTo>
                      <a:pt x="778" y="7930"/>
                      <a:pt x="-209" y="9246"/>
                      <a:pt x="38" y="1064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3881124" y="4349642"/>
              <a:ext cx="374963" cy="417864"/>
              <a:chOff x="3881124" y="4349642"/>
              <a:chExt cx="374963" cy="417864"/>
            </a:xfrm>
            <a:grpFill/>
          </p:grpSpPr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0C3C7889-4950-48B1-B65B-9ED15EB89349}"/>
                  </a:ext>
                </a:extLst>
              </p:cNvPr>
              <p:cNvSpPr/>
              <p:nvPr/>
            </p:nvSpPr>
            <p:spPr>
              <a:xfrm>
                <a:off x="3937238" y="4500566"/>
                <a:ext cx="318849" cy="266940"/>
              </a:xfrm>
              <a:custGeom>
                <a:avLst/>
                <a:gdLst>
                  <a:gd name="connsiteX0" fmla="*/ 138799 w 318849"/>
                  <a:gd name="connsiteY0" fmla="*/ 62359 h 266940"/>
                  <a:gd name="connsiteX1" fmla="*/ 55519 w 318849"/>
                  <a:gd name="connsiteY1" fmla="*/ 34653 h 266940"/>
                  <a:gd name="connsiteX2" fmla="*/ 57327 w 318849"/>
                  <a:gd name="connsiteY2" fmla="*/ 29309 h 266940"/>
                  <a:gd name="connsiteX3" fmla="*/ 46886 w 318849"/>
                  <a:gd name="connsiteY3" fmla="*/ 8428 h 266940"/>
                  <a:gd name="connsiteX4" fmla="*/ 26005 w 318849"/>
                  <a:gd name="connsiteY4" fmla="*/ 18868 h 266940"/>
                  <a:gd name="connsiteX5" fmla="*/ 848 w 318849"/>
                  <a:gd name="connsiteY5" fmla="*/ 94503 h 266940"/>
                  <a:gd name="connsiteX6" fmla="*/ 11289 w 318849"/>
                  <a:gd name="connsiteY6" fmla="*/ 115385 h 266940"/>
                  <a:gd name="connsiteX7" fmla="*/ 32170 w 318849"/>
                  <a:gd name="connsiteY7" fmla="*/ 104944 h 266940"/>
                  <a:gd name="connsiteX8" fmla="*/ 33979 w 318849"/>
                  <a:gd name="connsiteY8" fmla="*/ 99600 h 266940"/>
                  <a:gd name="connsiteX9" fmla="*/ 117260 w 318849"/>
                  <a:gd name="connsiteY9" fmla="*/ 127306 h 266940"/>
                  <a:gd name="connsiteX10" fmla="*/ 174726 w 318849"/>
                  <a:gd name="connsiteY10" fmla="*/ 242073 h 266940"/>
                  <a:gd name="connsiteX11" fmla="*/ 218216 w 318849"/>
                  <a:gd name="connsiteY11" fmla="*/ 266819 h 266940"/>
                  <a:gd name="connsiteX12" fmla="*/ 257677 w 318849"/>
                  <a:gd name="connsiteY12" fmla="*/ 236154 h 266940"/>
                  <a:gd name="connsiteX13" fmla="*/ 316459 w 318849"/>
                  <a:gd name="connsiteY13" fmla="*/ 59317 h 266940"/>
                  <a:gd name="connsiteX14" fmla="*/ 303223 w 318849"/>
                  <a:gd name="connsiteY14" fmla="*/ 11140 h 266940"/>
                  <a:gd name="connsiteX15" fmla="*/ 253567 w 318849"/>
                  <a:gd name="connsiteY15" fmla="*/ 4893 h 266940"/>
                  <a:gd name="connsiteX16" fmla="*/ 138799 w 318849"/>
                  <a:gd name="connsiteY16" fmla="*/ 62359 h 266940"/>
                  <a:gd name="connsiteX17" fmla="*/ 27238 w 318849"/>
                  <a:gd name="connsiteY17" fmla="*/ 103300 h 266940"/>
                  <a:gd name="connsiteX18" fmla="*/ 12933 w 318849"/>
                  <a:gd name="connsiteY18" fmla="*/ 110452 h 266940"/>
                  <a:gd name="connsiteX19" fmla="*/ 5780 w 318849"/>
                  <a:gd name="connsiteY19" fmla="*/ 96148 h 266940"/>
                  <a:gd name="connsiteX20" fmla="*/ 30937 w 318849"/>
                  <a:gd name="connsiteY20" fmla="*/ 20513 h 266940"/>
                  <a:gd name="connsiteX21" fmla="*/ 45242 w 318849"/>
                  <a:gd name="connsiteY21" fmla="*/ 13360 h 266940"/>
                  <a:gd name="connsiteX22" fmla="*/ 52394 w 318849"/>
                  <a:gd name="connsiteY22" fmla="*/ 27665 h 266940"/>
                  <a:gd name="connsiteX23" fmla="*/ 49764 w 318849"/>
                  <a:gd name="connsiteY23" fmla="*/ 35475 h 266940"/>
                  <a:gd name="connsiteX24" fmla="*/ 29786 w 318849"/>
                  <a:gd name="connsiteY24" fmla="*/ 95408 h 266940"/>
                  <a:gd name="connsiteX25" fmla="*/ 27238 w 318849"/>
                  <a:gd name="connsiteY25" fmla="*/ 103300 h 266940"/>
                  <a:gd name="connsiteX26" fmla="*/ 299770 w 318849"/>
                  <a:gd name="connsiteY26" fmla="*/ 15087 h 266940"/>
                  <a:gd name="connsiteX27" fmla="*/ 311444 w 318849"/>
                  <a:gd name="connsiteY27" fmla="*/ 57673 h 266940"/>
                  <a:gd name="connsiteX28" fmla="*/ 252662 w 318849"/>
                  <a:gd name="connsiteY28" fmla="*/ 234510 h 266940"/>
                  <a:gd name="connsiteX29" fmla="*/ 217804 w 318849"/>
                  <a:gd name="connsiteY29" fmla="*/ 261640 h 266940"/>
                  <a:gd name="connsiteX30" fmla="*/ 179329 w 318849"/>
                  <a:gd name="connsiteY30" fmla="*/ 239771 h 266940"/>
                  <a:gd name="connsiteX31" fmla="*/ 121370 w 318849"/>
                  <a:gd name="connsiteY31" fmla="*/ 124018 h 266940"/>
                  <a:gd name="connsiteX32" fmla="*/ 119890 w 318849"/>
                  <a:gd name="connsiteY32" fmla="*/ 122702 h 266940"/>
                  <a:gd name="connsiteX33" fmla="*/ 35623 w 318849"/>
                  <a:gd name="connsiteY33" fmla="*/ 94668 h 266940"/>
                  <a:gd name="connsiteX34" fmla="*/ 38583 w 318849"/>
                  <a:gd name="connsiteY34" fmla="*/ 85871 h 266940"/>
                  <a:gd name="connsiteX35" fmla="*/ 119890 w 318849"/>
                  <a:gd name="connsiteY35" fmla="*/ 112919 h 266940"/>
                  <a:gd name="connsiteX36" fmla="*/ 123179 w 318849"/>
                  <a:gd name="connsiteY36" fmla="*/ 111275 h 266940"/>
                  <a:gd name="connsiteX37" fmla="*/ 121535 w 318849"/>
                  <a:gd name="connsiteY37" fmla="*/ 107986 h 266940"/>
                  <a:gd name="connsiteX38" fmla="*/ 40227 w 318849"/>
                  <a:gd name="connsiteY38" fmla="*/ 80939 h 266940"/>
                  <a:gd name="connsiteX39" fmla="*/ 53956 w 318849"/>
                  <a:gd name="connsiteY39" fmla="*/ 39668 h 266940"/>
                  <a:gd name="connsiteX40" fmla="*/ 138224 w 318849"/>
                  <a:gd name="connsiteY40" fmla="*/ 67702 h 266940"/>
                  <a:gd name="connsiteX41" fmla="*/ 140197 w 318849"/>
                  <a:gd name="connsiteY41" fmla="*/ 67538 h 266940"/>
                  <a:gd name="connsiteX42" fmla="*/ 255951 w 318849"/>
                  <a:gd name="connsiteY42" fmla="*/ 9578 h 266940"/>
                  <a:gd name="connsiteX43" fmla="*/ 299770 w 318849"/>
                  <a:gd name="connsiteY43" fmla="*/ 15087 h 266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8849" h="266940">
                    <a:moveTo>
                      <a:pt x="138799" y="62359"/>
                    </a:moveTo>
                    <a:lnTo>
                      <a:pt x="55519" y="34653"/>
                    </a:lnTo>
                    <a:lnTo>
                      <a:pt x="57327" y="29309"/>
                    </a:lnTo>
                    <a:cubicBezTo>
                      <a:pt x="60205" y="20677"/>
                      <a:pt x="55519" y="11305"/>
                      <a:pt x="46886" y="8428"/>
                    </a:cubicBezTo>
                    <a:cubicBezTo>
                      <a:pt x="38254" y="5550"/>
                      <a:pt x="28882" y="10236"/>
                      <a:pt x="26005" y="18868"/>
                    </a:cubicBezTo>
                    <a:lnTo>
                      <a:pt x="848" y="94503"/>
                    </a:lnTo>
                    <a:cubicBezTo>
                      <a:pt x="-2030" y="103135"/>
                      <a:pt x="2656" y="112508"/>
                      <a:pt x="11289" y="115385"/>
                    </a:cubicBezTo>
                    <a:cubicBezTo>
                      <a:pt x="19921" y="118263"/>
                      <a:pt x="29293" y="113576"/>
                      <a:pt x="32170" y="104944"/>
                    </a:cubicBezTo>
                    <a:lnTo>
                      <a:pt x="33979" y="99600"/>
                    </a:lnTo>
                    <a:lnTo>
                      <a:pt x="117260" y="127306"/>
                    </a:lnTo>
                    <a:lnTo>
                      <a:pt x="174726" y="242073"/>
                    </a:lnTo>
                    <a:cubicBezTo>
                      <a:pt x="183029" y="258680"/>
                      <a:pt x="199718" y="268134"/>
                      <a:pt x="218216" y="266819"/>
                    </a:cubicBezTo>
                    <a:cubicBezTo>
                      <a:pt x="236713" y="265504"/>
                      <a:pt x="251840" y="253747"/>
                      <a:pt x="257677" y="236154"/>
                    </a:cubicBezTo>
                    <a:lnTo>
                      <a:pt x="316459" y="59317"/>
                    </a:lnTo>
                    <a:cubicBezTo>
                      <a:pt x="322295" y="41724"/>
                      <a:pt x="317281" y="23226"/>
                      <a:pt x="303223" y="11140"/>
                    </a:cubicBezTo>
                    <a:cubicBezTo>
                      <a:pt x="289164" y="-1027"/>
                      <a:pt x="270173" y="-3411"/>
                      <a:pt x="253567" y="4893"/>
                    </a:cubicBezTo>
                    <a:lnTo>
                      <a:pt x="138799" y="62359"/>
                    </a:lnTo>
                    <a:close/>
                    <a:moveTo>
                      <a:pt x="27238" y="103300"/>
                    </a:moveTo>
                    <a:cubicBezTo>
                      <a:pt x="25265" y="109220"/>
                      <a:pt x="18852" y="112425"/>
                      <a:pt x="12933" y="110452"/>
                    </a:cubicBezTo>
                    <a:cubicBezTo>
                      <a:pt x="7014" y="108479"/>
                      <a:pt x="3807" y="102067"/>
                      <a:pt x="5780" y="96148"/>
                    </a:cubicBezTo>
                    <a:lnTo>
                      <a:pt x="30937" y="20513"/>
                    </a:lnTo>
                    <a:cubicBezTo>
                      <a:pt x="32910" y="14594"/>
                      <a:pt x="39323" y="11387"/>
                      <a:pt x="45242" y="13360"/>
                    </a:cubicBezTo>
                    <a:cubicBezTo>
                      <a:pt x="51161" y="15333"/>
                      <a:pt x="54367" y="21746"/>
                      <a:pt x="52394" y="27665"/>
                    </a:cubicBezTo>
                    <a:lnTo>
                      <a:pt x="49764" y="35475"/>
                    </a:lnTo>
                    <a:lnTo>
                      <a:pt x="29786" y="95408"/>
                    </a:lnTo>
                    <a:lnTo>
                      <a:pt x="27238" y="103300"/>
                    </a:lnTo>
                    <a:close/>
                    <a:moveTo>
                      <a:pt x="299770" y="15087"/>
                    </a:moveTo>
                    <a:cubicBezTo>
                      <a:pt x="312184" y="25857"/>
                      <a:pt x="316623" y="42134"/>
                      <a:pt x="311444" y="57673"/>
                    </a:cubicBezTo>
                    <a:lnTo>
                      <a:pt x="252662" y="234510"/>
                    </a:lnTo>
                    <a:cubicBezTo>
                      <a:pt x="247483" y="250048"/>
                      <a:pt x="234082" y="260489"/>
                      <a:pt x="217804" y="261640"/>
                    </a:cubicBezTo>
                    <a:cubicBezTo>
                      <a:pt x="201444" y="262791"/>
                      <a:pt x="186728" y="254405"/>
                      <a:pt x="179329" y="239771"/>
                    </a:cubicBezTo>
                    <a:lnTo>
                      <a:pt x="121370" y="124018"/>
                    </a:lnTo>
                    <a:cubicBezTo>
                      <a:pt x="121041" y="123360"/>
                      <a:pt x="120548" y="122949"/>
                      <a:pt x="119890" y="122702"/>
                    </a:cubicBezTo>
                    <a:lnTo>
                      <a:pt x="35623" y="94668"/>
                    </a:lnTo>
                    <a:lnTo>
                      <a:pt x="38583" y="85871"/>
                    </a:lnTo>
                    <a:lnTo>
                      <a:pt x="119890" y="112919"/>
                    </a:lnTo>
                    <a:cubicBezTo>
                      <a:pt x="121288" y="113412"/>
                      <a:pt x="122768" y="112672"/>
                      <a:pt x="123179" y="111275"/>
                    </a:cubicBezTo>
                    <a:cubicBezTo>
                      <a:pt x="123672" y="109877"/>
                      <a:pt x="122932" y="108397"/>
                      <a:pt x="121535" y="107986"/>
                    </a:cubicBezTo>
                    <a:lnTo>
                      <a:pt x="40227" y="80939"/>
                    </a:lnTo>
                    <a:lnTo>
                      <a:pt x="53956" y="39668"/>
                    </a:lnTo>
                    <a:lnTo>
                      <a:pt x="138224" y="67702"/>
                    </a:lnTo>
                    <a:cubicBezTo>
                      <a:pt x="138881" y="67949"/>
                      <a:pt x="139621" y="67867"/>
                      <a:pt x="140197" y="67538"/>
                    </a:cubicBezTo>
                    <a:lnTo>
                      <a:pt x="255951" y="9578"/>
                    </a:lnTo>
                    <a:cubicBezTo>
                      <a:pt x="270584" y="2180"/>
                      <a:pt x="287355" y="4317"/>
                      <a:pt x="299770" y="1508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0F191B3C-2ED0-414F-9D28-6099BAFF0EC3}"/>
                  </a:ext>
                </a:extLst>
              </p:cNvPr>
              <p:cNvSpPr/>
              <p:nvPr/>
            </p:nvSpPr>
            <p:spPr>
              <a:xfrm>
                <a:off x="4145016" y="4618340"/>
                <a:ext cx="32136" cy="32137"/>
              </a:xfrm>
              <a:custGeom>
                <a:avLst/>
                <a:gdLst>
                  <a:gd name="connsiteX0" fmla="*/ 31319 w 32136"/>
                  <a:gd name="connsiteY0" fmla="*/ 21125 h 32137"/>
                  <a:gd name="connsiteX1" fmla="*/ 21125 w 32136"/>
                  <a:gd name="connsiteY1" fmla="*/ 818 h 32137"/>
                  <a:gd name="connsiteX2" fmla="*/ 818 w 32136"/>
                  <a:gd name="connsiteY2" fmla="*/ 11012 h 32137"/>
                  <a:gd name="connsiteX3" fmla="*/ 11012 w 32136"/>
                  <a:gd name="connsiteY3" fmla="*/ 31319 h 32137"/>
                  <a:gd name="connsiteX4" fmla="*/ 31319 w 32136"/>
                  <a:gd name="connsiteY4" fmla="*/ 21125 h 32137"/>
                  <a:gd name="connsiteX5" fmla="*/ 5751 w 32136"/>
                  <a:gd name="connsiteY5" fmla="*/ 12657 h 32137"/>
                  <a:gd name="connsiteX6" fmla="*/ 19480 w 32136"/>
                  <a:gd name="connsiteY6" fmla="*/ 5751 h 32137"/>
                  <a:gd name="connsiteX7" fmla="*/ 26386 w 32136"/>
                  <a:gd name="connsiteY7" fmla="*/ 19480 h 32137"/>
                  <a:gd name="connsiteX8" fmla="*/ 12657 w 32136"/>
                  <a:gd name="connsiteY8" fmla="*/ 26386 h 32137"/>
                  <a:gd name="connsiteX9" fmla="*/ 5751 w 32136"/>
                  <a:gd name="connsiteY9" fmla="*/ 12657 h 3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136" h="32137">
                    <a:moveTo>
                      <a:pt x="31319" y="21125"/>
                    </a:moveTo>
                    <a:cubicBezTo>
                      <a:pt x="34114" y="12739"/>
                      <a:pt x="29510" y="3614"/>
                      <a:pt x="21125" y="818"/>
                    </a:cubicBezTo>
                    <a:cubicBezTo>
                      <a:pt x="12739" y="-1977"/>
                      <a:pt x="3613" y="2627"/>
                      <a:pt x="818" y="11012"/>
                    </a:cubicBezTo>
                    <a:cubicBezTo>
                      <a:pt x="-1977" y="19398"/>
                      <a:pt x="2627" y="28523"/>
                      <a:pt x="11012" y="31319"/>
                    </a:cubicBezTo>
                    <a:cubicBezTo>
                      <a:pt x="19398" y="34114"/>
                      <a:pt x="28441" y="29510"/>
                      <a:pt x="31319" y="21125"/>
                    </a:cubicBezTo>
                    <a:close/>
                    <a:moveTo>
                      <a:pt x="5751" y="12657"/>
                    </a:moveTo>
                    <a:cubicBezTo>
                      <a:pt x="7642" y="6984"/>
                      <a:pt x="13808" y="3860"/>
                      <a:pt x="19480" y="5751"/>
                    </a:cubicBezTo>
                    <a:cubicBezTo>
                      <a:pt x="25153" y="7642"/>
                      <a:pt x="28277" y="13808"/>
                      <a:pt x="26386" y="19480"/>
                    </a:cubicBezTo>
                    <a:cubicBezTo>
                      <a:pt x="24495" y="25153"/>
                      <a:pt x="18329" y="28277"/>
                      <a:pt x="12657" y="26386"/>
                    </a:cubicBezTo>
                    <a:cubicBezTo>
                      <a:pt x="6984" y="24495"/>
                      <a:pt x="3860" y="18329"/>
                      <a:pt x="5751" y="1265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3BB01A83-F139-400A-9EDA-7EFC35375522}"/>
                  </a:ext>
                </a:extLst>
              </p:cNvPr>
              <p:cNvSpPr/>
              <p:nvPr/>
            </p:nvSpPr>
            <p:spPr>
              <a:xfrm>
                <a:off x="4104475" y="4588239"/>
                <a:ext cx="22539" cy="22539"/>
              </a:xfrm>
              <a:custGeom>
                <a:avLst/>
                <a:gdLst>
                  <a:gd name="connsiteX0" fmla="*/ 21957 w 22539"/>
                  <a:gd name="connsiteY0" fmla="*/ 14805 h 22539"/>
                  <a:gd name="connsiteX1" fmla="*/ 14805 w 22539"/>
                  <a:gd name="connsiteY1" fmla="*/ 582 h 22539"/>
                  <a:gd name="connsiteX2" fmla="*/ 582 w 22539"/>
                  <a:gd name="connsiteY2" fmla="*/ 7734 h 22539"/>
                  <a:gd name="connsiteX3" fmla="*/ 7735 w 22539"/>
                  <a:gd name="connsiteY3" fmla="*/ 21957 h 22539"/>
                  <a:gd name="connsiteX4" fmla="*/ 21957 w 22539"/>
                  <a:gd name="connsiteY4" fmla="*/ 14805 h 22539"/>
                  <a:gd name="connsiteX5" fmla="*/ 5515 w 22539"/>
                  <a:gd name="connsiteY5" fmla="*/ 9379 h 22539"/>
                  <a:gd name="connsiteX6" fmla="*/ 13161 w 22539"/>
                  <a:gd name="connsiteY6" fmla="*/ 5597 h 22539"/>
                  <a:gd name="connsiteX7" fmla="*/ 16942 w 22539"/>
                  <a:gd name="connsiteY7" fmla="*/ 13243 h 22539"/>
                  <a:gd name="connsiteX8" fmla="*/ 9297 w 22539"/>
                  <a:gd name="connsiteY8" fmla="*/ 17024 h 22539"/>
                  <a:gd name="connsiteX9" fmla="*/ 5515 w 22539"/>
                  <a:gd name="connsiteY9" fmla="*/ 9379 h 2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39" h="22539">
                    <a:moveTo>
                      <a:pt x="21957" y="14805"/>
                    </a:moveTo>
                    <a:cubicBezTo>
                      <a:pt x="23930" y="8968"/>
                      <a:pt x="20724" y="2556"/>
                      <a:pt x="14805" y="582"/>
                    </a:cubicBezTo>
                    <a:cubicBezTo>
                      <a:pt x="8968" y="-1391"/>
                      <a:pt x="2555" y="1815"/>
                      <a:pt x="582" y="7734"/>
                    </a:cubicBezTo>
                    <a:cubicBezTo>
                      <a:pt x="-1391" y="13654"/>
                      <a:pt x="1815" y="19984"/>
                      <a:pt x="7735" y="21957"/>
                    </a:cubicBezTo>
                    <a:cubicBezTo>
                      <a:pt x="13571" y="23930"/>
                      <a:pt x="19984" y="20724"/>
                      <a:pt x="21957" y="14805"/>
                    </a:cubicBezTo>
                    <a:close/>
                    <a:moveTo>
                      <a:pt x="5515" y="9379"/>
                    </a:moveTo>
                    <a:cubicBezTo>
                      <a:pt x="6583" y="6255"/>
                      <a:pt x="9954" y="4529"/>
                      <a:pt x="13161" y="5597"/>
                    </a:cubicBezTo>
                    <a:cubicBezTo>
                      <a:pt x="16285" y="6666"/>
                      <a:pt x="18011" y="10037"/>
                      <a:pt x="16942" y="13243"/>
                    </a:cubicBezTo>
                    <a:cubicBezTo>
                      <a:pt x="15873" y="16449"/>
                      <a:pt x="12503" y="18093"/>
                      <a:pt x="9297" y="17024"/>
                    </a:cubicBezTo>
                    <a:cubicBezTo>
                      <a:pt x="6255" y="15956"/>
                      <a:pt x="4528" y="12503"/>
                      <a:pt x="5515" y="937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B713AB25-B099-438F-87DE-A6C32DE7E50E}"/>
                  </a:ext>
                </a:extLst>
              </p:cNvPr>
              <p:cNvSpPr/>
              <p:nvPr/>
            </p:nvSpPr>
            <p:spPr>
              <a:xfrm>
                <a:off x="3910230" y="4538970"/>
                <a:ext cx="33616" cy="23508"/>
              </a:xfrm>
              <a:custGeom>
                <a:avLst/>
                <a:gdLst>
                  <a:gd name="connsiteX0" fmla="*/ 33035 w 33616"/>
                  <a:gd name="connsiteY0" fmla="*/ 15816 h 23508"/>
                  <a:gd name="connsiteX1" fmla="*/ 25882 w 33616"/>
                  <a:gd name="connsiteY1" fmla="*/ 1593 h 23508"/>
                  <a:gd name="connsiteX2" fmla="*/ 232 w 33616"/>
                  <a:gd name="connsiteY2" fmla="*/ 4881 h 23508"/>
                  <a:gd name="connsiteX3" fmla="*/ 18812 w 33616"/>
                  <a:gd name="connsiteY3" fmla="*/ 22886 h 23508"/>
                  <a:gd name="connsiteX4" fmla="*/ 33035 w 33616"/>
                  <a:gd name="connsiteY4" fmla="*/ 15816 h 23508"/>
                  <a:gd name="connsiteX5" fmla="*/ 5165 w 33616"/>
                  <a:gd name="connsiteY5" fmla="*/ 6690 h 23508"/>
                  <a:gd name="connsiteX6" fmla="*/ 24320 w 33616"/>
                  <a:gd name="connsiteY6" fmla="*/ 6608 h 23508"/>
                  <a:gd name="connsiteX7" fmla="*/ 28102 w 33616"/>
                  <a:gd name="connsiteY7" fmla="*/ 14254 h 23508"/>
                  <a:gd name="connsiteX8" fmla="*/ 20456 w 33616"/>
                  <a:gd name="connsiteY8" fmla="*/ 18035 h 23508"/>
                  <a:gd name="connsiteX9" fmla="*/ 5165 w 33616"/>
                  <a:gd name="connsiteY9" fmla="*/ 6690 h 2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16" h="23508">
                    <a:moveTo>
                      <a:pt x="33035" y="15816"/>
                    </a:moveTo>
                    <a:cubicBezTo>
                      <a:pt x="35008" y="9979"/>
                      <a:pt x="31801" y="3566"/>
                      <a:pt x="25882" y="1593"/>
                    </a:cubicBezTo>
                    <a:cubicBezTo>
                      <a:pt x="22758" y="524"/>
                      <a:pt x="2699" y="-2682"/>
                      <a:pt x="232" y="4881"/>
                    </a:cubicBezTo>
                    <a:cubicBezTo>
                      <a:pt x="-2234" y="12445"/>
                      <a:pt x="15688" y="21817"/>
                      <a:pt x="18812" y="22886"/>
                    </a:cubicBezTo>
                    <a:cubicBezTo>
                      <a:pt x="24731" y="24941"/>
                      <a:pt x="31062" y="21735"/>
                      <a:pt x="33035" y="15816"/>
                    </a:cubicBezTo>
                    <a:close/>
                    <a:moveTo>
                      <a:pt x="5165" y="6690"/>
                    </a:moveTo>
                    <a:cubicBezTo>
                      <a:pt x="6727" y="4717"/>
                      <a:pt x="19388" y="4964"/>
                      <a:pt x="24320" y="6608"/>
                    </a:cubicBezTo>
                    <a:cubicBezTo>
                      <a:pt x="27444" y="7676"/>
                      <a:pt x="29171" y="11047"/>
                      <a:pt x="28102" y="14254"/>
                    </a:cubicBezTo>
                    <a:cubicBezTo>
                      <a:pt x="27033" y="17378"/>
                      <a:pt x="23663" y="19104"/>
                      <a:pt x="20456" y="18035"/>
                    </a:cubicBezTo>
                    <a:cubicBezTo>
                      <a:pt x="15524" y="16391"/>
                      <a:pt x="5247" y="8992"/>
                      <a:pt x="5165" y="669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BAB1AAC9-ABB5-4AE6-8D36-0B84BA7BD3BA}"/>
                  </a:ext>
                </a:extLst>
              </p:cNvPr>
              <p:cNvSpPr/>
              <p:nvPr/>
            </p:nvSpPr>
            <p:spPr>
              <a:xfrm>
                <a:off x="4173140" y="4546741"/>
                <a:ext cx="67144" cy="191448"/>
              </a:xfrm>
              <a:custGeom>
                <a:avLst/>
                <a:gdLst>
                  <a:gd name="connsiteX0" fmla="*/ 62058 w 67144"/>
                  <a:gd name="connsiteY0" fmla="*/ 1797 h 191448"/>
                  <a:gd name="connsiteX1" fmla="*/ 153 w 67144"/>
                  <a:gd name="connsiteY1" fmla="*/ 188007 h 191448"/>
                  <a:gd name="connsiteX2" fmla="*/ 1797 w 67144"/>
                  <a:gd name="connsiteY2" fmla="*/ 191295 h 191448"/>
                  <a:gd name="connsiteX3" fmla="*/ 5086 w 67144"/>
                  <a:gd name="connsiteY3" fmla="*/ 189651 h 191448"/>
                  <a:gd name="connsiteX4" fmla="*/ 66991 w 67144"/>
                  <a:gd name="connsiteY4" fmla="*/ 3442 h 191448"/>
                  <a:gd name="connsiteX5" fmla="*/ 65347 w 67144"/>
                  <a:gd name="connsiteY5" fmla="*/ 153 h 191448"/>
                  <a:gd name="connsiteX6" fmla="*/ 62058 w 67144"/>
                  <a:gd name="connsiteY6" fmla="*/ 1797 h 19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44" h="191448">
                    <a:moveTo>
                      <a:pt x="62058" y="1797"/>
                    </a:moveTo>
                    <a:lnTo>
                      <a:pt x="153" y="188007"/>
                    </a:lnTo>
                    <a:cubicBezTo>
                      <a:pt x="-340" y="189405"/>
                      <a:pt x="400" y="190884"/>
                      <a:pt x="1797" y="191295"/>
                    </a:cubicBezTo>
                    <a:cubicBezTo>
                      <a:pt x="3195" y="191789"/>
                      <a:pt x="4675" y="191048"/>
                      <a:pt x="5086" y="189651"/>
                    </a:cubicBezTo>
                    <a:lnTo>
                      <a:pt x="66991" y="3442"/>
                    </a:lnTo>
                    <a:cubicBezTo>
                      <a:pt x="67484" y="2044"/>
                      <a:pt x="66744" y="564"/>
                      <a:pt x="65347" y="153"/>
                    </a:cubicBezTo>
                    <a:cubicBezTo>
                      <a:pt x="63949" y="-340"/>
                      <a:pt x="62470" y="399"/>
                      <a:pt x="62058" y="179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9BA90EF1-AA93-4A34-81CF-15EBB0DA1C21}"/>
                  </a:ext>
                </a:extLst>
              </p:cNvPr>
              <p:cNvSpPr/>
              <p:nvPr/>
            </p:nvSpPr>
            <p:spPr>
              <a:xfrm>
                <a:off x="3881124" y="4349642"/>
                <a:ext cx="81613" cy="187868"/>
              </a:xfrm>
              <a:custGeom>
                <a:avLst/>
                <a:gdLst>
                  <a:gd name="connsiteX0" fmla="*/ 49480 w 81613"/>
                  <a:gd name="connsiteY0" fmla="*/ 10631 h 187868"/>
                  <a:gd name="connsiteX1" fmla="*/ 36244 w 81613"/>
                  <a:gd name="connsiteY1" fmla="*/ 50339 h 187868"/>
                  <a:gd name="connsiteX2" fmla="*/ 22021 w 81613"/>
                  <a:gd name="connsiteY2" fmla="*/ 45571 h 187868"/>
                  <a:gd name="connsiteX3" fmla="*/ 18733 w 81613"/>
                  <a:gd name="connsiteY3" fmla="*/ 47215 h 187868"/>
                  <a:gd name="connsiteX4" fmla="*/ 12156 w 81613"/>
                  <a:gd name="connsiteY4" fmla="*/ 66946 h 187868"/>
                  <a:gd name="connsiteX5" fmla="*/ 13800 w 81613"/>
                  <a:gd name="connsiteY5" fmla="*/ 70235 h 187868"/>
                  <a:gd name="connsiteX6" fmla="*/ 28023 w 81613"/>
                  <a:gd name="connsiteY6" fmla="*/ 75003 h 187868"/>
                  <a:gd name="connsiteX7" fmla="*/ 4674 w 81613"/>
                  <a:gd name="connsiteY7" fmla="*/ 145129 h 187868"/>
                  <a:gd name="connsiteX8" fmla="*/ 5168 w 81613"/>
                  <a:gd name="connsiteY8" fmla="*/ 152446 h 187868"/>
                  <a:gd name="connsiteX9" fmla="*/ 8374 w 81613"/>
                  <a:gd name="connsiteY9" fmla="*/ 156064 h 187868"/>
                  <a:gd name="connsiteX10" fmla="*/ 153 w 81613"/>
                  <a:gd name="connsiteY10" fmla="*/ 180727 h 187868"/>
                  <a:gd name="connsiteX11" fmla="*/ 1797 w 81613"/>
                  <a:gd name="connsiteY11" fmla="*/ 184016 h 187868"/>
                  <a:gd name="connsiteX12" fmla="*/ 12978 w 81613"/>
                  <a:gd name="connsiteY12" fmla="*/ 187715 h 187868"/>
                  <a:gd name="connsiteX13" fmla="*/ 16266 w 81613"/>
                  <a:gd name="connsiteY13" fmla="*/ 186071 h 187868"/>
                  <a:gd name="connsiteX14" fmla="*/ 24488 w 81613"/>
                  <a:gd name="connsiteY14" fmla="*/ 161408 h 187868"/>
                  <a:gd name="connsiteX15" fmla="*/ 34024 w 81613"/>
                  <a:gd name="connsiteY15" fmla="*/ 154831 h 187868"/>
                  <a:gd name="connsiteX16" fmla="*/ 57372 w 81613"/>
                  <a:gd name="connsiteY16" fmla="*/ 84704 h 187868"/>
                  <a:gd name="connsiteX17" fmla="*/ 71595 w 81613"/>
                  <a:gd name="connsiteY17" fmla="*/ 89472 h 187868"/>
                  <a:gd name="connsiteX18" fmla="*/ 74883 w 81613"/>
                  <a:gd name="connsiteY18" fmla="*/ 87828 h 187868"/>
                  <a:gd name="connsiteX19" fmla="*/ 81460 w 81613"/>
                  <a:gd name="connsiteY19" fmla="*/ 68097 h 187868"/>
                  <a:gd name="connsiteX20" fmla="*/ 79816 w 81613"/>
                  <a:gd name="connsiteY20" fmla="*/ 64809 h 187868"/>
                  <a:gd name="connsiteX21" fmla="*/ 65593 w 81613"/>
                  <a:gd name="connsiteY21" fmla="*/ 60040 h 187868"/>
                  <a:gd name="connsiteX22" fmla="*/ 78830 w 81613"/>
                  <a:gd name="connsiteY22" fmla="*/ 20332 h 187868"/>
                  <a:gd name="connsiteX23" fmla="*/ 69046 w 81613"/>
                  <a:gd name="connsiteY23" fmla="*/ 766 h 187868"/>
                  <a:gd name="connsiteX24" fmla="*/ 49480 w 81613"/>
                  <a:gd name="connsiteY24" fmla="*/ 10631 h 187868"/>
                  <a:gd name="connsiteX25" fmla="*/ 52439 w 81613"/>
                  <a:gd name="connsiteY25" fmla="*/ 83060 h 187868"/>
                  <a:gd name="connsiteX26" fmla="*/ 29091 w 81613"/>
                  <a:gd name="connsiteY26" fmla="*/ 153186 h 187868"/>
                  <a:gd name="connsiteX27" fmla="*/ 23583 w 81613"/>
                  <a:gd name="connsiteY27" fmla="*/ 155981 h 187868"/>
                  <a:gd name="connsiteX28" fmla="*/ 20295 w 81613"/>
                  <a:gd name="connsiteY28" fmla="*/ 157626 h 187868"/>
                  <a:gd name="connsiteX29" fmla="*/ 12238 w 81613"/>
                  <a:gd name="connsiteY29" fmla="*/ 181878 h 187868"/>
                  <a:gd name="connsiteX30" fmla="*/ 5990 w 81613"/>
                  <a:gd name="connsiteY30" fmla="*/ 179823 h 187868"/>
                  <a:gd name="connsiteX31" fmla="*/ 14047 w 81613"/>
                  <a:gd name="connsiteY31" fmla="*/ 155570 h 187868"/>
                  <a:gd name="connsiteX32" fmla="*/ 12402 w 81613"/>
                  <a:gd name="connsiteY32" fmla="*/ 152282 h 187868"/>
                  <a:gd name="connsiteX33" fmla="*/ 9854 w 81613"/>
                  <a:gd name="connsiteY33" fmla="*/ 150145 h 187868"/>
                  <a:gd name="connsiteX34" fmla="*/ 9607 w 81613"/>
                  <a:gd name="connsiteY34" fmla="*/ 146774 h 187868"/>
                  <a:gd name="connsiteX35" fmla="*/ 32955 w 81613"/>
                  <a:gd name="connsiteY35" fmla="*/ 76647 h 187868"/>
                  <a:gd name="connsiteX36" fmla="*/ 52439 w 81613"/>
                  <a:gd name="connsiteY36" fmla="*/ 83060 h 187868"/>
                  <a:gd name="connsiteX37" fmla="*/ 37066 w 81613"/>
                  <a:gd name="connsiteY37" fmla="*/ 56012 h 187868"/>
                  <a:gd name="connsiteX38" fmla="*/ 37066 w 81613"/>
                  <a:gd name="connsiteY38" fmla="*/ 56012 h 187868"/>
                  <a:gd name="connsiteX39" fmla="*/ 61483 w 81613"/>
                  <a:gd name="connsiteY39" fmla="*/ 64151 h 187868"/>
                  <a:gd name="connsiteX40" fmla="*/ 61483 w 81613"/>
                  <a:gd name="connsiteY40" fmla="*/ 64151 h 187868"/>
                  <a:gd name="connsiteX41" fmla="*/ 75706 w 81613"/>
                  <a:gd name="connsiteY41" fmla="*/ 68837 h 187868"/>
                  <a:gd name="connsiteX42" fmla="*/ 70773 w 81613"/>
                  <a:gd name="connsiteY42" fmla="*/ 83635 h 187868"/>
                  <a:gd name="connsiteX43" fmla="*/ 56550 w 81613"/>
                  <a:gd name="connsiteY43" fmla="*/ 78867 h 187868"/>
                  <a:gd name="connsiteX44" fmla="*/ 32133 w 81613"/>
                  <a:gd name="connsiteY44" fmla="*/ 70728 h 187868"/>
                  <a:gd name="connsiteX45" fmla="*/ 17911 w 81613"/>
                  <a:gd name="connsiteY45" fmla="*/ 65959 h 187868"/>
                  <a:gd name="connsiteX46" fmla="*/ 22843 w 81613"/>
                  <a:gd name="connsiteY46" fmla="*/ 51161 h 187868"/>
                  <a:gd name="connsiteX47" fmla="*/ 37066 w 81613"/>
                  <a:gd name="connsiteY47" fmla="*/ 56012 h 187868"/>
                  <a:gd name="connsiteX48" fmla="*/ 73897 w 81613"/>
                  <a:gd name="connsiteY48" fmla="*/ 18688 h 187868"/>
                  <a:gd name="connsiteX49" fmla="*/ 60661 w 81613"/>
                  <a:gd name="connsiteY49" fmla="*/ 58396 h 187868"/>
                  <a:gd name="connsiteX50" fmla="*/ 41259 w 81613"/>
                  <a:gd name="connsiteY50" fmla="*/ 51901 h 187868"/>
                  <a:gd name="connsiteX51" fmla="*/ 54495 w 81613"/>
                  <a:gd name="connsiteY51" fmla="*/ 12193 h 187868"/>
                  <a:gd name="connsiteX52" fmla="*/ 67402 w 81613"/>
                  <a:gd name="connsiteY52" fmla="*/ 5698 h 187868"/>
                  <a:gd name="connsiteX53" fmla="*/ 73897 w 81613"/>
                  <a:gd name="connsiteY53" fmla="*/ 18688 h 18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81613" h="187868">
                    <a:moveTo>
                      <a:pt x="49480" y="10631"/>
                    </a:moveTo>
                    <a:lnTo>
                      <a:pt x="36244" y="50339"/>
                    </a:lnTo>
                    <a:lnTo>
                      <a:pt x="22021" y="45571"/>
                    </a:lnTo>
                    <a:cubicBezTo>
                      <a:pt x="20624" y="45078"/>
                      <a:pt x="19144" y="45818"/>
                      <a:pt x="18733" y="47215"/>
                    </a:cubicBezTo>
                    <a:lnTo>
                      <a:pt x="12156" y="66946"/>
                    </a:lnTo>
                    <a:cubicBezTo>
                      <a:pt x="11663" y="68344"/>
                      <a:pt x="12402" y="69824"/>
                      <a:pt x="13800" y="70235"/>
                    </a:cubicBezTo>
                    <a:lnTo>
                      <a:pt x="28023" y="75003"/>
                    </a:lnTo>
                    <a:lnTo>
                      <a:pt x="4674" y="145129"/>
                    </a:lnTo>
                    <a:cubicBezTo>
                      <a:pt x="3852" y="147514"/>
                      <a:pt x="4017" y="150145"/>
                      <a:pt x="5168" y="152446"/>
                    </a:cubicBezTo>
                    <a:cubicBezTo>
                      <a:pt x="5908" y="153926"/>
                      <a:pt x="6976" y="155159"/>
                      <a:pt x="8374" y="156064"/>
                    </a:cubicBezTo>
                    <a:lnTo>
                      <a:pt x="153" y="180727"/>
                    </a:lnTo>
                    <a:cubicBezTo>
                      <a:pt x="-340" y="182125"/>
                      <a:pt x="400" y="183605"/>
                      <a:pt x="1797" y="184016"/>
                    </a:cubicBezTo>
                    <a:lnTo>
                      <a:pt x="12978" y="187715"/>
                    </a:lnTo>
                    <a:cubicBezTo>
                      <a:pt x="14375" y="188209"/>
                      <a:pt x="15855" y="187469"/>
                      <a:pt x="16266" y="186071"/>
                    </a:cubicBezTo>
                    <a:lnTo>
                      <a:pt x="24488" y="161408"/>
                    </a:lnTo>
                    <a:cubicBezTo>
                      <a:pt x="28680" y="161572"/>
                      <a:pt x="32626" y="159023"/>
                      <a:pt x="34024" y="154831"/>
                    </a:cubicBezTo>
                    <a:lnTo>
                      <a:pt x="57372" y="84704"/>
                    </a:lnTo>
                    <a:lnTo>
                      <a:pt x="71595" y="89472"/>
                    </a:lnTo>
                    <a:cubicBezTo>
                      <a:pt x="72992" y="89966"/>
                      <a:pt x="74472" y="89225"/>
                      <a:pt x="74883" y="87828"/>
                    </a:cubicBezTo>
                    <a:lnTo>
                      <a:pt x="81460" y="68097"/>
                    </a:lnTo>
                    <a:cubicBezTo>
                      <a:pt x="81953" y="66699"/>
                      <a:pt x="81214" y="65220"/>
                      <a:pt x="79816" y="64809"/>
                    </a:cubicBezTo>
                    <a:lnTo>
                      <a:pt x="65593" y="60040"/>
                    </a:lnTo>
                    <a:lnTo>
                      <a:pt x="78830" y="20332"/>
                    </a:lnTo>
                    <a:cubicBezTo>
                      <a:pt x="81543" y="12275"/>
                      <a:pt x="77103" y="3479"/>
                      <a:pt x="69046" y="766"/>
                    </a:cubicBezTo>
                    <a:cubicBezTo>
                      <a:pt x="60907" y="-1865"/>
                      <a:pt x="52193" y="2492"/>
                      <a:pt x="49480" y="10631"/>
                    </a:cubicBezTo>
                    <a:close/>
                    <a:moveTo>
                      <a:pt x="52439" y="83060"/>
                    </a:moveTo>
                    <a:lnTo>
                      <a:pt x="29091" y="153186"/>
                    </a:lnTo>
                    <a:cubicBezTo>
                      <a:pt x="28352" y="155488"/>
                      <a:pt x="25885" y="156721"/>
                      <a:pt x="23583" y="155981"/>
                    </a:cubicBezTo>
                    <a:cubicBezTo>
                      <a:pt x="22186" y="155488"/>
                      <a:pt x="20706" y="156228"/>
                      <a:pt x="20295" y="157626"/>
                    </a:cubicBezTo>
                    <a:lnTo>
                      <a:pt x="12238" y="181878"/>
                    </a:lnTo>
                    <a:lnTo>
                      <a:pt x="5990" y="179823"/>
                    </a:lnTo>
                    <a:lnTo>
                      <a:pt x="14047" y="155570"/>
                    </a:lnTo>
                    <a:cubicBezTo>
                      <a:pt x="14540" y="154173"/>
                      <a:pt x="13800" y="152693"/>
                      <a:pt x="12402" y="152282"/>
                    </a:cubicBezTo>
                    <a:cubicBezTo>
                      <a:pt x="11334" y="151953"/>
                      <a:pt x="10429" y="151131"/>
                      <a:pt x="9854" y="150145"/>
                    </a:cubicBezTo>
                    <a:cubicBezTo>
                      <a:pt x="9361" y="149076"/>
                      <a:pt x="9278" y="147925"/>
                      <a:pt x="9607" y="146774"/>
                    </a:cubicBezTo>
                    <a:lnTo>
                      <a:pt x="32955" y="76647"/>
                    </a:lnTo>
                    <a:lnTo>
                      <a:pt x="52439" y="83060"/>
                    </a:lnTo>
                    <a:close/>
                    <a:moveTo>
                      <a:pt x="37066" y="56012"/>
                    </a:moveTo>
                    <a:cubicBezTo>
                      <a:pt x="37066" y="56012"/>
                      <a:pt x="37066" y="56012"/>
                      <a:pt x="37066" y="56012"/>
                    </a:cubicBezTo>
                    <a:lnTo>
                      <a:pt x="61483" y="64151"/>
                    </a:lnTo>
                    <a:cubicBezTo>
                      <a:pt x="61483" y="64151"/>
                      <a:pt x="61483" y="64151"/>
                      <a:pt x="61483" y="64151"/>
                    </a:cubicBezTo>
                    <a:lnTo>
                      <a:pt x="75706" y="68837"/>
                    </a:lnTo>
                    <a:lnTo>
                      <a:pt x="70773" y="83635"/>
                    </a:lnTo>
                    <a:lnTo>
                      <a:pt x="56550" y="78867"/>
                    </a:lnTo>
                    <a:lnTo>
                      <a:pt x="32133" y="70728"/>
                    </a:lnTo>
                    <a:lnTo>
                      <a:pt x="17911" y="65959"/>
                    </a:lnTo>
                    <a:lnTo>
                      <a:pt x="22843" y="51161"/>
                    </a:lnTo>
                    <a:lnTo>
                      <a:pt x="37066" y="56012"/>
                    </a:lnTo>
                    <a:close/>
                    <a:moveTo>
                      <a:pt x="73897" y="18688"/>
                    </a:moveTo>
                    <a:lnTo>
                      <a:pt x="60661" y="58396"/>
                    </a:lnTo>
                    <a:lnTo>
                      <a:pt x="41259" y="51901"/>
                    </a:lnTo>
                    <a:lnTo>
                      <a:pt x="54495" y="12193"/>
                    </a:lnTo>
                    <a:cubicBezTo>
                      <a:pt x="56303" y="6849"/>
                      <a:pt x="62058" y="3890"/>
                      <a:pt x="67402" y="5698"/>
                    </a:cubicBezTo>
                    <a:cubicBezTo>
                      <a:pt x="72746" y="7507"/>
                      <a:pt x="75623" y="13344"/>
                      <a:pt x="73897" y="1868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3B3FC4F7-884F-48E8-BB09-887A03DEA34E}"/>
                  </a:ext>
                </a:extLst>
              </p:cNvPr>
              <p:cNvSpPr/>
              <p:nvPr/>
            </p:nvSpPr>
            <p:spPr>
              <a:xfrm>
                <a:off x="4079908" y="4508539"/>
                <a:ext cx="71249" cy="38233"/>
              </a:xfrm>
              <a:custGeom>
                <a:avLst/>
                <a:gdLst>
                  <a:gd name="connsiteX0" fmla="*/ 239 w 71249"/>
                  <a:gd name="connsiteY0" fmla="*/ 36792 h 38233"/>
                  <a:gd name="connsiteX1" fmla="*/ 3774 w 71249"/>
                  <a:gd name="connsiteY1" fmla="*/ 37943 h 38233"/>
                  <a:gd name="connsiteX2" fmla="*/ 69790 w 71249"/>
                  <a:gd name="connsiteY2" fmla="*/ 4894 h 38233"/>
                  <a:gd name="connsiteX3" fmla="*/ 71106 w 71249"/>
                  <a:gd name="connsiteY3" fmla="*/ 3414 h 38233"/>
                  <a:gd name="connsiteX4" fmla="*/ 70941 w 71249"/>
                  <a:gd name="connsiteY4" fmla="*/ 1441 h 38233"/>
                  <a:gd name="connsiteX5" fmla="*/ 67406 w 71249"/>
                  <a:gd name="connsiteY5" fmla="*/ 290 h 38233"/>
                  <a:gd name="connsiteX6" fmla="*/ 1390 w 71249"/>
                  <a:gd name="connsiteY6" fmla="*/ 33339 h 38233"/>
                  <a:gd name="connsiteX7" fmla="*/ 239 w 71249"/>
                  <a:gd name="connsiteY7" fmla="*/ 36792 h 3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249" h="38233">
                    <a:moveTo>
                      <a:pt x="239" y="36792"/>
                    </a:moveTo>
                    <a:cubicBezTo>
                      <a:pt x="897" y="38107"/>
                      <a:pt x="2459" y="38601"/>
                      <a:pt x="3774" y="37943"/>
                    </a:cubicBezTo>
                    <a:lnTo>
                      <a:pt x="69790" y="4894"/>
                    </a:lnTo>
                    <a:cubicBezTo>
                      <a:pt x="70448" y="4565"/>
                      <a:pt x="70859" y="3990"/>
                      <a:pt x="71106" y="3414"/>
                    </a:cubicBezTo>
                    <a:cubicBezTo>
                      <a:pt x="71352" y="2756"/>
                      <a:pt x="71270" y="2099"/>
                      <a:pt x="70941" y="1441"/>
                    </a:cubicBezTo>
                    <a:cubicBezTo>
                      <a:pt x="70284" y="126"/>
                      <a:pt x="68722" y="-368"/>
                      <a:pt x="67406" y="290"/>
                    </a:cubicBezTo>
                    <a:lnTo>
                      <a:pt x="1390" y="33339"/>
                    </a:lnTo>
                    <a:cubicBezTo>
                      <a:pt x="157" y="33915"/>
                      <a:pt x="-336" y="35477"/>
                      <a:pt x="239" y="36792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C62B7104-70FE-4BFB-8A89-D84312FF7056}"/>
                  </a:ext>
                </a:extLst>
              </p:cNvPr>
              <p:cNvSpPr/>
              <p:nvPr/>
            </p:nvSpPr>
            <p:spPr>
              <a:xfrm>
                <a:off x="4161165" y="4494564"/>
                <a:ext cx="17780" cy="11514"/>
              </a:xfrm>
              <a:custGeom>
                <a:avLst/>
                <a:gdLst>
                  <a:gd name="connsiteX0" fmla="*/ 17637 w 17780"/>
                  <a:gd name="connsiteY0" fmla="*/ 3414 h 11514"/>
                  <a:gd name="connsiteX1" fmla="*/ 17472 w 17780"/>
                  <a:gd name="connsiteY1" fmla="*/ 1441 h 11514"/>
                  <a:gd name="connsiteX2" fmla="*/ 13937 w 17780"/>
                  <a:gd name="connsiteY2" fmla="*/ 290 h 11514"/>
                  <a:gd name="connsiteX3" fmla="*/ 1441 w 17780"/>
                  <a:gd name="connsiteY3" fmla="*/ 6538 h 11514"/>
                  <a:gd name="connsiteX4" fmla="*/ 290 w 17780"/>
                  <a:gd name="connsiteY4" fmla="*/ 10073 h 11514"/>
                  <a:gd name="connsiteX5" fmla="*/ 3825 w 17780"/>
                  <a:gd name="connsiteY5" fmla="*/ 11224 h 11514"/>
                  <a:gd name="connsiteX6" fmla="*/ 16321 w 17780"/>
                  <a:gd name="connsiteY6" fmla="*/ 4976 h 11514"/>
                  <a:gd name="connsiteX7" fmla="*/ 17637 w 17780"/>
                  <a:gd name="connsiteY7" fmla="*/ 3414 h 1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780" h="11514">
                    <a:moveTo>
                      <a:pt x="17637" y="3414"/>
                    </a:moveTo>
                    <a:cubicBezTo>
                      <a:pt x="17883" y="2756"/>
                      <a:pt x="17801" y="2099"/>
                      <a:pt x="17472" y="1441"/>
                    </a:cubicBezTo>
                    <a:cubicBezTo>
                      <a:pt x="16815" y="126"/>
                      <a:pt x="15253" y="-368"/>
                      <a:pt x="13937" y="290"/>
                    </a:cubicBezTo>
                    <a:lnTo>
                      <a:pt x="1441" y="6538"/>
                    </a:lnTo>
                    <a:cubicBezTo>
                      <a:pt x="126" y="7196"/>
                      <a:pt x="-368" y="8758"/>
                      <a:pt x="290" y="10073"/>
                    </a:cubicBezTo>
                    <a:cubicBezTo>
                      <a:pt x="948" y="11389"/>
                      <a:pt x="2510" y="11882"/>
                      <a:pt x="3825" y="11224"/>
                    </a:cubicBezTo>
                    <a:lnTo>
                      <a:pt x="16321" y="4976"/>
                    </a:lnTo>
                    <a:cubicBezTo>
                      <a:pt x="16979" y="4565"/>
                      <a:pt x="17390" y="4072"/>
                      <a:pt x="17637" y="3414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11B2A1AA-380A-4E12-BCE6-1EA75A76F4F3}"/>
                  </a:ext>
                </a:extLst>
              </p:cNvPr>
              <p:cNvSpPr/>
              <p:nvPr/>
            </p:nvSpPr>
            <p:spPr>
              <a:xfrm>
                <a:off x="3963171" y="4372730"/>
                <a:ext cx="13377" cy="29705"/>
              </a:xfrm>
              <a:custGeom>
                <a:avLst/>
                <a:gdLst>
                  <a:gd name="connsiteX0" fmla="*/ 8292 w 13377"/>
                  <a:gd name="connsiteY0" fmla="*/ 1765 h 29705"/>
                  <a:gd name="connsiteX1" fmla="*/ 153 w 13377"/>
                  <a:gd name="connsiteY1" fmla="*/ 26264 h 29705"/>
                  <a:gd name="connsiteX2" fmla="*/ 1797 w 13377"/>
                  <a:gd name="connsiteY2" fmla="*/ 29553 h 29705"/>
                  <a:gd name="connsiteX3" fmla="*/ 5086 w 13377"/>
                  <a:gd name="connsiteY3" fmla="*/ 27909 h 29705"/>
                  <a:gd name="connsiteX4" fmla="*/ 13225 w 13377"/>
                  <a:gd name="connsiteY4" fmla="*/ 3409 h 29705"/>
                  <a:gd name="connsiteX5" fmla="*/ 11580 w 13377"/>
                  <a:gd name="connsiteY5" fmla="*/ 121 h 29705"/>
                  <a:gd name="connsiteX6" fmla="*/ 8292 w 13377"/>
                  <a:gd name="connsiteY6" fmla="*/ 1765 h 29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77" h="29705">
                    <a:moveTo>
                      <a:pt x="8292" y="1765"/>
                    </a:moveTo>
                    <a:lnTo>
                      <a:pt x="153" y="26264"/>
                    </a:lnTo>
                    <a:cubicBezTo>
                      <a:pt x="-340" y="27662"/>
                      <a:pt x="400" y="29142"/>
                      <a:pt x="1797" y="29553"/>
                    </a:cubicBezTo>
                    <a:cubicBezTo>
                      <a:pt x="3195" y="30046"/>
                      <a:pt x="4675" y="29306"/>
                      <a:pt x="5086" y="27909"/>
                    </a:cubicBezTo>
                    <a:lnTo>
                      <a:pt x="13225" y="3409"/>
                    </a:lnTo>
                    <a:cubicBezTo>
                      <a:pt x="13718" y="2012"/>
                      <a:pt x="12978" y="532"/>
                      <a:pt x="11580" y="121"/>
                    </a:cubicBezTo>
                    <a:cubicBezTo>
                      <a:pt x="10183" y="-290"/>
                      <a:pt x="8785" y="368"/>
                      <a:pt x="8292" y="17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6428CF7D-7C61-46BE-80A2-399647438607}"/>
                  </a:ext>
                </a:extLst>
              </p:cNvPr>
              <p:cNvSpPr/>
              <p:nvPr/>
            </p:nvSpPr>
            <p:spPr>
              <a:xfrm>
                <a:off x="3980847" y="4376891"/>
                <a:ext cx="8198" cy="14199"/>
              </a:xfrm>
              <a:custGeom>
                <a:avLst/>
                <a:gdLst>
                  <a:gd name="connsiteX0" fmla="*/ 3112 w 8198"/>
                  <a:gd name="connsiteY0" fmla="*/ 1797 h 14199"/>
                  <a:gd name="connsiteX1" fmla="*/ 153 w 8198"/>
                  <a:gd name="connsiteY1" fmla="*/ 10758 h 14199"/>
                  <a:gd name="connsiteX2" fmla="*/ 1797 w 8198"/>
                  <a:gd name="connsiteY2" fmla="*/ 14046 h 14199"/>
                  <a:gd name="connsiteX3" fmla="*/ 5085 w 8198"/>
                  <a:gd name="connsiteY3" fmla="*/ 12403 h 14199"/>
                  <a:gd name="connsiteX4" fmla="*/ 8045 w 8198"/>
                  <a:gd name="connsiteY4" fmla="*/ 3441 h 14199"/>
                  <a:gd name="connsiteX5" fmla="*/ 6401 w 8198"/>
                  <a:gd name="connsiteY5" fmla="*/ 153 h 14199"/>
                  <a:gd name="connsiteX6" fmla="*/ 3112 w 8198"/>
                  <a:gd name="connsiteY6" fmla="*/ 1797 h 1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98" h="14199">
                    <a:moveTo>
                      <a:pt x="3112" y="1797"/>
                    </a:moveTo>
                    <a:lnTo>
                      <a:pt x="153" y="10758"/>
                    </a:lnTo>
                    <a:cubicBezTo>
                      <a:pt x="-340" y="12156"/>
                      <a:pt x="400" y="13636"/>
                      <a:pt x="1797" y="14046"/>
                    </a:cubicBezTo>
                    <a:cubicBezTo>
                      <a:pt x="3195" y="14540"/>
                      <a:pt x="4674" y="13800"/>
                      <a:pt x="5085" y="12403"/>
                    </a:cubicBezTo>
                    <a:lnTo>
                      <a:pt x="8045" y="3441"/>
                    </a:lnTo>
                    <a:cubicBezTo>
                      <a:pt x="8538" y="2044"/>
                      <a:pt x="7799" y="564"/>
                      <a:pt x="6401" y="153"/>
                    </a:cubicBezTo>
                    <a:cubicBezTo>
                      <a:pt x="5085" y="-341"/>
                      <a:pt x="3606" y="400"/>
                      <a:pt x="3112" y="179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1943206" y="4380415"/>
              <a:ext cx="400022" cy="308869"/>
              <a:chOff x="11943206" y="4380415"/>
              <a:chExt cx="400022" cy="308869"/>
            </a:xfrm>
            <a:grpFill/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18125798-1576-4A99-82AC-F851BEF85958}"/>
                  </a:ext>
                </a:extLst>
              </p:cNvPr>
              <p:cNvSpPr/>
              <p:nvPr/>
            </p:nvSpPr>
            <p:spPr>
              <a:xfrm>
                <a:off x="11959895" y="4380415"/>
                <a:ext cx="383333" cy="288727"/>
              </a:xfrm>
              <a:custGeom>
                <a:avLst/>
                <a:gdLst>
                  <a:gd name="connsiteX0" fmla="*/ 383024 w 383333"/>
                  <a:gd name="connsiteY0" fmla="*/ 269654 h 288727"/>
                  <a:gd name="connsiteX1" fmla="*/ 338301 w 383333"/>
                  <a:gd name="connsiteY1" fmla="*/ 45545 h 288727"/>
                  <a:gd name="connsiteX2" fmla="*/ 338301 w 383333"/>
                  <a:gd name="connsiteY2" fmla="*/ 44805 h 288727"/>
                  <a:gd name="connsiteX3" fmla="*/ 316680 w 383333"/>
                  <a:gd name="connsiteY3" fmla="*/ 23184 h 288727"/>
                  <a:gd name="connsiteX4" fmla="*/ 291605 w 383333"/>
                  <a:gd name="connsiteY4" fmla="*/ 23184 h 288727"/>
                  <a:gd name="connsiteX5" fmla="*/ 291605 w 383333"/>
                  <a:gd name="connsiteY5" fmla="*/ 11592 h 288727"/>
                  <a:gd name="connsiteX6" fmla="*/ 280014 w 383333"/>
                  <a:gd name="connsiteY6" fmla="*/ 0 h 288727"/>
                  <a:gd name="connsiteX7" fmla="*/ 268422 w 383333"/>
                  <a:gd name="connsiteY7" fmla="*/ 11592 h 288727"/>
                  <a:gd name="connsiteX8" fmla="*/ 268422 w 383333"/>
                  <a:gd name="connsiteY8" fmla="*/ 23184 h 288727"/>
                  <a:gd name="connsiteX9" fmla="*/ 246882 w 383333"/>
                  <a:gd name="connsiteY9" fmla="*/ 23184 h 288727"/>
                  <a:gd name="connsiteX10" fmla="*/ 246882 w 383333"/>
                  <a:gd name="connsiteY10" fmla="*/ 11592 h 288727"/>
                  <a:gd name="connsiteX11" fmla="*/ 235290 w 383333"/>
                  <a:gd name="connsiteY11" fmla="*/ 0 h 288727"/>
                  <a:gd name="connsiteX12" fmla="*/ 223698 w 383333"/>
                  <a:gd name="connsiteY12" fmla="*/ 11592 h 288727"/>
                  <a:gd name="connsiteX13" fmla="*/ 223698 w 383333"/>
                  <a:gd name="connsiteY13" fmla="*/ 23184 h 288727"/>
                  <a:gd name="connsiteX14" fmla="*/ 202158 w 383333"/>
                  <a:gd name="connsiteY14" fmla="*/ 23184 h 288727"/>
                  <a:gd name="connsiteX15" fmla="*/ 202158 w 383333"/>
                  <a:gd name="connsiteY15" fmla="*/ 11592 h 288727"/>
                  <a:gd name="connsiteX16" fmla="*/ 190567 w 383333"/>
                  <a:gd name="connsiteY16" fmla="*/ 0 h 288727"/>
                  <a:gd name="connsiteX17" fmla="*/ 178975 w 383333"/>
                  <a:gd name="connsiteY17" fmla="*/ 11592 h 288727"/>
                  <a:gd name="connsiteX18" fmla="*/ 178975 w 383333"/>
                  <a:gd name="connsiteY18" fmla="*/ 23184 h 288727"/>
                  <a:gd name="connsiteX19" fmla="*/ 157436 w 383333"/>
                  <a:gd name="connsiteY19" fmla="*/ 23184 h 288727"/>
                  <a:gd name="connsiteX20" fmla="*/ 157436 w 383333"/>
                  <a:gd name="connsiteY20" fmla="*/ 11592 h 288727"/>
                  <a:gd name="connsiteX21" fmla="*/ 145844 w 383333"/>
                  <a:gd name="connsiteY21" fmla="*/ 0 h 288727"/>
                  <a:gd name="connsiteX22" fmla="*/ 134252 w 383333"/>
                  <a:gd name="connsiteY22" fmla="*/ 11592 h 288727"/>
                  <a:gd name="connsiteX23" fmla="*/ 134252 w 383333"/>
                  <a:gd name="connsiteY23" fmla="*/ 23184 h 288727"/>
                  <a:gd name="connsiteX24" fmla="*/ 112712 w 383333"/>
                  <a:gd name="connsiteY24" fmla="*/ 23184 h 288727"/>
                  <a:gd name="connsiteX25" fmla="*/ 112712 w 383333"/>
                  <a:gd name="connsiteY25" fmla="*/ 11592 h 288727"/>
                  <a:gd name="connsiteX26" fmla="*/ 101121 w 383333"/>
                  <a:gd name="connsiteY26" fmla="*/ 0 h 288727"/>
                  <a:gd name="connsiteX27" fmla="*/ 89529 w 383333"/>
                  <a:gd name="connsiteY27" fmla="*/ 11592 h 288727"/>
                  <a:gd name="connsiteX28" fmla="*/ 89529 w 383333"/>
                  <a:gd name="connsiteY28" fmla="*/ 23184 h 288727"/>
                  <a:gd name="connsiteX29" fmla="*/ 67989 w 383333"/>
                  <a:gd name="connsiteY29" fmla="*/ 23184 h 288727"/>
                  <a:gd name="connsiteX30" fmla="*/ 67989 w 383333"/>
                  <a:gd name="connsiteY30" fmla="*/ 11592 h 288727"/>
                  <a:gd name="connsiteX31" fmla="*/ 56397 w 383333"/>
                  <a:gd name="connsiteY31" fmla="*/ 0 h 288727"/>
                  <a:gd name="connsiteX32" fmla="*/ 44806 w 383333"/>
                  <a:gd name="connsiteY32" fmla="*/ 11592 h 288727"/>
                  <a:gd name="connsiteX33" fmla="*/ 44806 w 383333"/>
                  <a:gd name="connsiteY33" fmla="*/ 23184 h 288727"/>
                  <a:gd name="connsiteX34" fmla="*/ 21622 w 383333"/>
                  <a:gd name="connsiteY34" fmla="*/ 23184 h 288727"/>
                  <a:gd name="connsiteX35" fmla="*/ 0 w 383333"/>
                  <a:gd name="connsiteY35" fmla="*/ 44805 h 288727"/>
                  <a:gd name="connsiteX36" fmla="*/ 0 w 383333"/>
                  <a:gd name="connsiteY36" fmla="*/ 89857 h 288727"/>
                  <a:gd name="connsiteX37" fmla="*/ 0 w 383333"/>
                  <a:gd name="connsiteY37" fmla="*/ 286097 h 288727"/>
                  <a:gd name="connsiteX38" fmla="*/ 2631 w 383333"/>
                  <a:gd name="connsiteY38" fmla="*/ 288728 h 288727"/>
                  <a:gd name="connsiteX39" fmla="*/ 336411 w 383333"/>
                  <a:gd name="connsiteY39" fmla="*/ 288728 h 288727"/>
                  <a:gd name="connsiteX40" fmla="*/ 368227 w 383333"/>
                  <a:gd name="connsiteY40" fmla="*/ 288728 h 288727"/>
                  <a:gd name="connsiteX41" fmla="*/ 380476 w 383333"/>
                  <a:gd name="connsiteY41" fmla="*/ 282890 h 288727"/>
                  <a:gd name="connsiteX42" fmla="*/ 383024 w 383333"/>
                  <a:gd name="connsiteY42" fmla="*/ 269654 h 288727"/>
                  <a:gd name="connsiteX43" fmla="*/ 273519 w 383333"/>
                  <a:gd name="connsiteY43" fmla="*/ 11592 h 288727"/>
                  <a:gd name="connsiteX44" fmla="*/ 279931 w 383333"/>
                  <a:gd name="connsiteY44" fmla="*/ 5179 h 288727"/>
                  <a:gd name="connsiteX45" fmla="*/ 286344 w 383333"/>
                  <a:gd name="connsiteY45" fmla="*/ 11592 h 288727"/>
                  <a:gd name="connsiteX46" fmla="*/ 286344 w 383333"/>
                  <a:gd name="connsiteY46" fmla="*/ 23184 h 288727"/>
                  <a:gd name="connsiteX47" fmla="*/ 273519 w 383333"/>
                  <a:gd name="connsiteY47" fmla="*/ 23184 h 288727"/>
                  <a:gd name="connsiteX48" fmla="*/ 273519 w 383333"/>
                  <a:gd name="connsiteY48" fmla="*/ 11592 h 288727"/>
                  <a:gd name="connsiteX49" fmla="*/ 228631 w 383333"/>
                  <a:gd name="connsiteY49" fmla="*/ 11592 h 288727"/>
                  <a:gd name="connsiteX50" fmla="*/ 235043 w 383333"/>
                  <a:gd name="connsiteY50" fmla="*/ 5179 h 288727"/>
                  <a:gd name="connsiteX51" fmla="*/ 241456 w 383333"/>
                  <a:gd name="connsiteY51" fmla="*/ 11592 h 288727"/>
                  <a:gd name="connsiteX52" fmla="*/ 241456 w 383333"/>
                  <a:gd name="connsiteY52" fmla="*/ 23184 h 288727"/>
                  <a:gd name="connsiteX53" fmla="*/ 228631 w 383333"/>
                  <a:gd name="connsiteY53" fmla="*/ 23184 h 288727"/>
                  <a:gd name="connsiteX54" fmla="*/ 228631 w 383333"/>
                  <a:gd name="connsiteY54" fmla="*/ 11592 h 288727"/>
                  <a:gd name="connsiteX55" fmla="*/ 183825 w 383333"/>
                  <a:gd name="connsiteY55" fmla="*/ 11592 h 288727"/>
                  <a:gd name="connsiteX56" fmla="*/ 190238 w 383333"/>
                  <a:gd name="connsiteY56" fmla="*/ 5179 h 288727"/>
                  <a:gd name="connsiteX57" fmla="*/ 196651 w 383333"/>
                  <a:gd name="connsiteY57" fmla="*/ 11592 h 288727"/>
                  <a:gd name="connsiteX58" fmla="*/ 196651 w 383333"/>
                  <a:gd name="connsiteY58" fmla="*/ 23184 h 288727"/>
                  <a:gd name="connsiteX59" fmla="*/ 183825 w 383333"/>
                  <a:gd name="connsiteY59" fmla="*/ 23184 h 288727"/>
                  <a:gd name="connsiteX60" fmla="*/ 183825 w 383333"/>
                  <a:gd name="connsiteY60" fmla="*/ 11592 h 288727"/>
                  <a:gd name="connsiteX61" fmla="*/ 139020 w 383333"/>
                  <a:gd name="connsiteY61" fmla="*/ 11592 h 288727"/>
                  <a:gd name="connsiteX62" fmla="*/ 145433 w 383333"/>
                  <a:gd name="connsiteY62" fmla="*/ 5179 h 288727"/>
                  <a:gd name="connsiteX63" fmla="*/ 151845 w 383333"/>
                  <a:gd name="connsiteY63" fmla="*/ 11592 h 288727"/>
                  <a:gd name="connsiteX64" fmla="*/ 151845 w 383333"/>
                  <a:gd name="connsiteY64" fmla="*/ 23184 h 288727"/>
                  <a:gd name="connsiteX65" fmla="*/ 139020 w 383333"/>
                  <a:gd name="connsiteY65" fmla="*/ 23184 h 288727"/>
                  <a:gd name="connsiteX66" fmla="*/ 139020 w 383333"/>
                  <a:gd name="connsiteY66" fmla="*/ 11592 h 288727"/>
                  <a:gd name="connsiteX67" fmla="*/ 94133 w 383333"/>
                  <a:gd name="connsiteY67" fmla="*/ 11592 h 288727"/>
                  <a:gd name="connsiteX68" fmla="*/ 100545 w 383333"/>
                  <a:gd name="connsiteY68" fmla="*/ 5179 h 288727"/>
                  <a:gd name="connsiteX69" fmla="*/ 106958 w 383333"/>
                  <a:gd name="connsiteY69" fmla="*/ 11592 h 288727"/>
                  <a:gd name="connsiteX70" fmla="*/ 106958 w 383333"/>
                  <a:gd name="connsiteY70" fmla="*/ 23184 h 288727"/>
                  <a:gd name="connsiteX71" fmla="*/ 94133 w 383333"/>
                  <a:gd name="connsiteY71" fmla="*/ 23184 h 288727"/>
                  <a:gd name="connsiteX72" fmla="*/ 94133 w 383333"/>
                  <a:gd name="connsiteY72" fmla="*/ 11592 h 288727"/>
                  <a:gd name="connsiteX73" fmla="*/ 49327 w 383333"/>
                  <a:gd name="connsiteY73" fmla="*/ 11592 h 288727"/>
                  <a:gd name="connsiteX74" fmla="*/ 55740 w 383333"/>
                  <a:gd name="connsiteY74" fmla="*/ 5179 h 288727"/>
                  <a:gd name="connsiteX75" fmla="*/ 62153 w 383333"/>
                  <a:gd name="connsiteY75" fmla="*/ 11592 h 288727"/>
                  <a:gd name="connsiteX76" fmla="*/ 62153 w 383333"/>
                  <a:gd name="connsiteY76" fmla="*/ 23184 h 288727"/>
                  <a:gd name="connsiteX77" fmla="*/ 49327 w 383333"/>
                  <a:gd name="connsiteY77" fmla="*/ 23184 h 288727"/>
                  <a:gd name="connsiteX78" fmla="*/ 49327 w 383333"/>
                  <a:gd name="connsiteY78" fmla="*/ 11592 h 288727"/>
                  <a:gd name="connsiteX79" fmla="*/ 333040 w 383333"/>
                  <a:gd name="connsiteY79" fmla="*/ 283466 h 288727"/>
                  <a:gd name="connsiteX80" fmla="*/ 4522 w 383333"/>
                  <a:gd name="connsiteY80" fmla="*/ 283466 h 288727"/>
                  <a:gd name="connsiteX81" fmla="*/ 4522 w 383333"/>
                  <a:gd name="connsiteY81" fmla="*/ 92488 h 288727"/>
                  <a:gd name="connsiteX82" fmla="*/ 333040 w 383333"/>
                  <a:gd name="connsiteY82" fmla="*/ 92488 h 288727"/>
                  <a:gd name="connsiteX83" fmla="*/ 333040 w 383333"/>
                  <a:gd name="connsiteY83" fmla="*/ 283466 h 288727"/>
                  <a:gd name="connsiteX84" fmla="*/ 333040 w 383333"/>
                  <a:gd name="connsiteY84" fmla="*/ 87227 h 288727"/>
                  <a:gd name="connsiteX85" fmla="*/ 4522 w 383333"/>
                  <a:gd name="connsiteY85" fmla="*/ 87227 h 288727"/>
                  <a:gd name="connsiteX86" fmla="*/ 4522 w 383333"/>
                  <a:gd name="connsiteY86" fmla="*/ 44805 h 288727"/>
                  <a:gd name="connsiteX87" fmla="*/ 20964 w 383333"/>
                  <a:gd name="connsiteY87" fmla="*/ 28363 h 288727"/>
                  <a:gd name="connsiteX88" fmla="*/ 44148 w 383333"/>
                  <a:gd name="connsiteY88" fmla="*/ 28363 h 288727"/>
                  <a:gd name="connsiteX89" fmla="*/ 44148 w 383333"/>
                  <a:gd name="connsiteY89" fmla="*/ 44559 h 288727"/>
                  <a:gd name="connsiteX90" fmla="*/ 49327 w 383333"/>
                  <a:gd name="connsiteY90" fmla="*/ 54178 h 288727"/>
                  <a:gd name="connsiteX91" fmla="*/ 55822 w 383333"/>
                  <a:gd name="connsiteY91" fmla="*/ 60097 h 288727"/>
                  <a:gd name="connsiteX92" fmla="*/ 62398 w 383333"/>
                  <a:gd name="connsiteY92" fmla="*/ 53520 h 288727"/>
                  <a:gd name="connsiteX93" fmla="*/ 55822 w 383333"/>
                  <a:gd name="connsiteY93" fmla="*/ 46943 h 288727"/>
                  <a:gd name="connsiteX94" fmla="*/ 51218 w 383333"/>
                  <a:gd name="connsiteY94" fmla="*/ 48834 h 288727"/>
                  <a:gd name="connsiteX95" fmla="*/ 49409 w 383333"/>
                  <a:gd name="connsiteY95" fmla="*/ 44395 h 288727"/>
                  <a:gd name="connsiteX96" fmla="*/ 49409 w 383333"/>
                  <a:gd name="connsiteY96" fmla="*/ 28199 h 288727"/>
                  <a:gd name="connsiteX97" fmla="*/ 89036 w 383333"/>
                  <a:gd name="connsiteY97" fmla="*/ 28199 h 288727"/>
                  <a:gd name="connsiteX98" fmla="*/ 89036 w 383333"/>
                  <a:gd name="connsiteY98" fmla="*/ 44395 h 288727"/>
                  <a:gd name="connsiteX99" fmla="*/ 94214 w 383333"/>
                  <a:gd name="connsiteY99" fmla="*/ 54013 h 288727"/>
                  <a:gd name="connsiteX100" fmla="*/ 100709 w 383333"/>
                  <a:gd name="connsiteY100" fmla="*/ 59932 h 288727"/>
                  <a:gd name="connsiteX101" fmla="*/ 107287 w 383333"/>
                  <a:gd name="connsiteY101" fmla="*/ 53355 h 288727"/>
                  <a:gd name="connsiteX102" fmla="*/ 100709 w 383333"/>
                  <a:gd name="connsiteY102" fmla="*/ 46779 h 288727"/>
                  <a:gd name="connsiteX103" fmla="*/ 96106 w 383333"/>
                  <a:gd name="connsiteY103" fmla="*/ 48669 h 288727"/>
                  <a:gd name="connsiteX104" fmla="*/ 94297 w 383333"/>
                  <a:gd name="connsiteY104" fmla="*/ 44230 h 288727"/>
                  <a:gd name="connsiteX105" fmla="*/ 94297 w 383333"/>
                  <a:gd name="connsiteY105" fmla="*/ 28034 h 288727"/>
                  <a:gd name="connsiteX106" fmla="*/ 133923 w 383333"/>
                  <a:gd name="connsiteY106" fmla="*/ 28034 h 288727"/>
                  <a:gd name="connsiteX107" fmla="*/ 133923 w 383333"/>
                  <a:gd name="connsiteY107" fmla="*/ 44230 h 288727"/>
                  <a:gd name="connsiteX108" fmla="*/ 139103 w 383333"/>
                  <a:gd name="connsiteY108" fmla="*/ 53849 h 288727"/>
                  <a:gd name="connsiteX109" fmla="*/ 145597 w 383333"/>
                  <a:gd name="connsiteY109" fmla="*/ 59768 h 288727"/>
                  <a:gd name="connsiteX110" fmla="*/ 152174 w 383333"/>
                  <a:gd name="connsiteY110" fmla="*/ 53191 h 288727"/>
                  <a:gd name="connsiteX111" fmla="*/ 145597 w 383333"/>
                  <a:gd name="connsiteY111" fmla="*/ 46614 h 288727"/>
                  <a:gd name="connsiteX112" fmla="*/ 140993 w 383333"/>
                  <a:gd name="connsiteY112" fmla="*/ 48505 h 288727"/>
                  <a:gd name="connsiteX113" fmla="*/ 139185 w 383333"/>
                  <a:gd name="connsiteY113" fmla="*/ 44065 h 288727"/>
                  <a:gd name="connsiteX114" fmla="*/ 139185 w 383333"/>
                  <a:gd name="connsiteY114" fmla="*/ 27870 h 288727"/>
                  <a:gd name="connsiteX115" fmla="*/ 178811 w 383333"/>
                  <a:gd name="connsiteY115" fmla="*/ 27870 h 288727"/>
                  <a:gd name="connsiteX116" fmla="*/ 178811 w 383333"/>
                  <a:gd name="connsiteY116" fmla="*/ 44065 h 288727"/>
                  <a:gd name="connsiteX117" fmla="*/ 183990 w 383333"/>
                  <a:gd name="connsiteY117" fmla="*/ 53684 h 288727"/>
                  <a:gd name="connsiteX118" fmla="*/ 190485 w 383333"/>
                  <a:gd name="connsiteY118" fmla="*/ 59604 h 288727"/>
                  <a:gd name="connsiteX119" fmla="*/ 197061 w 383333"/>
                  <a:gd name="connsiteY119" fmla="*/ 53027 h 288727"/>
                  <a:gd name="connsiteX120" fmla="*/ 190485 w 383333"/>
                  <a:gd name="connsiteY120" fmla="*/ 46450 h 288727"/>
                  <a:gd name="connsiteX121" fmla="*/ 185881 w 383333"/>
                  <a:gd name="connsiteY121" fmla="*/ 48341 h 288727"/>
                  <a:gd name="connsiteX122" fmla="*/ 184072 w 383333"/>
                  <a:gd name="connsiteY122" fmla="*/ 43901 h 288727"/>
                  <a:gd name="connsiteX123" fmla="*/ 184072 w 383333"/>
                  <a:gd name="connsiteY123" fmla="*/ 27705 h 288727"/>
                  <a:gd name="connsiteX124" fmla="*/ 223698 w 383333"/>
                  <a:gd name="connsiteY124" fmla="*/ 27705 h 288727"/>
                  <a:gd name="connsiteX125" fmla="*/ 223698 w 383333"/>
                  <a:gd name="connsiteY125" fmla="*/ 43901 h 288727"/>
                  <a:gd name="connsiteX126" fmla="*/ 228877 w 383333"/>
                  <a:gd name="connsiteY126" fmla="*/ 53520 h 288727"/>
                  <a:gd name="connsiteX127" fmla="*/ 235372 w 383333"/>
                  <a:gd name="connsiteY127" fmla="*/ 59439 h 288727"/>
                  <a:gd name="connsiteX128" fmla="*/ 241950 w 383333"/>
                  <a:gd name="connsiteY128" fmla="*/ 52862 h 288727"/>
                  <a:gd name="connsiteX129" fmla="*/ 235372 w 383333"/>
                  <a:gd name="connsiteY129" fmla="*/ 46285 h 288727"/>
                  <a:gd name="connsiteX130" fmla="*/ 230769 w 383333"/>
                  <a:gd name="connsiteY130" fmla="*/ 48176 h 288727"/>
                  <a:gd name="connsiteX131" fmla="*/ 228959 w 383333"/>
                  <a:gd name="connsiteY131" fmla="*/ 43737 h 288727"/>
                  <a:gd name="connsiteX132" fmla="*/ 228959 w 383333"/>
                  <a:gd name="connsiteY132" fmla="*/ 27541 h 288727"/>
                  <a:gd name="connsiteX133" fmla="*/ 268586 w 383333"/>
                  <a:gd name="connsiteY133" fmla="*/ 27541 h 288727"/>
                  <a:gd name="connsiteX134" fmla="*/ 268586 w 383333"/>
                  <a:gd name="connsiteY134" fmla="*/ 43737 h 288727"/>
                  <a:gd name="connsiteX135" fmla="*/ 273765 w 383333"/>
                  <a:gd name="connsiteY135" fmla="*/ 53355 h 288727"/>
                  <a:gd name="connsiteX136" fmla="*/ 280260 w 383333"/>
                  <a:gd name="connsiteY136" fmla="*/ 59275 h 288727"/>
                  <a:gd name="connsiteX137" fmla="*/ 286837 w 383333"/>
                  <a:gd name="connsiteY137" fmla="*/ 52698 h 288727"/>
                  <a:gd name="connsiteX138" fmla="*/ 280260 w 383333"/>
                  <a:gd name="connsiteY138" fmla="*/ 46121 h 288727"/>
                  <a:gd name="connsiteX139" fmla="*/ 275656 w 383333"/>
                  <a:gd name="connsiteY139" fmla="*/ 48012 h 288727"/>
                  <a:gd name="connsiteX140" fmla="*/ 273848 w 383333"/>
                  <a:gd name="connsiteY140" fmla="*/ 43572 h 288727"/>
                  <a:gd name="connsiteX141" fmla="*/ 273848 w 383333"/>
                  <a:gd name="connsiteY141" fmla="*/ 27377 h 288727"/>
                  <a:gd name="connsiteX142" fmla="*/ 316927 w 383333"/>
                  <a:gd name="connsiteY142" fmla="*/ 27377 h 288727"/>
                  <a:gd name="connsiteX143" fmla="*/ 331642 w 383333"/>
                  <a:gd name="connsiteY143" fmla="*/ 36584 h 288727"/>
                  <a:gd name="connsiteX144" fmla="*/ 333369 w 383333"/>
                  <a:gd name="connsiteY144" fmla="*/ 45134 h 288727"/>
                  <a:gd name="connsiteX145" fmla="*/ 333369 w 383333"/>
                  <a:gd name="connsiteY145" fmla="*/ 87227 h 288727"/>
                  <a:gd name="connsiteX146" fmla="*/ 375708 w 383333"/>
                  <a:gd name="connsiteY146" fmla="*/ 279602 h 288727"/>
                  <a:gd name="connsiteX147" fmla="*/ 367487 w 383333"/>
                  <a:gd name="connsiteY147" fmla="*/ 283466 h 288727"/>
                  <a:gd name="connsiteX148" fmla="*/ 338301 w 383333"/>
                  <a:gd name="connsiteY148" fmla="*/ 283466 h 288727"/>
                  <a:gd name="connsiteX149" fmla="*/ 338301 w 383333"/>
                  <a:gd name="connsiteY149" fmla="*/ 89857 h 288727"/>
                  <a:gd name="connsiteX150" fmla="*/ 338301 w 383333"/>
                  <a:gd name="connsiteY150" fmla="*/ 72264 h 288727"/>
                  <a:gd name="connsiteX151" fmla="*/ 377927 w 383333"/>
                  <a:gd name="connsiteY151" fmla="*/ 270723 h 288727"/>
                  <a:gd name="connsiteX152" fmla="*/ 375708 w 383333"/>
                  <a:gd name="connsiteY152" fmla="*/ 279602 h 2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383333" h="288727">
                    <a:moveTo>
                      <a:pt x="383024" y="269654"/>
                    </a:moveTo>
                    <a:lnTo>
                      <a:pt x="338301" y="45545"/>
                    </a:lnTo>
                    <a:lnTo>
                      <a:pt x="338301" y="44805"/>
                    </a:lnTo>
                    <a:cubicBezTo>
                      <a:pt x="338301" y="32885"/>
                      <a:pt x="328600" y="23184"/>
                      <a:pt x="316680" y="23184"/>
                    </a:cubicBezTo>
                    <a:lnTo>
                      <a:pt x="291605" y="23184"/>
                    </a:lnTo>
                    <a:lnTo>
                      <a:pt x="291605" y="11592"/>
                    </a:lnTo>
                    <a:cubicBezTo>
                      <a:pt x="291605" y="5179"/>
                      <a:pt x="286425" y="0"/>
                      <a:pt x="280014" y="0"/>
                    </a:cubicBezTo>
                    <a:cubicBezTo>
                      <a:pt x="273601" y="0"/>
                      <a:pt x="268422" y="5179"/>
                      <a:pt x="268422" y="11592"/>
                    </a:cubicBezTo>
                    <a:lnTo>
                      <a:pt x="268422" y="23184"/>
                    </a:lnTo>
                    <a:lnTo>
                      <a:pt x="246882" y="23184"/>
                    </a:lnTo>
                    <a:lnTo>
                      <a:pt x="246882" y="11592"/>
                    </a:lnTo>
                    <a:cubicBezTo>
                      <a:pt x="246882" y="5179"/>
                      <a:pt x="241703" y="0"/>
                      <a:pt x="235290" y="0"/>
                    </a:cubicBezTo>
                    <a:cubicBezTo>
                      <a:pt x="228877" y="0"/>
                      <a:pt x="223698" y="5179"/>
                      <a:pt x="223698" y="11592"/>
                    </a:cubicBezTo>
                    <a:lnTo>
                      <a:pt x="223698" y="23184"/>
                    </a:lnTo>
                    <a:lnTo>
                      <a:pt x="202158" y="23184"/>
                    </a:lnTo>
                    <a:lnTo>
                      <a:pt x="202158" y="11592"/>
                    </a:lnTo>
                    <a:cubicBezTo>
                      <a:pt x="202158" y="5179"/>
                      <a:pt x="196979" y="0"/>
                      <a:pt x="190567" y="0"/>
                    </a:cubicBezTo>
                    <a:cubicBezTo>
                      <a:pt x="184154" y="0"/>
                      <a:pt x="178975" y="5179"/>
                      <a:pt x="178975" y="11592"/>
                    </a:cubicBezTo>
                    <a:lnTo>
                      <a:pt x="178975" y="23184"/>
                    </a:lnTo>
                    <a:lnTo>
                      <a:pt x="157436" y="23184"/>
                    </a:lnTo>
                    <a:lnTo>
                      <a:pt x="157436" y="11592"/>
                    </a:lnTo>
                    <a:cubicBezTo>
                      <a:pt x="157436" y="5179"/>
                      <a:pt x="152256" y="0"/>
                      <a:pt x="145844" y="0"/>
                    </a:cubicBezTo>
                    <a:cubicBezTo>
                      <a:pt x="139431" y="0"/>
                      <a:pt x="134252" y="5179"/>
                      <a:pt x="134252" y="11592"/>
                    </a:cubicBezTo>
                    <a:lnTo>
                      <a:pt x="134252" y="23184"/>
                    </a:lnTo>
                    <a:lnTo>
                      <a:pt x="112712" y="23184"/>
                    </a:lnTo>
                    <a:lnTo>
                      <a:pt x="112712" y="11592"/>
                    </a:lnTo>
                    <a:cubicBezTo>
                      <a:pt x="112712" y="5179"/>
                      <a:pt x="107534" y="0"/>
                      <a:pt x="101121" y="0"/>
                    </a:cubicBezTo>
                    <a:cubicBezTo>
                      <a:pt x="94708" y="0"/>
                      <a:pt x="89529" y="5179"/>
                      <a:pt x="89529" y="11592"/>
                    </a:cubicBezTo>
                    <a:lnTo>
                      <a:pt x="89529" y="23184"/>
                    </a:lnTo>
                    <a:lnTo>
                      <a:pt x="67989" y="23184"/>
                    </a:lnTo>
                    <a:lnTo>
                      <a:pt x="67989" y="11592"/>
                    </a:lnTo>
                    <a:cubicBezTo>
                      <a:pt x="67989" y="5179"/>
                      <a:pt x="62810" y="0"/>
                      <a:pt x="56397" y="0"/>
                    </a:cubicBezTo>
                    <a:cubicBezTo>
                      <a:pt x="49985" y="0"/>
                      <a:pt x="44806" y="5179"/>
                      <a:pt x="44806" y="11592"/>
                    </a:cubicBezTo>
                    <a:lnTo>
                      <a:pt x="44806" y="23184"/>
                    </a:lnTo>
                    <a:lnTo>
                      <a:pt x="21622" y="23184"/>
                    </a:lnTo>
                    <a:cubicBezTo>
                      <a:pt x="9701" y="23184"/>
                      <a:pt x="0" y="32885"/>
                      <a:pt x="0" y="44805"/>
                    </a:cubicBezTo>
                    <a:lnTo>
                      <a:pt x="0" y="89857"/>
                    </a:lnTo>
                    <a:lnTo>
                      <a:pt x="0" y="286097"/>
                    </a:lnTo>
                    <a:cubicBezTo>
                      <a:pt x="0" y="287577"/>
                      <a:pt x="1151" y="288728"/>
                      <a:pt x="2631" y="288728"/>
                    </a:cubicBezTo>
                    <a:lnTo>
                      <a:pt x="336411" y="288728"/>
                    </a:lnTo>
                    <a:lnTo>
                      <a:pt x="368227" y="288728"/>
                    </a:lnTo>
                    <a:cubicBezTo>
                      <a:pt x="372995" y="288728"/>
                      <a:pt x="377434" y="286590"/>
                      <a:pt x="380476" y="282890"/>
                    </a:cubicBezTo>
                    <a:cubicBezTo>
                      <a:pt x="382778" y="279191"/>
                      <a:pt x="383929" y="274341"/>
                      <a:pt x="383024" y="269654"/>
                    </a:cubicBezTo>
                    <a:close/>
                    <a:moveTo>
                      <a:pt x="273519" y="11592"/>
                    </a:moveTo>
                    <a:cubicBezTo>
                      <a:pt x="273519" y="8057"/>
                      <a:pt x="276396" y="5179"/>
                      <a:pt x="279931" y="5179"/>
                    </a:cubicBezTo>
                    <a:cubicBezTo>
                      <a:pt x="283466" y="5179"/>
                      <a:pt x="286344" y="8057"/>
                      <a:pt x="286344" y="11592"/>
                    </a:cubicBezTo>
                    <a:lnTo>
                      <a:pt x="286344" y="23184"/>
                    </a:lnTo>
                    <a:lnTo>
                      <a:pt x="273519" y="23184"/>
                    </a:lnTo>
                    <a:lnTo>
                      <a:pt x="273519" y="11592"/>
                    </a:lnTo>
                    <a:close/>
                    <a:moveTo>
                      <a:pt x="228631" y="11592"/>
                    </a:moveTo>
                    <a:cubicBezTo>
                      <a:pt x="228631" y="8057"/>
                      <a:pt x="231509" y="5179"/>
                      <a:pt x="235043" y="5179"/>
                    </a:cubicBezTo>
                    <a:cubicBezTo>
                      <a:pt x="238579" y="5179"/>
                      <a:pt x="241456" y="8057"/>
                      <a:pt x="241456" y="11592"/>
                    </a:cubicBezTo>
                    <a:lnTo>
                      <a:pt x="241456" y="23184"/>
                    </a:lnTo>
                    <a:lnTo>
                      <a:pt x="228631" y="23184"/>
                    </a:lnTo>
                    <a:lnTo>
                      <a:pt x="228631" y="11592"/>
                    </a:lnTo>
                    <a:close/>
                    <a:moveTo>
                      <a:pt x="183825" y="11592"/>
                    </a:moveTo>
                    <a:cubicBezTo>
                      <a:pt x="183825" y="8057"/>
                      <a:pt x="186703" y="5179"/>
                      <a:pt x="190238" y="5179"/>
                    </a:cubicBezTo>
                    <a:cubicBezTo>
                      <a:pt x="193774" y="5179"/>
                      <a:pt x="196651" y="8057"/>
                      <a:pt x="196651" y="11592"/>
                    </a:cubicBezTo>
                    <a:lnTo>
                      <a:pt x="196651" y="23184"/>
                    </a:lnTo>
                    <a:lnTo>
                      <a:pt x="183825" y="23184"/>
                    </a:lnTo>
                    <a:lnTo>
                      <a:pt x="183825" y="11592"/>
                    </a:lnTo>
                    <a:close/>
                    <a:moveTo>
                      <a:pt x="139020" y="11592"/>
                    </a:moveTo>
                    <a:cubicBezTo>
                      <a:pt x="139020" y="8057"/>
                      <a:pt x="141898" y="5179"/>
                      <a:pt x="145433" y="5179"/>
                    </a:cubicBezTo>
                    <a:cubicBezTo>
                      <a:pt x="148968" y="5179"/>
                      <a:pt x="151845" y="8057"/>
                      <a:pt x="151845" y="11592"/>
                    </a:cubicBezTo>
                    <a:lnTo>
                      <a:pt x="151845" y="23184"/>
                    </a:lnTo>
                    <a:lnTo>
                      <a:pt x="139020" y="23184"/>
                    </a:lnTo>
                    <a:lnTo>
                      <a:pt x="139020" y="11592"/>
                    </a:lnTo>
                    <a:close/>
                    <a:moveTo>
                      <a:pt x="94133" y="11592"/>
                    </a:moveTo>
                    <a:cubicBezTo>
                      <a:pt x="94133" y="8057"/>
                      <a:pt x="97010" y="5179"/>
                      <a:pt x="100545" y="5179"/>
                    </a:cubicBezTo>
                    <a:cubicBezTo>
                      <a:pt x="104080" y="5179"/>
                      <a:pt x="106958" y="8057"/>
                      <a:pt x="106958" y="11592"/>
                    </a:cubicBezTo>
                    <a:lnTo>
                      <a:pt x="106958" y="23184"/>
                    </a:lnTo>
                    <a:lnTo>
                      <a:pt x="94133" y="23184"/>
                    </a:lnTo>
                    <a:lnTo>
                      <a:pt x="94133" y="11592"/>
                    </a:lnTo>
                    <a:close/>
                    <a:moveTo>
                      <a:pt x="49327" y="11592"/>
                    </a:moveTo>
                    <a:cubicBezTo>
                      <a:pt x="49327" y="8057"/>
                      <a:pt x="52204" y="5179"/>
                      <a:pt x="55740" y="5179"/>
                    </a:cubicBezTo>
                    <a:cubicBezTo>
                      <a:pt x="59274" y="5179"/>
                      <a:pt x="62153" y="8057"/>
                      <a:pt x="62153" y="11592"/>
                    </a:cubicBezTo>
                    <a:lnTo>
                      <a:pt x="62153" y="23184"/>
                    </a:lnTo>
                    <a:lnTo>
                      <a:pt x="49327" y="23184"/>
                    </a:lnTo>
                    <a:lnTo>
                      <a:pt x="49327" y="11592"/>
                    </a:lnTo>
                    <a:close/>
                    <a:moveTo>
                      <a:pt x="333040" y="283466"/>
                    </a:moveTo>
                    <a:lnTo>
                      <a:pt x="4522" y="283466"/>
                    </a:lnTo>
                    <a:lnTo>
                      <a:pt x="4522" y="92488"/>
                    </a:lnTo>
                    <a:lnTo>
                      <a:pt x="333040" y="92488"/>
                    </a:lnTo>
                    <a:lnTo>
                      <a:pt x="333040" y="283466"/>
                    </a:lnTo>
                    <a:close/>
                    <a:moveTo>
                      <a:pt x="333040" y="87227"/>
                    </a:moveTo>
                    <a:lnTo>
                      <a:pt x="4522" y="87227"/>
                    </a:lnTo>
                    <a:lnTo>
                      <a:pt x="4522" y="44805"/>
                    </a:lnTo>
                    <a:cubicBezTo>
                      <a:pt x="4522" y="35762"/>
                      <a:pt x="11921" y="28363"/>
                      <a:pt x="20964" y="28363"/>
                    </a:cubicBezTo>
                    <a:lnTo>
                      <a:pt x="44148" y="28363"/>
                    </a:lnTo>
                    <a:lnTo>
                      <a:pt x="44148" y="44559"/>
                    </a:lnTo>
                    <a:cubicBezTo>
                      <a:pt x="44148" y="48587"/>
                      <a:pt x="46203" y="52122"/>
                      <a:pt x="49327" y="54178"/>
                    </a:cubicBezTo>
                    <a:cubicBezTo>
                      <a:pt x="49656" y="57466"/>
                      <a:pt x="52369" y="60097"/>
                      <a:pt x="55822" y="60097"/>
                    </a:cubicBezTo>
                    <a:cubicBezTo>
                      <a:pt x="59439" y="60097"/>
                      <a:pt x="62398" y="57137"/>
                      <a:pt x="62398" y="53520"/>
                    </a:cubicBezTo>
                    <a:cubicBezTo>
                      <a:pt x="62398" y="49903"/>
                      <a:pt x="59439" y="46943"/>
                      <a:pt x="55822" y="46943"/>
                    </a:cubicBezTo>
                    <a:cubicBezTo>
                      <a:pt x="54014" y="46943"/>
                      <a:pt x="52369" y="47683"/>
                      <a:pt x="51218" y="48834"/>
                    </a:cubicBezTo>
                    <a:cubicBezTo>
                      <a:pt x="50149" y="47683"/>
                      <a:pt x="49409" y="46121"/>
                      <a:pt x="49409" y="44395"/>
                    </a:cubicBezTo>
                    <a:lnTo>
                      <a:pt x="49409" y="28199"/>
                    </a:lnTo>
                    <a:lnTo>
                      <a:pt x="89036" y="28199"/>
                    </a:lnTo>
                    <a:lnTo>
                      <a:pt x="89036" y="44395"/>
                    </a:lnTo>
                    <a:cubicBezTo>
                      <a:pt x="89036" y="48423"/>
                      <a:pt x="91091" y="51958"/>
                      <a:pt x="94214" y="54013"/>
                    </a:cubicBezTo>
                    <a:cubicBezTo>
                      <a:pt x="94543" y="57301"/>
                      <a:pt x="97257" y="59932"/>
                      <a:pt x="100709" y="59932"/>
                    </a:cubicBezTo>
                    <a:cubicBezTo>
                      <a:pt x="104327" y="59932"/>
                      <a:pt x="107287" y="56973"/>
                      <a:pt x="107287" y="53355"/>
                    </a:cubicBezTo>
                    <a:cubicBezTo>
                      <a:pt x="107287" y="49738"/>
                      <a:pt x="104327" y="46779"/>
                      <a:pt x="100709" y="46779"/>
                    </a:cubicBezTo>
                    <a:cubicBezTo>
                      <a:pt x="98901" y="46779"/>
                      <a:pt x="97257" y="47518"/>
                      <a:pt x="96106" y="48669"/>
                    </a:cubicBezTo>
                    <a:cubicBezTo>
                      <a:pt x="95037" y="47518"/>
                      <a:pt x="94297" y="45957"/>
                      <a:pt x="94297" y="44230"/>
                    </a:cubicBezTo>
                    <a:lnTo>
                      <a:pt x="94297" y="28034"/>
                    </a:lnTo>
                    <a:lnTo>
                      <a:pt x="133923" y="28034"/>
                    </a:lnTo>
                    <a:lnTo>
                      <a:pt x="133923" y="44230"/>
                    </a:lnTo>
                    <a:cubicBezTo>
                      <a:pt x="133923" y="48258"/>
                      <a:pt x="135979" y="51793"/>
                      <a:pt x="139103" y="53849"/>
                    </a:cubicBezTo>
                    <a:cubicBezTo>
                      <a:pt x="139431" y="57137"/>
                      <a:pt x="142144" y="59768"/>
                      <a:pt x="145597" y="59768"/>
                    </a:cubicBezTo>
                    <a:cubicBezTo>
                      <a:pt x="149215" y="59768"/>
                      <a:pt x="152174" y="56808"/>
                      <a:pt x="152174" y="53191"/>
                    </a:cubicBezTo>
                    <a:cubicBezTo>
                      <a:pt x="152174" y="49573"/>
                      <a:pt x="149215" y="46614"/>
                      <a:pt x="145597" y="46614"/>
                    </a:cubicBezTo>
                    <a:cubicBezTo>
                      <a:pt x="143788" y="46614"/>
                      <a:pt x="142144" y="47354"/>
                      <a:pt x="140993" y="48505"/>
                    </a:cubicBezTo>
                    <a:cubicBezTo>
                      <a:pt x="139925" y="47354"/>
                      <a:pt x="139185" y="45792"/>
                      <a:pt x="139185" y="44065"/>
                    </a:cubicBezTo>
                    <a:lnTo>
                      <a:pt x="139185" y="27870"/>
                    </a:lnTo>
                    <a:lnTo>
                      <a:pt x="178811" y="27870"/>
                    </a:lnTo>
                    <a:lnTo>
                      <a:pt x="178811" y="44065"/>
                    </a:lnTo>
                    <a:cubicBezTo>
                      <a:pt x="178811" y="48094"/>
                      <a:pt x="180866" y="51629"/>
                      <a:pt x="183990" y="53684"/>
                    </a:cubicBezTo>
                    <a:cubicBezTo>
                      <a:pt x="184319" y="56973"/>
                      <a:pt x="187032" y="59604"/>
                      <a:pt x="190485" y="59604"/>
                    </a:cubicBezTo>
                    <a:cubicBezTo>
                      <a:pt x="194102" y="59604"/>
                      <a:pt x="197061" y="56644"/>
                      <a:pt x="197061" y="53027"/>
                    </a:cubicBezTo>
                    <a:cubicBezTo>
                      <a:pt x="197061" y="49409"/>
                      <a:pt x="194102" y="46450"/>
                      <a:pt x="190485" y="46450"/>
                    </a:cubicBezTo>
                    <a:cubicBezTo>
                      <a:pt x="188677" y="46450"/>
                      <a:pt x="187032" y="47189"/>
                      <a:pt x="185881" y="48341"/>
                    </a:cubicBezTo>
                    <a:cubicBezTo>
                      <a:pt x="184812" y="47189"/>
                      <a:pt x="184072" y="45627"/>
                      <a:pt x="184072" y="43901"/>
                    </a:cubicBezTo>
                    <a:lnTo>
                      <a:pt x="184072" y="27705"/>
                    </a:lnTo>
                    <a:lnTo>
                      <a:pt x="223698" y="27705"/>
                    </a:lnTo>
                    <a:lnTo>
                      <a:pt x="223698" y="43901"/>
                    </a:lnTo>
                    <a:cubicBezTo>
                      <a:pt x="223698" y="47930"/>
                      <a:pt x="225753" y="51465"/>
                      <a:pt x="228877" y="53520"/>
                    </a:cubicBezTo>
                    <a:cubicBezTo>
                      <a:pt x="229206" y="56808"/>
                      <a:pt x="231919" y="59439"/>
                      <a:pt x="235372" y="59439"/>
                    </a:cubicBezTo>
                    <a:cubicBezTo>
                      <a:pt x="238990" y="59439"/>
                      <a:pt x="241950" y="56479"/>
                      <a:pt x="241950" y="52862"/>
                    </a:cubicBezTo>
                    <a:cubicBezTo>
                      <a:pt x="241950" y="49245"/>
                      <a:pt x="238990" y="46285"/>
                      <a:pt x="235372" y="46285"/>
                    </a:cubicBezTo>
                    <a:cubicBezTo>
                      <a:pt x="233564" y="46285"/>
                      <a:pt x="231919" y="47025"/>
                      <a:pt x="230769" y="48176"/>
                    </a:cubicBezTo>
                    <a:cubicBezTo>
                      <a:pt x="229700" y="47025"/>
                      <a:pt x="228959" y="45463"/>
                      <a:pt x="228959" y="43737"/>
                    </a:cubicBezTo>
                    <a:lnTo>
                      <a:pt x="228959" y="27541"/>
                    </a:lnTo>
                    <a:lnTo>
                      <a:pt x="268586" y="27541"/>
                    </a:lnTo>
                    <a:lnTo>
                      <a:pt x="268586" y="43737"/>
                    </a:lnTo>
                    <a:cubicBezTo>
                      <a:pt x="268586" y="47765"/>
                      <a:pt x="270641" y="51300"/>
                      <a:pt x="273765" y="53355"/>
                    </a:cubicBezTo>
                    <a:cubicBezTo>
                      <a:pt x="274094" y="56644"/>
                      <a:pt x="276807" y="59275"/>
                      <a:pt x="280260" y="59275"/>
                    </a:cubicBezTo>
                    <a:cubicBezTo>
                      <a:pt x="283877" y="59275"/>
                      <a:pt x="286837" y="56315"/>
                      <a:pt x="286837" y="52698"/>
                    </a:cubicBezTo>
                    <a:cubicBezTo>
                      <a:pt x="286837" y="49080"/>
                      <a:pt x="283877" y="46121"/>
                      <a:pt x="280260" y="46121"/>
                    </a:cubicBezTo>
                    <a:cubicBezTo>
                      <a:pt x="278451" y="46121"/>
                      <a:pt x="276807" y="46861"/>
                      <a:pt x="275656" y="48012"/>
                    </a:cubicBezTo>
                    <a:cubicBezTo>
                      <a:pt x="274587" y="46861"/>
                      <a:pt x="273848" y="45299"/>
                      <a:pt x="273848" y="43572"/>
                    </a:cubicBezTo>
                    <a:lnTo>
                      <a:pt x="273848" y="27377"/>
                    </a:lnTo>
                    <a:lnTo>
                      <a:pt x="316927" y="27377"/>
                    </a:lnTo>
                    <a:cubicBezTo>
                      <a:pt x="323421" y="27377"/>
                      <a:pt x="329012" y="31158"/>
                      <a:pt x="331642" y="36584"/>
                    </a:cubicBezTo>
                    <a:lnTo>
                      <a:pt x="333369" y="45134"/>
                    </a:lnTo>
                    <a:lnTo>
                      <a:pt x="333369" y="87227"/>
                    </a:lnTo>
                    <a:close/>
                    <a:moveTo>
                      <a:pt x="375708" y="279602"/>
                    </a:moveTo>
                    <a:cubicBezTo>
                      <a:pt x="373653" y="282068"/>
                      <a:pt x="370692" y="283466"/>
                      <a:pt x="367487" y="283466"/>
                    </a:cubicBezTo>
                    <a:lnTo>
                      <a:pt x="338301" y="283466"/>
                    </a:lnTo>
                    <a:lnTo>
                      <a:pt x="338301" y="89857"/>
                    </a:lnTo>
                    <a:lnTo>
                      <a:pt x="338301" y="72264"/>
                    </a:lnTo>
                    <a:lnTo>
                      <a:pt x="377927" y="270723"/>
                    </a:lnTo>
                    <a:cubicBezTo>
                      <a:pt x="378585" y="273847"/>
                      <a:pt x="377764" y="277054"/>
                      <a:pt x="375708" y="279602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F48F214D-0891-4A4D-8EDE-AB717AA1FAA2}"/>
                  </a:ext>
                </a:extLst>
              </p:cNvPr>
              <p:cNvSpPr/>
              <p:nvPr/>
            </p:nvSpPr>
            <p:spPr>
              <a:xfrm>
                <a:off x="11943206" y="4543687"/>
                <a:ext cx="5261" cy="70290"/>
              </a:xfrm>
              <a:custGeom>
                <a:avLst/>
                <a:gdLst>
                  <a:gd name="connsiteX0" fmla="*/ 2631 w 5261"/>
                  <a:gd name="connsiteY0" fmla="*/ 0 h 70290"/>
                  <a:gd name="connsiteX1" fmla="*/ 0 w 5261"/>
                  <a:gd name="connsiteY1" fmla="*/ 2631 h 70290"/>
                  <a:gd name="connsiteX2" fmla="*/ 0 w 5261"/>
                  <a:gd name="connsiteY2" fmla="*/ 67661 h 70290"/>
                  <a:gd name="connsiteX3" fmla="*/ 2631 w 5261"/>
                  <a:gd name="connsiteY3" fmla="*/ 70291 h 70290"/>
                  <a:gd name="connsiteX4" fmla="*/ 5262 w 5261"/>
                  <a:gd name="connsiteY4" fmla="*/ 67661 h 70290"/>
                  <a:gd name="connsiteX5" fmla="*/ 5262 w 5261"/>
                  <a:gd name="connsiteY5" fmla="*/ 2631 h 70290"/>
                  <a:gd name="connsiteX6" fmla="*/ 2631 w 5261"/>
                  <a:gd name="connsiteY6" fmla="*/ 0 h 7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1" h="70290">
                    <a:moveTo>
                      <a:pt x="2631" y="0"/>
                    </a:moveTo>
                    <a:cubicBezTo>
                      <a:pt x="1151" y="0"/>
                      <a:pt x="0" y="1151"/>
                      <a:pt x="0" y="2631"/>
                    </a:cubicBezTo>
                    <a:lnTo>
                      <a:pt x="0" y="67661"/>
                    </a:lnTo>
                    <a:cubicBezTo>
                      <a:pt x="0" y="69140"/>
                      <a:pt x="1151" y="70291"/>
                      <a:pt x="2631" y="70291"/>
                    </a:cubicBezTo>
                    <a:cubicBezTo>
                      <a:pt x="4111" y="70291"/>
                      <a:pt x="5262" y="69140"/>
                      <a:pt x="5262" y="67661"/>
                    </a:cubicBezTo>
                    <a:lnTo>
                      <a:pt x="5262" y="2631"/>
                    </a:lnTo>
                    <a:cubicBezTo>
                      <a:pt x="5262" y="1151"/>
                      <a:pt x="4111" y="0"/>
                      <a:pt x="263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C5137E63-9463-4327-91AA-BAD4C424D97F}"/>
                  </a:ext>
                </a:extLst>
              </p:cNvPr>
              <p:cNvSpPr/>
              <p:nvPr/>
            </p:nvSpPr>
            <p:spPr>
              <a:xfrm>
                <a:off x="11943206" y="4498800"/>
                <a:ext cx="5261" cy="30006"/>
              </a:xfrm>
              <a:custGeom>
                <a:avLst/>
                <a:gdLst>
                  <a:gd name="connsiteX0" fmla="*/ 2631 w 5261"/>
                  <a:gd name="connsiteY0" fmla="*/ 0 h 30006"/>
                  <a:gd name="connsiteX1" fmla="*/ 0 w 5261"/>
                  <a:gd name="connsiteY1" fmla="*/ 2630 h 30006"/>
                  <a:gd name="connsiteX2" fmla="*/ 0 w 5261"/>
                  <a:gd name="connsiteY2" fmla="*/ 27376 h 30006"/>
                  <a:gd name="connsiteX3" fmla="*/ 2631 w 5261"/>
                  <a:gd name="connsiteY3" fmla="*/ 30007 h 30006"/>
                  <a:gd name="connsiteX4" fmla="*/ 5262 w 5261"/>
                  <a:gd name="connsiteY4" fmla="*/ 27376 h 30006"/>
                  <a:gd name="connsiteX5" fmla="*/ 5262 w 5261"/>
                  <a:gd name="connsiteY5" fmla="*/ 2630 h 30006"/>
                  <a:gd name="connsiteX6" fmla="*/ 2631 w 5261"/>
                  <a:gd name="connsiteY6" fmla="*/ 0 h 3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1" h="30006">
                    <a:moveTo>
                      <a:pt x="2631" y="0"/>
                    </a:moveTo>
                    <a:cubicBezTo>
                      <a:pt x="1151" y="0"/>
                      <a:pt x="0" y="1151"/>
                      <a:pt x="0" y="2630"/>
                    </a:cubicBezTo>
                    <a:lnTo>
                      <a:pt x="0" y="27376"/>
                    </a:lnTo>
                    <a:cubicBezTo>
                      <a:pt x="0" y="28856"/>
                      <a:pt x="1151" y="30007"/>
                      <a:pt x="2631" y="30007"/>
                    </a:cubicBezTo>
                    <a:cubicBezTo>
                      <a:pt x="4111" y="30007"/>
                      <a:pt x="5262" y="28856"/>
                      <a:pt x="5262" y="27376"/>
                    </a:cubicBezTo>
                    <a:lnTo>
                      <a:pt x="5262" y="2630"/>
                    </a:lnTo>
                    <a:cubicBezTo>
                      <a:pt x="5262" y="1151"/>
                      <a:pt x="4111" y="0"/>
                      <a:pt x="263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C766771A-070E-4713-BF28-5481A2A5C54B}"/>
                  </a:ext>
                </a:extLst>
              </p:cNvPr>
              <p:cNvSpPr/>
              <p:nvPr/>
            </p:nvSpPr>
            <p:spPr>
              <a:xfrm>
                <a:off x="12006920" y="4684023"/>
                <a:ext cx="131621" cy="5261"/>
              </a:xfrm>
              <a:custGeom>
                <a:avLst/>
                <a:gdLst>
                  <a:gd name="connsiteX0" fmla="*/ 128991 w 131621"/>
                  <a:gd name="connsiteY0" fmla="*/ 0 h 5261"/>
                  <a:gd name="connsiteX1" fmla="*/ 2631 w 131621"/>
                  <a:gd name="connsiteY1" fmla="*/ 0 h 5261"/>
                  <a:gd name="connsiteX2" fmla="*/ 0 w 131621"/>
                  <a:gd name="connsiteY2" fmla="*/ 2631 h 5261"/>
                  <a:gd name="connsiteX3" fmla="*/ 2631 w 131621"/>
                  <a:gd name="connsiteY3" fmla="*/ 5262 h 5261"/>
                  <a:gd name="connsiteX4" fmla="*/ 128991 w 131621"/>
                  <a:gd name="connsiteY4" fmla="*/ 5262 h 5261"/>
                  <a:gd name="connsiteX5" fmla="*/ 131621 w 131621"/>
                  <a:gd name="connsiteY5" fmla="*/ 2631 h 5261"/>
                  <a:gd name="connsiteX6" fmla="*/ 128991 w 131621"/>
                  <a:gd name="connsiteY6" fmla="*/ 0 h 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621" h="5261">
                    <a:moveTo>
                      <a:pt x="128991" y="0"/>
                    </a:moveTo>
                    <a:lnTo>
                      <a:pt x="2631" y="0"/>
                    </a:lnTo>
                    <a:cubicBezTo>
                      <a:pt x="1151" y="0"/>
                      <a:pt x="0" y="1151"/>
                      <a:pt x="0" y="2631"/>
                    </a:cubicBezTo>
                    <a:cubicBezTo>
                      <a:pt x="0" y="4111"/>
                      <a:pt x="1151" y="5262"/>
                      <a:pt x="2631" y="5262"/>
                    </a:cubicBezTo>
                    <a:lnTo>
                      <a:pt x="128991" y="5262"/>
                    </a:lnTo>
                    <a:cubicBezTo>
                      <a:pt x="130470" y="5262"/>
                      <a:pt x="131621" y="4111"/>
                      <a:pt x="131621" y="2631"/>
                    </a:cubicBezTo>
                    <a:cubicBezTo>
                      <a:pt x="131621" y="1151"/>
                      <a:pt x="130389" y="0"/>
                      <a:pt x="12899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8C230827-19BD-4877-BADB-45C8CCF200E0}"/>
                  </a:ext>
                </a:extLst>
              </p:cNvPr>
              <p:cNvSpPr/>
              <p:nvPr/>
            </p:nvSpPr>
            <p:spPr>
              <a:xfrm>
                <a:off x="12000919" y="4510803"/>
                <a:ext cx="255514" cy="122413"/>
              </a:xfrm>
              <a:custGeom>
                <a:avLst/>
                <a:gdLst>
                  <a:gd name="connsiteX0" fmla="*/ 2631 w 255514"/>
                  <a:gd name="connsiteY0" fmla="*/ 122413 h 122413"/>
                  <a:gd name="connsiteX1" fmla="*/ 65194 w 255514"/>
                  <a:gd name="connsiteY1" fmla="*/ 122413 h 122413"/>
                  <a:gd name="connsiteX2" fmla="*/ 127757 w 255514"/>
                  <a:gd name="connsiteY2" fmla="*/ 122413 h 122413"/>
                  <a:gd name="connsiteX3" fmla="*/ 190320 w 255514"/>
                  <a:gd name="connsiteY3" fmla="*/ 122413 h 122413"/>
                  <a:gd name="connsiteX4" fmla="*/ 252883 w 255514"/>
                  <a:gd name="connsiteY4" fmla="*/ 122413 h 122413"/>
                  <a:gd name="connsiteX5" fmla="*/ 255515 w 255514"/>
                  <a:gd name="connsiteY5" fmla="*/ 119783 h 122413"/>
                  <a:gd name="connsiteX6" fmla="*/ 255515 w 255514"/>
                  <a:gd name="connsiteY6" fmla="*/ 80732 h 122413"/>
                  <a:gd name="connsiteX7" fmla="*/ 255515 w 255514"/>
                  <a:gd name="connsiteY7" fmla="*/ 41681 h 122413"/>
                  <a:gd name="connsiteX8" fmla="*/ 255515 w 255514"/>
                  <a:gd name="connsiteY8" fmla="*/ 2631 h 122413"/>
                  <a:gd name="connsiteX9" fmla="*/ 252883 w 255514"/>
                  <a:gd name="connsiteY9" fmla="*/ 0 h 122413"/>
                  <a:gd name="connsiteX10" fmla="*/ 190320 w 255514"/>
                  <a:gd name="connsiteY10" fmla="*/ 0 h 122413"/>
                  <a:gd name="connsiteX11" fmla="*/ 127757 w 255514"/>
                  <a:gd name="connsiteY11" fmla="*/ 0 h 122413"/>
                  <a:gd name="connsiteX12" fmla="*/ 65194 w 255514"/>
                  <a:gd name="connsiteY12" fmla="*/ 0 h 122413"/>
                  <a:gd name="connsiteX13" fmla="*/ 2631 w 255514"/>
                  <a:gd name="connsiteY13" fmla="*/ 0 h 122413"/>
                  <a:gd name="connsiteX14" fmla="*/ 0 w 255514"/>
                  <a:gd name="connsiteY14" fmla="*/ 2631 h 122413"/>
                  <a:gd name="connsiteX15" fmla="*/ 0 w 255514"/>
                  <a:gd name="connsiteY15" fmla="*/ 41681 h 122413"/>
                  <a:gd name="connsiteX16" fmla="*/ 0 w 255514"/>
                  <a:gd name="connsiteY16" fmla="*/ 80732 h 122413"/>
                  <a:gd name="connsiteX17" fmla="*/ 0 w 255514"/>
                  <a:gd name="connsiteY17" fmla="*/ 119783 h 122413"/>
                  <a:gd name="connsiteX18" fmla="*/ 2631 w 255514"/>
                  <a:gd name="connsiteY18" fmla="*/ 122413 h 122413"/>
                  <a:gd name="connsiteX19" fmla="*/ 192951 w 255514"/>
                  <a:gd name="connsiteY19" fmla="*/ 5344 h 122413"/>
                  <a:gd name="connsiteX20" fmla="*/ 250335 w 255514"/>
                  <a:gd name="connsiteY20" fmla="*/ 5344 h 122413"/>
                  <a:gd name="connsiteX21" fmla="*/ 250335 w 255514"/>
                  <a:gd name="connsiteY21" fmla="*/ 39133 h 122413"/>
                  <a:gd name="connsiteX22" fmla="*/ 192951 w 255514"/>
                  <a:gd name="connsiteY22" fmla="*/ 39133 h 122413"/>
                  <a:gd name="connsiteX23" fmla="*/ 192951 w 255514"/>
                  <a:gd name="connsiteY23" fmla="*/ 5344 h 122413"/>
                  <a:gd name="connsiteX24" fmla="*/ 192951 w 255514"/>
                  <a:gd name="connsiteY24" fmla="*/ 44395 h 122413"/>
                  <a:gd name="connsiteX25" fmla="*/ 250335 w 255514"/>
                  <a:gd name="connsiteY25" fmla="*/ 44395 h 122413"/>
                  <a:gd name="connsiteX26" fmla="*/ 250335 w 255514"/>
                  <a:gd name="connsiteY26" fmla="*/ 78183 h 122413"/>
                  <a:gd name="connsiteX27" fmla="*/ 192951 w 255514"/>
                  <a:gd name="connsiteY27" fmla="*/ 78183 h 122413"/>
                  <a:gd name="connsiteX28" fmla="*/ 192951 w 255514"/>
                  <a:gd name="connsiteY28" fmla="*/ 44395 h 122413"/>
                  <a:gd name="connsiteX29" fmla="*/ 192951 w 255514"/>
                  <a:gd name="connsiteY29" fmla="*/ 83363 h 122413"/>
                  <a:gd name="connsiteX30" fmla="*/ 250335 w 255514"/>
                  <a:gd name="connsiteY30" fmla="*/ 83363 h 122413"/>
                  <a:gd name="connsiteX31" fmla="*/ 250335 w 255514"/>
                  <a:gd name="connsiteY31" fmla="*/ 117152 h 122413"/>
                  <a:gd name="connsiteX32" fmla="*/ 192951 w 255514"/>
                  <a:gd name="connsiteY32" fmla="*/ 117152 h 122413"/>
                  <a:gd name="connsiteX33" fmla="*/ 192951 w 255514"/>
                  <a:gd name="connsiteY33" fmla="*/ 83363 h 122413"/>
                  <a:gd name="connsiteX34" fmla="*/ 130388 w 255514"/>
                  <a:gd name="connsiteY34" fmla="*/ 5344 h 122413"/>
                  <a:gd name="connsiteX35" fmla="*/ 187772 w 255514"/>
                  <a:gd name="connsiteY35" fmla="*/ 5344 h 122413"/>
                  <a:gd name="connsiteX36" fmla="*/ 187772 w 255514"/>
                  <a:gd name="connsiteY36" fmla="*/ 39133 h 122413"/>
                  <a:gd name="connsiteX37" fmla="*/ 130388 w 255514"/>
                  <a:gd name="connsiteY37" fmla="*/ 39133 h 122413"/>
                  <a:gd name="connsiteX38" fmla="*/ 130388 w 255514"/>
                  <a:gd name="connsiteY38" fmla="*/ 5344 h 122413"/>
                  <a:gd name="connsiteX39" fmla="*/ 130388 w 255514"/>
                  <a:gd name="connsiteY39" fmla="*/ 44395 h 122413"/>
                  <a:gd name="connsiteX40" fmla="*/ 187772 w 255514"/>
                  <a:gd name="connsiteY40" fmla="*/ 44395 h 122413"/>
                  <a:gd name="connsiteX41" fmla="*/ 187772 w 255514"/>
                  <a:gd name="connsiteY41" fmla="*/ 78183 h 122413"/>
                  <a:gd name="connsiteX42" fmla="*/ 130388 w 255514"/>
                  <a:gd name="connsiteY42" fmla="*/ 78183 h 122413"/>
                  <a:gd name="connsiteX43" fmla="*/ 130388 w 255514"/>
                  <a:gd name="connsiteY43" fmla="*/ 44395 h 122413"/>
                  <a:gd name="connsiteX44" fmla="*/ 130388 w 255514"/>
                  <a:gd name="connsiteY44" fmla="*/ 83363 h 122413"/>
                  <a:gd name="connsiteX45" fmla="*/ 187772 w 255514"/>
                  <a:gd name="connsiteY45" fmla="*/ 83363 h 122413"/>
                  <a:gd name="connsiteX46" fmla="*/ 187772 w 255514"/>
                  <a:gd name="connsiteY46" fmla="*/ 117152 h 122413"/>
                  <a:gd name="connsiteX47" fmla="*/ 130388 w 255514"/>
                  <a:gd name="connsiteY47" fmla="*/ 117152 h 122413"/>
                  <a:gd name="connsiteX48" fmla="*/ 130388 w 255514"/>
                  <a:gd name="connsiteY48" fmla="*/ 83363 h 122413"/>
                  <a:gd name="connsiteX49" fmla="*/ 67825 w 255514"/>
                  <a:gd name="connsiteY49" fmla="*/ 5344 h 122413"/>
                  <a:gd name="connsiteX50" fmla="*/ 125208 w 255514"/>
                  <a:gd name="connsiteY50" fmla="*/ 5344 h 122413"/>
                  <a:gd name="connsiteX51" fmla="*/ 125208 w 255514"/>
                  <a:gd name="connsiteY51" fmla="*/ 39133 h 122413"/>
                  <a:gd name="connsiteX52" fmla="*/ 67825 w 255514"/>
                  <a:gd name="connsiteY52" fmla="*/ 39133 h 122413"/>
                  <a:gd name="connsiteX53" fmla="*/ 67825 w 255514"/>
                  <a:gd name="connsiteY53" fmla="*/ 5344 h 122413"/>
                  <a:gd name="connsiteX54" fmla="*/ 67825 w 255514"/>
                  <a:gd name="connsiteY54" fmla="*/ 44395 h 122413"/>
                  <a:gd name="connsiteX55" fmla="*/ 125208 w 255514"/>
                  <a:gd name="connsiteY55" fmla="*/ 44395 h 122413"/>
                  <a:gd name="connsiteX56" fmla="*/ 125208 w 255514"/>
                  <a:gd name="connsiteY56" fmla="*/ 78183 h 122413"/>
                  <a:gd name="connsiteX57" fmla="*/ 67825 w 255514"/>
                  <a:gd name="connsiteY57" fmla="*/ 78183 h 122413"/>
                  <a:gd name="connsiteX58" fmla="*/ 67825 w 255514"/>
                  <a:gd name="connsiteY58" fmla="*/ 44395 h 122413"/>
                  <a:gd name="connsiteX59" fmla="*/ 67825 w 255514"/>
                  <a:gd name="connsiteY59" fmla="*/ 83363 h 122413"/>
                  <a:gd name="connsiteX60" fmla="*/ 125208 w 255514"/>
                  <a:gd name="connsiteY60" fmla="*/ 83363 h 122413"/>
                  <a:gd name="connsiteX61" fmla="*/ 125208 w 255514"/>
                  <a:gd name="connsiteY61" fmla="*/ 117152 h 122413"/>
                  <a:gd name="connsiteX62" fmla="*/ 67825 w 255514"/>
                  <a:gd name="connsiteY62" fmla="*/ 117152 h 122413"/>
                  <a:gd name="connsiteX63" fmla="*/ 67825 w 255514"/>
                  <a:gd name="connsiteY63" fmla="*/ 83363 h 122413"/>
                  <a:gd name="connsiteX64" fmla="*/ 5262 w 255514"/>
                  <a:gd name="connsiteY64" fmla="*/ 5344 h 122413"/>
                  <a:gd name="connsiteX65" fmla="*/ 62645 w 255514"/>
                  <a:gd name="connsiteY65" fmla="*/ 5344 h 122413"/>
                  <a:gd name="connsiteX66" fmla="*/ 62645 w 255514"/>
                  <a:gd name="connsiteY66" fmla="*/ 39133 h 122413"/>
                  <a:gd name="connsiteX67" fmla="*/ 5262 w 255514"/>
                  <a:gd name="connsiteY67" fmla="*/ 39133 h 122413"/>
                  <a:gd name="connsiteX68" fmla="*/ 5262 w 255514"/>
                  <a:gd name="connsiteY68" fmla="*/ 5344 h 122413"/>
                  <a:gd name="connsiteX69" fmla="*/ 5262 w 255514"/>
                  <a:gd name="connsiteY69" fmla="*/ 44395 h 122413"/>
                  <a:gd name="connsiteX70" fmla="*/ 62645 w 255514"/>
                  <a:gd name="connsiteY70" fmla="*/ 44395 h 122413"/>
                  <a:gd name="connsiteX71" fmla="*/ 62645 w 255514"/>
                  <a:gd name="connsiteY71" fmla="*/ 78183 h 122413"/>
                  <a:gd name="connsiteX72" fmla="*/ 5262 w 255514"/>
                  <a:gd name="connsiteY72" fmla="*/ 78183 h 122413"/>
                  <a:gd name="connsiteX73" fmla="*/ 5262 w 255514"/>
                  <a:gd name="connsiteY73" fmla="*/ 44395 h 122413"/>
                  <a:gd name="connsiteX74" fmla="*/ 5262 w 255514"/>
                  <a:gd name="connsiteY74" fmla="*/ 83363 h 122413"/>
                  <a:gd name="connsiteX75" fmla="*/ 62645 w 255514"/>
                  <a:gd name="connsiteY75" fmla="*/ 83363 h 122413"/>
                  <a:gd name="connsiteX76" fmla="*/ 62645 w 255514"/>
                  <a:gd name="connsiteY76" fmla="*/ 117152 h 122413"/>
                  <a:gd name="connsiteX77" fmla="*/ 5262 w 255514"/>
                  <a:gd name="connsiteY77" fmla="*/ 117152 h 122413"/>
                  <a:gd name="connsiteX78" fmla="*/ 5262 w 255514"/>
                  <a:gd name="connsiteY78" fmla="*/ 83363 h 12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55514" h="122413">
                    <a:moveTo>
                      <a:pt x="2631" y="122413"/>
                    </a:moveTo>
                    <a:lnTo>
                      <a:pt x="65194" y="122413"/>
                    </a:lnTo>
                    <a:lnTo>
                      <a:pt x="127757" y="122413"/>
                    </a:lnTo>
                    <a:lnTo>
                      <a:pt x="190320" y="122413"/>
                    </a:lnTo>
                    <a:lnTo>
                      <a:pt x="252883" y="122413"/>
                    </a:lnTo>
                    <a:cubicBezTo>
                      <a:pt x="254364" y="122413"/>
                      <a:pt x="255515" y="121262"/>
                      <a:pt x="255515" y="119783"/>
                    </a:cubicBezTo>
                    <a:lnTo>
                      <a:pt x="255515" y="80732"/>
                    </a:lnTo>
                    <a:lnTo>
                      <a:pt x="255515" y="41681"/>
                    </a:lnTo>
                    <a:lnTo>
                      <a:pt x="255515" y="2631"/>
                    </a:lnTo>
                    <a:cubicBezTo>
                      <a:pt x="255515" y="1151"/>
                      <a:pt x="254364" y="0"/>
                      <a:pt x="252883" y="0"/>
                    </a:cubicBezTo>
                    <a:lnTo>
                      <a:pt x="190320" y="0"/>
                    </a:lnTo>
                    <a:lnTo>
                      <a:pt x="127757" y="0"/>
                    </a:lnTo>
                    <a:lnTo>
                      <a:pt x="65194" y="0"/>
                    </a:lnTo>
                    <a:lnTo>
                      <a:pt x="2631" y="0"/>
                    </a:lnTo>
                    <a:cubicBezTo>
                      <a:pt x="1151" y="0"/>
                      <a:pt x="0" y="1151"/>
                      <a:pt x="0" y="2631"/>
                    </a:cubicBezTo>
                    <a:lnTo>
                      <a:pt x="0" y="41681"/>
                    </a:lnTo>
                    <a:lnTo>
                      <a:pt x="0" y="80732"/>
                    </a:lnTo>
                    <a:lnTo>
                      <a:pt x="0" y="119783"/>
                    </a:lnTo>
                    <a:cubicBezTo>
                      <a:pt x="0" y="121262"/>
                      <a:pt x="1233" y="122413"/>
                      <a:pt x="2631" y="122413"/>
                    </a:cubicBezTo>
                    <a:close/>
                    <a:moveTo>
                      <a:pt x="192951" y="5344"/>
                    </a:moveTo>
                    <a:lnTo>
                      <a:pt x="250335" y="5344"/>
                    </a:lnTo>
                    <a:lnTo>
                      <a:pt x="250335" y="39133"/>
                    </a:lnTo>
                    <a:lnTo>
                      <a:pt x="192951" y="39133"/>
                    </a:lnTo>
                    <a:lnTo>
                      <a:pt x="192951" y="5344"/>
                    </a:lnTo>
                    <a:close/>
                    <a:moveTo>
                      <a:pt x="192951" y="44395"/>
                    </a:moveTo>
                    <a:lnTo>
                      <a:pt x="250335" y="44395"/>
                    </a:lnTo>
                    <a:lnTo>
                      <a:pt x="250335" y="78183"/>
                    </a:lnTo>
                    <a:lnTo>
                      <a:pt x="192951" y="78183"/>
                    </a:lnTo>
                    <a:lnTo>
                      <a:pt x="192951" y="44395"/>
                    </a:lnTo>
                    <a:close/>
                    <a:moveTo>
                      <a:pt x="192951" y="83363"/>
                    </a:moveTo>
                    <a:lnTo>
                      <a:pt x="250335" y="83363"/>
                    </a:lnTo>
                    <a:lnTo>
                      <a:pt x="250335" y="117152"/>
                    </a:lnTo>
                    <a:lnTo>
                      <a:pt x="192951" y="117152"/>
                    </a:lnTo>
                    <a:lnTo>
                      <a:pt x="192951" y="83363"/>
                    </a:lnTo>
                    <a:close/>
                    <a:moveTo>
                      <a:pt x="130388" y="5344"/>
                    </a:moveTo>
                    <a:lnTo>
                      <a:pt x="187772" y="5344"/>
                    </a:lnTo>
                    <a:lnTo>
                      <a:pt x="187772" y="39133"/>
                    </a:lnTo>
                    <a:lnTo>
                      <a:pt x="130388" y="39133"/>
                    </a:lnTo>
                    <a:lnTo>
                      <a:pt x="130388" y="5344"/>
                    </a:lnTo>
                    <a:close/>
                    <a:moveTo>
                      <a:pt x="130388" y="44395"/>
                    </a:moveTo>
                    <a:lnTo>
                      <a:pt x="187772" y="44395"/>
                    </a:lnTo>
                    <a:lnTo>
                      <a:pt x="187772" y="78183"/>
                    </a:lnTo>
                    <a:lnTo>
                      <a:pt x="130388" y="78183"/>
                    </a:lnTo>
                    <a:lnTo>
                      <a:pt x="130388" y="44395"/>
                    </a:lnTo>
                    <a:close/>
                    <a:moveTo>
                      <a:pt x="130388" y="83363"/>
                    </a:moveTo>
                    <a:lnTo>
                      <a:pt x="187772" y="83363"/>
                    </a:lnTo>
                    <a:lnTo>
                      <a:pt x="187772" y="117152"/>
                    </a:lnTo>
                    <a:lnTo>
                      <a:pt x="130388" y="117152"/>
                    </a:lnTo>
                    <a:lnTo>
                      <a:pt x="130388" y="83363"/>
                    </a:lnTo>
                    <a:close/>
                    <a:moveTo>
                      <a:pt x="67825" y="5344"/>
                    </a:moveTo>
                    <a:lnTo>
                      <a:pt x="125208" y="5344"/>
                    </a:lnTo>
                    <a:lnTo>
                      <a:pt x="125208" y="39133"/>
                    </a:lnTo>
                    <a:lnTo>
                      <a:pt x="67825" y="39133"/>
                    </a:lnTo>
                    <a:lnTo>
                      <a:pt x="67825" y="5344"/>
                    </a:lnTo>
                    <a:close/>
                    <a:moveTo>
                      <a:pt x="67825" y="44395"/>
                    </a:moveTo>
                    <a:lnTo>
                      <a:pt x="125208" y="44395"/>
                    </a:lnTo>
                    <a:lnTo>
                      <a:pt x="125208" y="78183"/>
                    </a:lnTo>
                    <a:lnTo>
                      <a:pt x="67825" y="78183"/>
                    </a:lnTo>
                    <a:lnTo>
                      <a:pt x="67825" y="44395"/>
                    </a:lnTo>
                    <a:close/>
                    <a:moveTo>
                      <a:pt x="67825" y="83363"/>
                    </a:moveTo>
                    <a:lnTo>
                      <a:pt x="125208" y="83363"/>
                    </a:lnTo>
                    <a:lnTo>
                      <a:pt x="125208" y="117152"/>
                    </a:lnTo>
                    <a:lnTo>
                      <a:pt x="67825" y="117152"/>
                    </a:lnTo>
                    <a:lnTo>
                      <a:pt x="67825" y="83363"/>
                    </a:lnTo>
                    <a:close/>
                    <a:moveTo>
                      <a:pt x="5262" y="5344"/>
                    </a:moveTo>
                    <a:lnTo>
                      <a:pt x="62645" y="5344"/>
                    </a:lnTo>
                    <a:lnTo>
                      <a:pt x="62645" y="39133"/>
                    </a:lnTo>
                    <a:lnTo>
                      <a:pt x="5262" y="39133"/>
                    </a:lnTo>
                    <a:lnTo>
                      <a:pt x="5262" y="5344"/>
                    </a:lnTo>
                    <a:close/>
                    <a:moveTo>
                      <a:pt x="5262" y="44395"/>
                    </a:moveTo>
                    <a:lnTo>
                      <a:pt x="62645" y="44395"/>
                    </a:lnTo>
                    <a:lnTo>
                      <a:pt x="62645" y="78183"/>
                    </a:lnTo>
                    <a:lnTo>
                      <a:pt x="5262" y="78183"/>
                    </a:lnTo>
                    <a:lnTo>
                      <a:pt x="5262" y="44395"/>
                    </a:lnTo>
                    <a:close/>
                    <a:moveTo>
                      <a:pt x="5262" y="83363"/>
                    </a:moveTo>
                    <a:lnTo>
                      <a:pt x="62645" y="83363"/>
                    </a:lnTo>
                    <a:lnTo>
                      <a:pt x="62645" y="117152"/>
                    </a:lnTo>
                    <a:lnTo>
                      <a:pt x="5262" y="117152"/>
                    </a:lnTo>
                    <a:lnTo>
                      <a:pt x="5262" y="83363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8433359" y="5388109"/>
              <a:ext cx="408063" cy="357413"/>
              <a:chOff x="8433359" y="5388109"/>
              <a:chExt cx="408063" cy="357413"/>
            </a:xfrm>
            <a:grpFill/>
          </p:grpSpPr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09CAEA97-6860-4F05-9D24-B539E74D9972}"/>
                  </a:ext>
                </a:extLst>
              </p:cNvPr>
              <p:cNvSpPr/>
              <p:nvPr/>
            </p:nvSpPr>
            <p:spPr>
              <a:xfrm>
                <a:off x="8433359" y="5388109"/>
                <a:ext cx="408063" cy="357413"/>
              </a:xfrm>
              <a:custGeom>
                <a:avLst/>
                <a:gdLst>
                  <a:gd name="connsiteX0" fmla="*/ 407835 w 408063"/>
                  <a:gd name="connsiteY0" fmla="*/ 284016 h 357413"/>
                  <a:gd name="connsiteX1" fmla="*/ 369853 w 408063"/>
                  <a:gd name="connsiteY1" fmla="*/ 36230 h 357413"/>
                  <a:gd name="connsiteX2" fmla="*/ 347409 w 408063"/>
                  <a:gd name="connsiteY2" fmla="*/ 19705 h 357413"/>
                  <a:gd name="connsiteX3" fmla="*/ 337790 w 408063"/>
                  <a:gd name="connsiteY3" fmla="*/ 21186 h 357413"/>
                  <a:gd name="connsiteX4" fmla="*/ 336064 w 408063"/>
                  <a:gd name="connsiteY4" fmla="*/ 9840 h 357413"/>
                  <a:gd name="connsiteX5" fmla="*/ 322828 w 408063"/>
                  <a:gd name="connsiteY5" fmla="*/ 139 h 357413"/>
                  <a:gd name="connsiteX6" fmla="*/ 313127 w 408063"/>
                  <a:gd name="connsiteY6" fmla="*/ 13375 h 357413"/>
                  <a:gd name="connsiteX7" fmla="*/ 314853 w 408063"/>
                  <a:gd name="connsiteY7" fmla="*/ 24721 h 357413"/>
                  <a:gd name="connsiteX8" fmla="*/ 207896 w 408063"/>
                  <a:gd name="connsiteY8" fmla="*/ 41081 h 357413"/>
                  <a:gd name="connsiteX9" fmla="*/ 206169 w 408063"/>
                  <a:gd name="connsiteY9" fmla="*/ 29736 h 357413"/>
                  <a:gd name="connsiteX10" fmla="*/ 192933 w 408063"/>
                  <a:gd name="connsiteY10" fmla="*/ 20035 h 357413"/>
                  <a:gd name="connsiteX11" fmla="*/ 183233 w 408063"/>
                  <a:gd name="connsiteY11" fmla="*/ 33271 h 357413"/>
                  <a:gd name="connsiteX12" fmla="*/ 184959 w 408063"/>
                  <a:gd name="connsiteY12" fmla="*/ 44616 h 357413"/>
                  <a:gd name="connsiteX13" fmla="*/ 78001 w 408063"/>
                  <a:gd name="connsiteY13" fmla="*/ 60976 h 357413"/>
                  <a:gd name="connsiteX14" fmla="*/ 76275 w 408063"/>
                  <a:gd name="connsiteY14" fmla="*/ 49631 h 357413"/>
                  <a:gd name="connsiteX15" fmla="*/ 63039 w 408063"/>
                  <a:gd name="connsiteY15" fmla="*/ 39930 h 357413"/>
                  <a:gd name="connsiteX16" fmla="*/ 53338 w 408063"/>
                  <a:gd name="connsiteY16" fmla="*/ 53166 h 357413"/>
                  <a:gd name="connsiteX17" fmla="*/ 55064 w 408063"/>
                  <a:gd name="connsiteY17" fmla="*/ 64511 h 357413"/>
                  <a:gd name="connsiteX18" fmla="*/ 54653 w 408063"/>
                  <a:gd name="connsiteY18" fmla="*/ 64593 h 357413"/>
                  <a:gd name="connsiteX19" fmla="*/ 51529 w 408063"/>
                  <a:gd name="connsiteY19" fmla="*/ 65086 h 357413"/>
                  <a:gd name="connsiteX20" fmla="*/ 16753 w 408063"/>
                  <a:gd name="connsiteY20" fmla="*/ 70430 h 357413"/>
                  <a:gd name="connsiteX21" fmla="*/ 229 w 408063"/>
                  <a:gd name="connsiteY21" fmla="*/ 92874 h 357413"/>
                  <a:gd name="connsiteX22" fmla="*/ 38210 w 408063"/>
                  <a:gd name="connsiteY22" fmla="*/ 340660 h 357413"/>
                  <a:gd name="connsiteX23" fmla="*/ 60655 w 408063"/>
                  <a:gd name="connsiteY23" fmla="*/ 357185 h 357413"/>
                  <a:gd name="connsiteX24" fmla="*/ 95430 w 408063"/>
                  <a:gd name="connsiteY24" fmla="*/ 351841 h 357413"/>
                  <a:gd name="connsiteX25" fmla="*/ 97074 w 408063"/>
                  <a:gd name="connsiteY25" fmla="*/ 351595 h 357413"/>
                  <a:gd name="connsiteX26" fmla="*/ 391557 w 408063"/>
                  <a:gd name="connsiteY26" fmla="*/ 306460 h 357413"/>
                  <a:gd name="connsiteX27" fmla="*/ 407835 w 408063"/>
                  <a:gd name="connsiteY27" fmla="*/ 284016 h 357413"/>
                  <a:gd name="connsiteX28" fmla="*/ 59997 w 408063"/>
                  <a:gd name="connsiteY28" fmla="*/ 63771 h 357413"/>
                  <a:gd name="connsiteX29" fmla="*/ 58270 w 408063"/>
                  <a:gd name="connsiteY29" fmla="*/ 52426 h 357413"/>
                  <a:gd name="connsiteX30" fmla="*/ 63614 w 408063"/>
                  <a:gd name="connsiteY30" fmla="*/ 45109 h 357413"/>
                  <a:gd name="connsiteX31" fmla="*/ 70931 w 408063"/>
                  <a:gd name="connsiteY31" fmla="*/ 50453 h 357413"/>
                  <a:gd name="connsiteX32" fmla="*/ 72657 w 408063"/>
                  <a:gd name="connsiteY32" fmla="*/ 61798 h 357413"/>
                  <a:gd name="connsiteX33" fmla="*/ 59997 w 408063"/>
                  <a:gd name="connsiteY33" fmla="*/ 63771 h 357413"/>
                  <a:gd name="connsiteX34" fmla="*/ 189974 w 408063"/>
                  <a:gd name="connsiteY34" fmla="*/ 43876 h 357413"/>
                  <a:gd name="connsiteX35" fmla="*/ 188247 w 408063"/>
                  <a:gd name="connsiteY35" fmla="*/ 32530 h 357413"/>
                  <a:gd name="connsiteX36" fmla="*/ 193590 w 408063"/>
                  <a:gd name="connsiteY36" fmla="*/ 25214 h 357413"/>
                  <a:gd name="connsiteX37" fmla="*/ 200907 w 408063"/>
                  <a:gd name="connsiteY37" fmla="*/ 30557 h 357413"/>
                  <a:gd name="connsiteX38" fmla="*/ 202634 w 408063"/>
                  <a:gd name="connsiteY38" fmla="*/ 41903 h 357413"/>
                  <a:gd name="connsiteX39" fmla="*/ 189974 w 408063"/>
                  <a:gd name="connsiteY39" fmla="*/ 43876 h 357413"/>
                  <a:gd name="connsiteX40" fmla="*/ 319950 w 408063"/>
                  <a:gd name="connsiteY40" fmla="*/ 23898 h 357413"/>
                  <a:gd name="connsiteX41" fmla="*/ 318224 w 408063"/>
                  <a:gd name="connsiteY41" fmla="*/ 12553 h 357413"/>
                  <a:gd name="connsiteX42" fmla="*/ 323568 w 408063"/>
                  <a:gd name="connsiteY42" fmla="*/ 5237 h 357413"/>
                  <a:gd name="connsiteX43" fmla="*/ 330885 w 408063"/>
                  <a:gd name="connsiteY43" fmla="*/ 10580 h 357413"/>
                  <a:gd name="connsiteX44" fmla="*/ 332611 w 408063"/>
                  <a:gd name="connsiteY44" fmla="*/ 21925 h 357413"/>
                  <a:gd name="connsiteX45" fmla="*/ 319950 w 408063"/>
                  <a:gd name="connsiteY45" fmla="*/ 23898 h 357413"/>
                  <a:gd name="connsiteX46" fmla="*/ 260100 w 408063"/>
                  <a:gd name="connsiteY46" fmla="*/ 87448 h 357413"/>
                  <a:gd name="connsiteX47" fmla="*/ 277200 w 408063"/>
                  <a:gd name="connsiteY47" fmla="*/ 199091 h 357413"/>
                  <a:gd name="connsiteX48" fmla="*/ 173696 w 408063"/>
                  <a:gd name="connsiteY48" fmla="*/ 214958 h 357413"/>
                  <a:gd name="connsiteX49" fmla="*/ 156595 w 408063"/>
                  <a:gd name="connsiteY49" fmla="*/ 103315 h 357413"/>
                  <a:gd name="connsiteX50" fmla="*/ 260100 w 408063"/>
                  <a:gd name="connsiteY50" fmla="*/ 87448 h 357413"/>
                  <a:gd name="connsiteX51" fmla="*/ 151416 w 408063"/>
                  <a:gd name="connsiteY51" fmla="*/ 104137 h 357413"/>
                  <a:gd name="connsiteX52" fmla="*/ 168516 w 408063"/>
                  <a:gd name="connsiteY52" fmla="*/ 215781 h 357413"/>
                  <a:gd name="connsiteX53" fmla="*/ 62217 w 408063"/>
                  <a:gd name="connsiteY53" fmla="*/ 232058 h 357413"/>
                  <a:gd name="connsiteX54" fmla="*/ 45116 w 408063"/>
                  <a:gd name="connsiteY54" fmla="*/ 120415 h 357413"/>
                  <a:gd name="connsiteX55" fmla="*/ 151416 w 408063"/>
                  <a:gd name="connsiteY55" fmla="*/ 104137 h 357413"/>
                  <a:gd name="connsiteX56" fmla="*/ 55228 w 408063"/>
                  <a:gd name="connsiteY56" fmla="*/ 69773 h 357413"/>
                  <a:gd name="connsiteX57" fmla="*/ 73480 w 408063"/>
                  <a:gd name="connsiteY57" fmla="*/ 66977 h 357413"/>
                  <a:gd name="connsiteX58" fmla="*/ 75946 w 408063"/>
                  <a:gd name="connsiteY58" fmla="*/ 83091 h 357413"/>
                  <a:gd name="connsiteX59" fmla="*/ 75042 w 408063"/>
                  <a:gd name="connsiteY59" fmla="*/ 87448 h 357413"/>
                  <a:gd name="connsiteX60" fmla="*/ 69945 w 408063"/>
                  <a:gd name="connsiteY60" fmla="*/ 86215 h 357413"/>
                  <a:gd name="connsiteX61" fmla="*/ 64190 w 408063"/>
                  <a:gd name="connsiteY61" fmla="*/ 94025 h 357413"/>
                  <a:gd name="connsiteX62" fmla="*/ 72000 w 408063"/>
                  <a:gd name="connsiteY62" fmla="*/ 99780 h 357413"/>
                  <a:gd name="connsiteX63" fmla="*/ 77754 w 408063"/>
                  <a:gd name="connsiteY63" fmla="*/ 92299 h 357413"/>
                  <a:gd name="connsiteX64" fmla="*/ 81043 w 408063"/>
                  <a:gd name="connsiteY64" fmla="*/ 82351 h 357413"/>
                  <a:gd name="connsiteX65" fmla="*/ 78577 w 408063"/>
                  <a:gd name="connsiteY65" fmla="*/ 66238 h 357413"/>
                  <a:gd name="connsiteX66" fmla="*/ 203374 w 408063"/>
                  <a:gd name="connsiteY66" fmla="*/ 47082 h 357413"/>
                  <a:gd name="connsiteX67" fmla="*/ 205841 w 408063"/>
                  <a:gd name="connsiteY67" fmla="*/ 63196 h 357413"/>
                  <a:gd name="connsiteX68" fmla="*/ 204936 w 408063"/>
                  <a:gd name="connsiteY68" fmla="*/ 67553 h 357413"/>
                  <a:gd name="connsiteX69" fmla="*/ 199839 w 408063"/>
                  <a:gd name="connsiteY69" fmla="*/ 66320 h 357413"/>
                  <a:gd name="connsiteX70" fmla="*/ 194084 w 408063"/>
                  <a:gd name="connsiteY70" fmla="*/ 74130 h 357413"/>
                  <a:gd name="connsiteX71" fmla="*/ 201894 w 408063"/>
                  <a:gd name="connsiteY71" fmla="*/ 79884 h 357413"/>
                  <a:gd name="connsiteX72" fmla="*/ 207649 w 408063"/>
                  <a:gd name="connsiteY72" fmla="*/ 72403 h 357413"/>
                  <a:gd name="connsiteX73" fmla="*/ 210938 w 408063"/>
                  <a:gd name="connsiteY73" fmla="*/ 62456 h 357413"/>
                  <a:gd name="connsiteX74" fmla="*/ 208471 w 408063"/>
                  <a:gd name="connsiteY74" fmla="*/ 46342 h 357413"/>
                  <a:gd name="connsiteX75" fmla="*/ 333269 w 408063"/>
                  <a:gd name="connsiteY75" fmla="*/ 27187 h 357413"/>
                  <a:gd name="connsiteX76" fmla="*/ 335735 w 408063"/>
                  <a:gd name="connsiteY76" fmla="*/ 43301 h 357413"/>
                  <a:gd name="connsiteX77" fmla="*/ 334831 w 408063"/>
                  <a:gd name="connsiteY77" fmla="*/ 47658 h 357413"/>
                  <a:gd name="connsiteX78" fmla="*/ 329733 w 408063"/>
                  <a:gd name="connsiteY78" fmla="*/ 46424 h 357413"/>
                  <a:gd name="connsiteX79" fmla="*/ 323979 w 408063"/>
                  <a:gd name="connsiteY79" fmla="*/ 54234 h 357413"/>
                  <a:gd name="connsiteX80" fmla="*/ 331789 w 408063"/>
                  <a:gd name="connsiteY80" fmla="*/ 59989 h 357413"/>
                  <a:gd name="connsiteX81" fmla="*/ 337543 w 408063"/>
                  <a:gd name="connsiteY81" fmla="*/ 52508 h 357413"/>
                  <a:gd name="connsiteX82" fmla="*/ 340832 w 408063"/>
                  <a:gd name="connsiteY82" fmla="*/ 42561 h 357413"/>
                  <a:gd name="connsiteX83" fmla="*/ 338366 w 408063"/>
                  <a:gd name="connsiteY83" fmla="*/ 26447 h 357413"/>
                  <a:gd name="connsiteX84" fmla="*/ 347984 w 408063"/>
                  <a:gd name="connsiteY84" fmla="*/ 24967 h 357413"/>
                  <a:gd name="connsiteX85" fmla="*/ 364509 w 408063"/>
                  <a:gd name="connsiteY85" fmla="*/ 37052 h 357413"/>
                  <a:gd name="connsiteX86" fmla="*/ 368866 w 408063"/>
                  <a:gd name="connsiteY86" fmla="*/ 65580 h 357413"/>
                  <a:gd name="connsiteX87" fmla="*/ 44130 w 408063"/>
                  <a:gd name="connsiteY87" fmla="*/ 115318 h 357413"/>
                  <a:gd name="connsiteX88" fmla="*/ 39773 w 408063"/>
                  <a:gd name="connsiteY88" fmla="*/ 86790 h 357413"/>
                  <a:gd name="connsiteX89" fmla="*/ 51940 w 408063"/>
                  <a:gd name="connsiteY89" fmla="*/ 70266 h 357413"/>
                  <a:gd name="connsiteX90" fmla="*/ 55228 w 408063"/>
                  <a:gd name="connsiteY90" fmla="*/ 69773 h 357413"/>
                  <a:gd name="connsiteX91" fmla="*/ 59668 w 408063"/>
                  <a:gd name="connsiteY91" fmla="*/ 352006 h 357413"/>
                  <a:gd name="connsiteX92" fmla="*/ 43143 w 408063"/>
                  <a:gd name="connsiteY92" fmla="*/ 339920 h 357413"/>
                  <a:gd name="connsiteX93" fmla="*/ 5162 w 408063"/>
                  <a:gd name="connsiteY93" fmla="*/ 92134 h 357413"/>
                  <a:gd name="connsiteX94" fmla="*/ 17247 w 408063"/>
                  <a:gd name="connsiteY94" fmla="*/ 75610 h 357413"/>
                  <a:gd name="connsiteX95" fmla="*/ 38868 w 408063"/>
                  <a:gd name="connsiteY95" fmla="*/ 72321 h 357413"/>
                  <a:gd name="connsiteX96" fmla="*/ 34758 w 408063"/>
                  <a:gd name="connsiteY96" fmla="*/ 87612 h 357413"/>
                  <a:gd name="connsiteX97" fmla="*/ 72740 w 408063"/>
                  <a:gd name="connsiteY97" fmla="*/ 335399 h 357413"/>
                  <a:gd name="connsiteX98" fmla="*/ 81289 w 408063"/>
                  <a:gd name="connsiteY98" fmla="*/ 348717 h 357413"/>
                  <a:gd name="connsiteX99" fmla="*/ 59668 w 408063"/>
                  <a:gd name="connsiteY99" fmla="*/ 352006 h 357413"/>
                  <a:gd name="connsiteX100" fmla="*/ 96006 w 408063"/>
                  <a:gd name="connsiteY100" fmla="*/ 346415 h 357413"/>
                  <a:gd name="connsiteX101" fmla="*/ 94361 w 408063"/>
                  <a:gd name="connsiteY101" fmla="*/ 346662 h 357413"/>
                  <a:gd name="connsiteX102" fmla="*/ 77837 w 408063"/>
                  <a:gd name="connsiteY102" fmla="*/ 334577 h 357413"/>
                  <a:gd name="connsiteX103" fmla="*/ 62956 w 408063"/>
                  <a:gd name="connsiteY103" fmla="*/ 237238 h 357413"/>
                  <a:gd name="connsiteX104" fmla="*/ 169256 w 408063"/>
                  <a:gd name="connsiteY104" fmla="*/ 220960 h 357413"/>
                  <a:gd name="connsiteX105" fmla="*/ 186356 w 408063"/>
                  <a:gd name="connsiteY105" fmla="*/ 332603 h 357413"/>
                  <a:gd name="connsiteX106" fmla="*/ 96006 w 408063"/>
                  <a:gd name="connsiteY106" fmla="*/ 346415 h 357413"/>
                  <a:gd name="connsiteX107" fmla="*/ 191535 w 408063"/>
                  <a:gd name="connsiteY107" fmla="*/ 331781 h 357413"/>
                  <a:gd name="connsiteX108" fmla="*/ 174435 w 408063"/>
                  <a:gd name="connsiteY108" fmla="*/ 220138 h 357413"/>
                  <a:gd name="connsiteX109" fmla="*/ 277940 w 408063"/>
                  <a:gd name="connsiteY109" fmla="*/ 204271 h 357413"/>
                  <a:gd name="connsiteX110" fmla="*/ 295040 w 408063"/>
                  <a:gd name="connsiteY110" fmla="*/ 315915 h 357413"/>
                  <a:gd name="connsiteX111" fmla="*/ 191535 w 408063"/>
                  <a:gd name="connsiteY111" fmla="*/ 331781 h 357413"/>
                  <a:gd name="connsiteX112" fmla="*/ 300220 w 408063"/>
                  <a:gd name="connsiteY112" fmla="*/ 315174 h 357413"/>
                  <a:gd name="connsiteX113" fmla="*/ 265197 w 408063"/>
                  <a:gd name="connsiteY113" fmla="*/ 86708 h 357413"/>
                  <a:gd name="connsiteX114" fmla="*/ 369771 w 408063"/>
                  <a:gd name="connsiteY114" fmla="*/ 70677 h 357413"/>
                  <a:gd name="connsiteX115" fmla="*/ 402573 w 408063"/>
                  <a:gd name="connsiteY115" fmla="*/ 284838 h 357413"/>
                  <a:gd name="connsiteX116" fmla="*/ 390488 w 408063"/>
                  <a:gd name="connsiteY116" fmla="*/ 301363 h 357413"/>
                  <a:gd name="connsiteX117" fmla="*/ 300220 w 408063"/>
                  <a:gd name="connsiteY117" fmla="*/ 315174 h 357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08063" h="357413">
                    <a:moveTo>
                      <a:pt x="407835" y="284016"/>
                    </a:moveTo>
                    <a:lnTo>
                      <a:pt x="369853" y="36230"/>
                    </a:lnTo>
                    <a:cubicBezTo>
                      <a:pt x="368209" y="25460"/>
                      <a:pt x="358096" y="18062"/>
                      <a:pt x="347409" y="19705"/>
                    </a:cubicBezTo>
                    <a:lnTo>
                      <a:pt x="337790" y="21186"/>
                    </a:lnTo>
                    <a:lnTo>
                      <a:pt x="336064" y="9840"/>
                    </a:lnTo>
                    <a:cubicBezTo>
                      <a:pt x="335077" y="3510"/>
                      <a:pt x="329158" y="-848"/>
                      <a:pt x="322828" y="139"/>
                    </a:cubicBezTo>
                    <a:cubicBezTo>
                      <a:pt x="316498" y="1126"/>
                      <a:pt x="312140" y="7045"/>
                      <a:pt x="313127" y="13375"/>
                    </a:cubicBezTo>
                    <a:lnTo>
                      <a:pt x="314853" y="24721"/>
                    </a:lnTo>
                    <a:lnTo>
                      <a:pt x="207896" y="41081"/>
                    </a:lnTo>
                    <a:lnTo>
                      <a:pt x="206169" y="29736"/>
                    </a:lnTo>
                    <a:cubicBezTo>
                      <a:pt x="205182" y="23405"/>
                      <a:pt x="199263" y="19048"/>
                      <a:pt x="192933" y="20035"/>
                    </a:cubicBezTo>
                    <a:cubicBezTo>
                      <a:pt x="186603" y="21021"/>
                      <a:pt x="182245" y="26940"/>
                      <a:pt x="183233" y="33271"/>
                    </a:cubicBezTo>
                    <a:lnTo>
                      <a:pt x="184959" y="44616"/>
                    </a:lnTo>
                    <a:lnTo>
                      <a:pt x="78001" y="60976"/>
                    </a:lnTo>
                    <a:lnTo>
                      <a:pt x="76275" y="49631"/>
                    </a:lnTo>
                    <a:cubicBezTo>
                      <a:pt x="75288" y="43301"/>
                      <a:pt x="69369" y="38943"/>
                      <a:pt x="63039" y="39930"/>
                    </a:cubicBezTo>
                    <a:cubicBezTo>
                      <a:pt x="56708" y="40916"/>
                      <a:pt x="52351" y="46836"/>
                      <a:pt x="53338" y="53166"/>
                    </a:cubicBezTo>
                    <a:lnTo>
                      <a:pt x="55064" y="64511"/>
                    </a:lnTo>
                    <a:lnTo>
                      <a:pt x="54653" y="64593"/>
                    </a:lnTo>
                    <a:lnTo>
                      <a:pt x="51529" y="65086"/>
                    </a:lnTo>
                    <a:lnTo>
                      <a:pt x="16753" y="70430"/>
                    </a:lnTo>
                    <a:cubicBezTo>
                      <a:pt x="5984" y="72075"/>
                      <a:pt x="-1416" y="82187"/>
                      <a:pt x="229" y="92874"/>
                    </a:cubicBezTo>
                    <a:lnTo>
                      <a:pt x="38210" y="340660"/>
                    </a:lnTo>
                    <a:cubicBezTo>
                      <a:pt x="39855" y="351430"/>
                      <a:pt x="49967" y="358829"/>
                      <a:pt x="60655" y="357185"/>
                    </a:cubicBezTo>
                    <a:lnTo>
                      <a:pt x="95430" y="351841"/>
                    </a:lnTo>
                    <a:lnTo>
                      <a:pt x="97074" y="351595"/>
                    </a:lnTo>
                    <a:lnTo>
                      <a:pt x="391557" y="306460"/>
                    </a:lnTo>
                    <a:cubicBezTo>
                      <a:pt x="402080" y="304816"/>
                      <a:pt x="409478" y="294704"/>
                      <a:pt x="407835" y="284016"/>
                    </a:cubicBezTo>
                    <a:close/>
                    <a:moveTo>
                      <a:pt x="59997" y="63771"/>
                    </a:moveTo>
                    <a:lnTo>
                      <a:pt x="58270" y="52426"/>
                    </a:lnTo>
                    <a:cubicBezTo>
                      <a:pt x="57695" y="48891"/>
                      <a:pt x="60161" y="45685"/>
                      <a:pt x="63614" y="45109"/>
                    </a:cubicBezTo>
                    <a:cubicBezTo>
                      <a:pt x="67149" y="44534"/>
                      <a:pt x="70356" y="47000"/>
                      <a:pt x="70931" y="50453"/>
                    </a:cubicBezTo>
                    <a:lnTo>
                      <a:pt x="72657" y="61798"/>
                    </a:lnTo>
                    <a:lnTo>
                      <a:pt x="59997" y="63771"/>
                    </a:lnTo>
                    <a:close/>
                    <a:moveTo>
                      <a:pt x="189974" y="43876"/>
                    </a:moveTo>
                    <a:lnTo>
                      <a:pt x="188247" y="32530"/>
                    </a:lnTo>
                    <a:cubicBezTo>
                      <a:pt x="187671" y="28995"/>
                      <a:pt x="190138" y="25790"/>
                      <a:pt x="193590" y="25214"/>
                    </a:cubicBezTo>
                    <a:cubicBezTo>
                      <a:pt x="197126" y="24638"/>
                      <a:pt x="200332" y="27105"/>
                      <a:pt x="200907" y="30557"/>
                    </a:cubicBezTo>
                    <a:lnTo>
                      <a:pt x="202634" y="41903"/>
                    </a:lnTo>
                    <a:lnTo>
                      <a:pt x="189974" y="43876"/>
                    </a:lnTo>
                    <a:close/>
                    <a:moveTo>
                      <a:pt x="319950" y="23898"/>
                    </a:moveTo>
                    <a:lnTo>
                      <a:pt x="318224" y="12553"/>
                    </a:lnTo>
                    <a:cubicBezTo>
                      <a:pt x="317649" y="9018"/>
                      <a:pt x="320114" y="5812"/>
                      <a:pt x="323568" y="5237"/>
                    </a:cubicBezTo>
                    <a:cubicBezTo>
                      <a:pt x="327103" y="4661"/>
                      <a:pt x="330309" y="7127"/>
                      <a:pt x="330885" y="10580"/>
                    </a:cubicBezTo>
                    <a:lnTo>
                      <a:pt x="332611" y="21925"/>
                    </a:lnTo>
                    <a:lnTo>
                      <a:pt x="319950" y="23898"/>
                    </a:lnTo>
                    <a:close/>
                    <a:moveTo>
                      <a:pt x="260100" y="87448"/>
                    </a:moveTo>
                    <a:lnTo>
                      <a:pt x="277200" y="199091"/>
                    </a:lnTo>
                    <a:lnTo>
                      <a:pt x="173696" y="214958"/>
                    </a:lnTo>
                    <a:lnTo>
                      <a:pt x="156595" y="103315"/>
                    </a:lnTo>
                    <a:lnTo>
                      <a:pt x="260100" y="87448"/>
                    </a:lnTo>
                    <a:close/>
                    <a:moveTo>
                      <a:pt x="151416" y="104137"/>
                    </a:moveTo>
                    <a:lnTo>
                      <a:pt x="168516" y="215781"/>
                    </a:lnTo>
                    <a:lnTo>
                      <a:pt x="62217" y="232058"/>
                    </a:lnTo>
                    <a:lnTo>
                      <a:pt x="45116" y="120415"/>
                    </a:lnTo>
                    <a:lnTo>
                      <a:pt x="151416" y="104137"/>
                    </a:lnTo>
                    <a:close/>
                    <a:moveTo>
                      <a:pt x="55228" y="69773"/>
                    </a:moveTo>
                    <a:lnTo>
                      <a:pt x="73480" y="66977"/>
                    </a:lnTo>
                    <a:lnTo>
                      <a:pt x="75946" y="83091"/>
                    </a:lnTo>
                    <a:cubicBezTo>
                      <a:pt x="76192" y="84653"/>
                      <a:pt x="75781" y="86215"/>
                      <a:pt x="75042" y="87448"/>
                    </a:cubicBezTo>
                    <a:cubicBezTo>
                      <a:pt x="73644" y="86380"/>
                      <a:pt x="71835" y="85886"/>
                      <a:pt x="69945" y="86215"/>
                    </a:cubicBezTo>
                    <a:cubicBezTo>
                      <a:pt x="66163" y="86790"/>
                      <a:pt x="63614" y="90326"/>
                      <a:pt x="64190" y="94025"/>
                    </a:cubicBezTo>
                    <a:cubicBezTo>
                      <a:pt x="64765" y="97807"/>
                      <a:pt x="68300" y="100355"/>
                      <a:pt x="72000" y="99780"/>
                    </a:cubicBezTo>
                    <a:cubicBezTo>
                      <a:pt x="75617" y="99205"/>
                      <a:pt x="78166" y="95916"/>
                      <a:pt x="77754" y="92299"/>
                    </a:cubicBezTo>
                    <a:cubicBezTo>
                      <a:pt x="80303" y="89750"/>
                      <a:pt x="81619" y="86133"/>
                      <a:pt x="81043" y="82351"/>
                    </a:cubicBezTo>
                    <a:lnTo>
                      <a:pt x="78577" y="66238"/>
                    </a:lnTo>
                    <a:lnTo>
                      <a:pt x="203374" y="47082"/>
                    </a:lnTo>
                    <a:lnTo>
                      <a:pt x="205841" y="63196"/>
                    </a:lnTo>
                    <a:cubicBezTo>
                      <a:pt x="206087" y="64758"/>
                      <a:pt x="205676" y="66320"/>
                      <a:pt x="204936" y="67553"/>
                    </a:cubicBezTo>
                    <a:cubicBezTo>
                      <a:pt x="203539" y="66484"/>
                      <a:pt x="201730" y="65991"/>
                      <a:pt x="199839" y="66320"/>
                    </a:cubicBezTo>
                    <a:cubicBezTo>
                      <a:pt x="196057" y="66895"/>
                      <a:pt x="193509" y="70430"/>
                      <a:pt x="194084" y="74130"/>
                    </a:cubicBezTo>
                    <a:cubicBezTo>
                      <a:pt x="194659" y="77911"/>
                      <a:pt x="198195" y="80460"/>
                      <a:pt x="201894" y="79884"/>
                    </a:cubicBezTo>
                    <a:cubicBezTo>
                      <a:pt x="205512" y="79309"/>
                      <a:pt x="208060" y="76021"/>
                      <a:pt x="207649" y="72403"/>
                    </a:cubicBezTo>
                    <a:cubicBezTo>
                      <a:pt x="210197" y="69855"/>
                      <a:pt x="211513" y="66238"/>
                      <a:pt x="210938" y="62456"/>
                    </a:cubicBezTo>
                    <a:lnTo>
                      <a:pt x="208471" y="46342"/>
                    </a:lnTo>
                    <a:lnTo>
                      <a:pt x="333269" y="27187"/>
                    </a:lnTo>
                    <a:lnTo>
                      <a:pt x="335735" y="43301"/>
                    </a:lnTo>
                    <a:cubicBezTo>
                      <a:pt x="335982" y="44862"/>
                      <a:pt x="335570" y="46424"/>
                      <a:pt x="334831" y="47658"/>
                    </a:cubicBezTo>
                    <a:cubicBezTo>
                      <a:pt x="333433" y="46589"/>
                      <a:pt x="331624" y="46096"/>
                      <a:pt x="329733" y="46424"/>
                    </a:cubicBezTo>
                    <a:cubicBezTo>
                      <a:pt x="325952" y="47000"/>
                      <a:pt x="323403" y="50535"/>
                      <a:pt x="323979" y="54234"/>
                    </a:cubicBezTo>
                    <a:cubicBezTo>
                      <a:pt x="324554" y="58016"/>
                      <a:pt x="328090" y="60565"/>
                      <a:pt x="331789" y="59989"/>
                    </a:cubicBezTo>
                    <a:cubicBezTo>
                      <a:pt x="335406" y="59414"/>
                      <a:pt x="337955" y="56126"/>
                      <a:pt x="337543" y="52508"/>
                    </a:cubicBezTo>
                    <a:cubicBezTo>
                      <a:pt x="340092" y="49960"/>
                      <a:pt x="341408" y="46342"/>
                      <a:pt x="340832" y="42561"/>
                    </a:cubicBezTo>
                    <a:lnTo>
                      <a:pt x="338366" y="26447"/>
                    </a:lnTo>
                    <a:lnTo>
                      <a:pt x="347984" y="24967"/>
                    </a:lnTo>
                    <a:cubicBezTo>
                      <a:pt x="355877" y="23734"/>
                      <a:pt x="363275" y="29160"/>
                      <a:pt x="364509" y="37052"/>
                    </a:cubicBezTo>
                    <a:lnTo>
                      <a:pt x="368866" y="65580"/>
                    </a:lnTo>
                    <a:lnTo>
                      <a:pt x="44130" y="115318"/>
                    </a:lnTo>
                    <a:lnTo>
                      <a:pt x="39773" y="86790"/>
                    </a:lnTo>
                    <a:cubicBezTo>
                      <a:pt x="38540" y="78898"/>
                      <a:pt x="43965" y="71499"/>
                      <a:pt x="51940" y="70266"/>
                    </a:cubicBezTo>
                    <a:lnTo>
                      <a:pt x="55228" y="69773"/>
                    </a:lnTo>
                    <a:close/>
                    <a:moveTo>
                      <a:pt x="59668" y="352006"/>
                    </a:moveTo>
                    <a:cubicBezTo>
                      <a:pt x="51776" y="353239"/>
                      <a:pt x="44376" y="347813"/>
                      <a:pt x="43143" y="339920"/>
                    </a:cubicBezTo>
                    <a:lnTo>
                      <a:pt x="5162" y="92134"/>
                    </a:lnTo>
                    <a:cubicBezTo>
                      <a:pt x="3928" y="84242"/>
                      <a:pt x="9354" y="76843"/>
                      <a:pt x="17247" y="75610"/>
                    </a:cubicBezTo>
                    <a:lnTo>
                      <a:pt x="38868" y="72321"/>
                    </a:lnTo>
                    <a:cubicBezTo>
                      <a:pt x="35580" y="76514"/>
                      <a:pt x="33854" y="81940"/>
                      <a:pt x="34758" y="87612"/>
                    </a:cubicBezTo>
                    <a:lnTo>
                      <a:pt x="72740" y="335399"/>
                    </a:lnTo>
                    <a:cubicBezTo>
                      <a:pt x="73644" y="341071"/>
                      <a:pt x="76850" y="345757"/>
                      <a:pt x="81289" y="348717"/>
                    </a:cubicBezTo>
                    <a:lnTo>
                      <a:pt x="59668" y="352006"/>
                    </a:lnTo>
                    <a:close/>
                    <a:moveTo>
                      <a:pt x="96006" y="346415"/>
                    </a:moveTo>
                    <a:lnTo>
                      <a:pt x="94361" y="346662"/>
                    </a:lnTo>
                    <a:cubicBezTo>
                      <a:pt x="86469" y="347895"/>
                      <a:pt x="79070" y="342469"/>
                      <a:pt x="77837" y="334577"/>
                    </a:cubicBezTo>
                    <a:lnTo>
                      <a:pt x="62956" y="237238"/>
                    </a:lnTo>
                    <a:lnTo>
                      <a:pt x="169256" y="220960"/>
                    </a:lnTo>
                    <a:lnTo>
                      <a:pt x="186356" y="332603"/>
                    </a:lnTo>
                    <a:lnTo>
                      <a:pt x="96006" y="346415"/>
                    </a:lnTo>
                    <a:close/>
                    <a:moveTo>
                      <a:pt x="191535" y="331781"/>
                    </a:moveTo>
                    <a:lnTo>
                      <a:pt x="174435" y="220138"/>
                    </a:lnTo>
                    <a:lnTo>
                      <a:pt x="277940" y="204271"/>
                    </a:lnTo>
                    <a:lnTo>
                      <a:pt x="295040" y="315915"/>
                    </a:lnTo>
                    <a:lnTo>
                      <a:pt x="191535" y="331781"/>
                    </a:lnTo>
                    <a:close/>
                    <a:moveTo>
                      <a:pt x="300220" y="315174"/>
                    </a:moveTo>
                    <a:lnTo>
                      <a:pt x="265197" y="86708"/>
                    </a:lnTo>
                    <a:lnTo>
                      <a:pt x="369771" y="70677"/>
                    </a:lnTo>
                    <a:lnTo>
                      <a:pt x="402573" y="284838"/>
                    </a:lnTo>
                    <a:cubicBezTo>
                      <a:pt x="403806" y="292731"/>
                      <a:pt x="398380" y="300130"/>
                      <a:pt x="390488" y="301363"/>
                    </a:cubicBezTo>
                    <a:lnTo>
                      <a:pt x="300220" y="315174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7B2EEF50-05FB-478F-A31C-921AE1488A13}"/>
                  </a:ext>
                </a:extLst>
              </p:cNvPr>
              <p:cNvSpPr/>
              <p:nvPr/>
            </p:nvSpPr>
            <p:spPr>
              <a:xfrm>
                <a:off x="8566291" y="5665151"/>
                <a:ext cx="11564" cy="11564"/>
              </a:xfrm>
              <a:custGeom>
                <a:avLst/>
                <a:gdLst>
                  <a:gd name="connsiteX0" fmla="*/ 69 w 11564"/>
                  <a:gd name="connsiteY0" fmla="*/ 6646 h 11564"/>
                  <a:gd name="connsiteX1" fmla="*/ 6646 w 11564"/>
                  <a:gd name="connsiteY1" fmla="*/ 11496 h 11564"/>
                  <a:gd name="connsiteX2" fmla="*/ 11496 w 11564"/>
                  <a:gd name="connsiteY2" fmla="*/ 4919 h 11564"/>
                  <a:gd name="connsiteX3" fmla="*/ 4919 w 11564"/>
                  <a:gd name="connsiteY3" fmla="*/ 69 h 11564"/>
                  <a:gd name="connsiteX4" fmla="*/ 69 w 11564"/>
                  <a:gd name="connsiteY4" fmla="*/ 6646 h 1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64" h="11564">
                    <a:moveTo>
                      <a:pt x="69" y="6646"/>
                    </a:moveTo>
                    <a:cubicBezTo>
                      <a:pt x="562" y="9770"/>
                      <a:pt x="3521" y="11989"/>
                      <a:pt x="6646" y="11496"/>
                    </a:cubicBezTo>
                    <a:cubicBezTo>
                      <a:pt x="9770" y="11003"/>
                      <a:pt x="11989" y="8043"/>
                      <a:pt x="11496" y="4919"/>
                    </a:cubicBezTo>
                    <a:cubicBezTo>
                      <a:pt x="11003" y="1795"/>
                      <a:pt x="8043" y="-425"/>
                      <a:pt x="4919" y="69"/>
                    </a:cubicBezTo>
                    <a:cubicBezTo>
                      <a:pt x="1795" y="562"/>
                      <a:pt x="-425" y="3522"/>
                      <a:pt x="69" y="6646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64D23750-C997-44F6-AD6D-1BAF01DFB230}"/>
                  </a:ext>
                </a:extLst>
              </p:cNvPr>
              <p:cNvSpPr/>
              <p:nvPr/>
            </p:nvSpPr>
            <p:spPr>
              <a:xfrm>
                <a:off x="8529624" y="5670742"/>
                <a:ext cx="11564" cy="11564"/>
              </a:xfrm>
              <a:custGeom>
                <a:avLst/>
                <a:gdLst>
                  <a:gd name="connsiteX0" fmla="*/ 11496 w 11564"/>
                  <a:gd name="connsiteY0" fmla="*/ 4919 h 11564"/>
                  <a:gd name="connsiteX1" fmla="*/ 4919 w 11564"/>
                  <a:gd name="connsiteY1" fmla="*/ 69 h 11564"/>
                  <a:gd name="connsiteX2" fmla="*/ 69 w 11564"/>
                  <a:gd name="connsiteY2" fmla="*/ 6646 h 11564"/>
                  <a:gd name="connsiteX3" fmla="*/ 6646 w 11564"/>
                  <a:gd name="connsiteY3" fmla="*/ 11496 h 11564"/>
                  <a:gd name="connsiteX4" fmla="*/ 11496 w 11564"/>
                  <a:gd name="connsiteY4" fmla="*/ 4919 h 1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64" h="11564">
                    <a:moveTo>
                      <a:pt x="11496" y="4919"/>
                    </a:moveTo>
                    <a:cubicBezTo>
                      <a:pt x="11003" y="1795"/>
                      <a:pt x="8043" y="-425"/>
                      <a:pt x="4919" y="69"/>
                    </a:cubicBezTo>
                    <a:cubicBezTo>
                      <a:pt x="1795" y="562"/>
                      <a:pt x="-425" y="3521"/>
                      <a:pt x="69" y="6646"/>
                    </a:cubicBezTo>
                    <a:cubicBezTo>
                      <a:pt x="562" y="9770"/>
                      <a:pt x="3521" y="11989"/>
                      <a:pt x="6646" y="11496"/>
                    </a:cubicBezTo>
                    <a:cubicBezTo>
                      <a:pt x="9770" y="11085"/>
                      <a:pt x="11989" y="8125"/>
                      <a:pt x="11496" y="491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B623D155-5416-451D-9954-E999A03C4D11}"/>
                  </a:ext>
                </a:extLst>
              </p:cNvPr>
              <p:cNvSpPr/>
              <p:nvPr/>
            </p:nvSpPr>
            <p:spPr>
              <a:xfrm>
                <a:off x="8456095" y="5506287"/>
                <a:ext cx="34171" cy="194055"/>
              </a:xfrm>
              <a:custGeom>
                <a:avLst/>
                <a:gdLst>
                  <a:gd name="connsiteX0" fmla="*/ 34136 w 34171"/>
                  <a:gd name="connsiteY0" fmla="*/ 191078 h 194055"/>
                  <a:gd name="connsiteX1" fmla="*/ 5197 w 34171"/>
                  <a:gd name="connsiteY1" fmla="*/ 2237 h 194055"/>
                  <a:gd name="connsiteX2" fmla="*/ 2238 w 34171"/>
                  <a:gd name="connsiteY2" fmla="*/ 18 h 194055"/>
                  <a:gd name="connsiteX3" fmla="*/ 18 w 34171"/>
                  <a:gd name="connsiteY3" fmla="*/ 2977 h 194055"/>
                  <a:gd name="connsiteX4" fmla="*/ 28957 w 34171"/>
                  <a:gd name="connsiteY4" fmla="*/ 191818 h 194055"/>
                  <a:gd name="connsiteX5" fmla="*/ 31916 w 34171"/>
                  <a:gd name="connsiteY5" fmla="*/ 194037 h 194055"/>
                  <a:gd name="connsiteX6" fmla="*/ 34136 w 34171"/>
                  <a:gd name="connsiteY6" fmla="*/ 191078 h 19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71" h="194055">
                    <a:moveTo>
                      <a:pt x="34136" y="191078"/>
                    </a:moveTo>
                    <a:lnTo>
                      <a:pt x="5197" y="2237"/>
                    </a:lnTo>
                    <a:cubicBezTo>
                      <a:pt x="4951" y="840"/>
                      <a:pt x="3635" y="-147"/>
                      <a:pt x="2238" y="18"/>
                    </a:cubicBezTo>
                    <a:cubicBezTo>
                      <a:pt x="840" y="264"/>
                      <a:pt x="-146" y="1580"/>
                      <a:pt x="18" y="2977"/>
                    </a:cubicBezTo>
                    <a:lnTo>
                      <a:pt x="28957" y="191818"/>
                    </a:lnTo>
                    <a:cubicBezTo>
                      <a:pt x="29203" y="193216"/>
                      <a:pt x="30519" y="194202"/>
                      <a:pt x="31916" y="194037"/>
                    </a:cubicBezTo>
                    <a:cubicBezTo>
                      <a:pt x="33314" y="193873"/>
                      <a:pt x="34382" y="192475"/>
                      <a:pt x="34136" y="19107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19FB01AB-C6AA-4ABA-B890-3F95B18BA463}"/>
                  </a:ext>
                </a:extLst>
              </p:cNvPr>
              <p:cNvSpPr/>
              <p:nvPr/>
            </p:nvSpPr>
            <p:spPr>
              <a:xfrm>
                <a:off x="8546673" y="5639799"/>
                <a:ext cx="14853" cy="67942"/>
              </a:xfrm>
              <a:custGeom>
                <a:avLst/>
                <a:gdLst>
                  <a:gd name="connsiteX0" fmla="*/ 38 w 14853"/>
                  <a:gd name="connsiteY0" fmla="*/ 2977 h 67942"/>
                  <a:gd name="connsiteX1" fmla="*/ 9656 w 14853"/>
                  <a:gd name="connsiteY1" fmla="*/ 65705 h 67942"/>
                  <a:gd name="connsiteX2" fmla="*/ 12616 w 14853"/>
                  <a:gd name="connsiteY2" fmla="*/ 67925 h 67942"/>
                  <a:gd name="connsiteX3" fmla="*/ 14836 w 14853"/>
                  <a:gd name="connsiteY3" fmla="*/ 64965 h 67942"/>
                  <a:gd name="connsiteX4" fmla="*/ 5217 w 14853"/>
                  <a:gd name="connsiteY4" fmla="*/ 2238 h 67942"/>
                  <a:gd name="connsiteX5" fmla="*/ 2258 w 14853"/>
                  <a:gd name="connsiteY5" fmla="*/ 18 h 67942"/>
                  <a:gd name="connsiteX6" fmla="*/ 38 w 14853"/>
                  <a:gd name="connsiteY6" fmla="*/ 2977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3" h="67942">
                    <a:moveTo>
                      <a:pt x="38" y="2977"/>
                    </a:moveTo>
                    <a:lnTo>
                      <a:pt x="9656" y="65705"/>
                    </a:lnTo>
                    <a:cubicBezTo>
                      <a:pt x="9903" y="67102"/>
                      <a:pt x="11218" y="68089"/>
                      <a:pt x="12616" y="67925"/>
                    </a:cubicBezTo>
                    <a:cubicBezTo>
                      <a:pt x="14014" y="67760"/>
                      <a:pt x="15000" y="66363"/>
                      <a:pt x="14836" y="64965"/>
                    </a:cubicBezTo>
                    <a:lnTo>
                      <a:pt x="5217" y="2238"/>
                    </a:lnTo>
                    <a:cubicBezTo>
                      <a:pt x="4970" y="840"/>
                      <a:pt x="3655" y="-147"/>
                      <a:pt x="2258" y="18"/>
                    </a:cubicBezTo>
                    <a:cubicBezTo>
                      <a:pt x="778" y="183"/>
                      <a:pt x="-209" y="1498"/>
                      <a:pt x="38" y="297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01850FD4-3E9F-495A-95A4-E4D0E7C85866}"/>
                  </a:ext>
                </a:extLst>
              </p:cNvPr>
              <p:cNvSpPr/>
              <p:nvPr/>
            </p:nvSpPr>
            <p:spPr>
              <a:xfrm>
                <a:off x="8508050" y="5528922"/>
                <a:ext cx="56244" cy="56378"/>
              </a:xfrm>
              <a:custGeom>
                <a:avLst/>
                <a:gdLst>
                  <a:gd name="connsiteX0" fmla="*/ 55760 w 56244"/>
                  <a:gd name="connsiteY0" fmla="*/ 48414 h 56378"/>
                  <a:gd name="connsiteX1" fmla="*/ 55185 w 56244"/>
                  <a:gd name="connsiteY1" fmla="*/ 44796 h 56378"/>
                  <a:gd name="connsiteX2" fmla="*/ 31754 w 56244"/>
                  <a:gd name="connsiteY2" fmla="*/ 27532 h 56378"/>
                  <a:gd name="connsiteX3" fmla="*/ 49019 w 56244"/>
                  <a:gd name="connsiteY3" fmla="*/ 4102 h 56378"/>
                  <a:gd name="connsiteX4" fmla="*/ 48443 w 56244"/>
                  <a:gd name="connsiteY4" fmla="*/ 484 h 56378"/>
                  <a:gd name="connsiteX5" fmla="*/ 44826 w 56244"/>
                  <a:gd name="connsiteY5" fmla="*/ 1060 h 56378"/>
                  <a:gd name="connsiteX6" fmla="*/ 27562 w 56244"/>
                  <a:gd name="connsiteY6" fmla="*/ 24490 h 56378"/>
                  <a:gd name="connsiteX7" fmla="*/ 4131 w 56244"/>
                  <a:gd name="connsiteY7" fmla="*/ 7226 h 56378"/>
                  <a:gd name="connsiteX8" fmla="*/ 514 w 56244"/>
                  <a:gd name="connsiteY8" fmla="*/ 7801 h 56378"/>
                  <a:gd name="connsiteX9" fmla="*/ 21 w 56244"/>
                  <a:gd name="connsiteY9" fmla="*/ 9774 h 56378"/>
                  <a:gd name="connsiteX10" fmla="*/ 1089 w 56244"/>
                  <a:gd name="connsiteY10" fmla="*/ 11500 h 56378"/>
                  <a:gd name="connsiteX11" fmla="*/ 24520 w 56244"/>
                  <a:gd name="connsiteY11" fmla="*/ 28765 h 56378"/>
                  <a:gd name="connsiteX12" fmla="*/ 7255 w 56244"/>
                  <a:gd name="connsiteY12" fmla="*/ 52195 h 56378"/>
                  <a:gd name="connsiteX13" fmla="*/ 6762 w 56244"/>
                  <a:gd name="connsiteY13" fmla="*/ 54168 h 56378"/>
                  <a:gd name="connsiteX14" fmla="*/ 7831 w 56244"/>
                  <a:gd name="connsiteY14" fmla="*/ 55895 h 56378"/>
                  <a:gd name="connsiteX15" fmla="*/ 11448 w 56244"/>
                  <a:gd name="connsiteY15" fmla="*/ 55319 h 56378"/>
                  <a:gd name="connsiteX16" fmla="*/ 28712 w 56244"/>
                  <a:gd name="connsiteY16" fmla="*/ 31889 h 56378"/>
                  <a:gd name="connsiteX17" fmla="*/ 52143 w 56244"/>
                  <a:gd name="connsiteY17" fmla="*/ 49153 h 56378"/>
                  <a:gd name="connsiteX18" fmla="*/ 55760 w 56244"/>
                  <a:gd name="connsiteY18" fmla="*/ 48414 h 5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244" h="56378">
                    <a:moveTo>
                      <a:pt x="55760" y="48414"/>
                    </a:moveTo>
                    <a:cubicBezTo>
                      <a:pt x="56582" y="47263"/>
                      <a:pt x="56336" y="45618"/>
                      <a:pt x="55185" y="44796"/>
                    </a:cubicBezTo>
                    <a:lnTo>
                      <a:pt x="31754" y="27532"/>
                    </a:lnTo>
                    <a:lnTo>
                      <a:pt x="49019" y="4102"/>
                    </a:lnTo>
                    <a:cubicBezTo>
                      <a:pt x="49841" y="2950"/>
                      <a:pt x="49594" y="1306"/>
                      <a:pt x="48443" y="484"/>
                    </a:cubicBezTo>
                    <a:cubicBezTo>
                      <a:pt x="47292" y="-338"/>
                      <a:pt x="45648" y="-91"/>
                      <a:pt x="44826" y="1060"/>
                    </a:cubicBezTo>
                    <a:lnTo>
                      <a:pt x="27562" y="24490"/>
                    </a:lnTo>
                    <a:lnTo>
                      <a:pt x="4131" y="7226"/>
                    </a:lnTo>
                    <a:cubicBezTo>
                      <a:pt x="2980" y="6403"/>
                      <a:pt x="1336" y="6650"/>
                      <a:pt x="514" y="7801"/>
                    </a:cubicBezTo>
                    <a:cubicBezTo>
                      <a:pt x="103" y="8376"/>
                      <a:pt x="-62" y="9116"/>
                      <a:pt x="21" y="9774"/>
                    </a:cubicBezTo>
                    <a:cubicBezTo>
                      <a:pt x="103" y="10432"/>
                      <a:pt x="514" y="11089"/>
                      <a:pt x="1089" y="11500"/>
                    </a:cubicBezTo>
                    <a:lnTo>
                      <a:pt x="24520" y="28765"/>
                    </a:lnTo>
                    <a:lnTo>
                      <a:pt x="7255" y="52195"/>
                    </a:lnTo>
                    <a:cubicBezTo>
                      <a:pt x="6844" y="52771"/>
                      <a:pt x="6680" y="53511"/>
                      <a:pt x="6762" y="54168"/>
                    </a:cubicBezTo>
                    <a:cubicBezTo>
                      <a:pt x="6844" y="54826"/>
                      <a:pt x="7255" y="55484"/>
                      <a:pt x="7831" y="55895"/>
                    </a:cubicBezTo>
                    <a:cubicBezTo>
                      <a:pt x="8982" y="56717"/>
                      <a:pt x="10626" y="56470"/>
                      <a:pt x="11448" y="55319"/>
                    </a:cubicBezTo>
                    <a:lnTo>
                      <a:pt x="28712" y="31889"/>
                    </a:lnTo>
                    <a:lnTo>
                      <a:pt x="52143" y="49153"/>
                    </a:lnTo>
                    <a:cubicBezTo>
                      <a:pt x="53294" y="49811"/>
                      <a:pt x="54938" y="49564"/>
                      <a:pt x="55760" y="48414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848C860E-F58B-45EF-9641-4CF078BBF5BB}"/>
                  </a:ext>
                </a:extLst>
              </p:cNvPr>
              <p:cNvSpPr/>
              <p:nvPr/>
            </p:nvSpPr>
            <p:spPr>
              <a:xfrm>
                <a:off x="8615258" y="5504478"/>
                <a:ext cx="67942" cy="67942"/>
              </a:xfrm>
              <a:custGeom>
                <a:avLst/>
                <a:gdLst>
                  <a:gd name="connsiteX0" fmla="*/ 41371 w 67942"/>
                  <a:gd name="connsiteY0" fmla="*/ 64965 h 67942"/>
                  <a:gd name="connsiteX1" fmla="*/ 36931 w 67942"/>
                  <a:gd name="connsiteY1" fmla="*/ 36191 h 67942"/>
                  <a:gd name="connsiteX2" fmla="*/ 65705 w 67942"/>
                  <a:gd name="connsiteY2" fmla="*/ 31752 h 67942"/>
                  <a:gd name="connsiteX3" fmla="*/ 67925 w 67942"/>
                  <a:gd name="connsiteY3" fmla="*/ 28792 h 67942"/>
                  <a:gd name="connsiteX4" fmla="*/ 64965 w 67942"/>
                  <a:gd name="connsiteY4" fmla="*/ 26573 h 67942"/>
                  <a:gd name="connsiteX5" fmla="*/ 36191 w 67942"/>
                  <a:gd name="connsiteY5" fmla="*/ 31012 h 67942"/>
                  <a:gd name="connsiteX6" fmla="*/ 31752 w 67942"/>
                  <a:gd name="connsiteY6" fmla="*/ 2238 h 67942"/>
                  <a:gd name="connsiteX7" fmla="*/ 28792 w 67942"/>
                  <a:gd name="connsiteY7" fmla="*/ 18 h 67942"/>
                  <a:gd name="connsiteX8" fmla="*/ 26572 w 67942"/>
                  <a:gd name="connsiteY8" fmla="*/ 2978 h 67942"/>
                  <a:gd name="connsiteX9" fmla="*/ 31012 w 67942"/>
                  <a:gd name="connsiteY9" fmla="*/ 31752 h 67942"/>
                  <a:gd name="connsiteX10" fmla="*/ 2238 w 67942"/>
                  <a:gd name="connsiteY10" fmla="*/ 36191 h 67942"/>
                  <a:gd name="connsiteX11" fmla="*/ 18 w 67942"/>
                  <a:gd name="connsiteY11" fmla="*/ 39151 h 67942"/>
                  <a:gd name="connsiteX12" fmla="*/ 2977 w 67942"/>
                  <a:gd name="connsiteY12" fmla="*/ 41371 h 67942"/>
                  <a:gd name="connsiteX13" fmla="*/ 31752 w 67942"/>
                  <a:gd name="connsiteY13" fmla="*/ 36931 h 67942"/>
                  <a:gd name="connsiteX14" fmla="*/ 36191 w 67942"/>
                  <a:gd name="connsiteY14" fmla="*/ 65705 h 67942"/>
                  <a:gd name="connsiteX15" fmla="*/ 39151 w 67942"/>
                  <a:gd name="connsiteY15" fmla="*/ 67925 h 67942"/>
                  <a:gd name="connsiteX16" fmla="*/ 41371 w 67942"/>
                  <a:gd name="connsiteY16" fmla="*/ 64965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942" h="67942">
                    <a:moveTo>
                      <a:pt x="41371" y="64965"/>
                    </a:moveTo>
                    <a:lnTo>
                      <a:pt x="36931" y="36191"/>
                    </a:lnTo>
                    <a:lnTo>
                      <a:pt x="65705" y="31752"/>
                    </a:lnTo>
                    <a:cubicBezTo>
                      <a:pt x="67103" y="31505"/>
                      <a:pt x="68089" y="30190"/>
                      <a:pt x="67925" y="28792"/>
                    </a:cubicBezTo>
                    <a:cubicBezTo>
                      <a:pt x="67678" y="27394"/>
                      <a:pt x="66362" y="26408"/>
                      <a:pt x="64965" y="26573"/>
                    </a:cubicBezTo>
                    <a:lnTo>
                      <a:pt x="36191" y="31012"/>
                    </a:lnTo>
                    <a:lnTo>
                      <a:pt x="31752" y="2238"/>
                    </a:lnTo>
                    <a:cubicBezTo>
                      <a:pt x="31505" y="840"/>
                      <a:pt x="30189" y="-146"/>
                      <a:pt x="28792" y="18"/>
                    </a:cubicBezTo>
                    <a:cubicBezTo>
                      <a:pt x="27394" y="182"/>
                      <a:pt x="26408" y="1580"/>
                      <a:pt x="26572" y="2978"/>
                    </a:cubicBezTo>
                    <a:lnTo>
                      <a:pt x="31012" y="31752"/>
                    </a:lnTo>
                    <a:lnTo>
                      <a:pt x="2238" y="36191"/>
                    </a:lnTo>
                    <a:cubicBezTo>
                      <a:pt x="840" y="36438"/>
                      <a:pt x="-147" y="37753"/>
                      <a:pt x="18" y="39151"/>
                    </a:cubicBezTo>
                    <a:cubicBezTo>
                      <a:pt x="183" y="40548"/>
                      <a:pt x="1579" y="41535"/>
                      <a:pt x="2977" y="41371"/>
                    </a:cubicBezTo>
                    <a:lnTo>
                      <a:pt x="31752" y="36931"/>
                    </a:lnTo>
                    <a:lnTo>
                      <a:pt x="36191" y="65705"/>
                    </a:lnTo>
                    <a:cubicBezTo>
                      <a:pt x="36437" y="67103"/>
                      <a:pt x="37753" y="68089"/>
                      <a:pt x="39151" y="67925"/>
                    </a:cubicBezTo>
                    <a:cubicBezTo>
                      <a:pt x="40630" y="67760"/>
                      <a:pt x="41617" y="66445"/>
                      <a:pt x="41371" y="649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CC92AEA5-0947-4A0E-B18A-2FA85867EBA2}"/>
                  </a:ext>
                </a:extLst>
              </p:cNvPr>
              <p:cNvSpPr/>
              <p:nvPr/>
            </p:nvSpPr>
            <p:spPr>
              <a:xfrm>
                <a:off x="8659878" y="5622370"/>
                <a:ext cx="14854" cy="67942"/>
              </a:xfrm>
              <a:custGeom>
                <a:avLst/>
                <a:gdLst>
                  <a:gd name="connsiteX0" fmla="*/ 38 w 14854"/>
                  <a:gd name="connsiteY0" fmla="*/ 2977 h 67942"/>
                  <a:gd name="connsiteX1" fmla="*/ 9657 w 14854"/>
                  <a:gd name="connsiteY1" fmla="*/ 65705 h 67942"/>
                  <a:gd name="connsiteX2" fmla="*/ 12616 w 14854"/>
                  <a:gd name="connsiteY2" fmla="*/ 67925 h 67942"/>
                  <a:gd name="connsiteX3" fmla="*/ 14836 w 14854"/>
                  <a:gd name="connsiteY3" fmla="*/ 64965 h 67942"/>
                  <a:gd name="connsiteX4" fmla="*/ 5217 w 14854"/>
                  <a:gd name="connsiteY4" fmla="*/ 2238 h 67942"/>
                  <a:gd name="connsiteX5" fmla="*/ 2257 w 14854"/>
                  <a:gd name="connsiteY5" fmla="*/ 18 h 67942"/>
                  <a:gd name="connsiteX6" fmla="*/ 38 w 14854"/>
                  <a:gd name="connsiteY6" fmla="*/ 2977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" h="67942">
                    <a:moveTo>
                      <a:pt x="38" y="2977"/>
                    </a:moveTo>
                    <a:lnTo>
                      <a:pt x="9657" y="65705"/>
                    </a:lnTo>
                    <a:cubicBezTo>
                      <a:pt x="9904" y="67102"/>
                      <a:pt x="11218" y="68089"/>
                      <a:pt x="12616" y="67925"/>
                    </a:cubicBezTo>
                    <a:cubicBezTo>
                      <a:pt x="14014" y="67678"/>
                      <a:pt x="15001" y="66363"/>
                      <a:pt x="14836" y="64965"/>
                    </a:cubicBezTo>
                    <a:lnTo>
                      <a:pt x="5217" y="2238"/>
                    </a:lnTo>
                    <a:cubicBezTo>
                      <a:pt x="4971" y="840"/>
                      <a:pt x="3655" y="-147"/>
                      <a:pt x="2257" y="18"/>
                    </a:cubicBezTo>
                    <a:cubicBezTo>
                      <a:pt x="778" y="264"/>
                      <a:pt x="-208" y="1580"/>
                      <a:pt x="38" y="297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F51ECAFF-DFBB-459A-A08F-528C7A495C35}"/>
                  </a:ext>
                </a:extLst>
              </p:cNvPr>
              <p:cNvSpPr/>
              <p:nvPr/>
            </p:nvSpPr>
            <p:spPr>
              <a:xfrm>
                <a:off x="8723255" y="5493926"/>
                <a:ext cx="88718" cy="178164"/>
              </a:xfrm>
              <a:custGeom>
                <a:avLst/>
                <a:gdLst>
                  <a:gd name="connsiteX0" fmla="*/ 88589 w 88718"/>
                  <a:gd name="connsiteY0" fmla="*/ 159291 h 178164"/>
                  <a:gd name="connsiteX1" fmla="*/ 65487 w 88718"/>
                  <a:gd name="connsiteY1" fmla="*/ 8844 h 178164"/>
                  <a:gd name="connsiteX2" fmla="*/ 53567 w 88718"/>
                  <a:gd name="connsiteY2" fmla="*/ 129 h 178164"/>
                  <a:gd name="connsiteX3" fmla="*/ 8843 w 88718"/>
                  <a:gd name="connsiteY3" fmla="*/ 6952 h 178164"/>
                  <a:gd name="connsiteX4" fmla="*/ 129 w 88718"/>
                  <a:gd name="connsiteY4" fmla="*/ 18873 h 178164"/>
                  <a:gd name="connsiteX5" fmla="*/ 23230 w 88718"/>
                  <a:gd name="connsiteY5" fmla="*/ 169321 h 178164"/>
                  <a:gd name="connsiteX6" fmla="*/ 35152 w 88718"/>
                  <a:gd name="connsiteY6" fmla="*/ 178035 h 178164"/>
                  <a:gd name="connsiteX7" fmla="*/ 79874 w 88718"/>
                  <a:gd name="connsiteY7" fmla="*/ 171212 h 178164"/>
                  <a:gd name="connsiteX8" fmla="*/ 88589 w 88718"/>
                  <a:gd name="connsiteY8" fmla="*/ 159291 h 178164"/>
                  <a:gd name="connsiteX9" fmla="*/ 34411 w 88718"/>
                  <a:gd name="connsiteY9" fmla="*/ 172856 h 178164"/>
                  <a:gd name="connsiteX10" fmla="*/ 28492 w 88718"/>
                  <a:gd name="connsiteY10" fmla="*/ 168499 h 178164"/>
                  <a:gd name="connsiteX11" fmla="*/ 5390 w 88718"/>
                  <a:gd name="connsiteY11" fmla="*/ 18051 h 178164"/>
                  <a:gd name="connsiteX12" fmla="*/ 9747 w 88718"/>
                  <a:gd name="connsiteY12" fmla="*/ 12132 h 178164"/>
                  <a:gd name="connsiteX13" fmla="*/ 54471 w 88718"/>
                  <a:gd name="connsiteY13" fmla="*/ 5309 h 178164"/>
                  <a:gd name="connsiteX14" fmla="*/ 60390 w 88718"/>
                  <a:gd name="connsiteY14" fmla="*/ 9666 h 178164"/>
                  <a:gd name="connsiteX15" fmla="*/ 83491 w 88718"/>
                  <a:gd name="connsiteY15" fmla="*/ 160113 h 178164"/>
                  <a:gd name="connsiteX16" fmla="*/ 79135 w 88718"/>
                  <a:gd name="connsiteY16" fmla="*/ 166032 h 178164"/>
                  <a:gd name="connsiteX17" fmla="*/ 34411 w 88718"/>
                  <a:gd name="connsiteY17" fmla="*/ 172856 h 17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8718" h="178164">
                    <a:moveTo>
                      <a:pt x="88589" y="159291"/>
                    </a:moveTo>
                    <a:lnTo>
                      <a:pt x="65487" y="8844"/>
                    </a:lnTo>
                    <a:cubicBezTo>
                      <a:pt x="64583" y="3171"/>
                      <a:pt x="59321" y="-776"/>
                      <a:pt x="53567" y="129"/>
                    </a:cubicBezTo>
                    <a:lnTo>
                      <a:pt x="8843" y="6952"/>
                    </a:lnTo>
                    <a:cubicBezTo>
                      <a:pt x="3171" y="7857"/>
                      <a:pt x="-776" y="13118"/>
                      <a:pt x="129" y="18873"/>
                    </a:cubicBezTo>
                    <a:lnTo>
                      <a:pt x="23230" y="169321"/>
                    </a:lnTo>
                    <a:cubicBezTo>
                      <a:pt x="24134" y="174993"/>
                      <a:pt x="29396" y="178940"/>
                      <a:pt x="35152" y="178035"/>
                    </a:cubicBezTo>
                    <a:lnTo>
                      <a:pt x="79874" y="171212"/>
                    </a:lnTo>
                    <a:cubicBezTo>
                      <a:pt x="85546" y="170307"/>
                      <a:pt x="89493" y="164964"/>
                      <a:pt x="88589" y="159291"/>
                    </a:cubicBezTo>
                    <a:close/>
                    <a:moveTo>
                      <a:pt x="34411" y="172856"/>
                    </a:moveTo>
                    <a:cubicBezTo>
                      <a:pt x="31534" y="173267"/>
                      <a:pt x="28903" y="171376"/>
                      <a:pt x="28492" y="168499"/>
                    </a:cubicBezTo>
                    <a:lnTo>
                      <a:pt x="5390" y="18051"/>
                    </a:lnTo>
                    <a:cubicBezTo>
                      <a:pt x="4980" y="15174"/>
                      <a:pt x="6953" y="12543"/>
                      <a:pt x="9747" y="12132"/>
                    </a:cubicBezTo>
                    <a:lnTo>
                      <a:pt x="54471" y="5309"/>
                    </a:lnTo>
                    <a:cubicBezTo>
                      <a:pt x="57348" y="4897"/>
                      <a:pt x="59979" y="6788"/>
                      <a:pt x="60390" y="9666"/>
                    </a:cubicBezTo>
                    <a:lnTo>
                      <a:pt x="83491" y="160113"/>
                    </a:lnTo>
                    <a:cubicBezTo>
                      <a:pt x="83903" y="162991"/>
                      <a:pt x="81930" y="165621"/>
                      <a:pt x="79135" y="166032"/>
                    </a:cubicBezTo>
                    <a:lnTo>
                      <a:pt x="34411" y="17285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733741" y="3793257"/>
              <a:ext cx="344880" cy="297033"/>
              <a:chOff x="1733741" y="3793257"/>
              <a:chExt cx="344880" cy="297033"/>
            </a:xfrm>
            <a:grpFill/>
          </p:grpSpPr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0DF623C9-720E-4BF5-BB5F-663ADB995206}"/>
                  </a:ext>
                </a:extLst>
              </p:cNvPr>
              <p:cNvSpPr/>
              <p:nvPr/>
            </p:nvSpPr>
            <p:spPr>
              <a:xfrm>
                <a:off x="1733741" y="3793257"/>
                <a:ext cx="344880" cy="297033"/>
              </a:xfrm>
              <a:custGeom>
                <a:avLst/>
                <a:gdLst>
                  <a:gd name="connsiteX0" fmla="*/ 1 w 344880"/>
                  <a:gd name="connsiteY0" fmla="*/ 16526 h 297033"/>
                  <a:gd name="connsiteX1" fmla="*/ 5920 w 344880"/>
                  <a:gd name="connsiteY1" fmla="*/ 287907 h 297033"/>
                  <a:gd name="connsiteX2" fmla="*/ 15457 w 344880"/>
                  <a:gd name="connsiteY2" fmla="*/ 297032 h 297033"/>
                  <a:gd name="connsiteX3" fmla="*/ 335754 w 344880"/>
                  <a:gd name="connsiteY3" fmla="*/ 290044 h 297033"/>
                  <a:gd name="connsiteX4" fmla="*/ 344879 w 344880"/>
                  <a:gd name="connsiteY4" fmla="*/ 280508 h 297033"/>
                  <a:gd name="connsiteX5" fmla="*/ 338960 w 344880"/>
                  <a:gd name="connsiteY5" fmla="*/ 9127 h 297033"/>
                  <a:gd name="connsiteX6" fmla="*/ 329424 w 344880"/>
                  <a:gd name="connsiteY6" fmla="*/ 1 h 297033"/>
                  <a:gd name="connsiteX7" fmla="*/ 9127 w 344880"/>
                  <a:gd name="connsiteY7" fmla="*/ 6989 h 297033"/>
                  <a:gd name="connsiteX8" fmla="*/ 1 w 344880"/>
                  <a:gd name="connsiteY8" fmla="*/ 16526 h 297033"/>
                  <a:gd name="connsiteX9" fmla="*/ 329506 w 344880"/>
                  <a:gd name="connsiteY9" fmla="*/ 5181 h 297033"/>
                  <a:gd name="connsiteX10" fmla="*/ 333699 w 344880"/>
                  <a:gd name="connsiteY10" fmla="*/ 9209 h 297033"/>
                  <a:gd name="connsiteX11" fmla="*/ 339618 w 344880"/>
                  <a:gd name="connsiteY11" fmla="*/ 280590 h 297033"/>
                  <a:gd name="connsiteX12" fmla="*/ 335589 w 344880"/>
                  <a:gd name="connsiteY12" fmla="*/ 284783 h 297033"/>
                  <a:gd name="connsiteX13" fmla="*/ 15293 w 344880"/>
                  <a:gd name="connsiteY13" fmla="*/ 291771 h 297033"/>
                  <a:gd name="connsiteX14" fmla="*/ 11100 w 344880"/>
                  <a:gd name="connsiteY14" fmla="*/ 287742 h 297033"/>
                  <a:gd name="connsiteX15" fmla="*/ 5180 w 344880"/>
                  <a:gd name="connsiteY15" fmla="*/ 16362 h 297033"/>
                  <a:gd name="connsiteX16" fmla="*/ 9209 w 344880"/>
                  <a:gd name="connsiteY16" fmla="*/ 12169 h 297033"/>
                  <a:gd name="connsiteX17" fmla="*/ 329506 w 344880"/>
                  <a:gd name="connsiteY17" fmla="*/ 5181 h 2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4880" h="297033">
                    <a:moveTo>
                      <a:pt x="1" y="16526"/>
                    </a:moveTo>
                    <a:lnTo>
                      <a:pt x="5920" y="287907"/>
                    </a:lnTo>
                    <a:cubicBezTo>
                      <a:pt x="6003" y="293004"/>
                      <a:pt x="10278" y="297115"/>
                      <a:pt x="15457" y="297032"/>
                    </a:cubicBezTo>
                    <a:lnTo>
                      <a:pt x="335754" y="290044"/>
                    </a:lnTo>
                    <a:cubicBezTo>
                      <a:pt x="340851" y="289962"/>
                      <a:pt x="344962" y="285687"/>
                      <a:pt x="344879" y="280508"/>
                    </a:cubicBezTo>
                    <a:lnTo>
                      <a:pt x="338960" y="9127"/>
                    </a:lnTo>
                    <a:cubicBezTo>
                      <a:pt x="338878" y="4030"/>
                      <a:pt x="334603" y="-81"/>
                      <a:pt x="329424" y="1"/>
                    </a:cubicBezTo>
                    <a:lnTo>
                      <a:pt x="9127" y="6989"/>
                    </a:lnTo>
                    <a:cubicBezTo>
                      <a:pt x="3947" y="7154"/>
                      <a:pt x="-81" y="11429"/>
                      <a:pt x="1" y="16526"/>
                    </a:cubicBezTo>
                    <a:close/>
                    <a:moveTo>
                      <a:pt x="329506" y="5181"/>
                    </a:moveTo>
                    <a:cubicBezTo>
                      <a:pt x="331808" y="5099"/>
                      <a:pt x="333616" y="6907"/>
                      <a:pt x="333699" y="9209"/>
                    </a:cubicBezTo>
                    <a:lnTo>
                      <a:pt x="339618" y="280590"/>
                    </a:lnTo>
                    <a:cubicBezTo>
                      <a:pt x="339700" y="282892"/>
                      <a:pt x="337891" y="284701"/>
                      <a:pt x="335589" y="284783"/>
                    </a:cubicBezTo>
                    <a:lnTo>
                      <a:pt x="15293" y="291771"/>
                    </a:lnTo>
                    <a:cubicBezTo>
                      <a:pt x="12991" y="291853"/>
                      <a:pt x="11182" y="290044"/>
                      <a:pt x="11100" y="287742"/>
                    </a:cubicBezTo>
                    <a:lnTo>
                      <a:pt x="5180" y="16362"/>
                    </a:lnTo>
                    <a:cubicBezTo>
                      <a:pt x="5098" y="14060"/>
                      <a:pt x="6907" y="12251"/>
                      <a:pt x="9209" y="12169"/>
                    </a:cubicBezTo>
                    <a:lnTo>
                      <a:pt x="329506" y="5181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CBB38C95-D57E-4BC4-AC37-9A2C0D69B63A}"/>
                  </a:ext>
                </a:extLst>
              </p:cNvPr>
              <p:cNvSpPr/>
              <p:nvPr/>
            </p:nvSpPr>
            <p:spPr>
              <a:xfrm>
                <a:off x="1806851" y="4006244"/>
                <a:ext cx="36643" cy="46311"/>
              </a:xfrm>
              <a:custGeom>
                <a:avLst/>
                <a:gdLst>
                  <a:gd name="connsiteX0" fmla="*/ 882 w 36643"/>
                  <a:gd name="connsiteY0" fmla="*/ 4465 h 46311"/>
                  <a:gd name="connsiteX1" fmla="*/ 30231 w 36643"/>
                  <a:gd name="connsiteY1" fmla="*/ 30690 h 46311"/>
                  <a:gd name="connsiteX2" fmla="*/ 18393 w 36643"/>
                  <a:gd name="connsiteY2" fmla="*/ 41789 h 46311"/>
                  <a:gd name="connsiteX3" fmla="*/ 18229 w 36643"/>
                  <a:gd name="connsiteY3" fmla="*/ 45488 h 46311"/>
                  <a:gd name="connsiteX4" fmla="*/ 21928 w 36643"/>
                  <a:gd name="connsiteY4" fmla="*/ 45653 h 46311"/>
                  <a:gd name="connsiteX5" fmla="*/ 35822 w 36643"/>
                  <a:gd name="connsiteY5" fmla="*/ 32663 h 46311"/>
                  <a:gd name="connsiteX6" fmla="*/ 36644 w 36643"/>
                  <a:gd name="connsiteY6" fmla="*/ 30690 h 46311"/>
                  <a:gd name="connsiteX7" fmla="*/ 36644 w 36643"/>
                  <a:gd name="connsiteY7" fmla="*/ 30690 h 46311"/>
                  <a:gd name="connsiteX8" fmla="*/ 35740 w 36643"/>
                  <a:gd name="connsiteY8" fmla="*/ 28799 h 46311"/>
                  <a:gd name="connsiteX9" fmla="*/ 4252 w 36643"/>
                  <a:gd name="connsiteY9" fmla="*/ 683 h 46311"/>
                  <a:gd name="connsiteX10" fmla="*/ 553 w 36643"/>
                  <a:gd name="connsiteY10" fmla="*/ 930 h 46311"/>
                  <a:gd name="connsiteX11" fmla="*/ 882 w 36643"/>
                  <a:gd name="connsiteY11" fmla="*/ 4465 h 4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43" h="46311">
                    <a:moveTo>
                      <a:pt x="882" y="4465"/>
                    </a:moveTo>
                    <a:lnTo>
                      <a:pt x="30231" y="30690"/>
                    </a:lnTo>
                    <a:lnTo>
                      <a:pt x="18393" y="41789"/>
                    </a:lnTo>
                    <a:cubicBezTo>
                      <a:pt x="17324" y="42775"/>
                      <a:pt x="17324" y="44419"/>
                      <a:pt x="18229" y="45488"/>
                    </a:cubicBezTo>
                    <a:cubicBezTo>
                      <a:pt x="19215" y="46557"/>
                      <a:pt x="20859" y="46557"/>
                      <a:pt x="21928" y="45653"/>
                    </a:cubicBezTo>
                    <a:lnTo>
                      <a:pt x="35822" y="32663"/>
                    </a:lnTo>
                    <a:cubicBezTo>
                      <a:pt x="36397" y="32170"/>
                      <a:pt x="36644" y="31430"/>
                      <a:pt x="36644" y="30690"/>
                    </a:cubicBezTo>
                    <a:cubicBezTo>
                      <a:pt x="36644" y="30690"/>
                      <a:pt x="36644" y="30690"/>
                      <a:pt x="36644" y="30690"/>
                    </a:cubicBezTo>
                    <a:cubicBezTo>
                      <a:pt x="36644" y="29950"/>
                      <a:pt x="36315" y="29293"/>
                      <a:pt x="35740" y="28799"/>
                    </a:cubicBezTo>
                    <a:lnTo>
                      <a:pt x="4252" y="683"/>
                    </a:lnTo>
                    <a:cubicBezTo>
                      <a:pt x="3184" y="-303"/>
                      <a:pt x="1539" y="-221"/>
                      <a:pt x="553" y="930"/>
                    </a:cubicBezTo>
                    <a:cubicBezTo>
                      <a:pt x="-269" y="1834"/>
                      <a:pt x="-187" y="3478"/>
                      <a:pt x="882" y="44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8C3619A6-415D-4133-A0E2-1562EE501502}"/>
                  </a:ext>
                </a:extLst>
              </p:cNvPr>
              <p:cNvSpPr/>
              <p:nvPr/>
            </p:nvSpPr>
            <p:spPr>
              <a:xfrm>
                <a:off x="1889556" y="4004435"/>
                <a:ext cx="36643" cy="46311"/>
              </a:xfrm>
              <a:custGeom>
                <a:avLst/>
                <a:gdLst>
                  <a:gd name="connsiteX0" fmla="*/ 882 w 36643"/>
                  <a:gd name="connsiteY0" fmla="*/ 4465 h 46311"/>
                  <a:gd name="connsiteX1" fmla="*/ 30231 w 36643"/>
                  <a:gd name="connsiteY1" fmla="*/ 30690 h 46311"/>
                  <a:gd name="connsiteX2" fmla="*/ 18393 w 36643"/>
                  <a:gd name="connsiteY2" fmla="*/ 41789 h 46311"/>
                  <a:gd name="connsiteX3" fmla="*/ 18229 w 36643"/>
                  <a:gd name="connsiteY3" fmla="*/ 45488 h 46311"/>
                  <a:gd name="connsiteX4" fmla="*/ 21928 w 36643"/>
                  <a:gd name="connsiteY4" fmla="*/ 45653 h 46311"/>
                  <a:gd name="connsiteX5" fmla="*/ 35822 w 36643"/>
                  <a:gd name="connsiteY5" fmla="*/ 32663 h 46311"/>
                  <a:gd name="connsiteX6" fmla="*/ 36644 w 36643"/>
                  <a:gd name="connsiteY6" fmla="*/ 30690 h 46311"/>
                  <a:gd name="connsiteX7" fmla="*/ 36644 w 36643"/>
                  <a:gd name="connsiteY7" fmla="*/ 30690 h 46311"/>
                  <a:gd name="connsiteX8" fmla="*/ 35740 w 36643"/>
                  <a:gd name="connsiteY8" fmla="*/ 28799 h 46311"/>
                  <a:gd name="connsiteX9" fmla="*/ 4253 w 36643"/>
                  <a:gd name="connsiteY9" fmla="*/ 683 h 46311"/>
                  <a:gd name="connsiteX10" fmla="*/ 553 w 36643"/>
                  <a:gd name="connsiteY10" fmla="*/ 930 h 46311"/>
                  <a:gd name="connsiteX11" fmla="*/ 882 w 36643"/>
                  <a:gd name="connsiteY11" fmla="*/ 4465 h 4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43" h="46311">
                    <a:moveTo>
                      <a:pt x="882" y="4465"/>
                    </a:moveTo>
                    <a:lnTo>
                      <a:pt x="30231" y="30690"/>
                    </a:lnTo>
                    <a:lnTo>
                      <a:pt x="18393" y="41789"/>
                    </a:lnTo>
                    <a:cubicBezTo>
                      <a:pt x="17324" y="42775"/>
                      <a:pt x="17324" y="44419"/>
                      <a:pt x="18229" y="45488"/>
                    </a:cubicBezTo>
                    <a:cubicBezTo>
                      <a:pt x="19215" y="46557"/>
                      <a:pt x="20859" y="46557"/>
                      <a:pt x="21928" y="45653"/>
                    </a:cubicBezTo>
                    <a:lnTo>
                      <a:pt x="35822" y="32663"/>
                    </a:lnTo>
                    <a:cubicBezTo>
                      <a:pt x="36397" y="32170"/>
                      <a:pt x="36644" y="31430"/>
                      <a:pt x="36644" y="30690"/>
                    </a:cubicBezTo>
                    <a:cubicBezTo>
                      <a:pt x="36644" y="30690"/>
                      <a:pt x="36644" y="30690"/>
                      <a:pt x="36644" y="30690"/>
                    </a:cubicBezTo>
                    <a:cubicBezTo>
                      <a:pt x="36644" y="29950"/>
                      <a:pt x="36315" y="29293"/>
                      <a:pt x="35740" y="28799"/>
                    </a:cubicBezTo>
                    <a:lnTo>
                      <a:pt x="4253" y="683"/>
                    </a:lnTo>
                    <a:cubicBezTo>
                      <a:pt x="3184" y="-303"/>
                      <a:pt x="1540" y="-221"/>
                      <a:pt x="553" y="930"/>
                    </a:cubicBezTo>
                    <a:cubicBezTo>
                      <a:pt x="-269" y="1834"/>
                      <a:pt x="-187" y="3478"/>
                      <a:pt x="882" y="44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3C8212B7-39E8-4FF9-B72D-F8DB341C4C52}"/>
                  </a:ext>
                </a:extLst>
              </p:cNvPr>
              <p:cNvSpPr/>
              <p:nvPr/>
            </p:nvSpPr>
            <p:spPr>
              <a:xfrm>
                <a:off x="1972378" y="4008910"/>
                <a:ext cx="36691" cy="34755"/>
              </a:xfrm>
              <a:custGeom>
                <a:avLst/>
                <a:gdLst>
                  <a:gd name="connsiteX0" fmla="*/ 683 w 36691"/>
                  <a:gd name="connsiteY0" fmla="*/ 1552 h 34755"/>
                  <a:gd name="connsiteX1" fmla="*/ 930 w 36691"/>
                  <a:gd name="connsiteY1" fmla="*/ 5252 h 34755"/>
                  <a:gd name="connsiteX2" fmla="*/ 14577 w 36691"/>
                  <a:gd name="connsiteY2" fmla="*/ 17419 h 34755"/>
                  <a:gd name="connsiteX3" fmla="*/ 1423 w 36691"/>
                  <a:gd name="connsiteY3" fmla="*/ 30244 h 34755"/>
                  <a:gd name="connsiteX4" fmla="*/ 1341 w 36691"/>
                  <a:gd name="connsiteY4" fmla="*/ 33944 h 34755"/>
                  <a:gd name="connsiteX5" fmla="*/ 5040 w 36691"/>
                  <a:gd name="connsiteY5" fmla="*/ 34026 h 34755"/>
                  <a:gd name="connsiteX6" fmla="*/ 18441 w 36691"/>
                  <a:gd name="connsiteY6" fmla="*/ 20954 h 34755"/>
                  <a:gd name="connsiteX7" fmla="*/ 32334 w 36691"/>
                  <a:gd name="connsiteY7" fmla="*/ 33368 h 34755"/>
                  <a:gd name="connsiteX8" fmla="*/ 36034 w 36691"/>
                  <a:gd name="connsiteY8" fmla="*/ 33121 h 34755"/>
                  <a:gd name="connsiteX9" fmla="*/ 36692 w 36691"/>
                  <a:gd name="connsiteY9" fmla="*/ 31313 h 34755"/>
                  <a:gd name="connsiteX10" fmla="*/ 35787 w 36691"/>
                  <a:gd name="connsiteY10" fmla="*/ 29422 h 34755"/>
                  <a:gd name="connsiteX11" fmla="*/ 22140 w 36691"/>
                  <a:gd name="connsiteY11" fmla="*/ 17255 h 34755"/>
                  <a:gd name="connsiteX12" fmla="*/ 35294 w 36691"/>
                  <a:gd name="connsiteY12" fmla="*/ 4430 h 34755"/>
                  <a:gd name="connsiteX13" fmla="*/ 36116 w 36691"/>
                  <a:gd name="connsiteY13" fmla="*/ 2539 h 34755"/>
                  <a:gd name="connsiteX14" fmla="*/ 35376 w 36691"/>
                  <a:gd name="connsiteY14" fmla="*/ 812 h 34755"/>
                  <a:gd name="connsiteX15" fmla="*/ 31677 w 36691"/>
                  <a:gd name="connsiteY15" fmla="*/ 730 h 34755"/>
                  <a:gd name="connsiteX16" fmla="*/ 18276 w 36691"/>
                  <a:gd name="connsiteY16" fmla="*/ 13802 h 34755"/>
                  <a:gd name="connsiteX17" fmla="*/ 4383 w 36691"/>
                  <a:gd name="connsiteY17" fmla="*/ 1388 h 34755"/>
                  <a:gd name="connsiteX18" fmla="*/ 683 w 36691"/>
                  <a:gd name="connsiteY18" fmla="*/ 1552 h 3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91" h="34755">
                    <a:moveTo>
                      <a:pt x="683" y="1552"/>
                    </a:moveTo>
                    <a:cubicBezTo>
                      <a:pt x="-304" y="2621"/>
                      <a:pt x="-221" y="4265"/>
                      <a:pt x="930" y="5252"/>
                    </a:cubicBezTo>
                    <a:lnTo>
                      <a:pt x="14577" y="17419"/>
                    </a:lnTo>
                    <a:lnTo>
                      <a:pt x="1423" y="30244"/>
                    </a:lnTo>
                    <a:cubicBezTo>
                      <a:pt x="354" y="31230"/>
                      <a:pt x="354" y="32875"/>
                      <a:pt x="1341" y="33944"/>
                    </a:cubicBezTo>
                    <a:cubicBezTo>
                      <a:pt x="2327" y="35012"/>
                      <a:pt x="3971" y="35012"/>
                      <a:pt x="5040" y="34026"/>
                    </a:cubicBezTo>
                    <a:lnTo>
                      <a:pt x="18441" y="20954"/>
                    </a:lnTo>
                    <a:lnTo>
                      <a:pt x="32334" y="33368"/>
                    </a:lnTo>
                    <a:cubicBezTo>
                      <a:pt x="33403" y="34354"/>
                      <a:pt x="35047" y="34272"/>
                      <a:pt x="36034" y="33121"/>
                    </a:cubicBezTo>
                    <a:cubicBezTo>
                      <a:pt x="36527" y="32628"/>
                      <a:pt x="36692" y="31971"/>
                      <a:pt x="36692" y="31313"/>
                    </a:cubicBezTo>
                    <a:cubicBezTo>
                      <a:pt x="36692" y="30655"/>
                      <a:pt x="36363" y="29915"/>
                      <a:pt x="35787" y="29422"/>
                    </a:cubicBezTo>
                    <a:lnTo>
                      <a:pt x="22140" y="17255"/>
                    </a:lnTo>
                    <a:lnTo>
                      <a:pt x="35294" y="4430"/>
                    </a:lnTo>
                    <a:cubicBezTo>
                      <a:pt x="35870" y="3936"/>
                      <a:pt x="36116" y="3196"/>
                      <a:pt x="36116" y="2539"/>
                    </a:cubicBezTo>
                    <a:cubicBezTo>
                      <a:pt x="36116" y="1881"/>
                      <a:pt x="35870" y="1305"/>
                      <a:pt x="35376" y="812"/>
                    </a:cubicBezTo>
                    <a:cubicBezTo>
                      <a:pt x="34390" y="-257"/>
                      <a:pt x="32746" y="-257"/>
                      <a:pt x="31677" y="730"/>
                    </a:cubicBezTo>
                    <a:lnTo>
                      <a:pt x="18276" y="13802"/>
                    </a:lnTo>
                    <a:lnTo>
                      <a:pt x="4383" y="1388"/>
                    </a:lnTo>
                    <a:cubicBezTo>
                      <a:pt x="3232" y="401"/>
                      <a:pt x="1587" y="483"/>
                      <a:pt x="683" y="1552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9804F130-2BBD-4D85-926F-ABB43D20C8E4}"/>
                  </a:ext>
                </a:extLst>
              </p:cNvPr>
              <p:cNvSpPr/>
              <p:nvPr/>
            </p:nvSpPr>
            <p:spPr>
              <a:xfrm>
                <a:off x="1803293" y="3843243"/>
                <a:ext cx="7810" cy="124879"/>
              </a:xfrm>
              <a:custGeom>
                <a:avLst/>
                <a:gdLst>
                  <a:gd name="connsiteX0" fmla="*/ 0 w 7810"/>
                  <a:gd name="connsiteY0" fmla="*/ 2631 h 124879"/>
                  <a:gd name="connsiteX1" fmla="*/ 2631 w 7810"/>
                  <a:gd name="connsiteY1" fmla="*/ 122331 h 124879"/>
                  <a:gd name="connsiteX2" fmla="*/ 5262 w 7810"/>
                  <a:gd name="connsiteY2" fmla="*/ 124880 h 124879"/>
                  <a:gd name="connsiteX3" fmla="*/ 7810 w 7810"/>
                  <a:gd name="connsiteY3" fmla="*/ 122249 h 124879"/>
                  <a:gd name="connsiteX4" fmla="*/ 5179 w 7810"/>
                  <a:gd name="connsiteY4" fmla="*/ 2549 h 124879"/>
                  <a:gd name="connsiteX5" fmla="*/ 2549 w 7810"/>
                  <a:gd name="connsiteY5" fmla="*/ 0 h 124879"/>
                  <a:gd name="connsiteX6" fmla="*/ 0 w 7810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0" h="124879">
                    <a:moveTo>
                      <a:pt x="0" y="2631"/>
                    </a:moveTo>
                    <a:lnTo>
                      <a:pt x="2631" y="122331"/>
                    </a:lnTo>
                    <a:cubicBezTo>
                      <a:pt x="2631" y="123811"/>
                      <a:pt x="3864" y="124880"/>
                      <a:pt x="5262" y="124880"/>
                    </a:cubicBezTo>
                    <a:cubicBezTo>
                      <a:pt x="6741" y="124880"/>
                      <a:pt x="7810" y="123647"/>
                      <a:pt x="7810" y="122249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233"/>
                      <a:pt x="0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BF877676-A0A8-4DE0-91CE-4B0F1ED9514C}"/>
                  </a:ext>
                </a:extLst>
              </p:cNvPr>
              <p:cNvSpPr/>
              <p:nvPr/>
            </p:nvSpPr>
            <p:spPr>
              <a:xfrm>
                <a:off x="1824257" y="3842750"/>
                <a:ext cx="8385" cy="150940"/>
              </a:xfrm>
              <a:custGeom>
                <a:avLst/>
                <a:gdLst>
                  <a:gd name="connsiteX0" fmla="*/ 0 w 8385"/>
                  <a:gd name="connsiteY0" fmla="*/ 2713 h 150940"/>
                  <a:gd name="connsiteX1" fmla="*/ 3206 w 8385"/>
                  <a:gd name="connsiteY1" fmla="*/ 148392 h 150940"/>
                  <a:gd name="connsiteX2" fmla="*/ 5837 w 8385"/>
                  <a:gd name="connsiteY2" fmla="*/ 150941 h 150940"/>
                  <a:gd name="connsiteX3" fmla="*/ 8386 w 8385"/>
                  <a:gd name="connsiteY3" fmla="*/ 148310 h 150940"/>
                  <a:gd name="connsiteX4" fmla="*/ 5262 w 8385"/>
                  <a:gd name="connsiteY4" fmla="*/ 2549 h 150940"/>
                  <a:gd name="connsiteX5" fmla="*/ 2631 w 8385"/>
                  <a:gd name="connsiteY5" fmla="*/ 0 h 150940"/>
                  <a:gd name="connsiteX6" fmla="*/ 0 w 8385"/>
                  <a:gd name="connsiteY6" fmla="*/ 2713 h 15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5" h="150940">
                    <a:moveTo>
                      <a:pt x="0" y="2713"/>
                    </a:moveTo>
                    <a:lnTo>
                      <a:pt x="3206" y="148392"/>
                    </a:lnTo>
                    <a:cubicBezTo>
                      <a:pt x="3206" y="149872"/>
                      <a:pt x="4439" y="150941"/>
                      <a:pt x="5837" y="150941"/>
                    </a:cubicBezTo>
                    <a:cubicBezTo>
                      <a:pt x="7317" y="150941"/>
                      <a:pt x="8386" y="149708"/>
                      <a:pt x="8386" y="148310"/>
                    </a:cubicBezTo>
                    <a:lnTo>
                      <a:pt x="5262" y="2549"/>
                    </a:lnTo>
                    <a:cubicBezTo>
                      <a:pt x="5262" y="1069"/>
                      <a:pt x="4028" y="0"/>
                      <a:pt x="2631" y="0"/>
                    </a:cubicBezTo>
                    <a:cubicBezTo>
                      <a:pt x="1151" y="82"/>
                      <a:pt x="0" y="1233"/>
                      <a:pt x="0" y="271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0078CBAE-7FFE-4364-AFBC-E210AA778E9E}"/>
                  </a:ext>
                </a:extLst>
              </p:cNvPr>
              <p:cNvSpPr/>
              <p:nvPr/>
            </p:nvSpPr>
            <p:spPr>
              <a:xfrm>
                <a:off x="1885994" y="3841435"/>
                <a:ext cx="7814" cy="124879"/>
              </a:xfrm>
              <a:custGeom>
                <a:avLst/>
                <a:gdLst>
                  <a:gd name="connsiteX0" fmla="*/ 4 w 7814"/>
                  <a:gd name="connsiteY0" fmla="*/ 2631 h 124879"/>
                  <a:gd name="connsiteX1" fmla="*/ 2635 w 7814"/>
                  <a:gd name="connsiteY1" fmla="*/ 122331 h 124879"/>
                  <a:gd name="connsiteX2" fmla="*/ 5266 w 7814"/>
                  <a:gd name="connsiteY2" fmla="*/ 124880 h 124879"/>
                  <a:gd name="connsiteX3" fmla="*/ 7814 w 7814"/>
                  <a:gd name="connsiteY3" fmla="*/ 122249 h 124879"/>
                  <a:gd name="connsiteX4" fmla="*/ 5184 w 7814"/>
                  <a:gd name="connsiteY4" fmla="*/ 2549 h 124879"/>
                  <a:gd name="connsiteX5" fmla="*/ 2553 w 7814"/>
                  <a:gd name="connsiteY5" fmla="*/ 0 h 124879"/>
                  <a:gd name="connsiteX6" fmla="*/ 4 w 7814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4" h="124879">
                    <a:moveTo>
                      <a:pt x="4" y="2631"/>
                    </a:moveTo>
                    <a:lnTo>
                      <a:pt x="2635" y="122331"/>
                    </a:lnTo>
                    <a:cubicBezTo>
                      <a:pt x="2635" y="123811"/>
                      <a:pt x="3868" y="124880"/>
                      <a:pt x="5266" y="124880"/>
                    </a:cubicBezTo>
                    <a:cubicBezTo>
                      <a:pt x="6746" y="124880"/>
                      <a:pt x="7814" y="123647"/>
                      <a:pt x="7814" y="122249"/>
                    </a:cubicBezTo>
                    <a:lnTo>
                      <a:pt x="5184" y="2549"/>
                    </a:lnTo>
                    <a:cubicBezTo>
                      <a:pt x="5184" y="1069"/>
                      <a:pt x="3950" y="0"/>
                      <a:pt x="2553" y="0"/>
                    </a:cubicBezTo>
                    <a:cubicBezTo>
                      <a:pt x="1073" y="0"/>
                      <a:pt x="-78" y="1233"/>
                      <a:pt x="4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03AFB4AB-0948-46C5-BB2F-EB586CA3D259}"/>
                  </a:ext>
                </a:extLst>
              </p:cNvPr>
              <p:cNvSpPr/>
              <p:nvPr/>
            </p:nvSpPr>
            <p:spPr>
              <a:xfrm>
                <a:off x="1906958" y="3841024"/>
                <a:ext cx="8389" cy="150858"/>
              </a:xfrm>
              <a:custGeom>
                <a:avLst/>
                <a:gdLst>
                  <a:gd name="connsiteX0" fmla="*/ 4 w 8389"/>
                  <a:gd name="connsiteY0" fmla="*/ 2631 h 150858"/>
                  <a:gd name="connsiteX1" fmla="*/ 3210 w 8389"/>
                  <a:gd name="connsiteY1" fmla="*/ 148310 h 150858"/>
                  <a:gd name="connsiteX2" fmla="*/ 5841 w 8389"/>
                  <a:gd name="connsiteY2" fmla="*/ 150859 h 150858"/>
                  <a:gd name="connsiteX3" fmla="*/ 8390 w 8389"/>
                  <a:gd name="connsiteY3" fmla="*/ 148228 h 150858"/>
                  <a:gd name="connsiteX4" fmla="*/ 5184 w 8389"/>
                  <a:gd name="connsiteY4" fmla="*/ 2549 h 150858"/>
                  <a:gd name="connsiteX5" fmla="*/ 2553 w 8389"/>
                  <a:gd name="connsiteY5" fmla="*/ 0 h 150858"/>
                  <a:gd name="connsiteX6" fmla="*/ 4 w 8389"/>
                  <a:gd name="connsiteY6" fmla="*/ 2631 h 15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9" h="150858">
                    <a:moveTo>
                      <a:pt x="4" y="2631"/>
                    </a:moveTo>
                    <a:lnTo>
                      <a:pt x="3210" y="148310"/>
                    </a:lnTo>
                    <a:cubicBezTo>
                      <a:pt x="3210" y="149790"/>
                      <a:pt x="4444" y="150859"/>
                      <a:pt x="5841" y="150859"/>
                    </a:cubicBezTo>
                    <a:cubicBezTo>
                      <a:pt x="7321" y="150859"/>
                      <a:pt x="8390" y="149625"/>
                      <a:pt x="8390" y="148228"/>
                    </a:cubicBezTo>
                    <a:lnTo>
                      <a:pt x="5184" y="2549"/>
                    </a:lnTo>
                    <a:cubicBezTo>
                      <a:pt x="5184" y="1069"/>
                      <a:pt x="3950" y="0"/>
                      <a:pt x="2553" y="0"/>
                    </a:cubicBezTo>
                    <a:cubicBezTo>
                      <a:pt x="1073" y="0"/>
                      <a:pt x="-78" y="1151"/>
                      <a:pt x="4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7A4C6FFF-D374-4BD7-9115-60114E53EFFD}"/>
                  </a:ext>
                </a:extLst>
              </p:cNvPr>
              <p:cNvSpPr/>
              <p:nvPr/>
            </p:nvSpPr>
            <p:spPr>
              <a:xfrm>
                <a:off x="1968621" y="3839626"/>
                <a:ext cx="7810" cy="124879"/>
              </a:xfrm>
              <a:custGeom>
                <a:avLst/>
                <a:gdLst>
                  <a:gd name="connsiteX0" fmla="*/ 0 w 7810"/>
                  <a:gd name="connsiteY0" fmla="*/ 2631 h 124879"/>
                  <a:gd name="connsiteX1" fmla="*/ 2631 w 7810"/>
                  <a:gd name="connsiteY1" fmla="*/ 122331 h 124879"/>
                  <a:gd name="connsiteX2" fmla="*/ 5262 w 7810"/>
                  <a:gd name="connsiteY2" fmla="*/ 124880 h 124879"/>
                  <a:gd name="connsiteX3" fmla="*/ 7810 w 7810"/>
                  <a:gd name="connsiteY3" fmla="*/ 122249 h 124879"/>
                  <a:gd name="connsiteX4" fmla="*/ 5179 w 7810"/>
                  <a:gd name="connsiteY4" fmla="*/ 2549 h 124879"/>
                  <a:gd name="connsiteX5" fmla="*/ 2549 w 7810"/>
                  <a:gd name="connsiteY5" fmla="*/ 0 h 124879"/>
                  <a:gd name="connsiteX6" fmla="*/ 0 w 7810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0" h="124879">
                    <a:moveTo>
                      <a:pt x="0" y="2631"/>
                    </a:moveTo>
                    <a:lnTo>
                      <a:pt x="2631" y="122331"/>
                    </a:lnTo>
                    <a:cubicBezTo>
                      <a:pt x="2631" y="123811"/>
                      <a:pt x="3864" y="124880"/>
                      <a:pt x="5262" y="124880"/>
                    </a:cubicBezTo>
                    <a:cubicBezTo>
                      <a:pt x="6741" y="124880"/>
                      <a:pt x="7810" y="123647"/>
                      <a:pt x="7810" y="122249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233"/>
                      <a:pt x="0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D1029CD4-38F3-4BD3-808B-26E356243CB9}"/>
                  </a:ext>
                </a:extLst>
              </p:cNvPr>
              <p:cNvSpPr/>
              <p:nvPr/>
            </p:nvSpPr>
            <p:spPr>
              <a:xfrm>
                <a:off x="1989585" y="3839215"/>
                <a:ext cx="8385" cy="150858"/>
              </a:xfrm>
              <a:custGeom>
                <a:avLst/>
                <a:gdLst>
                  <a:gd name="connsiteX0" fmla="*/ 0 w 8385"/>
                  <a:gd name="connsiteY0" fmla="*/ 2631 h 150858"/>
                  <a:gd name="connsiteX1" fmla="*/ 3206 w 8385"/>
                  <a:gd name="connsiteY1" fmla="*/ 148310 h 150858"/>
                  <a:gd name="connsiteX2" fmla="*/ 5837 w 8385"/>
                  <a:gd name="connsiteY2" fmla="*/ 150859 h 150858"/>
                  <a:gd name="connsiteX3" fmla="*/ 8386 w 8385"/>
                  <a:gd name="connsiteY3" fmla="*/ 148228 h 150858"/>
                  <a:gd name="connsiteX4" fmla="*/ 5179 w 8385"/>
                  <a:gd name="connsiteY4" fmla="*/ 2549 h 150858"/>
                  <a:gd name="connsiteX5" fmla="*/ 2549 w 8385"/>
                  <a:gd name="connsiteY5" fmla="*/ 0 h 150858"/>
                  <a:gd name="connsiteX6" fmla="*/ 0 w 8385"/>
                  <a:gd name="connsiteY6" fmla="*/ 2631 h 15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5" h="150858">
                    <a:moveTo>
                      <a:pt x="0" y="2631"/>
                    </a:moveTo>
                    <a:lnTo>
                      <a:pt x="3206" y="148310"/>
                    </a:lnTo>
                    <a:cubicBezTo>
                      <a:pt x="3206" y="149790"/>
                      <a:pt x="4439" y="150859"/>
                      <a:pt x="5837" y="150859"/>
                    </a:cubicBezTo>
                    <a:cubicBezTo>
                      <a:pt x="7235" y="150859"/>
                      <a:pt x="8386" y="149625"/>
                      <a:pt x="8386" y="148228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151"/>
                      <a:pt x="0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9B408A30-02A8-4C07-8134-55363949EDF3}"/>
                </a:ext>
              </a:extLst>
            </p:cNvPr>
            <p:cNvSpPr/>
            <p:nvPr/>
          </p:nvSpPr>
          <p:spPr>
            <a:xfrm>
              <a:off x="5640020" y="5799196"/>
              <a:ext cx="399820" cy="359816"/>
            </a:xfrm>
            <a:custGeom>
              <a:avLst/>
              <a:gdLst>
                <a:gd name="connsiteX0" fmla="*/ 66686 w 399820"/>
                <a:gd name="connsiteY0" fmla="*/ 32914 h 359816"/>
                <a:gd name="connsiteX1" fmla="*/ 96447 w 399820"/>
                <a:gd name="connsiteY1" fmla="*/ 54124 h 359816"/>
                <a:gd name="connsiteX2" fmla="*/ 101791 w 399820"/>
                <a:gd name="connsiteY2" fmla="*/ 78870 h 359816"/>
                <a:gd name="connsiteX3" fmla="*/ 76716 w 399820"/>
                <a:gd name="connsiteY3" fmla="*/ 123758 h 359816"/>
                <a:gd name="connsiteX4" fmla="*/ 77292 w 399820"/>
                <a:gd name="connsiteY4" fmla="*/ 125731 h 359816"/>
                <a:gd name="connsiteX5" fmla="*/ 35035 w 399820"/>
                <a:gd name="connsiteY5" fmla="*/ 134938 h 359816"/>
                <a:gd name="connsiteX6" fmla="*/ 14235 w 399820"/>
                <a:gd name="connsiteY6" fmla="*/ 123593 h 359816"/>
                <a:gd name="connsiteX7" fmla="*/ 423 w 399820"/>
                <a:gd name="connsiteY7" fmla="*/ 145132 h 359816"/>
                <a:gd name="connsiteX8" fmla="*/ 21963 w 399820"/>
                <a:gd name="connsiteY8" fmla="*/ 158944 h 359816"/>
                <a:gd name="connsiteX9" fmla="*/ 36186 w 399820"/>
                <a:gd name="connsiteY9" fmla="*/ 139953 h 359816"/>
                <a:gd name="connsiteX10" fmla="*/ 79018 w 399820"/>
                <a:gd name="connsiteY10" fmla="*/ 130663 h 359816"/>
                <a:gd name="connsiteX11" fmla="*/ 123001 w 399820"/>
                <a:gd name="connsiteY11" fmla="*/ 153436 h 359816"/>
                <a:gd name="connsiteX12" fmla="*/ 145856 w 399820"/>
                <a:gd name="connsiteY12" fmla="*/ 138638 h 359816"/>
                <a:gd name="connsiteX13" fmla="*/ 217956 w 399820"/>
                <a:gd name="connsiteY13" fmla="*/ 184923 h 359816"/>
                <a:gd name="connsiteX14" fmla="*/ 211790 w 399820"/>
                <a:gd name="connsiteY14" fmla="*/ 223645 h 359816"/>
                <a:gd name="connsiteX15" fmla="*/ 233905 w 399820"/>
                <a:gd name="connsiteY15" fmla="*/ 256694 h 359816"/>
                <a:gd name="connsiteX16" fmla="*/ 199623 w 399820"/>
                <a:gd name="connsiteY16" fmla="*/ 309967 h 359816"/>
                <a:gd name="connsiteX17" fmla="*/ 178987 w 399820"/>
                <a:gd name="connsiteY17" fmla="*/ 306103 h 359816"/>
                <a:gd name="connsiteX18" fmla="*/ 158188 w 399820"/>
                <a:gd name="connsiteY18" fmla="*/ 338412 h 359816"/>
                <a:gd name="connsiteX19" fmla="*/ 190497 w 399820"/>
                <a:gd name="connsiteY19" fmla="*/ 359212 h 359816"/>
                <a:gd name="connsiteX20" fmla="*/ 211297 w 399820"/>
                <a:gd name="connsiteY20" fmla="*/ 326903 h 359816"/>
                <a:gd name="connsiteX21" fmla="*/ 203733 w 399820"/>
                <a:gd name="connsiteY21" fmla="*/ 313256 h 359816"/>
                <a:gd name="connsiteX22" fmla="*/ 238344 w 399820"/>
                <a:gd name="connsiteY22" fmla="*/ 259489 h 359816"/>
                <a:gd name="connsiteX23" fmla="*/ 276573 w 399820"/>
                <a:gd name="connsiteY23" fmla="*/ 265326 h 359816"/>
                <a:gd name="connsiteX24" fmla="*/ 319405 w 399820"/>
                <a:gd name="connsiteY24" fmla="*/ 212546 h 359816"/>
                <a:gd name="connsiteX25" fmla="*/ 364786 w 399820"/>
                <a:gd name="connsiteY25" fmla="*/ 202681 h 359816"/>
                <a:gd name="connsiteX26" fmla="*/ 385586 w 399820"/>
                <a:gd name="connsiteY26" fmla="*/ 214026 h 359816"/>
                <a:gd name="connsiteX27" fmla="*/ 399397 w 399820"/>
                <a:gd name="connsiteY27" fmla="*/ 192486 h 359816"/>
                <a:gd name="connsiteX28" fmla="*/ 377858 w 399820"/>
                <a:gd name="connsiteY28" fmla="*/ 178675 h 359816"/>
                <a:gd name="connsiteX29" fmla="*/ 363635 w 399820"/>
                <a:gd name="connsiteY29" fmla="*/ 197666 h 359816"/>
                <a:gd name="connsiteX30" fmla="*/ 319158 w 399820"/>
                <a:gd name="connsiteY30" fmla="*/ 207367 h 359816"/>
                <a:gd name="connsiteX31" fmla="*/ 318172 w 399820"/>
                <a:gd name="connsiteY31" fmla="*/ 200625 h 359816"/>
                <a:gd name="connsiteX32" fmla="*/ 297043 w 399820"/>
                <a:gd name="connsiteY32" fmla="*/ 168234 h 359816"/>
                <a:gd name="connsiteX33" fmla="*/ 345713 w 399820"/>
                <a:gd name="connsiteY33" fmla="*/ 92435 h 359816"/>
                <a:gd name="connsiteX34" fmla="*/ 362484 w 399820"/>
                <a:gd name="connsiteY34" fmla="*/ 94161 h 359816"/>
                <a:gd name="connsiteX35" fmla="*/ 383283 w 399820"/>
                <a:gd name="connsiteY35" fmla="*/ 61852 h 359816"/>
                <a:gd name="connsiteX36" fmla="*/ 350974 w 399820"/>
                <a:gd name="connsiteY36" fmla="*/ 41053 h 359816"/>
                <a:gd name="connsiteX37" fmla="*/ 330174 w 399820"/>
                <a:gd name="connsiteY37" fmla="*/ 73362 h 359816"/>
                <a:gd name="connsiteX38" fmla="*/ 341191 w 399820"/>
                <a:gd name="connsiteY38" fmla="*/ 89804 h 359816"/>
                <a:gd name="connsiteX39" fmla="*/ 292686 w 399820"/>
                <a:gd name="connsiteY39" fmla="*/ 165274 h 359816"/>
                <a:gd name="connsiteX40" fmla="*/ 253389 w 399820"/>
                <a:gd name="connsiteY40" fmla="*/ 158862 h 359816"/>
                <a:gd name="connsiteX41" fmla="*/ 220669 w 399820"/>
                <a:gd name="connsiteY41" fmla="*/ 180483 h 359816"/>
                <a:gd name="connsiteX42" fmla="*/ 186797 w 399820"/>
                <a:gd name="connsiteY42" fmla="*/ 158780 h 359816"/>
                <a:gd name="connsiteX43" fmla="*/ 218695 w 399820"/>
                <a:gd name="connsiteY43" fmla="*/ 109206 h 359816"/>
                <a:gd name="connsiteX44" fmla="*/ 243112 w 399820"/>
                <a:gd name="connsiteY44" fmla="*/ 111919 h 359816"/>
                <a:gd name="connsiteX45" fmla="*/ 272791 w 399820"/>
                <a:gd name="connsiteY45" fmla="*/ 65716 h 359816"/>
                <a:gd name="connsiteX46" fmla="*/ 226588 w 399820"/>
                <a:gd name="connsiteY46" fmla="*/ 36038 h 359816"/>
                <a:gd name="connsiteX47" fmla="*/ 196910 w 399820"/>
                <a:gd name="connsiteY47" fmla="*/ 82241 h 359816"/>
                <a:gd name="connsiteX48" fmla="*/ 214092 w 399820"/>
                <a:gd name="connsiteY48" fmla="*/ 106740 h 359816"/>
                <a:gd name="connsiteX49" fmla="*/ 182440 w 399820"/>
                <a:gd name="connsiteY49" fmla="*/ 155984 h 359816"/>
                <a:gd name="connsiteX50" fmla="*/ 148569 w 399820"/>
                <a:gd name="connsiteY50" fmla="*/ 134199 h 359816"/>
                <a:gd name="connsiteX51" fmla="*/ 152597 w 399820"/>
                <a:gd name="connsiteY51" fmla="*/ 107233 h 359816"/>
                <a:gd name="connsiteX52" fmla="*/ 106805 w 399820"/>
                <a:gd name="connsiteY52" fmla="*/ 77472 h 359816"/>
                <a:gd name="connsiteX53" fmla="*/ 101462 w 399820"/>
                <a:gd name="connsiteY53" fmla="*/ 53055 h 359816"/>
                <a:gd name="connsiteX54" fmla="*/ 119713 w 399820"/>
                <a:gd name="connsiteY54" fmla="*/ 21404 h 359816"/>
                <a:gd name="connsiteX55" fmla="*/ 87403 w 399820"/>
                <a:gd name="connsiteY55" fmla="*/ 605 h 359816"/>
                <a:gd name="connsiteX56" fmla="*/ 66686 w 399820"/>
                <a:gd name="connsiteY56" fmla="*/ 32914 h 359816"/>
                <a:gd name="connsiteX57" fmla="*/ 206200 w 399820"/>
                <a:gd name="connsiteY57" fmla="*/ 328054 h 359816"/>
                <a:gd name="connsiteX58" fmla="*/ 189428 w 399820"/>
                <a:gd name="connsiteY58" fmla="*/ 354115 h 359816"/>
                <a:gd name="connsiteX59" fmla="*/ 163367 w 399820"/>
                <a:gd name="connsiteY59" fmla="*/ 337344 h 359816"/>
                <a:gd name="connsiteX60" fmla="*/ 180138 w 399820"/>
                <a:gd name="connsiteY60" fmla="*/ 311283 h 359816"/>
                <a:gd name="connsiteX61" fmla="*/ 206200 w 399820"/>
                <a:gd name="connsiteY61" fmla="*/ 328054 h 359816"/>
                <a:gd name="connsiteX62" fmla="*/ 335354 w 399820"/>
                <a:gd name="connsiteY62" fmla="*/ 72293 h 359816"/>
                <a:gd name="connsiteX63" fmla="*/ 352125 w 399820"/>
                <a:gd name="connsiteY63" fmla="*/ 46232 h 359816"/>
                <a:gd name="connsiteX64" fmla="*/ 378186 w 399820"/>
                <a:gd name="connsiteY64" fmla="*/ 63003 h 359816"/>
                <a:gd name="connsiteX65" fmla="*/ 361415 w 399820"/>
                <a:gd name="connsiteY65" fmla="*/ 89064 h 359816"/>
                <a:gd name="connsiteX66" fmla="*/ 335354 w 399820"/>
                <a:gd name="connsiteY66" fmla="*/ 72293 h 359816"/>
                <a:gd name="connsiteX67" fmla="*/ 379008 w 399820"/>
                <a:gd name="connsiteY67" fmla="*/ 183772 h 359816"/>
                <a:gd name="connsiteX68" fmla="*/ 394382 w 399820"/>
                <a:gd name="connsiteY68" fmla="*/ 193638 h 359816"/>
                <a:gd name="connsiteX69" fmla="*/ 384517 w 399820"/>
                <a:gd name="connsiteY69" fmla="*/ 209011 h 359816"/>
                <a:gd name="connsiteX70" fmla="*/ 369143 w 399820"/>
                <a:gd name="connsiteY70" fmla="*/ 199146 h 359816"/>
                <a:gd name="connsiteX71" fmla="*/ 379008 w 399820"/>
                <a:gd name="connsiteY71" fmla="*/ 183772 h 359816"/>
                <a:gd name="connsiteX72" fmla="*/ 254540 w 399820"/>
                <a:gd name="connsiteY72" fmla="*/ 163959 h 359816"/>
                <a:gd name="connsiteX73" fmla="*/ 292111 w 399820"/>
                <a:gd name="connsiteY73" fmla="*/ 170947 h 359816"/>
                <a:gd name="connsiteX74" fmla="*/ 313157 w 399820"/>
                <a:gd name="connsiteY74" fmla="*/ 201612 h 359816"/>
                <a:gd name="connsiteX75" fmla="*/ 275504 w 399820"/>
                <a:gd name="connsiteY75" fmla="*/ 260229 h 359816"/>
                <a:gd name="connsiteX76" fmla="*/ 238837 w 399820"/>
                <a:gd name="connsiteY76" fmla="*/ 253817 h 359816"/>
                <a:gd name="connsiteX77" fmla="*/ 216887 w 399820"/>
                <a:gd name="connsiteY77" fmla="*/ 222576 h 359816"/>
                <a:gd name="connsiteX78" fmla="*/ 254540 w 399820"/>
                <a:gd name="connsiteY78" fmla="*/ 163959 h 359816"/>
                <a:gd name="connsiteX79" fmla="*/ 202089 w 399820"/>
                <a:gd name="connsiteY79" fmla="*/ 81090 h 359816"/>
                <a:gd name="connsiteX80" fmla="*/ 227821 w 399820"/>
                <a:gd name="connsiteY80" fmla="*/ 41053 h 359816"/>
                <a:gd name="connsiteX81" fmla="*/ 267858 w 399820"/>
                <a:gd name="connsiteY81" fmla="*/ 66785 h 359816"/>
                <a:gd name="connsiteX82" fmla="*/ 242126 w 399820"/>
                <a:gd name="connsiteY82" fmla="*/ 106822 h 359816"/>
                <a:gd name="connsiteX83" fmla="*/ 202089 w 399820"/>
                <a:gd name="connsiteY83" fmla="*/ 81090 h 359816"/>
                <a:gd name="connsiteX84" fmla="*/ 20812 w 399820"/>
                <a:gd name="connsiteY84" fmla="*/ 153847 h 359816"/>
                <a:gd name="connsiteX85" fmla="*/ 5438 w 399820"/>
                <a:gd name="connsiteY85" fmla="*/ 143982 h 359816"/>
                <a:gd name="connsiteX86" fmla="*/ 15304 w 399820"/>
                <a:gd name="connsiteY86" fmla="*/ 128608 h 359816"/>
                <a:gd name="connsiteX87" fmla="*/ 30677 w 399820"/>
                <a:gd name="connsiteY87" fmla="*/ 138473 h 359816"/>
                <a:gd name="connsiteX88" fmla="*/ 20812 w 399820"/>
                <a:gd name="connsiteY88" fmla="*/ 153847 h 359816"/>
                <a:gd name="connsiteX89" fmla="*/ 147583 w 399820"/>
                <a:gd name="connsiteY89" fmla="*/ 108302 h 359816"/>
                <a:gd name="connsiteX90" fmla="*/ 121850 w 399820"/>
                <a:gd name="connsiteY90" fmla="*/ 148339 h 359816"/>
                <a:gd name="connsiteX91" fmla="*/ 81813 w 399820"/>
                <a:gd name="connsiteY91" fmla="*/ 122606 h 359816"/>
                <a:gd name="connsiteX92" fmla="*/ 107545 w 399820"/>
                <a:gd name="connsiteY92" fmla="*/ 82569 h 359816"/>
                <a:gd name="connsiteX93" fmla="*/ 147583 w 399820"/>
                <a:gd name="connsiteY93" fmla="*/ 108302 h 359816"/>
                <a:gd name="connsiteX94" fmla="*/ 114698 w 399820"/>
                <a:gd name="connsiteY94" fmla="*/ 22473 h 359816"/>
                <a:gd name="connsiteX95" fmla="*/ 97926 w 399820"/>
                <a:gd name="connsiteY95" fmla="*/ 48534 h 359816"/>
                <a:gd name="connsiteX96" fmla="*/ 71865 w 399820"/>
                <a:gd name="connsiteY96" fmla="*/ 31763 h 359816"/>
                <a:gd name="connsiteX97" fmla="*/ 88637 w 399820"/>
                <a:gd name="connsiteY97" fmla="*/ 5702 h 359816"/>
                <a:gd name="connsiteX98" fmla="*/ 114698 w 399820"/>
                <a:gd name="connsiteY98" fmla="*/ 22473 h 35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99820" h="359816">
                  <a:moveTo>
                    <a:pt x="66686" y="32914"/>
                  </a:moveTo>
                  <a:cubicBezTo>
                    <a:pt x="69645" y="46643"/>
                    <a:pt x="82717" y="55768"/>
                    <a:pt x="96447" y="54124"/>
                  </a:cubicBezTo>
                  <a:lnTo>
                    <a:pt x="101791" y="78870"/>
                  </a:lnTo>
                  <a:cubicBezTo>
                    <a:pt x="83539" y="85283"/>
                    <a:pt x="72523" y="104438"/>
                    <a:pt x="76716" y="123758"/>
                  </a:cubicBezTo>
                  <a:cubicBezTo>
                    <a:pt x="76880" y="124415"/>
                    <a:pt x="77045" y="125073"/>
                    <a:pt x="77292" y="125731"/>
                  </a:cubicBezTo>
                  <a:lnTo>
                    <a:pt x="35035" y="134938"/>
                  </a:lnTo>
                  <a:cubicBezTo>
                    <a:pt x="31911" y="126635"/>
                    <a:pt x="23114" y="121620"/>
                    <a:pt x="14235" y="123593"/>
                  </a:cubicBezTo>
                  <a:cubicBezTo>
                    <a:pt x="4452" y="125731"/>
                    <a:pt x="-1714" y="135349"/>
                    <a:pt x="423" y="145132"/>
                  </a:cubicBezTo>
                  <a:cubicBezTo>
                    <a:pt x="2561" y="154916"/>
                    <a:pt x="12180" y="161082"/>
                    <a:pt x="21963" y="158944"/>
                  </a:cubicBezTo>
                  <a:cubicBezTo>
                    <a:pt x="30842" y="156971"/>
                    <a:pt x="36761" y="148832"/>
                    <a:pt x="36186" y="139953"/>
                  </a:cubicBezTo>
                  <a:lnTo>
                    <a:pt x="79018" y="130663"/>
                  </a:lnTo>
                  <a:cubicBezTo>
                    <a:pt x="86170" y="147517"/>
                    <a:pt x="104504" y="157464"/>
                    <a:pt x="123001" y="153436"/>
                  </a:cubicBezTo>
                  <a:cubicBezTo>
                    <a:pt x="132538" y="151381"/>
                    <a:pt x="140512" y="145873"/>
                    <a:pt x="145856" y="138638"/>
                  </a:cubicBezTo>
                  <a:lnTo>
                    <a:pt x="217956" y="184923"/>
                  </a:lnTo>
                  <a:cubicBezTo>
                    <a:pt x="211379" y="196268"/>
                    <a:pt x="208830" y="209915"/>
                    <a:pt x="211790" y="223645"/>
                  </a:cubicBezTo>
                  <a:cubicBezTo>
                    <a:pt x="214749" y="237210"/>
                    <a:pt x="222560" y="248802"/>
                    <a:pt x="233905" y="256694"/>
                  </a:cubicBezTo>
                  <a:lnTo>
                    <a:pt x="199623" y="309967"/>
                  </a:lnTo>
                  <a:cubicBezTo>
                    <a:pt x="193703" y="306103"/>
                    <a:pt x="186386" y="304541"/>
                    <a:pt x="178987" y="306103"/>
                  </a:cubicBezTo>
                  <a:cubicBezTo>
                    <a:pt x="164354" y="309310"/>
                    <a:pt x="155064" y="323779"/>
                    <a:pt x="158188" y="338412"/>
                  </a:cubicBezTo>
                  <a:cubicBezTo>
                    <a:pt x="161394" y="353046"/>
                    <a:pt x="175863" y="362336"/>
                    <a:pt x="190497" y="359212"/>
                  </a:cubicBezTo>
                  <a:cubicBezTo>
                    <a:pt x="205131" y="356006"/>
                    <a:pt x="214421" y="341536"/>
                    <a:pt x="211297" y="326903"/>
                  </a:cubicBezTo>
                  <a:cubicBezTo>
                    <a:pt x="210146" y="321477"/>
                    <a:pt x="207432" y="316873"/>
                    <a:pt x="203733" y="313256"/>
                  </a:cubicBezTo>
                  <a:lnTo>
                    <a:pt x="238344" y="259489"/>
                  </a:lnTo>
                  <a:cubicBezTo>
                    <a:pt x="249936" y="266066"/>
                    <a:pt x="263419" y="268121"/>
                    <a:pt x="276573" y="265326"/>
                  </a:cubicBezTo>
                  <a:cubicBezTo>
                    <a:pt x="301894" y="259818"/>
                    <a:pt x="319241" y="237457"/>
                    <a:pt x="319405" y="212546"/>
                  </a:cubicBezTo>
                  <a:lnTo>
                    <a:pt x="364786" y="202681"/>
                  </a:lnTo>
                  <a:cubicBezTo>
                    <a:pt x="367910" y="210984"/>
                    <a:pt x="376707" y="215999"/>
                    <a:pt x="385586" y="214026"/>
                  </a:cubicBezTo>
                  <a:cubicBezTo>
                    <a:pt x="395369" y="211888"/>
                    <a:pt x="401535" y="202270"/>
                    <a:pt x="399397" y="192486"/>
                  </a:cubicBezTo>
                  <a:cubicBezTo>
                    <a:pt x="397260" y="182703"/>
                    <a:pt x="387641" y="176537"/>
                    <a:pt x="377858" y="178675"/>
                  </a:cubicBezTo>
                  <a:cubicBezTo>
                    <a:pt x="368979" y="180648"/>
                    <a:pt x="363059" y="188787"/>
                    <a:pt x="363635" y="197666"/>
                  </a:cubicBezTo>
                  <a:lnTo>
                    <a:pt x="319158" y="207367"/>
                  </a:lnTo>
                  <a:cubicBezTo>
                    <a:pt x="318994" y="205147"/>
                    <a:pt x="318665" y="202845"/>
                    <a:pt x="318172" y="200625"/>
                  </a:cubicBezTo>
                  <a:cubicBezTo>
                    <a:pt x="315294" y="187472"/>
                    <a:pt x="307813" y="176126"/>
                    <a:pt x="297043" y="168234"/>
                  </a:cubicBezTo>
                  <a:lnTo>
                    <a:pt x="345713" y="92435"/>
                  </a:lnTo>
                  <a:cubicBezTo>
                    <a:pt x="350810" y="94737"/>
                    <a:pt x="356647" y="95477"/>
                    <a:pt x="362484" y="94161"/>
                  </a:cubicBezTo>
                  <a:cubicBezTo>
                    <a:pt x="377118" y="90955"/>
                    <a:pt x="386407" y="76486"/>
                    <a:pt x="383283" y="61852"/>
                  </a:cubicBezTo>
                  <a:cubicBezTo>
                    <a:pt x="380077" y="47218"/>
                    <a:pt x="365608" y="37929"/>
                    <a:pt x="350974" y="41053"/>
                  </a:cubicBezTo>
                  <a:cubicBezTo>
                    <a:pt x="336340" y="44259"/>
                    <a:pt x="327051" y="58728"/>
                    <a:pt x="330174" y="73362"/>
                  </a:cubicBezTo>
                  <a:cubicBezTo>
                    <a:pt x="331655" y="80268"/>
                    <a:pt x="335765" y="86022"/>
                    <a:pt x="341191" y="89804"/>
                  </a:cubicBezTo>
                  <a:lnTo>
                    <a:pt x="292686" y="165274"/>
                  </a:lnTo>
                  <a:cubicBezTo>
                    <a:pt x="280847" y="158204"/>
                    <a:pt x="267036" y="155902"/>
                    <a:pt x="253389" y="158862"/>
                  </a:cubicBezTo>
                  <a:cubicBezTo>
                    <a:pt x="239660" y="161822"/>
                    <a:pt x="228232" y="169878"/>
                    <a:pt x="220669" y="180483"/>
                  </a:cubicBezTo>
                  <a:lnTo>
                    <a:pt x="186797" y="158780"/>
                  </a:lnTo>
                  <a:lnTo>
                    <a:pt x="218695" y="109206"/>
                  </a:lnTo>
                  <a:cubicBezTo>
                    <a:pt x="226095" y="112577"/>
                    <a:pt x="234563" y="113810"/>
                    <a:pt x="243112" y="111919"/>
                  </a:cubicBezTo>
                  <a:cubicBezTo>
                    <a:pt x="264076" y="107398"/>
                    <a:pt x="277395" y="86598"/>
                    <a:pt x="272791" y="65716"/>
                  </a:cubicBezTo>
                  <a:cubicBezTo>
                    <a:pt x="268269" y="44752"/>
                    <a:pt x="247469" y="31434"/>
                    <a:pt x="226588" y="36038"/>
                  </a:cubicBezTo>
                  <a:cubicBezTo>
                    <a:pt x="205624" y="40559"/>
                    <a:pt x="192306" y="61359"/>
                    <a:pt x="196910" y="82241"/>
                  </a:cubicBezTo>
                  <a:cubicBezTo>
                    <a:pt x="199211" y="92764"/>
                    <a:pt x="205624" y="101396"/>
                    <a:pt x="214092" y="106740"/>
                  </a:cubicBezTo>
                  <a:lnTo>
                    <a:pt x="182440" y="155984"/>
                  </a:lnTo>
                  <a:lnTo>
                    <a:pt x="148569" y="134199"/>
                  </a:lnTo>
                  <a:cubicBezTo>
                    <a:pt x="152926" y="126224"/>
                    <a:pt x="154653" y="116769"/>
                    <a:pt x="152597" y="107233"/>
                  </a:cubicBezTo>
                  <a:cubicBezTo>
                    <a:pt x="148076" y="86434"/>
                    <a:pt x="127605" y="73197"/>
                    <a:pt x="106805" y="77472"/>
                  </a:cubicBezTo>
                  <a:lnTo>
                    <a:pt x="101462" y="53055"/>
                  </a:lnTo>
                  <a:cubicBezTo>
                    <a:pt x="114616" y="48863"/>
                    <a:pt x="122672" y="35215"/>
                    <a:pt x="119713" y="21404"/>
                  </a:cubicBezTo>
                  <a:cubicBezTo>
                    <a:pt x="116506" y="6770"/>
                    <a:pt x="102037" y="-2520"/>
                    <a:pt x="87403" y="605"/>
                  </a:cubicBezTo>
                  <a:cubicBezTo>
                    <a:pt x="72852" y="3810"/>
                    <a:pt x="63480" y="18280"/>
                    <a:pt x="66686" y="32914"/>
                  </a:cubicBezTo>
                  <a:close/>
                  <a:moveTo>
                    <a:pt x="206200" y="328054"/>
                  </a:moveTo>
                  <a:cubicBezTo>
                    <a:pt x="208748" y="339892"/>
                    <a:pt x="201267" y="351566"/>
                    <a:pt x="189428" y="354115"/>
                  </a:cubicBezTo>
                  <a:cubicBezTo>
                    <a:pt x="177589" y="356664"/>
                    <a:pt x="165916" y="349182"/>
                    <a:pt x="163367" y="337344"/>
                  </a:cubicBezTo>
                  <a:cubicBezTo>
                    <a:pt x="160818" y="325505"/>
                    <a:pt x="168300" y="313831"/>
                    <a:pt x="180138" y="311283"/>
                  </a:cubicBezTo>
                  <a:cubicBezTo>
                    <a:pt x="191977" y="308734"/>
                    <a:pt x="203651" y="316215"/>
                    <a:pt x="206200" y="328054"/>
                  </a:cubicBezTo>
                  <a:close/>
                  <a:moveTo>
                    <a:pt x="335354" y="72293"/>
                  </a:moveTo>
                  <a:cubicBezTo>
                    <a:pt x="332805" y="60454"/>
                    <a:pt x="340287" y="48781"/>
                    <a:pt x="352125" y="46232"/>
                  </a:cubicBezTo>
                  <a:cubicBezTo>
                    <a:pt x="363964" y="43683"/>
                    <a:pt x="375638" y="51164"/>
                    <a:pt x="378186" y="63003"/>
                  </a:cubicBezTo>
                  <a:cubicBezTo>
                    <a:pt x="380735" y="74841"/>
                    <a:pt x="373254" y="86515"/>
                    <a:pt x="361415" y="89064"/>
                  </a:cubicBezTo>
                  <a:cubicBezTo>
                    <a:pt x="349577" y="91613"/>
                    <a:pt x="337902" y="84131"/>
                    <a:pt x="335354" y="72293"/>
                  </a:cubicBezTo>
                  <a:close/>
                  <a:moveTo>
                    <a:pt x="379008" y="183772"/>
                  </a:moveTo>
                  <a:cubicBezTo>
                    <a:pt x="385997" y="182292"/>
                    <a:pt x="392820" y="186649"/>
                    <a:pt x="394382" y="193638"/>
                  </a:cubicBezTo>
                  <a:cubicBezTo>
                    <a:pt x="395862" y="200625"/>
                    <a:pt x="391505" y="207449"/>
                    <a:pt x="384517" y="209011"/>
                  </a:cubicBezTo>
                  <a:cubicBezTo>
                    <a:pt x="377528" y="210491"/>
                    <a:pt x="370705" y="206134"/>
                    <a:pt x="369143" y="199146"/>
                  </a:cubicBezTo>
                  <a:cubicBezTo>
                    <a:pt x="367663" y="192158"/>
                    <a:pt x="372103" y="185252"/>
                    <a:pt x="379008" y="183772"/>
                  </a:cubicBezTo>
                  <a:close/>
                  <a:moveTo>
                    <a:pt x="254540" y="163959"/>
                  </a:moveTo>
                  <a:cubicBezTo>
                    <a:pt x="267611" y="161082"/>
                    <a:pt x="280930" y="163630"/>
                    <a:pt x="292111" y="170947"/>
                  </a:cubicBezTo>
                  <a:cubicBezTo>
                    <a:pt x="302881" y="178017"/>
                    <a:pt x="310362" y="188951"/>
                    <a:pt x="313157" y="201612"/>
                  </a:cubicBezTo>
                  <a:cubicBezTo>
                    <a:pt x="318911" y="228167"/>
                    <a:pt x="302058" y="254392"/>
                    <a:pt x="275504" y="260229"/>
                  </a:cubicBezTo>
                  <a:cubicBezTo>
                    <a:pt x="262843" y="263024"/>
                    <a:pt x="249854" y="260722"/>
                    <a:pt x="238837" y="253817"/>
                  </a:cubicBezTo>
                  <a:cubicBezTo>
                    <a:pt x="227492" y="246747"/>
                    <a:pt x="219682" y="235648"/>
                    <a:pt x="216887" y="222576"/>
                  </a:cubicBezTo>
                  <a:cubicBezTo>
                    <a:pt x="211132" y="196022"/>
                    <a:pt x="227985" y="169796"/>
                    <a:pt x="254540" y="163959"/>
                  </a:cubicBezTo>
                  <a:close/>
                  <a:moveTo>
                    <a:pt x="202089" y="81090"/>
                  </a:moveTo>
                  <a:cubicBezTo>
                    <a:pt x="198142" y="63003"/>
                    <a:pt x="209652" y="44999"/>
                    <a:pt x="227821" y="41053"/>
                  </a:cubicBezTo>
                  <a:cubicBezTo>
                    <a:pt x="245907" y="37107"/>
                    <a:pt x="263912" y="48616"/>
                    <a:pt x="267858" y="66785"/>
                  </a:cubicBezTo>
                  <a:cubicBezTo>
                    <a:pt x="271804" y="84872"/>
                    <a:pt x="260294" y="102876"/>
                    <a:pt x="242126" y="106822"/>
                  </a:cubicBezTo>
                  <a:cubicBezTo>
                    <a:pt x="223957" y="110768"/>
                    <a:pt x="206035" y="99176"/>
                    <a:pt x="202089" y="81090"/>
                  </a:cubicBezTo>
                  <a:close/>
                  <a:moveTo>
                    <a:pt x="20812" y="153847"/>
                  </a:moveTo>
                  <a:cubicBezTo>
                    <a:pt x="13824" y="155327"/>
                    <a:pt x="7000" y="150970"/>
                    <a:pt x="5438" y="143982"/>
                  </a:cubicBezTo>
                  <a:cubicBezTo>
                    <a:pt x="3958" y="136994"/>
                    <a:pt x="8316" y="130170"/>
                    <a:pt x="15304" y="128608"/>
                  </a:cubicBezTo>
                  <a:cubicBezTo>
                    <a:pt x="22292" y="127128"/>
                    <a:pt x="29115" y="131486"/>
                    <a:pt x="30677" y="138473"/>
                  </a:cubicBezTo>
                  <a:cubicBezTo>
                    <a:pt x="32157" y="145462"/>
                    <a:pt x="27718" y="152367"/>
                    <a:pt x="20812" y="153847"/>
                  </a:cubicBezTo>
                  <a:close/>
                  <a:moveTo>
                    <a:pt x="147583" y="108302"/>
                  </a:moveTo>
                  <a:cubicBezTo>
                    <a:pt x="151529" y="126388"/>
                    <a:pt x="140019" y="144393"/>
                    <a:pt x="121850" y="148339"/>
                  </a:cubicBezTo>
                  <a:cubicBezTo>
                    <a:pt x="103764" y="152285"/>
                    <a:pt x="85759" y="140775"/>
                    <a:pt x="81813" y="122606"/>
                  </a:cubicBezTo>
                  <a:cubicBezTo>
                    <a:pt x="77867" y="104520"/>
                    <a:pt x="89376" y="86515"/>
                    <a:pt x="107545" y="82569"/>
                  </a:cubicBezTo>
                  <a:cubicBezTo>
                    <a:pt x="125632" y="78706"/>
                    <a:pt x="143636" y="90215"/>
                    <a:pt x="147583" y="108302"/>
                  </a:cubicBezTo>
                  <a:close/>
                  <a:moveTo>
                    <a:pt x="114698" y="22473"/>
                  </a:moveTo>
                  <a:cubicBezTo>
                    <a:pt x="117246" y="34311"/>
                    <a:pt x="109765" y="45985"/>
                    <a:pt x="97926" y="48534"/>
                  </a:cubicBezTo>
                  <a:cubicBezTo>
                    <a:pt x="86088" y="51082"/>
                    <a:pt x="74414" y="43601"/>
                    <a:pt x="71865" y="31763"/>
                  </a:cubicBezTo>
                  <a:cubicBezTo>
                    <a:pt x="69317" y="19924"/>
                    <a:pt x="76798" y="8250"/>
                    <a:pt x="88637" y="5702"/>
                  </a:cubicBezTo>
                  <a:cubicBezTo>
                    <a:pt x="100393" y="3153"/>
                    <a:pt x="112067" y="10716"/>
                    <a:pt x="114698" y="22473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85091C5B-4ABB-4752-8D03-022E298247E8}"/>
                </a:ext>
              </a:extLst>
            </p:cNvPr>
            <p:cNvSpPr/>
            <p:nvPr/>
          </p:nvSpPr>
          <p:spPr>
            <a:xfrm>
              <a:off x="494729" y="6619534"/>
              <a:ext cx="372255" cy="391903"/>
            </a:xfrm>
            <a:custGeom>
              <a:avLst/>
              <a:gdLst>
                <a:gd name="connsiteX0" fmla="*/ 345125 w 372255"/>
                <a:gd name="connsiteY0" fmla="*/ 88624 h 391903"/>
                <a:gd name="connsiteX1" fmla="*/ 318077 w 372255"/>
                <a:gd name="connsiteY1" fmla="*/ 113206 h 391903"/>
                <a:gd name="connsiteX2" fmla="*/ 292756 w 372255"/>
                <a:gd name="connsiteY2" fmla="*/ 113206 h 391903"/>
                <a:gd name="connsiteX3" fmla="*/ 254199 w 372255"/>
                <a:gd name="connsiteY3" fmla="*/ 79170 h 391903"/>
                <a:gd name="connsiteX4" fmla="*/ 252143 w 372255"/>
                <a:gd name="connsiteY4" fmla="*/ 79252 h 391903"/>
                <a:gd name="connsiteX5" fmla="*/ 252143 w 372255"/>
                <a:gd name="connsiteY5" fmla="*/ 36009 h 391903"/>
                <a:gd name="connsiteX6" fmla="*/ 267681 w 372255"/>
                <a:gd name="connsiteY6" fmla="*/ 18087 h 391903"/>
                <a:gd name="connsiteX7" fmla="*/ 249595 w 372255"/>
                <a:gd name="connsiteY7" fmla="*/ 0 h 391903"/>
                <a:gd name="connsiteX8" fmla="*/ 231508 w 372255"/>
                <a:gd name="connsiteY8" fmla="*/ 18087 h 391903"/>
                <a:gd name="connsiteX9" fmla="*/ 247046 w 372255"/>
                <a:gd name="connsiteY9" fmla="*/ 36009 h 391903"/>
                <a:gd name="connsiteX10" fmla="*/ 247046 w 372255"/>
                <a:gd name="connsiteY10" fmla="*/ 79828 h 391903"/>
                <a:gd name="connsiteX11" fmla="*/ 215477 w 372255"/>
                <a:gd name="connsiteY11" fmla="*/ 117974 h 391903"/>
                <a:gd name="connsiteX12" fmla="*/ 225096 w 372255"/>
                <a:gd name="connsiteY12" fmla="*/ 143460 h 391903"/>
                <a:gd name="connsiteX13" fmla="*/ 164506 w 372255"/>
                <a:gd name="connsiteY13" fmla="*/ 204050 h 391903"/>
                <a:gd name="connsiteX14" fmla="*/ 127921 w 372255"/>
                <a:gd name="connsiteY14" fmla="*/ 189827 h 391903"/>
                <a:gd name="connsiteX15" fmla="*/ 90926 w 372255"/>
                <a:gd name="connsiteY15" fmla="*/ 204461 h 391903"/>
                <a:gd name="connsiteX16" fmla="*/ 46121 w 372255"/>
                <a:gd name="connsiteY16" fmla="*/ 159655 h 391903"/>
                <a:gd name="connsiteX17" fmla="*/ 54260 w 372255"/>
                <a:gd name="connsiteY17" fmla="*/ 140336 h 391903"/>
                <a:gd name="connsiteX18" fmla="*/ 27130 w 372255"/>
                <a:gd name="connsiteY18" fmla="*/ 113206 h 391903"/>
                <a:gd name="connsiteX19" fmla="*/ 0 w 372255"/>
                <a:gd name="connsiteY19" fmla="*/ 140336 h 391903"/>
                <a:gd name="connsiteX20" fmla="*/ 27130 w 372255"/>
                <a:gd name="connsiteY20" fmla="*/ 167465 h 391903"/>
                <a:gd name="connsiteX21" fmla="*/ 42092 w 372255"/>
                <a:gd name="connsiteY21" fmla="*/ 162944 h 391903"/>
                <a:gd name="connsiteX22" fmla="*/ 87309 w 372255"/>
                <a:gd name="connsiteY22" fmla="*/ 208160 h 391903"/>
                <a:gd name="connsiteX23" fmla="*/ 73497 w 372255"/>
                <a:gd name="connsiteY23" fmla="*/ 244334 h 391903"/>
                <a:gd name="connsiteX24" fmla="*/ 115919 w 372255"/>
                <a:gd name="connsiteY24" fmla="*/ 297442 h 391903"/>
                <a:gd name="connsiteX25" fmla="*/ 115919 w 372255"/>
                <a:gd name="connsiteY25" fmla="*/ 343892 h 391903"/>
                <a:gd name="connsiteX26" fmla="*/ 100381 w 372255"/>
                <a:gd name="connsiteY26" fmla="*/ 361814 h 391903"/>
                <a:gd name="connsiteX27" fmla="*/ 118467 w 372255"/>
                <a:gd name="connsiteY27" fmla="*/ 379901 h 391903"/>
                <a:gd name="connsiteX28" fmla="*/ 136554 w 372255"/>
                <a:gd name="connsiteY28" fmla="*/ 361814 h 391903"/>
                <a:gd name="connsiteX29" fmla="*/ 121016 w 372255"/>
                <a:gd name="connsiteY29" fmla="*/ 343892 h 391903"/>
                <a:gd name="connsiteX30" fmla="*/ 121016 w 372255"/>
                <a:gd name="connsiteY30" fmla="*/ 298347 h 391903"/>
                <a:gd name="connsiteX31" fmla="*/ 127839 w 372255"/>
                <a:gd name="connsiteY31" fmla="*/ 298840 h 391903"/>
                <a:gd name="connsiteX32" fmla="*/ 163930 w 372255"/>
                <a:gd name="connsiteY32" fmla="*/ 285028 h 391903"/>
                <a:gd name="connsiteX33" fmla="*/ 227644 w 372255"/>
                <a:gd name="connsiteY33" fmla="*/ 348742 h 391903"/>
                <a:gd name="connsiteX34" fmla="*/ 222383 w 372255"/>
                <a:gd name="connsiteY34" fmla="*/ 364773 h 391903"/>
                <a:gd name="connsiteX35" fmla="*/ 249513 w 372255"/>
                <a:gd name="connsiteY35" fmla="*/ 391903 h 391903"/>
                <a:gd name="connsiteX36" fmla="*/ 276643 w 372255"/>
                <a:gd name="connsiteY36" fmla="*/ 364773 h 391903"/>
                <a:gd name="connsiteX37" fmla="*/ 249513 w 372255"/>
                <a:gd name="connsiteY37" fmla="*/ 337644 h 391903"/>
                <a:gd name="connsiteX38" fmla="*/ 231097 w 372255"/>
                <a:gd name="connsiteY38" fmla="*/ 344878 h 391903"/>
                <a:gd name="connsiteX39" fmla="*/ 167630 w 372255"/>
                <a:gd name="connsiteY39" fmla="*/ 281411 h 391903"/>
                <a:gd name="connsiteX40" fmla="*/ 182263 w 372255"/>
                <a:gd name="connsiteY40" fmla="*/ 244416 h 391903"/>
                <a:gd name="connsiteX41" fmla="*/ 168041 w 372255"/>
                <a:gd name="connsiteY41" fmla="*/ 207832 h 391903"/>
                <a:gd name="connsiteX42" fmla="*/ 196486 w 372255"/>
                <a:gd name="connsiteY42" fmla="*/ 179386 h 391903"/>
                <a:gd name="connsiteX43" fmla="*/ 238167 w 372255"/>
                <a:gd name="connsiteY43" fmla="*/ 221067 h 391903"/>
                <a:gd name="connsiteX44" fmla="*/ 230357 w 372255"/>
                <a:gd name="connsiteY44" fmla="*/ 244416 h 391903"/>
                <a:gd name="connsiteX45" fmla="*/ 269243 w 372255"/>
                <a:gd name="connsiteY45" fmla="*/ 283302 h 391903"/>
                <a:gd name="connsiteX46" fmla="*/ 308130 w 372255"/>
                <a:gd name="connsiteY46" fmla="*/ 244416 h 391903"/>
                <a:gd name="connsiteX47" fmla="*/ 269243 w 372255"/>
                <a:gd name="connsiteY47" fmla="*/ 205529 h 391903"/>
                <a:gd name="connsiteX48" fmla="*/ 241620 w 372255"/>
                <a:gd name="connsiteY48" fmla="*/ 217121 h 391903"/>
                <a:gd name="connsiteX49" fmla="*/ 200268 w 372255"/>
                <a:gd name="connsiteY49" fmla="*/ 175686 h 391903"/>
                <a:gd name="connsiteX50" fmla="*/ 228713 w 372255"/>
                <a:gd name="connsiteY50" fmla="*/ 147242 h 391903"/>
                <a:gd name="connsiteX51" fmla="*/ 254281 w 372255"/>
                <a:gd name="connsiteY51" fmla="*/ 156860 h 391903"/>
                <a:gd name="connsiteX52" fmla="*/ 293085 w 372255"/>
                <a:gd name="connsiteY52" fmla="*/ 118385 h 391903"/>
                <a:gd name="connsiteX53" fmla="*/ 318077 w 372255"/>
                <a:gd name="connsiteY53" fmla="*/ 118385 h 391903"/>
                <a:gd name="connsiteX54" fmla="*/ 345125 w 372255"/>
                <a:gd name="connsiteY54" fmla="*/ 142966 h 391903"/>
                <a:gd name="connsiteX55" fmla="*/ 372255 w 372255"/>
                <a:gd name="connsiteY55" fmla="*/ 115837 h 391903"/>
                <a:gd name="connsiteX56" fmla="*/ 345125 w 372255"/>
                <a:gd name="connsiteY56" fmla="*/ 88624 h 391903"/>
                <a:gd name="connsiteX57" fmla="*/ 27130 w 372255"/>
                <a:gd name="connsiteY57" fmla="*/ 162286 h 391903"/>
                <a:gd name="connsiteX58" fmla="*/ 5179 w 372255"/>
                <a:gd name="connsiteY58" fmla="*/ 140336 h 391903"/>
                <a:gd name="connsiteX59" fmla="*/ 27130 w 372255"/>
                <a:gd name="connsiteY59" fmla="*/ 118385 h 391903"/>
                <a:gd name="connsiteX60" fmla="*/ 49080 w 372255"/>
                <a:gd name="connsiteY60" fmla="*/ 140336 h 391903"/>
                <a:gd name="connsiteX61" fmla="*/ 27130 w 372255"/>
                <a:gd name="connsiteY61" fmla="*/ 162286 h 391903"/>
                <a:gd name="connsiteX62" fmla="*/ 249595 w 372255"/>
                <a:gd name="connsiteY62" fmla="*/ 342823 h 391903"/>
                <a:gd name="connsiteX63" fmla="*/ 271545 w 372255"/>
                <a:gd name="connsiteY63" fmla="*/ 364773 h 391903"/>
                <a:gd name="connsiteX64" fmla="*/ 249595 w 372255"/>
                <a:gd name="connsiteY64" fmla="*/ 386724 h 391903"/>
                <a:gd name="connsiteX65" fmla="*/ 227644 w 372255"/>
                <a:gd name="connsiteY65" fmla="*/ 364773 h 391903"/>
                <a:gd name="connsiteX66" fmla="*/ 249595 w 372255"/>
                <a:gd name="connsiteY66" fmla="*/ 342823 h 391903"/>
                <a:gd name="connsiteX67" fmla="*/ 131457 w 372255"/>
                <a:gd name="connsiteY67" fmla="*/ 361814 h 391903"/>
                <a:gd name="connsiteX68" fmla="*/ 118549 w 372255"/>
                <a:gd name="connsiteY68" fmla="*/ 374721 h 391903"/>
                <a:gd name="connsiteX69" fmla="*/ 105642 w 372255"/>
                <a:gd name="connsiteY69" fmla="*/ 361814 h 391903"/>
                <a:gd name="connsiteX70" fmla="*/ 118549 w 372255"/>
                <a:gd name="connsiteY70" fmla="*/ 348907 h 391903"/>
                <a:gd name="connsiteX71" fmla="*/ 131457 w 372255"/>
                <a:gd name="connsiteY71" fmla="*/ 361814 h 391903"/>
                <a:gd name="connsiteX72" fmla="*/ 177166 w 372255"/>
                <a:gd name="connsiteY72" fmla="*/ 244334 h 391903"/>
                <a:gd name="connsiteX73" fmla="*/ 162368 w 372255"/>
                <a:gd name="connsiteY73" fmla="*/ 279520 h 391903"/>
                <a:gd name="connsiteX74" fmla="*/ 127921 w 372255"/>
                <a:gd name="connsiteY74" fmla="*/ 293578 h 391903"/>
                <a:gd name="connsiteX75" fmla="*/ 78677 w 372255"/>
                <a:gd name="connsiteY75" fmla="*/ 244334 h 391903"/>
                <a:gd name="connsiteX76" fmla="*/ 92735 w 372255"/>
                <a:gd name="connsiteY76" fmla="*/ 209887 h 391903"/>
                <a:gd name="connsiteX77" fmla="*/ 127921 w 372255"/>
                <a:gd name="connsiteY77" fmla="*/ 195089 h 391903"/>
                <a:gd name="connsiteX78" fmla="*/ 177166 w 372255"/>
                <a:gd name="connsiteY78" fmla="*/ 244334 h 391903"/>
                <a:gd name="connsiteX79" fmla="*/ 269326 w 372255"/>
                <a:gd name="connsiteY79" fmla="*/ 210709 h 391903"/>
                <a:gd name="connsiteX80" fmla="*/ 302950 w 372255"/>
                <a:gd name="connsiteY80" fmla="*/ 244334 h 391903"/>
                <a:gd name="connsiteX81" fmla="*/ 269326 w 372255"/>
                <a:gd name="connsiteY81" fmla="*/ 277958 h 391903"/>
                <a:gd name="connsiteX82" fmla="*/ 235701 w 372255"/>
                <a:gd name="connsiteY82" fmla="*/ 244334 h 391903"/>
                <a:gd name="connsiteX83" fmla="*/ 269326 w 372255"/>
                <a:gd name="connsiteY83" fmla="*/ 210709 h 391903"/>
                <a:gd name="connsiteX84" fmla="*/ 236688 w 372255"/>
                <a:gd name="connsiteY84" fmla="*/ 18087 h 391903"/>
                <a:gd name="connsiteX85" fmla="*/ 249595 w 372255"/>
                <a:gd name="connsiteY85" fmla="*/ 5179 h 391903"/>
                <a:gd name="connsiteX86" fmla="*/ 262502 w 372255"/>
                <a:gd name="connsiteY86" fmla="*/ 18087 h 391903"/>
                <a:gd name="connsiteX87" fmla="*/ 249595 w 372255"/>
                <a:gd name="connsiteY87" fmla="*/ 30994 h 391903"/>
                <a:gd name="connsiteX88" fmla="*/ 236688 w 372255"/>
                <a:gd name="connsiteY88" fmla="*/ 18087 h 391903"/>
                <a:gd name="connsiteX89" fmla="*/ 254281 w 372255"/>
                <a:gd name="connsiteY89" fmla="*/ 151598 h 391903"/>
                <a:gd name="connsiteX90" fmla="*/ 220656 w 372255"/>
                <a:gd name="connsiteY90" fmla="*/ 117974 h 391903"/>
                <a:gd name="connsiteX91" fmla="*/ 254281 w 372255"/>
                <a:gd name="connsiteY91" fmla="*/ 84349 h 391903"/>
                <a:gd name="connsiteX92" fmla="*/ 287906 w 372255"/>
                <a:gd name="connsiteY92" fmla="*/ 117974 h 391903"/>
                <a:gd name="connsiteX93" fmla="*/ 254281 w 372255"/>
                <a:gd name="connsiteY93" fmla="*/ 151598 h 391903"/>
                <a:gd name="connsiteX94" fmla="*/ 345125 w 372255"/>
                <a:gd name="connsiteY94" fmla="*/ 137705 h 391903"/>
                <a:gd name="connsiteX95" fmla="*/ 323174 w 372255"/>
                <a:gd name="connsiteY95" fmla="*/ 115754 h 391903"/>
                <a:gd name="connsiteX96" fmla="*/ 345125 w 372255"/>
                <a:gd name="connsiteY96" fmla="*/ 93804 h 391903"/>
                <a:gd name="connsiteX97" fmla="*/ 367075 w 372255"/>
                <a:gd name="connsiteY97" fmla="*/ 115754 h 391903"/>
                <a:gd name="connsiteX98" fmla="*/ 345125 w 372255"/>
                <a:gd name="connsiteY98" fmla="*/ 137705 h 39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72255" h="391903">
                  <a:moveTo>
                    <a:pt x="345125" y="88624"/>
                  </a:moveTo>
                  <a:cubicBezTo>
                    <a:pt x="331067" y="88624"/>
                    <a:pt x="319393" y="99394"/>
                    <a:pt x="318077" y="113206"/>
                  </a:cubicBezTo>
                  <a:lnTo>
                    <a:pt x="292756" y="113206"/>
                  </a:lnTo>
                  <a:cubicBezTo>
                    <a:pt x="290372" y="94050"/>
                    <a:pt x="274012" y="79170"/>
                    <a:pt x="254199" y="79170"/>
                  </a:cubicBezTo>
                  <a:cubicBezTo>
                    <a:pt x="253541" y="79170"/>
                    <a:pt x="252801" y="79252"/>
                    <a:pt x="252143" y="79252"/>
                  </a:cubicBezTo>
                  <a:lnTo>
                    <a:pt x="252143" y="36009"/>
                  </a:lnTo>
                  <a:cubicBezTo>
                    <a:pt x="260858" y="34776"/>
                    <a:pt x="267681" y="27212"/>
                    <a:pt x="267681" y="18087"/>
                  </a:cubicBezTo>
                  <a:cubicBezTo>
                    <a:pt x="267681" y="8139"/>
                    <a:pt x="259542" y="0"/>
                    <a:pt x="249595" y="0"/>
                  </a:cubicBezTo>
                  <a:cubicBezTo>
                    <a:pt x="239647" y="0"/>
                    <a:pt x="231508" y="8139"/>
                    <a:pt x="231508" y="18087"/>
                  </a:cubicBezTo>
                  <a:cubicBezTo>
                    <a:pt x="231508" y="27212"/>
                    <a:pt x="238250" y="34694"/>
                    <a:pt x="247046" y="36009"/>
                  </a:cubicBezTo>
                  <a:lnTo>
                    <a:pt x="247046" y="79828"/>
                  </a:lnTo>
                  <a:cubicBezTo>
                    <a:pt x="229124" y="83281"/>
                    <a:pt x="215477" y="99065"/>
                    <a:pt x="215477" y="117974"/>
                  </a:cubicBezTo>
                  <a:cubicBezTo>
                    <a:pt x="215477" y="127757"/>
                    <a:pt x="219094" y="136636"/>
                    <a:pt x="225096" y="143460"/>
                  </a:cubicBezTo>
                  <a:lnTo>
                    <a:pt x="164506" y="204050"/>
                  </a:lnTo>
                  <a:cubicBezTo>
                    <a:pt x="154805" y="195253"/>
                    <a:pt x="141980" y="189827"/>
                    <a:pt x="127921" y="189827"/>
                  </a:cubicBezTo>
                  <a:cubicBezTo>
                    <a:pt x="114028" y="189827"/>
                    <a:pt x="101038" y="195007"/>
                    <a:pt x="90926" y="204461"/>
                  </a:cubicBezTo>
                  <a:lnTo>
                    <a:pt x="46121" y="159655"/>
                  </a:lnTo>
                  <a:cubicBezTo>
                    <a:pt x="51136" y="154723"/>
                    <a:pt x="54260" y="147899"/>
                    <a:pt x="54260" y="140336"/>
                  </a:cubicBezTo>
                  <a:cubicBezTo>
                    <a:pt x="54260" y="125373"/>
                    <a:pt x="42092" y="113206"/>
                    <a:pt x="27130" y="113206"/>
                  </a:cubicBezTo>
                  <a:cubicBezTo>
                    <a:pt x="12167" y="113206"/>
                    <a:pt x="0" y="125373"/>
                    <a:pt x="0" y="140336"/>
                  </a:cubicBezTo>
                  <a:cubicBezTo>
                    <a:pt x="0" y="155298"/>
                    <a:pt x="12167" y="167465"/>
                    <a:pt x="27130" y="167465"/>
                  </a:cubicBezTo>
                  <a:cubicBezTo>
                    <a:pt x="32638" y="167465"/>
                    <a:pt x="37817" y="165821"/>
                    <a:pt x="42092" y="162944"/>
                  </a:cubicBezTo>
                  <a:lnTo>
                    <a:pt x="87309" y="208160"/>
                  </a:lnTo>
                  <a:cubicBezTo>
                    <a:pt x="78430" y="218108"/>
                    <a:pt x="73497" y="230851"/>
                    <a:pt x="73497" y="244334"/>
                  </a:cubicBezTo>
                  <a:cubicBezTo>
                    <a:pt x="73497" y="270230"/>
                    <a:pt x="91666" y="291934"/>
                    <a:pt x="115919" y="297442"/>
                  </a:cubicBezTo>
                  <a:lnTo>
                    <a:pt x="115919" y="343892"/>
                  </a:lnTo>
                  <a:cubicBezTo>
                    <a:pt x="107204" y="345125"/>
                    <a:pt x="100381" y="352689"/>
                    <a:pt x="100381" y="361814"/>
                  </a:cubicBezTo>
                  <a:cubicBezTo>
                    <a:pt x="100381" y="371762"/>
                    <a:pt x="108519" y="379901"/>
                    <a:pt x="118467" y="379901"/>
                  </a:cubicBezTo>
                  <a:cubicBezTo>
                    <a:pt x="128415" y="379901"/>
                    <a:pt x="136554" y="371762"/>
                    <a:pt x="136554" y="361814"/>
                  </a:cubicBezTo>
                  <a:cubicBezTo>
                    <a:pt x="136554" y="352689"/>
                    <a:pt x="129812" y="345207"/>
                    <a:pt x="121016" y="343892"/>
                  </a:cubicBezTo>
                  <a:lnTo>
                    <a:pt x="121016" y="298347"/>
                  </a:lnTo>
                  <a:cubicBezTo>
                    <a:pt x="123235" y="298593"/>
                    <a:pt x="125537" y="298840"/>
                    <a:pt x="127839" y="298840"/>
                  </a:cubicBezTo>
                  <a:cubicBezTo>
                    <a:pt x="141322" y="298840"/>
                    <a:pt x="153983" y="293907"/>
                    <a:pt x="163930" y="285028"/>
                  </a:cubicBezTo>
                  <a:lnTo>
                    <a:pt x="227644" y="348742"/>
                  </a:lnTo>
                  <a:cubicBezTo>
                    <a:pt x="224356" y="353264"/>
                    <a:pt x="222383" y="358772"/>
                    <a:pt x="222383" y="364773"/>
                  </a:cubicBezTo>
                  <a:cubicBezTo>
                    <a:pt x="222383" y="379736"/>
                    <a:pt x="234550" y="391903"/>
                    <a:pt x="249513" y="391903"/>
                  </a:cubicBezTo>
                  <a:cubicBezTo>
                    <a:pt x="264475" y="391903"/>
                    <a:pt x="276643" y="379736"/>
                    <a:pt x="276643" y="364773"/>
                  </a:cubicBezTo>
                  <a:cubicBezTo>
                    <a:pt x="276643" y="349811"/>
                    <a:pt x="264475" y="337644"/>
                    <a:pt x="249513" y="337644"/>
                  </a:cubicBezTo>
                  <a:cubicBezTo>
                    <a:pt x="242442" y="337644"/>
                    <a:pt x="235948" y="340439"/>
                    <a:pt x="231097" y="344878"/>
                  </a:cubicBezTo>
                  <a:lnTo>
                    <a:pt x="167630" y="281411"/>
                  </a:lnTo>
                  <a:cubicBezTo>
                    <a:pt x="177002" y="271381"/>
                    <a:pt x="182263" y="258309"/>
                    <a:pt x="182263" y="244416"/>
                  </a:cubicBezTo>
                  <a:cubicBezTo>
                    <a:pt x="182263" y="230357"/>
                    <a:pt x="176837" y="217532"/>
                    <a:pt x="168041" y="207832"/>
                  </a:cubicBezTo>
                  <a:lnTo>
                    <a:pt x="196486" y="179386"/>
                  </a:lnTo>
                  <a:lnTo>
                    <a:pt x="238167" y="221067"/>
                  </a:lnTo>
                  <a:cubicBezTo>
                    <a:pt x="233235" y="227562"/>
                    <a:pt x="230357" y="235619"/>
                    <a:pt x="230357" y="244416"/>
                  </a:cubicBezTo>
                  <a:cubicBezTo>
                    <a:pt x="230357" y="265873"/>
                    <a:pt x="247786" y="283302"/>
                    <a:pt x="269243" y="283302"/>
                  </a:cubicBezTo>
                  <a:cubicBezTo>
                    <a:pt x="290701" y="283302"/>
                    <a:pt x="308130" y="265873"/>
                    <a:pt x="308130" y="244416"/>
                  </a:cubicBezTo>
                  <a:cubicBezTo>
                    <a:pt x="308130" y="222958"/>
                    <a:pt x="290701" y="205529"/>
                    <a:pt x="269243" y="205529"/>
                  </a:cubicBezTo>
                  <a:cubicBezTo>
                    <a:pt x="258474" y="205529"/>
                    <a:pt x="248691" y="209969"/>
                    <a:pt x="241620" y="217121"/>
                  </a:cubicBezTo>
                  <a:lnTo>
                    <a:pt x="200268" y="175686"/>
                  </a:lnTo>
                  <a:lnTo>
                    <a:pt x="228713" y="147242"/>
                  </a:lnTo>
                  <a:cubicBezTo>
                    <a:pt x="235537" y="153243"/>
                    <a:pt x="244498" y="156860"/>
                    <a:pt x="254281" y="156860"/>
                  </a:cubicBezTo>
                  <a:cubicBezTo>
                    <a:pt x="275574" y="156860"/>
                    <a:pt x="292920" y="139678"/>
                    <a:pt x="293085" y="118385"/>
                  </a:cubicBezTo>
                  <a:lnTo>
                    <a:pt x="318077" y="118385"/>
                  </a:lnTo>
                  <a:cubicBezTo>
                    <a:pt x="319393" y="132114"/>
                    <a:pt x="330984" y="142966"/>
                    <a:pt x="345125" y="142966"/>
                  </a:cubicBezTo>
                  <a:cubicBezTo>
                    <a:pt x="360087" y="142966"/>
                    <a:pt x="372255" y="130799"/>
                    <a:pt x="372255" y="115837"/>
                  </a:cubicBezTo>
                  <a:cubicBezTo>
                    <a:pt x="372337" y="100792"/>
                    <a:pt x="360087" y="88624"/>
                    <a:pt x="345125" y="88624"/>
                  </a:cubicBezTo>
                  <a:close/>
                  <a:moveTo>
                    <a:pt x="27130" y="162286"/>
                  </a:moveTo>
                  <a:cubicBezTo>
                    <a:pt x="15045" y="162286"/>
                    <a:pt x="5179" y="152421"/>
                    <a:pt x="5179" y="140336"/>
                  </a:cubicBezTo>
                  <a:cubicBezTo>
                    <a:pt x="5179" y="128251"/>
                    <a:pt x="15045" y="118385"/>
                    <a:pt x="27130" y="118385"/>
                  </a:cubicBezTo>
                  <a:cubicBezTo>
                    <a:pt x="39215" y="118385"/>
                    <a:pt x="49080" y="128251"/>
                    <a:pt x="49080" y="140336"/>
                  </a:cubicBezTo>
                  <a:cubicBezTo>
                    <a:pt x="49080" y="152421"/>
                    <a:pt x="39215" y="162286"/>
                    <a:pt x="27130" y="162286"/>
                  </a:cubicBezTo>
                  <a:close/>
                  <a:moveTo>
                    <a:pt x="249595" y="342823"/>
                  </a:moveTo>
                  <a:cubicBezTo>
                    <a:pt x="261680" y="342823"/>
                    <a:pt x="271545" y="352689"/>
                    <a:pt x="271545" y="364773"/>
                  </a:cubicBezTo>
                  <a:cubicBezTo>
                    <a:pt x="271545" y="376859"/>
                    <a:pt x="261680" y="386724"/>
                    <a:pt x="249595" y="386724"/>
                  </a:cubicBezTo>
                  <a:cubicBezTo>
                    <a:pt x="237510" y="386724"/>
                    <a:pt x="227644" y="376859"/>
                    <a:pt x="227644" y="364773"/>
                  </a:cubicBezTo>
                  <a:cubicBezTo>
                    <a:pt x="227644" y="352606"/>
                    <a:pt x="237510" y="342823"/>
                    <a:pt x="249595" y="342823"/>
                  </a:cubicBezTo>
                  <a:close/>
                  <a:moveTo>
                    <a:pt x="131457" y="361814"/>
                  </a:moveTo>
                  <a:cubicBezTo>
                    <a:pt x="131457" y="368884"/>
                    <a:pt x="125702" y="374721"/>
                    <a:pt x="118549" y="374721"/>
                  </a:cubicBezTo>
                  <a:cubicBezTo>
                    <a:pt x="111397" y="374721"/>
                    <a:pt x="105642" y="368966"/>
                    <a:pt x="105642" y="361814"/>
                  </a:cubicBezTo>
                  <a:cubicBezTo>
                    <a:pt x="105642" y="354662"/>
                    <a:pt x="111397" y="348907"/>
                    <a:pt x="118549" y="348907"/>
                  </a:cubicBezTo>
                  <a:cubicBezTo>
                    <a:pt x="125620" y="348907"/>
                    <a:pt x="131457" y="354662"/>
                    <a:pt x="131457" y="361814"/>
                  </a:cubicBezTo>
                  <a:close/>
                  <a:moveTo>
                    <a:pt x="177166" y="244334"/>
                  </a:moveTo>
                  <a:cubicBezTo>
                    <a:pt x="177166" y="257734"/>
                    <a:pt x="171905" y="270230"/>
                    <a:pt x="162368" y="279520"/>
                  </a:cubicBezTo>
                  <a:cubicBezTo>
                    <a:pt x="153160" y="288564"/>
                    <a:pt x="140911" y="293578"/>
                    <a:pt x="127921" y="293578"/>
                  </a:cubicBezTo>
                  <a:cubicBezTo>
                    <a:pt x="100792" y="293578"/>
                    <a:pt x="78677" y="271463"/>
                    <a:pt x="78677" y="244334"/>
                  </a:cubicBezTo>
                  <a:cubicBezTo>
                    <a:pt x="78677" y="231344"/>
                    <a:pt x="83692" y="219094"/>
                    <a:pt x="92735" y="209887"/>
                  </a:cubicBezTo>
                  <a:cubicBezTo>
                    <a:pt x="102025" y="200350"/>
                    <a:pt x="114603" y="195089"/>
                    <a:pt x="127921" y="195089"/>
                  </a:cubicBezTo>
                  <a:cubicBezTo>
                    <a:pt x="155051" y="195089"/>
                    <a:pt x="177166" y="217203"/>
                    <a:pt x="177166" y="244334"/>
                  </a:cubicBezTo>
                  <a:close/>
                  <a:moveTo>
                    <a:pt x="269326" y="210709"/>
                  </a:moveTo>
                  <a:cubicBezTo>
                    <a:pt x="287906" y="210709"/>
                    <a:pt x="302950" y="225836"/>
                    <a:pt x="302950" y="244334"/>
                  </a:cubicBezTo>
                  <a:cubicBezTo>
                    <a:pt x="302950" y="262913"/>
                    <a:pt x="287823" y="277958"/>
                    <a:pt x="269326" y="277958"/>
                  </a:cubicBezTo>
                  <a:cubicBezTo>
                    <a:pt x="250746" y="277958"/>
                    <a:pt x="235701" y="262831"/>
                    <a:pt x="235701" y="244334"/>
                  </a:cubicBezTo>
                  <a:cubicBezTo>
                    <a:pt x="235701" y="225836"/>
                    <a:pt x="250746" y="210709"/>
                    <a:pt x="269326" y="210709"/>
                  </a:cubicBezTo>
                  <a:close/>
                  <a:moveTo>
                    <a:pt x="236688" y="18087"/>
                  </a:moveTo>
                  <a:cubicBezTo>
                    <a:pt x="236688" y="10934"/>
                    <a:pt x="242442" y="5179"/>
                    <a:pt x="249595" y="5179"/>
                  </a:cubicBezTo>
                  <a:cubicBezTo>
                    <a:pt x="256747" y="5179"/>
                    <a:pt x="262502" y="10934"/>
                    <a:pt x="262502" y="18087"/>
                  </a:cubicBezTo>
                  <a:cubicBezTo>
                    <a:pt x="262502" y="25239"/>
                    <a:pt x="256747" y="30994"/>
                    <a:pt x="249595" y="30994"/>
                  </a:cubicBezTo>
                  <a:cubicBezTo>
                    <a:pt x="242442" y="30994"/>
                    <a:pt x="236688" y="25239"/>
                    <a:pt x="236688" y="18087"/>
                  </a:cubicBezTo>
                  <a:close/>
                  <a:moveTo>
                    <a:pt x="254281" y="151598"/>
                  </a:moveTo>
                  <a:cubicBezTo>
                    <a:pt x="235701" y="151598"/>
                    <a:pt x="220656" y="136472"/>
                    <a:pt x="220656" y="117974"/>
                  </a:cubicBezTo>
                  <a:cubicBezTo>
                    <a:pt x="220656" y="99394"/>
                    <a:pt x="235783" y="84349"/>
                    <a:pt x="254281" y="84349"/>
                  </a:cubicBezTo>
                  <a:cubicBezTo>
                    <a:pt x="272861" y="84349"/>
                    <a:pt x="287906" y="99477"/>
                    <a:pt x="287906" y="117974"/>
                  </a:cubicBezTo>
                  <a:cubicBezTo>
                    <a:pt x="287906" y="136554"/>
                    <a:pt x="272861" y="151598"/>
                    <a:pt x="254281" y="151598"/>
                  </a:cubicBezTo>
                  <a:close/>
                  <a:moveTo>
                    <a:pt x="345125" y="137705"/>
                  </a:moveTo>
                  <a:cubicBezTo>
                    <a:pt x="333040" y="137705"/>
                    <a:pt x="323174" y="127839"/>
                    <a:pt x="323174" y="115754"/>
                  </a:cubicBezTo>
                  <a:cubicBezTo>
                    <a:pt x="323174" y="103669"/>
                    <a:pt x="333040" y="93804"/>
                    <a:pt x="345125" y="93804"/>
                  </a:cubicBezTo>
                  <a:cubicBezTo>
                    <a:pt x="357210" y="93804"/>
                    <a:pt x="367075" y="103669"/>
                    <a:pt x="367075" y="115754"/>
                  </a:cubicBezTo>
                  <a:cubicBezTo>
                    <a:pt x="367075" y="127921"/>
                    <a:pt x="357210" y="137705"/>
                    <a:pt x="345125" y="137705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7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7622569" y="2937106"/>
              <a:ext cx="313226" cy="373898"/>
              <a:chOff x="7622569" y="2937106"/>
              <a:chExt cx="313226" cy="373898"/>
            </a:xfrm>
            <a:grpFill/>
          </p:grpSpPr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2E6D3966-0981-45E6-AFFB-D576CEAFF75D}"/>
                  </a:ext>
                </a:extLst>
              </p:cNvPr>
              <p:cNvSpPr/>
              <p:nvPr/>
            </p:nvSpPr>
            <p:spPr>
              <a:xfrm>
                <a:off x="7622569" y="2937106"/>
                <a:ext cx="313226" cy="373898"/>
              </a:xfrm>
              <a:custGeom>
                <a:avLst/>
                <a:gdLst>
                  <a:gd name="connsiteX0" fmla="*/ 293496 w 313226"/>
                  <a:gd name="connsiteY0" fmla="*/ 0 h 373898"/>
                  <a:gd name="connsiteX1" fmla="*/ 42832 w 313226"/>
                  <a:gd name="connsiteY1" fmla="*/ 0 h 373898"/>
                  <a:gd name="connsiteX2" fmla="*/ 23101 w 313226"/>
                  <a:gd name="connsiteY2" fmla="*/ 19731 h 373898"/>
                  <a:gd name="connsiteX3" fmla="*/ 23101 w 313226"/>
                  <a:gd name="connsiteY3" fmla="*/ 29432 h 373898"/>
                  <a:gd name="connsiteX4" fmla="*/ 11592 w 313226"/>
                  <a:gd name="connsiteY4" fmla="*/ 29432 h 373898"/>
                  <a:gd name="connsiteX5" fmla="*/ 0 w 313226"/>
                  <a:gd name="connsiteY5" fmla="*/ 41024 h 373898"/>
                  <a:gd name="connsiteX6" fmla="*/ 11592 w 313226"/>
                  <a:gd name="connsiteY6" fmla="*/ 52615 h 373898"/>
                  <a:gd name="connsiteX7" fmla="*/ 23101 w 313226"/>
                  <a:gd name="connsiteY7" fmla="*/ 52615 h 373898"/>
                  <a:gd name="connsiteX8" fmla="*/ 23101 w 313226"/>
                  <a:gd name="connsiteY8" fmla="*/ 95119 h 373898"/>
                  <a:gd name="connsiteX9" fmla="*/ 11592 w 313226"/>
                  <a:gd name="connsiteY9" fmla="*/ 95119 h 373898"/>
                  <a:gd name="connsiteX10" fmla="*/ 0 w 313226"/>
                  <a:gd name="connsiteY10" fmla="*/ 106711 h 373898"/>
                  <a:gd name="connsiteX11" fmla="*/ 11592 w 313226"/>
                  <a:gd name="connsiteY11" fmla="*/ 118303 h 373898"/>
                  <a:gd name="connsiteX12" fmla="*/ 23101 w 313226"/>
                  <a:gd name="connsiteY12" fmla="*/ 118303 h 373898"/>
                  <a:gd name="connsiteX13" fmla="*/ 23101 w 313226"/>
                  <a:gd name="connsiteY13" fmla="*/ 160806 h 373898"/>
                  <a:gd name="connsiteX14" fmla="*/ 11592 w 313226"/>
                  <a:gd name="connsiteY14" fmla="*/ 160806 h 373898"/>
                  <a:gd name="connsiteX15" fmla="*/ 0 w 313226"/>
                  <a:gd name="connsiteY15" fmla="*/ 172398 h 373898"/>
                  <a:gd name="connsiteX16" fmla="*/ 11592 w 313226"/>
                  <a:gd name="connsiteY16" fmla="*/ 183990 h 373898"/>
                  <a:gd name="connsiteX17" fmla="*/ 23101 w 313226"/>
                  <a:gd name="connsiteY17" fmla="*/ 183990 h 373898"/>
                  <a:gd name="connsiteX18" fmla="*/ 23101 w 313226"/>
                  <a:gd name="connsiteY18" fmla="*/ 226493 h 373898"/>
                  <a:gd name="connsiteX19" fmla="*/ 11592 w 313226"/>
                  <a:gd name="connsiteY19" fmla="*/ 226493 h 373898"/>
                  <a:gd name="connsiteX20" fmla="*/ 0 w 313226"/>
                  <a:gd name="connsiteY20" fmla="*/ 238085 h 373898"/>
                  <a:gd name="connsiteX21" fmla="*/ 11592 w 313226"/>
                  <a:gd name="connsiteY21" fmla="*/ 249677 h 373898"/>
                  <a:gd name="connsiteX22" fmla="*/ 23101 w 313226"/>
                  <a:gd name="connsiteY22" fmla="*/ 249677 h 373898"/>
                  <a:gd name="connsiteX23" fmla="*/ 23101 w 313226"/>
                  <a:gd name="connsiteY23" fmla="*/ 292181 h 373898"/>
                  <a:gd name="connsiteX24" fmla="*/ 11592 w 313226"/>
                  <a:gd name="connsiteY24" fmla="*/ 292181 h 373898"/>
                  <a:gd name="connsiteX25" fmla="*/ 0 w 313226"/>
                  <a:gd name="connsiteY25" fmla="*/ 303772 h 373898"/>
                  <a:gd name="connsiteX26" fmla="*/ 11592 w 313226"/>
                  <a:gd name="connsiteY26" fmla="*/ 315364 h 373898"/>
                  <a:gd name="connsiteX27" fmla="*/ 23101 w 313226"/>
                  <a:gd name="connsiteY27" fmla="*/ 315364 h 373898"/>
                  <a:gd name="connsiteX28" fmla="*/ 23101 w 313226"/>
                  <a:gd name="connsiteY28" fmla="*/ 315775 h 373898"/>
                  <a:gd name="connsiteX29" fmla="*/ 23101 w 313226"/>
                  <a:gd name="connsiteY29" fmla="*/ 318981 h 373898"/>
                  <a:gd name="connsiteX30" fmla="*/ 23101 w 313226"/>
                  <a:gd name="connsiteY30" fmla="*/ 354168 h 373898"/>
                  <a:gd name="connsiteX31" fmla="*/ 42832 w 313226"/>
                  <a:gd name="connsiteY31" fmla="*/ 373899 h 373898"/>
                  <a:gd name="connsiteX32" fmla="*/ 293496 w 313226"/>
                  <a:gd name="connsiteY32" fmla="*/ 373899 h 373898"/>
                  <a:gd name="connsiteX33" fmla="*/ 313227 w 313226"/>
                  <a:gd name="connsiteY33" fmla="*/ 354168 h 373898"/>
                  <a:gd name="connsiteX34" fmla="*/ 313227 w 313226"/>
                  <a:gd name="connsiteY34" fmla="*/ 318981 h 373898"/>
                  <a:gd name="connsiteX35" fmla="*/ 313227 w 313226"/>
                  <a:gd name="connsiteY35" fmla="*/ 317337 h 373898"/>
                  <a:gd name="connsiteX36" fmla="*/ 313227 w 313226"/>
                  <a:gd name="connsiteY36" fmla="*/ 19402 h 373898"/>
                  <a:gd name="connsiteX37" fmla="*/ 293496 w 313226"/>
                  <a:gd name="connsiteY37" fmla="*/ 0 h 373898"/>
                  <a:gd name="connsiteX38" fmla="*/ 23101 w 313226"/>
                  <a:gd name="connsiteY38" fmla="*/ 310432 h 373898"/>
                  <a:gd name="connsiteX39" fmla="*/ 11592 w 313226"/>
                  <a:gd name="connsiteY39" fmla="*/ 310432 h 373898"/>
                  <a:gd name="connsiteX40" fmla="*/ 5179 w 313226"/>
                  <a:gd name="connsiteY40" fmla="*/ 304019 h 373898"/>
                  <a:gd name="connsiteX41" fmla="*/ 11592 w 313226"/>
                  <a:gd name="connsiteY41" fmla="*/ 297606 h 373898"/>
                  <a:gd name="connsiteX42" fmla="*/ 23101 w 313226"/>
                  <a:gd name="connsiteY42" fmla="*/ 297606 h 373898"/>
                  <a:gd name="connsiteX43" fmla="*/ 23101 w 313226"/>
                  <a:gd name="connsiteY43" fmla="*/ 310432 h 373898"/>
                  <a:gd name="connsiteX44" fmla="*/ 23101 w 313226"/>
                  <a:gd name="connsiteY44" fmla="*/ 244662 h 373898"/>
                  <a:gd name="connsiteX45" fmla="*/ 11592 w 313226"/>
                  <a:gd name="connsiteY45" fmla="*/ 244662 h 373898"/>
                  <a:gd name="connsiteX46" fmla="*/ 5179 w 313226"/>
                  <a:gd name="connsiteY46" fmla="*/ 238249 h 373898"/>
                  <a:gd name="connsiteX47" fmla="*/ 11592 w 313226"/>
                  <a:gd name="connsiteY47" fmla="*/ 231837 h 373898"/>
                  <a:gd name="connsiteX48" fmla="*/ 23101 w 313226"/>
                  <a:gd name="connsiteY48" fmla="*/ 231837 h 373898"/>
                  <a:gd name="connsiteX49" fmla="*/ 23101 w 313226"/>
                  <a:gd name="connsiteY49" fmla="*/ 244662 h 373898"/>
                  <a:gd name="connsiteX50" fmla="*/ 23101 w 313226"/>
                  <a:gd name="connsiteY50" fmla="*/ 178975 h 373898"/>
                  <a:gd name="connsiteX51" fmla="*/ 11592 w 313226"/>
                  <a:gd name="connsiteY51" fmla="*/ 178975 h 373898"/>
                  <a:gd name="connsiteX52" fmla="*/ 5179 w 313226"/>
                  <a:gd name="connsiteY52" fmla="*/ 172562 h 373898"/>
                  <a:gd name="connsiteX53" fmla="*/ 11592 w 313226"/>
                  <a:gd name="connsiteY53" fmla="*/ 166150 h 373898"/>
                  <a:gd name="connsiteX54" fmla="*/ 23101 w 313226"/>
                  <a:gd name="connsiteY54" fmla="*/ 166150 h 373898"/>
                  <a:gd name="connsiteX55" fmla="*/ 23101 w 313226"/>
                  <a:gd name="connsiteY55" fmla="*/ 178975 h 373898"/>
                  <a:gd name="connsiteX56" fmla="*/ 23101 w 313226"/>
                  <a:gd name="connsiteY56" fmla="*/ 113205 h 373898"/>
                  <a:gd name="connsiteX57" fmla="*/ 11592 w 313226"/>
                  <a:gd name="connsiteY57" fmla="*/ 113205 h 373898"/>
                  <a:gd name="connsiteX58" fmla="*/ 5179 w 313226"/>
                  <a:gd name="connsiteY58" fmla="*/ 106793 h 373898"/>
                  <a:gd name="connsiteX59" fmla="*/ 11592 w 313226"/>
                  <a:gd name="connsiteY59" fmla="*/ 100380 h 373898"/>
                  <a:gd name="connsiteX60" fmla="*/ 23101 w 313226"/>
                  <a:gd name="connsiteY60" fmla="*/ 100380 h 373898"/>
                  <a:gd name="connsiteX61" fmla="*/ 23101 w 313226"/>
                  <a:gd name="connsiteY61" fmla="*/ 113205 h 373898"/>
                  <a:gd name="connsiteX62" fmla="*/ 23101 w 313226"/>
                  <a:gd name="connsiteY62" fmla="*/ 47436 h 373898"/>
                  <a:gd name="connsiteX63" fmla="*/ 11592 w 313226"/>
                  <a:gd name="connsiteY63" fmla="*/ 47436 h 373898"/>
                  <a:gd name="connsiteX64" fmla="*/ 5179 w 313226"/>
                  <a:gd name="connsiteY64" fmla="*/ 41024 h 373898"/>
                  <a:gd name="connsiteX65" fmla="*/ 11592 w 313226"/>
                  <a:gd name="connsiteY65" fmla="*/ 34611 h 373898"/>
                  <a:gd name="connsiteX66" fmla="*/ 23101 w 313226"/>
                  <a:gd name="connsiteY66" fmla="*/ 34611 h 373898"/>
                  <a:gd name="connsiteX67" fmla="*/ 23101 w 313226"/>
                  <a:gd name="connsiteY67" fmla="*/ 47436 h 373898"/>
                  <a:gd name="connsiteX68" fmla="*/ 28281 w 313226"/>
                  <a:gd name="connsiteY68" fmla="*/ 316104 h 373898"/>
                  <a:gd name="connsiteX69" fmla="*/ 28281 w 313226"/>
                  <a:gd name="connsiteY69" fmla="*/ 297606 h 373898"/>
                  <a:gd name="connsiteX70" fmla="*/ 44559 w 313226"/>
                  <a:gd name="connsiteY70" fmla="*/ 297606 h 373898"/>
                  <a:gd name="connsiteX71" fmla="*/ 48751 w 313226"/>
                  <a:gd name="connsiteY71" fmla="*/ 299168 h 373898"/>
                  <a:gd name="connsiteX72" fmla="*/ 46778 w 313226"/>
                  <a:gd name="connsiteY72" fmla="*/ 304019 h 373898"/>
                  <a:gd name="connsiteX73" fmla="*/ 53684 w 313226"/>
                  <a:gd name="connsiteY73" fmla="*/ 310925 h 373898"/>
                  <a:gd name="connsiteX74" fmla="*/ 60590 w 313226"/>
                  <a:gd name="connsiteY74" fmla="*/ 304019 h 373898"/>
                  <a:gd name="connsiteX75" fmla="*/ 54095 w 313226"/>
                  <a:gd name="connsiteY75" fmla="*/ 297195 h 373898"/>
                  <a:gd name="connsiteX76" fmla="*/ 44723 w 313226"/>
                  <a:gd name="connsiteY76" fmla="*/ 292427 h 373898"/>
                  <a:gd name="connsiteX77" fmla="*/ 28445 w 313226"/>
                  <a:gd name="connsiteY77" fmla="*/ 292427 h 373898"/>
                  <a:gd name="connsiteX78" fmla="*/ 28445 w 313226"/>
                  <a:gd name="connsiteY78" fmla="*/ 231919 h 373898"/>
                  <a:gd name="connsiteX79" fmla="*/ 44723 w 313226"/>
                  <a:gd name="connsiteY79" fmla="*/ 231919 h 373898"/>
                  <a:gd name="connsiteX80" fmla="*/ 48916 w 313226"/>
                  <a:gd name="connsiteY80" fmla="*/ 233481 h 373898"/>
                  <a:gd name="connsiteX81" fmla="*/ 46943 w 313226"/>
                  <a:gd name="connsiteY81" fmla="*/ 238332 h 373898"/>
                  <a:gd name="connsiteX82" fmla="*/ 53849 w 313226"/>
                  <a:gd name="connsiteY82" fmla="*/ 245238 h 373898"/>
                  <a:gd name="connsiteX83" fmla="*/ 60754 w 313226"/>
                  <a:gd name="connsiteY83" fmla="*/ 238332 h 373898"/>
                  <a:gd name="connsiteX84" fmla="*/ 54260 w 313226"/>
                  <a:gd name="connsiteY84" fmla="*/ 231508 h 373898"/>
                  <a:gd name="connsiteX85" fmla="*/ 44887 w 313226"/>
                  <a:gd name="connsiteY85" fmla="*/ 226740 h 373898"/>
                  <a:gd name="connsiteX86" fmla="*/ 28610 w 313226"/>
                  <a:gd name="connsiteY86" fmla="*/ 226740 h 373898"/>
                  <a:gd name="connsiteX87" fmla="*/ 28610 w 313226"/>
                  <a:gd name="connsiteY87" fmla="*/ 166232 h 373898"/>
                  <a:gd name="connsiteX88" fmla="*/ 44887 w 313226"/>
                  <a:gd name="connsiteY88" fmla="*/ 166232 h 373898"/>
                  <a:gd name="connsiteX89" fmla="*/ 49080 w 313226"/>
                  <a:gd name="connsiteY89" fmla="*/ 167794 h 373898"/>
                  <a:gd name="connsiteX90" fmla="*/ 47107 w 313226"/>
                  <a:gd name="connsiteY90" fmla="*/ 172645 h 373898"/>
                  <a:gd name="connsiteX91" fmla="*/ 54013 w 313226"/>
                  <a:gd name="connsiteY91" fmla="*/ 179550 h 373898"/>
                  <a:gd name="connsiteX92" fmla="*/ 60919 w 313226"/>
                  <a:gd name="connsiteY92" fmla="*/ 172645 h 373898"/>
                  <a:gd name="connsiteX93" fmla="*/ 54424 w 313226"/>
                  <a:gd name="connsiteY93" fmla="*/ 165821 h 373898"/>
                  <a:gd name="connsiteX94" fmla="*/ 45052 w 313226"/>
                  <a:gd name="connsiteY94" fmla="*/ 161053 h 373898"/>
                  <a:gd name="connsiteX95" fmla="*/ 28774 w 313226"/>
                  <a:gd name="connsiteY95" fmla="*/ 161053 h 373898"/>
                  <a:gd name="connsiteX96" fmla="*/ 28774 w 313226"/>
                  <a:gd name="connsiteY96" fmla="*/ 100545 h 373898"/>
                  <a:gd name="connsiteX97" fmla="*/ 45052 w 313226"/>
                  <a:gd name="connsiteY97" fmla="*/ 100545 h 373898"/>
                  <a:gd name="connsiteX98" fmla="*/ 49245 w 313226"/>
                  <a:gd name="connsiteY98" fmla="*/ 102107 h 373898"/>
                  <a:gd name="connsiteX99" fmla="*/ 47272 w 313226"/>
                  <a:gd name="connsiteY99" fmla="*/ 106958 h 373898"/>
                  <a:gd name="connsiteX100" fmla="*/ 54177 w 313226"/>
                  <a:gd name="connsiteY100" fmla="*/ 113863 h 373898"/>
                  <a:gd name="connsiteX101" fmla="*/ 61083 w 313226"/>
                  <a:gd name="connsiteY101" fmla="*/ 106958 h 373898"/>
                  <a:gd name="connsiteX102" fmla="*/ 54588 w 313226"/>
                  <a:gd name="connsiteY102" fmla="*/ 100134 h 373898"/>
                  <a:gd name="connsiteX103" fmla="*/ 45216 w 313226"/>
                  <a:gd name="connsiteY103" fmla="*/ 95366 h 373898"/>
                  <a:gd name="connsiteX104" fmla="*/ 28938 w 313226"/>
                  <a:gd name="connsiteY104" fmla="*/ 95366 h 373898"/>
                  <a:gd name="connsiteX105" fmla="*/ 28938 w 313226"/>
                  <a:gd name="connsiteY105" fmla="*/ 34858 h 373898"/>
                  <a:gd name="connsiteX106" fmla="*/ 45216 w 313226"/>
                  <a:gd name="connsiteY106" fmla="*/ 34858 h 373898"/>
                  <a:gd name="connsiteX107" fmla="*/ 49409 w 313226"/>
                  <a:gd name="connsiteY107" fmla="*/ 36420 h 373898"/>
                  <a:gd name="connsiteX108" fmla="*/ 47436 w 313226"/>
                  <a:gd name="connsiteY108" fmla="*/ 41270 h 373898"/>
                  <a:gd name="connsiteX109" fmla="*/ 54342 w 313226"/>
                  <a:gd name="connsiteY109" fmla="*/ 48176 h 373898"/>
                  <a:gd name="connsiteX110" fmla="*/ 61247 w 313226"/>
                  <a:gd name="connsiteY110" fmla="*/ 41270 h 373898"/>
                  <a:gd name="connsiteX111" fmla="*/ 54753 w 313226"/>
                  <a:gd name="connsiteY111" fmla="*/ 34447 h 373898"/>
                  <a:gd name="connsiteX112" fmla="*/ 45381 w 313226"/>
                  <a:gd name="connsiteY112" fmla="*/ 29678 h 373898"/>
                  <a:gd name="connsiteX113" fmla="*/ 29103 w 313226"/>
                  <a:gd name="connsiteY113" fmla="*/ 29678 h 373898"/>
                  <a:gd name="connsiteX114" fmla="*/ 29103 w 313226"/>
                  <a:gd name="connsiteY114" fmla="*/ 19977 h 373898"/>
                  <a:gd name="connsiteX115" fmla="*/ 43572 w 313226"/>
                  <a:gd name="connsiteY115" fmla="*/ 5508 h 373898"/>
                  <a:gd name="connsiteX116" fmla="*/ 72429 w 313226"/>
                  <a:gd name="connsiteY116" fmla="*/ 5508 h 373898"/>
                  <a:gd name="connsiteX117" fmla="*/ 72429 w 313226"/>
                  <a:gd name="connsiteY117" fmla="*/ 334026 h 373898"/>
                  <a:gd name="connsiteX118" fmla="*/ 43572 w 313226"/>
                  <a:gd name="connsiteY118" fmla="*/ 334026 h 373898"/>
                  <a:gd name="connsiteX119" fmla="*/ 29103 w 313226"/>
                  <a:gd name="connsiteY119" fmla="*/ 319557 h 373898"/>
                  <a:gd name="connsiteX120" fmla="*/ 29103 w 313226"/>
                  <a:gd name="connsiteY120" fmla="*/ 316104 h 373898"/>
                  <a:gd name="connsiteX121" fmla="*/ 307965 w 313226"/>
                  <a:gd name="connsiteY121" fmla="*/ 354415 h 373898"/>
                  <a:gd name="connsiteX122" fmla="*/ 293496 w 313226"/>
                  <a:gd name="connsiteY122" fmla="*/ 368884 h 373898"/>
                  <a:gd name="connsiteX123" fmla="*/ 42832 w 313226"/>
                  <a:gd name="connsiteY123" fmla="*/ 368884 h 373898"/>
                  <a:gd name="connsiteX124" fmla="*/ 28363 w 313226"/>
                  <a:gd name="connsiteY124" fmla="*/ 354415 h 373898"/>
                  <a:gd name="connsiteX125" fmla="*/ 28363 w 313226"/>
                  <a:gd name="connsiteY125" fmla="*/ 332546 h 373898"/>
                  <a:gd name="connsiteX126" fmla="*/ 42832 w 313226"/>
                  <a:gd name="connsiteY126" fmla="*/ 338959 h 373898"/>
                  <a:gd name="connsiteX127" fmla="*/ 293496 w 313226"/>
                  <a:gd name="connsiteY127" fmla="*/ 338959 h 373898"/>
                  <a:gd name="connsiteX128" fmla="*/ 307965 w 313226"/>
                  <a:gd name="connsiteY128" fmla="*/ 332546 h 373898"/>
                  <a:gd name="connsiteX129" fmla="*/ 307965 w 313226"/>
                  <a:gd name="connsiteY129" fmla="*/ 354415 h 373898"/>
                  <a:gd name="connsiteX130" fmla="*/ 307965 w 313226"/>
                  <a:gd name="connsiteY130" fmla="*/ 317666 h 373898"/>
                  <a:gd name="connsiteX131" fmla="*/ 307965 w 313226"/>
                  <a:gd name="connsiteY131" fmla="*/ 319310 h 373898"/>
                  <a:gd name="connsiteX132" fmla="*/ 293496 w 313226"/>
                  <a:gd name="connsiteY132" fmla="*/ 333780 h 373898"/>
                  <a:gd name="connsiteX133" fmla="*/ 76868 w 313226"/>
                  <a:gd name="connsiteY133" fmla="*/ 333780 h 373898"/>
                  <a:gd name="connsiteX134" fmla="*/ 76868 w 313226"/>
                  <a:gd name="connsiteY134" fmla="*/ 5261 h 373898"/>
                  <a:gd name="connsiteX135" fmla="*/ 293496 w 313226"/>
                  <a:gd name="connsiteY135" fmla="*/ 5261 h 373898"/>
                  <a:gd name="connsiteX136" fmla="*/ 307965 w 313226"/>
                  <a:gd name="connsiteY136" fmla="*/ 19731 h 373898"/>
                  <a:gd name="connsiteX137" fmla="*/ 307965 w 313226"/>
                  <a:gd name="connsiteY137" fmla="*/ 317666 h 37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13226" h="373898">
                    <a:moveTo>
                      <a:pt x="293496" y="0"/>
                    </a:moveTo>
                    <a:lnTo>
                      <a:pt x="42832" y="0"/>
                    </a:lnTo>
                    <a:cubicBezTo>
                      <a:pt x="31980" y="0"/>
                      <a:pt x="23101" y="8879"/>
                      <a:pt x="23101" y="19731"/>
                    </a:cubicBezTo>
                    <a:lnTo>
                      <a:pt x="23101" y="29432"/>
                    </a:lnTo>
                    <a:lnTo>
                      <a:pt x="11592" y="29432"/>
                    </a:lnTo>
                    <a:cubicBezTo>
                      <a:pt x="5179" y="29432"/>
                      <a:pt x="0" y="34611"/>
                      <a:pt x="0" y="41024"/>
                    </a:cubicBezTo>
                    <a:cubicBezTo>
                      <a:pt x="0" y="47436"/>
                      <a:pt x="5179" y="52615"/>
                      <a:pt x="11592" y="52615"/>
                    </a:cubicBezTo>
                    <a:lnTo>
                      <a:pt x="23101" y="52615"/>
                    </a:lnTo>
                    <a:lnTo>
                      <a:pt x="23101" y="95119"/>
                    </a:lnTo>
                    <a:lnTo>
                      <a:pt x="11592" y="95119"/>
                    </a:lnTo>
                    <a:cubicBezTo>
                      <a:pt x="5179" y="95119"/>
                      <a:pt x="0" y="100298"/>
                      <a:pt x="0" y="106711"/>
                    </a:cubicBezTo>
                    <a:cubicBezTo>
                      <a:pt x="0" y="113123"/>
                      <a:pt x="5179" y="118303"/>
                      <a:pt x="11592" y="118303"/>
                    </a:cubicBezTo>
                    <a:lnTo>
                      <a:pt x="23101" y="118303"/>
                    </a:lnTo>
                    <a:lnTo>
                      <a:pt x="23101" y="160806"/>
                    </a:lnTo>
                    <a:lnTo>
                      <a:pt x="11592" y="160806"/>
                    </a:lnTo>
                    <a:cubicBezTo>
                      <a:pt x="5179" y="160806"/>
                      <a:pt x="0" y="165986"/>
                      <a:pt x="0" y="172398"/>
                    </a:cubicBezTo>
                    <a:cubicBezTo>
                      <a:pt x="0" y="178811"/>
                      <a:pt x="5179" y="183990"/>
                      <a:pt x="11592" y="183990"/>
                    </a:cubicBezTo>
                    <a:lnTo>
                      <a:pt x="23101" y="183990"/>
                    </a:lnTo>
                    <a:lnTo>
                      <a:pt x="23101" y="226493"/>
                    </a:lnTo>
                    <a:lnTo>
                      <a:pt x="11592" y="226493"/>
                    </a:lnTo>
                    <a:cubicBezTo>
                      <a:pt x="5179" y="226493"/>
                      <a:pt x="0" y="231673"/>
                      <a:pt x="0" y="238085"/>
                    </a:cubicBezTo>
                    <a:cubicBezTo>
                      <a:pt x="0" y="244498"/>
                      <a:pt x="5179" y="249677"/>
                      <a:pt x="11592" y="249677"/>
                    </a:cubicBezTo>
                    <a:lnTo>
                      <a:pt x="23101" y="249677"/>
                    </a:lnTo>
                    <a:lnTo>
                      <a:pt x="23101" y="292181"/>
                    </a:lnTo>
                    <a:lnTo>
                      <a:pt x="11592" y="292181"/>
                    </a:lnTo>
                    <a:cubicBezTo>
                      <a:pt x="5179" y="292181"/>
                      <a:pt x="0" y="297360"/>
                      <a:pt x="0" y="303772"/>
                    </a:cubicBezTo>
                    <a:cubicBezTo>
                      <a:pt x="0" y="310185"/>
                      <a:pt x="5179" y="315364"/>
                      <a:pt x="11592" y="315364"/>
                    </a:cubicBezTo>
                    <a:lnTo>
                      <a:pt x="23101" y="315364"/>
                    </a:lnTo>
                    <a:lnTo>
                      <a:pt x="23101" y="315775"/>
                    </a:lnTo>
                    <a:lnTo>
                      <a:pt x="23101" y="318981"/>
                    </a:lnTo>
                    <a:lnTo>
                      <a:pt x="23101" y="354168"/>
                    </a:lnTo>
                    <a:cubicBezTo>
                      <a:pt x="23101" y="365020"/>
                      <a:pt x="31980" y="373899"/>
                      <a:pt x="42832" y="373899"/>
                    </a:cubicBezTo>
                    <a:lnTo>
                      <a:pt x="293496" y="373899"/>
                    </a:lnTo>
                    <a:cubicBezTo>
                      <a:pt x="304348" y="373899"/>
                      <a:pt x="313227" y="365020"/>
                      <a:pt x="313227" y="354168"/>
                    </a:cubicBezTo>
                    <a:lnTo>
                      <a:pt x="313227" y="318981"/>
                    </a:lnTo>
                    <a:lnTo>
                      <a:pt x="313227" y="317337"/>
                    </a:lnTo>
                    <a:lnTo>
                      <a:pt x="313227" y="19402"/>
                    </a:lnTo>
                    <a:cubicBezTo>
                      <a:pt x="313227" y="8879"/>
                      <a:pt x="304348" y="0"/>
                      <a:pt x="293496" y="0"/>
                    </a:cubicBezTo>
                    <a:close/>
                    <a:moveTo>
                      <a:pt x="23101" y="310432"/>
                    </a:moveTo>
                    <a:lnTo>
                      <a:pt x="11592" y="310432"/>
                    </a:lnTo>
                    <a:cubicBezTo>
                      <a:pt x="8057" y="310432"/>
                      <a:pt x="5179" y="307554"/>
                      <a:pt x="5179" y="304019"/>
                    </a:cubicBezTo>
                    <a:cubicBezTo>
                      <a:pt x="5179" y="300484"/>
                      <a:pt x="8057" y="297606"/>
                      <a:pt x="11592" y="297606"/>
                    </a:cubicBezTo>
                    <a:lnTo>
                      <a:pt x="23101" y="297606"/>
                    </a:lnTo>
                    <a:lnTo>
                      <a:pt x="23101" y="310432"/>
                    </a:lnTo>
                    <a:close/>
                    <a:moveTo>
                      <a:pt x="23101" y="244662"/>
                    </a:moveTo>
                    <a:lnTo>
                      <a:pt x="11592" y="244662"/>
                    </a:lnTo>
                    <a:cubicBezTo>
                      <a:pt x="8057" y="244662"/>
                      <a:pt x="5179" y="241785"/>
                      <a:pt x="5179" y="238249"/>
                    </a:cubicBezTo>
                    <a:cubicBezTo>
                      <a:pt x="5179" y="234714"/>
                      <a:pt x="8057" y="231837"/>
                      <a:pt x="11592" y="231837"/>
                    </a:cubicBezTo>
                    <a:lnTo>
                      <a:pt x="23101" y="231837"/>
                    </a:lnTo>
                    <a:lnTo>
                      <a:pt x="23101" y="244662"/>
                    </a:lnTo>
                    <a:close/>
                    <a:moveTo>
                      <a:pt x="23101" y="178975"/>
                    </a:moveTo>
                    <a:lnTo>
                      <a:pt x="11592" y="178975"/>
                    </a:lnTo>
                    <a:cubicBezTo>
                      <a:pt x="8057" y="178975"/>
                      <a:pt x="5179" y="176097"/>
                      <a:pt x="5179" y="172562"/>
                    </a:cubicBezTo>
                    <a:cubicBezTo>
                      <a:pt x="5179" y="169027"/>
                      <a:pt x="8057" y="166150"/>
                      <a:pt x="11592" y="166150"/>
                    </a:cubicBezTo>
                    <a:lnTo>
                      <a:pt x="23101" y="166150"/>
                    </a:lnTo>
                    <a:lnTo>
                      <a:pt x="23101" y="178975"/>
                    </a:lnTo>
                    <a:close/>
                    <a:moveTo>
                      <a:pt x="23101" y="113205"/>
                    </a:moveTo>
                    <a:lnTo>
                      <a:pt x="11592" y="113205"/>
                    </a:lnTo>
                    <a:cubicBezTo>
                      <a:pt x="8057" y="113205"/>
                      <a:pt x="5179" y="110328"/>
                      <a:pt x="5179" y="106793"/>
                    </a:cubicBezTo>
                    <a:cubicBezTo>
                      <a:pt x="5179" y="103258"/>
                      <a:pt x="8057" y="100380"/>
                      <a:pt x="11592" y="100380"/>
                    </a:cubicBezTo>
                    <a:lnTo>
                      <a:pt x="23101" y="100380"/>
                    </a:lnTo>
                    <a:lnTo>
                      <a:pt x="23101" y="113205"/>
                    </a:lnTo>
                    <a:close/>
                    <a:moveTo>
                      <a:pt x="23101" y="47436"/>
                    </a:moveTo>
                    <a:lnTo>
                      <a:pt x="11592" y="47436"/>
                    </a:lnTo>
                    <a:cubicBezTo>
                      <a:pt x="8057" y="47436"/>
                      <a:pt x="5179" y="44559"/>
                      <a:pt x="5179" y="41024"/>
                    </a:cubicBezTo>
                    <a:cubicBezTo>
                      <a:pt x="5179" y="37489"/>
                      <a:pt x="8057" y="34611"/>
                      <a:pt x="11592" y="34611"/>
                    </a:cubicBezTo>
                    <a:lnTo>
                      <a:pt x="23101" y="34611"/>
                    </a:lnTo>
                    <a:lnTo>
                      <a:pt x="23101" y="47436"/>
                    </a:lnTo>
                    <a:close/>
                    <a:moveTo>
                      <a:pt x="28281" y="316104"/>
                    </a:moveTo>
                    <a:lnTo>
                      <a:pt x="28281" y="297606"/>
                    </a:lnTo>
                    <a:lnTo>
                      <a:pt x="44559" y="297606"/>
                    </a:lnTo>
                    <a:cubicBezTo>
                      <a:pt x="46121" y="297606"/>
                      <a:pt x="47600" y="298182"/>
                      <a:pt x="48751" y="299168"/>
                    </a:cubicBezTo>
                    <a:cubicBezTo>
                      <a:pt x="47518" y="300402"/>
                      <a:pt x="46778" y="302128"/>
                      <a:pt x="46778" y="304019"/>
                    </a:cubicBezTo>
                    <a:cubicBezTo>
                      <a:pt x="46778" y="307801"/>
                      <a:pt x="49820" y="310925"/>
                      <a:pt x="53684" y="310925"/>
                    </a:cubicBezTo>
                    <a:cubicBezTo>
                      <a:pt x="57466" y="310925"/>
                      <a:pt x="60590" y="307883"/>
                      <a:pt x="60590" y="304019"/>
                    </a:cubicBezTo>
                    <a:cubicBezTo>
                      <a:pt x="60590" y="300319"/>
                      <a:pt x="57712" y="297360"/>
                      <a:pt x="54095" y="297195"/>
                    </a:cubicBezTo>
                    <a:cubicBezTo>
                      <a:pt x="51957" y="294318"/>
                      <a:pt x="48587" y="292427"/>
                      <a:pt x="44723" y="292427"/>
                    </a:cubicBezTo>
                    <a:lnTo>
                      <a:pt x="28445" y="292427"/>
                    </a:lnTo>
                    <a:lnTo>
                      <a:pt x="28445" y="231919"/>
                    </a:lnTo>
                    <a:lnTo>
                      <a:pt x="44723" y="231919"/>
                    </a:lnTo>
                    <a:cubicBezTo>
                      <a:pt x="46285" y="231919"/>
                      <a:pt x="47765" y="232495"/>
                      <a:pt x="48916" y="233481"/>
                    </a:cubicBezTo>
                    <a:cubicBezTo>
                      <a:pt x="47683" y="234714"/>
                      <a:pt x="46943" y="236441"/>
                      <a:pt x="46943" y="238332"/>
                    </a:cubicBezTo>
                    <a:cubicBezTo>
                      <a:pt x="46943" y="242113"/>
                      <a:pt x="49984" y="245238"/>
                      <a:pt x="53849" y="245238"/>
                    </a:cubicBezTo>
                    <a:cubicBezTo>
                      <a:pt x="57630" y="245238"/>
                      <a:pt x="60754" y="242196"/>
                      <a:pt x="60754" y="238332"/>
                    </a:cubicBezTo>
                    <a:cubicBezTo>
                      <a:pt x="60754" y="234632"/>
                      <a:pt x="57877" y="231673"/>
                      <a:pt x="54260" y="231508"/>
                    </a:cubicBezTo>
                    <a:cubicBezTo>
                      <a:pt x="52122" y="228631"/>
                      <a:pt x="48751" y="226740"/>
                      <a:pt x="44887" y="226740"/>
                    </a:cubicBezTo>
                    <a:lnTo>
                      <a:pt x="28610" y="226740"/>
                    </a:lnTo>
                    <a:lnTo>
                      <a:pt x="28610" y="166232"/>
                    </a:lnTo>
                    <a:lnTo>
                      <a:pt x="44887" y="166232"/>
                    </a:lnTo>
                    <a:cubicBezTo>
                      <a:pt x="46449" y="166232"/>
                      <a:pt x="47929" y="166808"/>
                      <a:pt x="49080" y="167794"/>
                    </a:cubicBezTo>
                    <a:cubicBezTo>
                      <a:pt x="47847" y="169027"/>
                      <a:pt x="47107" y="170754"/>
                      <a:pt x="47107" y="172645"/>
                    </a:cubicBezTo>
                    <a:cubicBezTo>
                      <a:pt x="47107" y="176426"/>
                      <a:pt x="50149" y="179550"/>
                      <a:pt x="54013" y="179550"/>
                    </a:cubicBezTo>
                    <a:cubicBezTo>
                      <a:pt x="57795" y="179550"/>
                      <a:pt x="60919" y="176509"/>
                      <a:pt x="60919" y="172645"/>
                    </a:cubicBezTo>
                    <a:cubicBezTo>
                      <a:pt x="60919" y="168945"/>
                      <a:pt x="58041" y="165986"/>
                      <a:pt x="54424" y="165821"/>
                    </a:cubicBezTo>
                    <a:cubicBezTo>
                      <a:pt x="52287" y="162944"/>
                      <a:pt x="48916" y="161053"/>
                      <a:pt x="45052" y="161053"/>
                    </a:cubicBezTo>
                    <a:lnTo>
                      <a:pt x="28774" y="161053"/>
                    </a:lnTo>
                    <a:lnTo>
                      <a:pt x="28774" y="100545"/>
                    </a:lnTo>
                    <a:lnTo>
                      <a:pt x="45052" y="100545"/>
                    </a:lnTo>
                    <a:cubicBezTo>
                      <a:pt x="46614" y="100545"/>
                      <a:pt x="48094" y="101120"/>
                      <a:pt x="49245" y="102107"/>
                    </a:cubicBezTo>
                    <a:cubicBezTo>
                      <a:pt x="48011" y="103340"/>
                      <a:pt x="47272" y="105067"/>
                      <a:pt x="47272" y="106958"/>
                    </a:cubicBezTo>
                    <a:cubicBezTo>
                      <a:pt x="47272" y="110739"/>
                      <a:pt x="50314" y="113863"/>
                      <a:pt x="54177" y="113863"/>
                    </a:cubicBezTo>
                    <a:cubicBezTo>
                      <a:pt x="57959" y="113863"/>
                      <a:pt x="61083" y="110821"/>
                      <a:pt x="61083" y="106958"/>
                    </a:cubicBezTo>
                    <a:cubicBezTo>
                      <a:pt x="61083" y="103258"/>
                      <a:pt x="58206" y="100298"/>
                      <a:pt x="54588" y="100134"/>
                    </a:cubicBezTo>
                    <a:cubicBezTo>
                      <a:pt x="52451" y="97256"/>
                      <a:pt x="49080" y="95366"/>
                      <a:pt x="45216" y="95366"/>
                    </a:cubicBezTo>
                    <a:lnTo>
                      <a:pt x="28938" y="95366"/>
                    </a:lnTo>
                    <a:lnTo>
                      <a:pt x="28938" y="34858"/>
                    </a:lnTo>
                    <a:lnTo>
                      <a:pt x="45216" y="34858"/>
                    </a:lnTo>
                    <a:cubicBezTo>
                      <a:pt x="46778" y="34858"/>
                      <a:pt x="48258" y="35433"/>
                      <a:pt x="49409" y="36420"/>
                    </a:cubicBezTo>
                    <a:cubicBezTo>
                      <a:pt x="48176" y="37653"/>
                      <a:pt x="47436" y="39379"/>
                      <a:pt x="47436" y="41270"/>
                    </a:cubicBezTo>
                    <a:cubicBezTo>
                      <a:pt x="47436" y="45052"/>
                      <a:pt x="50478" y="48176"/>
                      <a:pt x="54342" y="48176"/>
                    </a:cubicBezTo>
                    <a:cubicBezTo>
                      <a:pt x="58123" y="48176"/>
                      <a:pt x="61247" y="45134"/>
                      <a:pt x="61247" y="41270"/>
                    </a:cubicBezTo>
                    <a:cubicBezTo>
                      <a:pt x="61247" y="37571"/>
                      <a:pt x="58370" y="34611"/>
                      <a:pt x="54753" y="34447"/>
                    </a:cubicBezTo>
                    <a:cubicBezTo>
                      <a:pt x="52615" y="31569"/>
                      <a:pt x="49245" y="29678"/>
                      <a:pt x="45381" y="29678"/>
                    </a:cubicBezTo>
                    <a:lnTo>
                      <a:pt x="29103" y="29678"/>
                    </a:lnTo>
                    <a:lnTo>
                      <a:pt x="29103" y="19977"/>
                    </a:lnTo>
                    <a:cubicBezTo>
                      <a:pt x="29103" y="12003"/>
                      <a:pt x="35597" y="5508"/>
                      <a:pt x="43572" y="5508"/>
                    </a:cubicBezTo>
                    <a:lnTo>
                      <a:pt x="72429" y="5508"/>
                    </a:lnTo>
                    <a:lnTo>
                      <a:pt x="72429" y="334026"/>
                    </a:lnTo>
                    <a:lnTo>
                      <a:pt x="43572" y="334026"/>
                    </a:lnTo>
                    <a:cubicBezTo>
                      <a:pt x="35597" y="334026"/>
                      <a:pt x="29103" y="327532"/>
                      <a:pt x="29103" y="319557"/>
                    </a:cubicBezTo>
                    <a:lnTo>
                      <a:pt x="29103" y="316104"/>
                    </a:lnTo>
                    <a:close/>
                    <a:moveTo>
                      <a:pt x="307965" y="354415"/>
                    </a:moveTo>
                    <a:cubicBezTo>
                      <a:pt x="307965" y="362389"/>
                      <a:pt x="301470" y="368884"/>
                      <a:pt x="293496" y="368884"/>
                    </a:cubicBezTo>
                    <a:lnTo>
                      <a:pt x="42832" y="368884"/>
                    </a:lnTo>
                    <a:cubicBezTo>
                      <a:pt x="34858" y="368884"/>
                      <a:pt x="28363" y="362389"/>
                      <a:pt x="28363" y="354415"/>
                    </a:cubicBezTo>
                    <a:lnTo>
                      <a:pt x="28363" y="332546"/>
                    </a:lnTo>
                    <a:cubicBezTo>
                      <a:pt x="31980" y="336493"/>
                      <a:pt x="37159" y="338959"/>
                      <a:pt x="42832" y="338959"/>
                    </a:cubicBezTo>
                    <a:lnTo>
                      <a:pt x="293496" y="338959"/>
                    </a:lnTo>
                    <a:cubicBezTo>
                      <a:pt x="299250" y="338959"/>
                      <a:pt x="304348" y="336493"/>
                      <a:pt x="307965" y="332546"/>
                    </a:cubicBezTo>
                    <a:lnTo>
                      <a:pt x="307965" y="354415"/>
                    </a:lnTo>
                    <a:close/>
                    <a:moveTo>
                      <a:pt x="307965" y="317666"/>
                    </a:moveTo>
                    <a:lnTo>
                      <a:pt x="307965" y="319310"/>
                    </a:lnTo>
                    <a:cubicBezTo>
                      <a:pt x="307965" y="327285"/>
                      <a:pt x="301470" y="333780"/>
                      <a:pt x="293496" y="333780"/>
                    </a:cubicBezTo>
                    <a:lnTo>
                      <a:pt x="76868" y="333780"/>
                    </a:lnTo>
                    <a:lnTo>
                      <a:pt x="76868" y="5261"/>
                    </a:lnTo>
                    <a:lnTo>
                      <a:pt x="293496" y="5261"/>
                    </a:lnTo>
                    <a:cubicBezTo>
                      <a:pt x="301470" y="5261"/>
                      <a:pt x="307965" y="11756"/>
                      <a:pt x="307965" y="19731"/>
                    </a:cubicBezTo>
                    <a:lnTo>
                      <a:pt x="307965" y="31766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A5FBB62E-24E5-46E7-BDA0-8D898169394C}"/>
                  </a:ext>
                </a:extLst>
              </p:cNvPr>
              <p:cNvSpPr/>
              <p:nvPr/>
            </p:nvSpPr>
            <p:spPr>
              <a:xfrm>
                <a:off x="7741364" y="3017344"/>
                <a:ext cx="143459" cy="45380"/>
              </a:xfrm>
              <a:custGeom>
                <a:avLst/>
                <a:gdLst>
                  <a:gd name="connsiteX0" fmla="*/ 0 w 143459"/>
                  <a:gd name="connsiteY0" fmla="*/ 45381 h 45380"/>
                  <a:gd name="connsiteX1" fmla="*/ 143460 w 143459"/>
                  <a:gd name="connsiteY1" fmla="*/ 45381 h 45380"/>
                  <a:gd name="connsiteX2" fmla="*/ 143460 w 143459"/>
                  <a:gd name="connsiteY2" fmla="*/ 0 h 45380"/>
                  <a:gd name="connsiteX3" fmla="*/ 0 w 143459"/>
                  <a:gd name="connsiteY3" fmla="*/ 0 h 45380"/>
                  <a:gd name="connsiteX4" fmla="*/ 0 w 143459"/>
                  <a:gd name="connsiteY4" fmla="*/ 45381 h 45380"/>
                  <a:gd name="connsiteX5" fmla="*/ 5262 w 143459"/>
                  <a:gd name="connsiteY5" fmla="*/ 5261 h 45380"/>
                  <a:gd name="connsiteX6" fmla="*/ 138280 w 143459"/>
                  <a:gd name="connsiteY6" fmla="*/ 5261 h 45380"/>
                  <a:gd name="connsiteX7" fmla="*/ 138280 w 143459"/>
                  <a:gd name="connsiteY7" fmla="*/ 40201 h 45380"/>
                  <a:gd name="connsiteX8" fmla="*/ 5262 w 143459"/>
                  <a:gd name="connsiteY8" fmla="*/ 40201 h 45380"/>
                  <a:gd name="connsiteX9" fmla="*/ 5262 w 143459"/>
                  <a:gd name="connsiteY9" fmla="*/ 5261 h 4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459" h="45380">
                    <a:moveTo>
                      <a:pt x="0" y="45381"/>
                    </a:moveTo>
                    <a:lnTo>
                      <a:pt x="143460" y="45381"/>
                    </a:lnTo>
                    <a:lnTo>
                      <a:pt x="143460" y="0"/>
                    </a:lnTo>
                    <a:lnTo>
                      <a:pt x="0" y="0"/>
                    </a:lnTo>
                    <a:lnTo>
                      <a:pt x="0" y="45381"/>
                    </a:lnTo>
                    <a:close/>
                    <a:moveTo>
                      <a:pt x="5262" y="5261"/>
                    </a:moveTo>
                    <a:lnTo>
                      <a:pt x="138280" y="5261"/>
                    </a:lnTo>
                    <a:lnTo>
                      <a:pt x="138280" y="40201"/>
                    </a:lnTo>
                    <a:lnTo>
                      <a:pt x="5262" y="40201"/>
                    </a:lnTo>
                    <a:lnTo>
                      <a:pt x="5262" y="5261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63D3EF6C-2C66-4925-A76D-603FCEC29B2D}"/>
                  </a:ext>
                </a:extLst>
              </p:cNvPr>
              <p:cNvSpPr/>
              <p:nvPr/>
            </p:nvSpPr>
            <p:spPr>
              <a:xfrm>
                <a:off x="7696806" y="3287821"/>
                <a:ext cx="191060" cy="5179"/>
              </a:xfrm>
              <a:custGeom>
                <a:avLst/>
                <a:gdLst>
                  <a:gd name="connsiteX0" fmla="*/ 0 w 191060"/>
                  <a:gd name="connsiteY0" fmla="*/ 0 h 5179"/>
                  <a:gd name="connsiteX1" fmla="*/ 191060 w 191060"/>
                  <a:gd name="connsiteY1" fmla="*/ 0 h 5179"/>
                  <a:gd name="connsiteX2" fmla="*/ 191060 w 191060"/>
                  <a:gd name="connsiteY2" fmla="*/ 5179 h 5179"/>
                  <a:gd name="connsiteX3" fmla="*/ 0 w 191060"/>
                  <a:gd name="connsiteY3" fmla="*/ 5179 h 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060" h="5179">
                    <a:moveTo>
                      <a:pt x="0" y="0"/>
                    </a:moveTo>
                    <a:lnTo>
                      <a:pt x="191060" y="0"/>
                    </a:lnTo>
                    <a:lnTo>
                      <a:pt x="191060" y="5179"/>
                    </a:lnTo>
                    <a:lnTo>
                      <a:pt x="0" y="5179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1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497725" y="1771676"/>
              <a:ext cx="455436" cy="450958"/>
              <a:chOff x="1497725" y="1771676"/>
              <a:chExt cx="455436" cy="450958"/>
            </a:xfrm>
            <a:grpFill/>
          </p:grpSpPr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E71FB713-D43B-4F8B-9530-C96BDCB08A04}"/>
                  </a:ext>
                </a:extLst>
              </p:cNvPr>
              <p:cNvSpPr/>
              <p:nvPr/>
            </p:nvSpPr>
            <p:spPr>
              <a:xfrm>
                <a:off x="1497725" y="1771676"/>
                <a:ext cx="455436" cy="450958"/>
              </a:xfrm>
              <a:custGeom>
                <a:avLst/>
                <a:gdLst>
                  <a:gd name="connsiteX0" fmla="*/ 5167 w 455436"/>
                  <a:gd name="connsiteY0" fmla="*/ 259950 h 450958"/>
                  <a:gd name="connsiteX1" fmla="*/ 175181 w 455436"/>
                  <a:gd name="connsiteY1" fmla="*/ 444186 h 450958"/>
                  <a:gd name="connsiteX2" fmla="*/ 203050 w 455436"/>
                  <a:gd name="connsiteY2" fmla="*/ 445337 h 450958"/>
                  <a:gd name="connsiteX3" fmla="*/ 210203 w 455436"/>
                  <a:gd name="connsiteY3" fmla="*/ 438760 h 450958"/>
                  <a:gd name="connsiteX4" fmla="*/ 218013 w 455436"/>
                  <a:gd name="connsiteY4" fmla="*/ 447228 h 450958"/>
                  <a:gd name="connsiteX5" fmla="*/ 234455 w 455436"/>
                  <a:gd name="connsiteY5" fmla="*/ 447886 h 450958"/>
                  <a:gd name="connsiteX6" fmla="*/ 235113 w 455436"/>
                  <a:gd name="connsiteY6" fmla="*/ 431443 h 450958"/>
                  <a:gd name="connsiteX7" fmla="*/ 227303 w 455436"/>
                  <a:gd name="connsiteY7" fmla="*/ 422975 h 450958"/>
                  <a:gd name="connsiteX8" fmla="*/ 258543 w 455436"/>
                  <a:gd name="connsiteY8" fmla="*/ 394201 h 450958"/>
                  <a:gd name="connsiteX9" fmla="*/ 266353 w 455436"/>
                  <a:gd name="connsiteY9" fmla="*/ 402669 h 450958"/>
                  <a:gd name="connsiteX10" fmla="*/ 282796 w 455436"/>
                  <a:gd name="connsiteY10" fmla="*/ 403327 h 450958"/>
                  <a:gd name="connsiteX11" fmla="*/ 283453 w 455436"/>
                  <a:gd name="connsiteY11" fmla="*/ 386884 h 450958"/>
                  <a:gd name="connsiteX12" fmla="*/ 275643 w 455436"/>
                  <a:gd name="connsiteY12" fmla="*/ 378417 h 450958"/>
                  <a:gd name="connsiteX13" fmla="*/ 306884 w 455436"/>
                  <a:gd name="connsiteY13" fmla="*/ 349643 h 450958"/>
                  <a:gd name="connsiteX14" fmla="*/ 314694 w 455436"/>
                  <a:gd name="connsiteY14" fmla="*/ 358110 h 450958"/>
                  <a:gd name="connsiteX15" fmla="*/ 331136 w 455436"/>
                  <a:gd name="connsiteY15" fmla="*/ 358768 h 450958"/>
                  <a:gd name="connsiteX16" fmla="*/ 331794 w 455436"/>
                  <a:gd name="connsiteY16" fmla="*/ 342326 h 450958"/>
                  <a:gd name="connsiteX17" fmla="*/ 323984 w 455436"/>
                  <a:gd name="connsiteY17" fmla="*/ 333858 h 450958"/>
                  <a:gd name="connsiteX18" fmla="*/ 355224 w 455436"/>
                  <a:gd name="connsiteY18" fmla="*/ 305084 h 450958"/>
                  <a:gd name="connsiteX19" fmla="*/ 363034 w 455436"/>
                  <a:gd name="connsiteY19" fmla="*/ 313552 h 450958"/>
                  <a:gd name="connsiteX20" fmla="*/ 379477 w 455436"/>
                  <a:gd name="connsiteY20" fmla="*/ 314209 h 450958"/>
                  <a:gd name="connsiteX21" fmla="*/ 380134 w 455436"/>
                  <a:gd name="connsiteY21" fmla="*/ 297767 h 450958"/>
                  <a:gd name="connsiteX22" fmla="*/ 372324 w 455436"/>
                  <a:gd name="connsiteY22" fmla="*/ 289299 h 450958"/>
                  <a:gd name="connsiteX23" fmla="*/ 403565 w 455436"/>
                  <a:gd name="connsiteY23" fmla="*/ 260525 h 450958"/>
                  <a:gd name="connsiteX24" fmla="*/ 411375 w 455436"/>
                  <a:gd name="connsiteY24" fmla="*/ 268993 h 450958"/>
                  <a:gd name="connsiteX25" fmla="*/ 427817 w 455436"/>
                  <a:gd name="connsiteY25" fmla="*/ 269651 h 450958"/>
                  <a:gd name="connsiteX26" fmla="*/ 428475 w 455436"/>
                  <a:gd name="connsiteY26" fmla="*/ 253208 h 450958"/>
                  <a:gd name="connsiteX27" fmla="*/ 420665 w 455436"/>
                  <a:gd name="connsiteY27" fmla="*/ 244740 h 450958"/>
                  <a:gd name="connsiteX28" fmla="*/ 420994 w 455436"/>
                  <a:gd name="connsiteY28" fmla="*/ 244412 h 450958"/>
                  <a:gd name="connsiteX29" fmla="*/ 423296 w 455436"/>
                  <a:gd name="connsiteY29" fmla="*/ 242274 h 450958"/>
                  <a:gd name="connsiteX30" fmla="*/ 449110 w 455436"/>
                  <a:gd name="connsiteY30" fmla="*/ 218433 h 450958"/>
                  <a:gd name="connsiteX31" fmla="*/ 450261 w 455436"/>
                  <a:gd name="connsiteY31" fmla="*/ 190563 h 450958"/>
                  <a:gd name="connsiteX32" fmla="*/ 280247 w 455436"/>
                  <a:gd name="connsiteY32" fmla="*/ 6326 h 450958"/>
                  <a:gd name="connsiteX33" fmla="*/ 252377 w 455436"/>
                  <a:gd name="connsiteY33" fmla="*/ 5175 h 450958"/>
                  <a:gd name="connsiteX34" fmla="*/ 226563 w 455436"/>
                  <a:gd name="connsiteY34" fmla="*/ 29017 h 450958"/>
                  <a:gd name="connsiteX35" fmla="*/ 225330 w 455436"/>
                  <a:gd name="connsiteY35" fmla="*/ 30086 h 450958"/>
                  <a:gd name="connsiteX36" fmla="*/ 6400 w 455436"/>
                  <a:gd name="connsiteY36" fmla="*/ 232162 h 450958"/>
                  <a:gd name="connsiteX37" fmla="*/ 5167 w 455436"/>
                  <a:gd name="connsiteY37" fmla="*/ 259950 h 450958"/>
                  <a:gd name="connsiteX38" fmla="*/ 416719 w 455436"/>
                  <a:gd name="connsiteY38" fmla="*/ 248111 h 450958"/>
                  <a:gd name="connsiteX39" fmla="*/ 424529 w 455436"/>
                  <a:gd name="connsiteY39" fmla="*/ 256579 h 450958"/>
                  <a:gd name="connsiteX40" fmla="*/ 424200 w 455436"/>
                  <a:gd name="connsiteY40" fmla="*/ 265622 h 450958"/>
                  <a:gd name="connsiteX41" fmla="*/ 415157 w 455436"/>
                  <a:gd name="connsiteY41" fmla="*/ 265293 h 450958"/>
                  <a:gd name="connsiteX42" fmla="*/ 407346 w 455436"/>
                  <a:gd name="connsiteY42" fmla="*/ 256826 h 450958"/>
                  <a:gd name="connsiteX43" fmla="*/ 416719 w 455436"/>
                  <a:gd name="connsiteY43" fmla="*/ 248111 h 450958"/>
                  <a:gd name="connsiteX44" fmla="*/ 368378 w 455436"/>
                  <a:gd name="connsiteY44" fmla="*/ 292670 h 450958"/>
                  <a:gd name="connsiteX45" fmla="*/ 376188 w 455436"/>
                  <a:gd name="connsiteY45" fmla="*/ 301138 h 450958"/>
                  <a:gd name="connsiteX46" fmla="*/ 375859 w 455436"/>
                  <a:gd name="connsiteY46" fmla="*/ 310181 h 450958"/>
                  <a:gd name="connsiteX47" fmla="*/ 366816 w 455436"/>
                  <a:gd name="connsiteY47" fmla="*/ 309852 h 450958"/>
                  <a:gd name="connsiteX48" fmla="*/ 359006 w 455436"/>
                  <a:gd name="connsiteY48" fmla="*/ 301384 h 450958"/>
                  <a:gd name="connsiteX49" fmla="*/ 368378 w 455436"/>
                  <a:gd name="connsiteY49" fmla="*/ 292670 h 450958"/>
                  <a:gd name="connsiteX50" fmla="*/ 320120 w 455436"/>
                  <a:gd name="connsiteY50" fmla="*/ 337311 h 450958"/>
                  <a:gd name="connsiteX51" fmla="*/ 327930 w 455436"/>
                  <a:gd name="connsiteY51" fmla="*/ 345779 h 450958"/>
                  <a:gd name="connsiteX52" fmla="*/ 327601 w 455436"/>
                  <a:gd name="connsiteY52" fmla="*/ 354822 h 450958"/>
                  <a:gd name="connsiteX53" fmla="*/ 318558 w 455436"/>
                  <a:gd name="connsiteY53" fmla="*/ 354493 h 450958"/>
                  <a:gd name="connsiteX54" fmla="*/ 310748 w 455436"/>
                  <a:gd name="connsiteY54" fmla="*/ 346025 h 450958"/>
                  <a:gd name="connsiteX55" fmla="*/ 320120 w 455436"/>
                  <a:gd name="connsiteY55" fmla="*/ 337311 h 450958"/>
                  <a:gd name="connsiteX56" fmla="*/ 271779 w 455436"/>
                  <a:gd name="connsiteY56" fmla="*/ 381870 h 450958"/>
                  <a:gd name="connsiteX57" fmla="*/ 279589 w 455436"/>
                  <a:gd name="connsiteY57" fmla="*/ 390337 h 450958"/>
                  <a:gd name="connsiteX58" fmla="*/ 279261 w 455436"/>
                  <a:gd name="connsiteY58" fmla="*/ 399381 h 450958"/>
                  <a:gd name="connsiteX59" fmla="*/ 270217 w 455436"/>
                  <a:gd name="connsiteY59" fmla="*/ 399052 h 450958"/>
                  <a:gd name="connsiteX60" fmla="*/ 262407 w 455436"/>
                  <a:gd name="connsiteY60" fmla="*/ 390584 h 450958"/>
                  <a:gd name="connsiteX61" fmla="*/ 271779 w 455436"/>
                  <a:gd name="connsiteY61" fmla="*/ 381870 h 450958"/>
                  <a:gd name="connsiteX62" fmla="*/ 223439 w 455436"/>
                  <a:gd name="connsiteY62" fmla="*/ 426428 h 450958"/>
                  <a:gd name="connsiteX63" fmla="*/ 231249 w 455436"/>
                  <a:gd name="connsiteY63" fmla="*/ 434896 h 450958"/>
                  <a:gd name="connsiteX64" fmla="*/ 230920 w 455436"/>
                  <a:gd name="connsiteY64" fmla="*/ 443939 h 450958"/>
                  <a:gd name="connsiteX65" fmla="*/ 221877 w 455436"/>
                  <a:gd name="connsiteY65" fmla="*/ 443611 h 450958"/>
                  <a:gd name="connsiteX66" fmla="*/ 214067 w 455436"/>
                  <a:gd name="connsiteY66" fmla="*/ 435143 h 450958"/>
                  <a:gd name="connsiteX67" fmla="*/ 223439 w 455436"/>
                  <a:gd name="connsiteY67" fmla="*/ 426428 h 450958"/>
                  <a:gd name="connsiteX68" fmla="*/ 417376 w 455436"/>
                  <a:gd name="connsiteY68" fmla="*/ 240465 h 450958"/>
                  <a:gd name="connsiteX69" fmla="*/ 403811 w 455436"/>
                  <a:gd name="connsiteY69" fmla="*/ 253044 h 450958"/>
                  <a:gd name="connsiteX70" fmla="*/ 392795 w 455436"/>
                  <a:gd name="connsiteY70" fmla="*/ 241041 h 450958"/>
                  <a:gd name="connsiteX71" fmla="*/ 391151 w 455436"/>
                  <a:gd name="connsiteY71" fmla="*/ 236930 h 450958"/>
                  <a:gd name="connsiteX72" fmla="*/ 396084 w 455436"/>
                  <a:gd name="connsiteY72" fmla="*/ 235122 h 450958"/>
                  <a:gd name="connsiteX73" fmla="*/ 396494 w 455436"/>
                  <a:gd name="connsiteY73" fmla="*/ 225421 h 450958"/>
                  <a:gd name="connsiteX74" fmla="*/ 386794 w 455436"/>
                  <a:gd name="connsiteY74" fmla="*/ 225010 h 450958"/>
                  <a:gd name="connsiteX75" fmla="*/ 386218 w 455436"/>
                  <a:gd name="connsiteY75" fmla="*/ 234464 h 450958"/>
                  <a:gd name="connsiteX76" fmla="*/ 389013 w 455436"/>
                  <a:gd name="connsiteY76" fmla="*/ 244576 h 450958"/>
                  <a:gd name="connsiteX77" fmla="*/ 400030 w 455436"/>
                  <a:gd name="connsiteY77" fmla="*/ 256579 h 450958"/>
                  <a:gd name="connsiteX78" fmla="*/ 355553 w 455436"/>
                  <a:gd name="connsiteY78" fmla="*/ 297603 h 450958"/>
                  <a:gd name="connsiteX79" fmla="*/ 344537 w 455436"/>
                  <a:gd name="connsiteY79" fmla="*/ 285600 h 450958"/>
                  <a:gd name="connsiteX80" fmla="*/ 342893 w 455436"/>
                  <a:gd name="connsiteY80" fmla="*/ 281489 h 450958"/>
                  <a:gd name="connsiteX81" fmla="*/ 347825 w 455436"/>
                  <a:gd name="connsiteY81" fmla="*/ 279680 h 450958"/>
                  <a:gd name="connsiteX82" fmla="*/ 348236 w 455436"/>
                  <a:gd name="connsiteY82" fmla="*/ 269979 h 450958"/>
                  <a:gd name="connsiteX83" fmla="*/ 338535 w 455436"/>
                  <a:gd name="connsiteY83" fmla="*/ 269568 h 450958"/>
                  <a:gd name="connsiteX84" fmla="*/ 337960 w 455436"/>
                  <a:gd name="connsiteY84" fmla="*/ 279023 h 450958"/>
                  <a:gd name="connsiteX85" fmla="*/ 340755 w 455436"/>
                  <a:gd name="connsiteY85" fmla="*/ 289135 h 450958"/>
                  <a:gd name="connsiteX86" fmla="*/ 351771 w 455436"/>
                  <a:gd name="connsiteY86" fmla="*/ 301138 h 450958"/>
                  <a:gd name="connsiteX87" fmla="*/ 307295 w 455436"/>
                  <a:gd name="connsiteY87" fmla="*/ 342161 h 450958"/>
                  <a:gd name="connsiteX88" fmla="*/ 296278 w 455436"/>
                  <a:gd name="connsiteY88" fmla="*/ 330158 h 450958"/>
                  <a:gd name="connsiteX89" fmla="*/ 294634 w 455436"/>
                  <a:gd name="connsiteY89" fmla="*/ 326048 h 450958"/>
                  <a:gd name="connsiteX90" fmla="*/ 299567 w 455436"/>
                  <a:gd name="connsiteY90" fmla="*/ 324239 h 450958"/>
                  <a:gd name="connsiteX91" fmla="*/ 299978 w 455436"/>
                  <a:gd name="connsiteY91" fmla="*/ 314538 h 450958"/>
                  <a:gd name="connsiteX92" fmla="*/ 290277 w 455436"/>
                  <a:gd name="connsiteY92" fmla="*/ 314127 h 450958"/>
                  <a:gd name="connsiteX93" fmla="*/ 289702 w 455436"/>
                  <a:gd name="connsiteY93" fmla="*/ 323581 h 450958"/>
                  <a:gd name="connsiteX94" fmla="*/ 292497 w 455436"/>
                  <a:gd name="connsiteY94" fmla="*/ 333694 h 450958"/>
                  <a:gd name="connsiteX95" fmla="*/ 303513 w 455436"/>
                  <a:gd name="connsiteY95" fmla="*/ 345696 h 450958"/>
                  <a:gd name="connsiteX96" fmla="*/ 259036 w 455436"/>
                  <a:gd name="connsiteY96" fmla="*/ 386720 h 450958"/>
                  <a:gd name="connsiteX97" fmla="*/ 248020 w 455436"/>
                  <a:gd name="connsiteY97" fmla="*/ 374717 h 450958"/>
                  <a:gd name="connsiteX98" fmla="*/ 246376 w 455436"/>
                  <a:gd name="connsiteY98" fmla="*/ 370607 h 450958"/>
                  <a:gd name="connsiteX99" fmla="*/ 251309 w 455436"/>
                  <a:gd name="connsiteY99" fmla="*/ 368798 h 450958"/>
                  <a:gd name="connsiteX100" fmla="*/ 251720 w 455436"/>
                  <a:gd name="connsiteY100" fmla="*/ 359097 h 450958"/>
                  <a:gd name="connsiteX101" fmla="*/ 242019 w 455436"/>
                  <a:gd name="connsiteY101" fmla="*/ 358686 h 450958"/>
                  <a:gd name="connsiteX102" fmla="*/ 241443 w 455436"/>
                  <a:gd name="connsiteY102" fmla="*/ 368140 h 450958"/>
                  <a:gd name="connsiteX103" fmla="*/ 244238 w 455436"/>
                  <a:gd name="connsiteY103" fmla="*/ 378252 h 450958"/>
                  <a:gd name="connsiteX104" fmla="*/ 255255 w 455436"/>
                  <a:gd name="connsiteY104" fmla="*/ 390255 h 450958"/>
                  <a:gd name="connsiteX105" fmla="*/ 210778 w 455436"/>
                  <a:gd name="connsiteY105" fmla="*/ 431279 h 450958"/>
                  <a:gd name="connsiteX106" fmla="*/ 199762 w 455436"/>
                  <a:gd name="connsiteY106" fmla="*/ 419276 h 450958"/>
                  <a:gd name="connsiteX107" fmla="*/ 198118 w 455436"/>
                  <a:gd name="connsiteY107" fmla="*/ 415165 h 450958"/>
                  <a:gd name="connsiteX108" fmla="*/ 203050 w 455436"/>
                  <a:gd name="connsiteY108" fmla="*/ 413357 h 450958"/>
                  <a:gd name="connsiteX109" fmla="*/ 203461 w 455436"/>
                  <a:gd name="connsiteY109" fmla="*/ 403656 h 450958"/>
                  <a:gd name="connsiteX110" fmla="*/ 193760 w 455436"/>
                  <a:gd name="connsiteY110" fmla="*/ 403245 h 450958"/>
                  <a:gd name="connsiteX111" fmla="*/ 193185 w 455436"/>
                  <a:gd name="connsiteY111" fmla="*/ 412699 h 450958"/>
                  <a:gd name="connsiteX112" fmla="*/ 195980 w 455436"/>
                  <a:gd name="connsiteY112" fmla="*/ 422811 h 450958"/>
                  <a:gd name="connsiteX113" fmla="*/ 206997 w 455436"/>
                  <a:gd name="connsiteY113" fmla="*/ 434814 h 450958"/>
                  <a:gd name="connsiteX114" fmla="*/ 199844 w 455436"/>
                  <a:gd name="connsiteY114" fmla="*/ 441391 h 450958"/>
                  <a:gd name="connsiteX115" fmla="*/ 179373 w 455436"/>
                  <a:gd name="connsiteY115" fmla="*/ 440569 h 450958"/>
                  <a:gd name="connsiteX116" fmla="*/ 159807 w 455436"/>
                  <a:gd name="connsiteY116" fmla="*/ 419358 h 450958"/>
                  <a:gd name="connsiteX117" fmla="*/ 401263 w 455436"/>
                  <a:gd name="connsiteY117" fmla="*/ 196564 h 450958"/>
                  <a:gd name="connsiteX118" fmla="*/ 420829 w 455436"/>
                  <a:gd name="connsiteY118" fmla="*/ 217775 h 450958"/>
                  <a:gd name="connsiteX119" fmla="*/ 420007 w 455436"/>
                  <a:gd name="connsiteY119" fmla="*/ 238246 h 450958"/>
                  <a:gd name="connsiteX120" fmla="*/ 417376 w 455436"/>
                  <a:gd name="connsiteY120" fmla="*/ 240465 h 450958"/>
                  <a:gd name="connsiteX121" fmla="*/ 255830 w 455436"/>
                  <a:gd name="connsiteY121" fmla="*/ 8875 h 450958"/>
                  <a:gd name="connsiteX122" fmla="*/ 276301 w 455436"/>
                  <a:gd name="connsiteY122" fmla="*/ 9697 h 450958"/>
                  <a:gd name="connsiteX123" fmla="*/ 446315 w 455436"/>
                  <a:gd name="connsiteY123" fmla="*/ 193934 h 450958"/>
                  <a:gd name="connsiteX124" fmla="*/ 445493 w 455436"/>
                  <a:gd name="connsiteY124" fmla="*/ 214404 h 450958"/>
                  <a:gd name="connsiteX125" fmla="*/ 429461 w 455436"/>
                  <a:gd name="connsiteY125" fmla="*/ 229202 h 450958"/>
                  <a:gd name="connsiteX126" fmla="*/ 424364 w 455436"/>
                  <a:gd name="connsiteY126" fmla="*/ 214240 h 450958"/>
                  <a:gd name="connsiteX127" fmla="*/ 254350 w 455436"/>
                  <a:gd name="connsiteY127" fmla="*/ 30003 h 450958"/>
                  <a:gd name="connsiteX128" fmla="*/ 239799 w 455436"/>
                  <a:gd name="connsiteY128" fmla="*/ 23673 h 450958"/>
                  <a:gd name="connsiteX129" fmla="*/ 255830 w 455436"/>
                  <a:gd name="connsiteY129" fmla="*/ 8875 h 450958"/>
                  <a:gd name="connsiteX130" fmla="*/ 228783 w 455436"/>
                  <a:gd name="connsiteY130" fmla="*/ 33867 h 450958"/>
                  <a:gd name="connsiteX131" fmla="*/ 230016 w 455436"/>
                  <a:gd name="connsiteY131" fmla="*/ 32799 h 450958"/>
                  <a:gd name="connsiteX132" fmla="*/ 250486 w 455436"/>
                  <a:gd name="connsiteY132" fmla="*/ 33621 h 450958"/>
                  <a:gd name="connsiteX133" fmla="*/ 397399 w 455436"/>
                  <a:gd name="connsiteY133" fmla="*/ 192865 h 450958"/>
                  <a:gd name="connsiteX134" fmla="*/ 155943 w 455436"/>
                  <a:gd name="connsiteY134" fmla="*/ 415659 h 450958"/>
                  <a:gd name="connsiteX135" fmla="*/ 9031 w 455436"/>
                  <a:gd name="connsiteY135" fmla="*/ 256414 h 450958"/>
                  <a:gd name="connsiteX136" fmla="*/ 9853 w 455436"/>
                  <a:gd name="connsiteY136" fmla="*/ 235944 h 450958"/>
                  <a:gd name="connsiteX137" fmla="*/ 228783 w 455436"/>
                  <a:gd name="connsiteY137" fmla="*/ 33867 h 45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455436" h="450958">
                    <a:moveTo>
                      <a:pt x="5167" y="259950"/>
                    </a:moveTo>
                    <a:lnTo>
                      <a:pt x="175181" y="444186"/>
                    </a:lnTo>
                    <a:cubicBezTo>
                      <a:pt x="182580" y="452161"/>
                      <a:pt x="195076" y="452654"/>
                      <a:pt x="203050" y="445337"/>
                    </a:cubicBezTo>
                    <a:lnTo>
                      <a:pt x="210203" y="438760"/>
                    </a:lnTo>
                    <a:lnTo>
                      <a:pt x="218013" y="447228"/>
                    </a:lnTo>
                    <a:cubicBezTo>
                      <a:pt x="222370" y="451914"/>
                      <a:pt x="229769" y="452243"/>
                      <a:pt x="234455" y="447886"/>
                    </a:cubicBezTo>
                    <a:cubicBezTo>
                      <a:pt x="239141" y="443528"/>
                      <a:pt x="239470" y="436129"/>
                      <a:pt x="235113" y="431443"/>
                    </a:cubicBezTo>
                    <a:lnTo>
                      <a:pt x="227303" y="422975"/>
                    </a:lnTo>
                    <a:lnTo>
                      <a:pt x="258543" y="394201"/>
                    </a:lnTo>
                    <a:lnTo>
                      <a:pt x="266353" y="402669"/>
                    </a:lnTo>
                    <a:cubicBezTo>
                      <a:pt x="270711" y="407355"/>
                      <a:pt x="278110" y="407684"/>
                      <a:pt x="282796" y="403327"/>
                    </a:cubicBezTo>
                    <a:cubicBezTo>
                      <a:pt x="287482" y="398970"/>
                      <a:pt x="287811" y="391571"/>
                      <a:pt x="283453" y="386884"/>
                    </a:cubicBezTo>
                    <a:lnTo>
                      <a:pt x="275643" y="378417"/>
                    </a:lnTo>
                    <a:lnTo>
                      <a:pt x="306884" y="349643"/>
                    </a:lnTo>
                    <a:lnTo>
                      <a:pt x="314694" y="358110"/>
                    </a:lnTo>
                    <a:cubicBezTo>
                      <a:pt x="319051" y="362796"/>
                      <a:pt x="326450" y="363125"/>
                      <a:pt x="331136" y="358768"/>
                    </a:cubicBezTo>
                    <a:cubicBezTo>
                      <a:pt x="335822" y="354411"/>
                      <a:pt x="336151" y="347012"/>
                      <a:pt x="331794" y="342326"/>
                    </a:cubicBezTo>
                    <a:lnTo>
                      <a:pt x="323984" y="333858"/>
                    </a:lnTo>
                    <a:lnTo>
                      <a:pt x="355224" y="305084"/>
                    </a:lnTo>
                    <a:lnTo>
                      <a:pt x="363034" y="313552"/>
                    </a:lnTo>
                    <a:cubicBezTo>
                      <a:pt x="367392" y="318238"/>
                      <a:pt x="374791" y="318566"/>
                      <a:pt x="379477" y="314209"/>
                    </a:cubicBezTo>
                    <a:cubicBezTo>
                      <a:pt x="384163" y="309852"/>
                      <a:pt x="384492" y="302453"/>
                      <a:pt x="380134" y="297767"/>
                    </a:cubicBezTo>
                    <a:lnTo>
                      <a:pt x="372324" y="289299"/>
                    </a:lnTo>
                    <a:lnTo>
                      <a:pt x="403565" y="260525"/>
                    </a:lnTo>
                    <a:lnTo>
                      <a:pt x="411375" y="268993"/>
                    </a:lnTo>
                    <a:cubicBezTo>
                      <a:pt x="415732" y="273679"/>
                      <a:pt x="423131" y="274008"/>
                      <a:pt x="427817" y="269651"/>
                    </a:cubicBezTo>
                    <a:cubicBezTo>
                      <a:pt x="432503" y="265293"/>
                      <a:pt x="432832" y="257894"/>
                      <a:pt x="428475" y="253208"/>
                    </a:cubicBezTo>
                    <a:lnTo>
                      <a:pt x="420665" y="244740"/>
                    </a:lnTo>
                    <a:lnTo>
                      <a:pt x="420994" y="244412"/>
                    </a:lnTo>
                    <a:lnTo>
                      <a:pt x="423296" y="242274"/>
                    </a:lnTo>
                    <a:lnTo>
                      <a:pt x="449110" y="218433"/>
                    </a:lnTo>
                    <a:cubicBezTo>
                      <a:pt x="457085" y="211034"/>
                      <a:pt x="457578" y="198537"/>
                      <a:pt x="450261" y="190563"/>
                    </a:cubicBezTo>
                    <a:lnTo>
                      <a:pt x="280247" y="6326"/>
                    </a:lnTo>
                    <a:cubicBezTo>
                      <a:pt x="272848" y="-1648"/>
                      <a:pt x="260352" y="-2141"/>
                      <a:pt x="252377" y="5175"/>
                    </a:cubicBezTo>
                    <a:lnTo>
                      <a:pt x="226563" y="29017"/>
                    </a:lnTo>
                    <a:lnTo>
                      <a:pt x="225330" y="30086"/>
                    </a:lnTo>
                    <a:lnTo>
                      <a:pt x="6400" y="232162"/>
                    </a:lnTo>
                    <a:cubicBezTo>
                      <a:pt x="-1657" y="239397"/>
                      <a:pt x="-2150" y="251893"/>
                      <a:pt x="5167" y="259950"/>
                    </a:cubicBezTo>
                    <a:close/>
                    <a:moveTo>
                      <a:pt x="416719" y="248111"/>
                    </a:moveTo>
                    <a:lnTo>
                      <a:pt x="424529" y="256579"/>
                    </a:lnTo>
                    <a:cubicBezTo>
                      <a:pt x="426913" y="259210"/>
                      <a:pt x="426748" y="263238"/>
                      <a:pt x="424200" y="265622"/>
                    </a:cubicBezTo>
                    <a:cubicBezTo>
                      <a:pt x="421569" y="268006"/>
                      <a:pt x="417541" y="267842"/>
                      <a:pt x="415157" y="265293"/>
                    </a:cubicBezTo>
                    <a:lnTo>
                      <a:pt x="407346" y="256826"/>
                    </a:lnTo>
                    <a:lnTo>
                      <a:pt x="416719" y="248111"/>
                    </a:lnTo>
                    <a:close/>
                    <a:moveTo>
                      <a:pt x="368378" y="292670"/>
                    </a:moveTo>
                    <a:lnTo>
                      <a:pt x="376188" y="301138"/>
                    </a:lnTo>
                    <a:cubicBezTo>
                      <a:pt x="378572" y="303768"/>
                      <a:pt x="378408" y="307797"/>
                      <a:pt x="375859" y="310181"/>
                    </a:cubicBezTo>
                    <a:cubicBezTo>
                      <a:pt x="373229" y="312565"/>
                      <a:pt x="369200" y="312401"/>
                      <a:pt x="366816" y="309852"/>
                    </a:cubicBezTo>
                    <a:lnTo>
                      <a:pt x="359006" y="301384"/>
                    </a:lnTo>
                    <a:lnTo>
                      <a:pt x="368378" y="292670"/>
                    </a:lnTo>
                    <a:close/>
                    <a:moveTo>
                      <a:pt x="320120" y="337311"/>
                    </a:moveTo>
                    <a:lnTo>
                      <a:pt x="327930" y="345779"/>
                    </a:lnTo>
                    <a:cubicBezTo>
                      <a:pt x="330314" y="348409"/>
                      <a:pt x="330150" y="352438"/>
                      <a:pt x="327601" y="354822"/>
                    </a:cubicBezTo>
                    <a:cubicBezTo>
                      <a:pt x="324970" y="357206"/>
                      <a:pt x="320942" y="357042"/>
                      <a:pt x="318558" y="354493"/>
                    </a:cubicBezTo>
                    <a:lnTo>
                      <a:pt x="310748" y="346025"/>
                    </a:lnTo>
                    <a:lnTo>
                      <a:pt x="320120" y="337311"/>
                    </a:lnTo>
                    <a:close/>
                    <a:moveTo>
                      <a:pt x="271779" y="381870"/>
                    </a:moveTo>
                    <a:lnTo>
                      <a:pt x="279589" y="390337"/>
                    </a:lnTo>
                    <a:cubicBezTo>
                      <a:pt x="281974" y="392968"/>
                      <a:pt x="281809" y="396997"/>
                      <a:pt x="279261" y="399381"/>
                    </a:cubicBezTo>
                    <a:cubicBezTo>
                      <a:pt x="276630" y="401765"/>
                      <a:pt x="272601" y="401600"/>
                      <a:pt x="270217" y="399052"/>
                    </a:cubicBezTo>
                    <a:lnTo>
                      <a:pt x="262407" y="390584"/>
                    </a:lnTo>
                    <a:lnTo>
                      <a:pt x="271779" y="381870"/>
                    </a:lnTo>
                    <a:close/>
                    <a:moveTo>
                      <a:pt x="223439" y="426428"/>
                    </a:moveTo>
                    <a:lnTo>
                      <a:pt x="231249" y="434896"/>
                    </a:lnTo>
                    <a:cubicBezTo>
                      <a:pt x="233633" y="437527"/>
                      <a:pt x="233469" y="441555"/>
                      <a:pt x="230920" y="443939"/>
                    </a:cubicBezTo>
                    <a:cubicBezTo>
                      <a:pt x="228289" y="446324"/>
                      <a:pt x="224261" y="446159"/>
                      <a:pt x="221877" y="443611"/>
                    </a:cubicBezTo>
                    <a:lnTo>
                      <a:pt x="214067" y="435143"/>
                    </a:lnTo>
                    <a:lnTo>
                      <a:pt x="223439" y="426428"/>
                    </a:lnTo>
                    <a:close/>
                    <a:moveTo>
                      <a:pt x="417376" y="240465"/>
                    </a:moveTo>
                    <a:lnTo>
                      <a:pt x="403811" y="253044"/>
                    </a:lnTo>
                    <a:lnTo>
                      <a:pt x="392795" y="241041"/>
                    </a:lnTo>
                    <a:cubicBezTo>
                      <a:pt x="391726" y="239890"/>
                      <a:pt x="391151" y="238410"/>
                      <a:pt x="391151" y="236930"/>
                    </a:cubicBezTo>
                    <a:cubicBezTo>
                      <a:pt x="392877" y="237012"/>
                      <a:pt x="394686" y="236437"/>
                      <a:pt x="396084" y="235122"/>
                    </a:cubicBezTo>
                    <a:cubicBezTo>
                      <a:pt x="398879" y="232573"/>
                      <a:pt x="399043" y="228216"/>
                      <a:pt x="396494" y="225421"/>
                    </a:cubicBezTo>
                    <a:cubicBezTo>
                      <a:pt x="393946" y="222625"/>
                      <a:pt x="389589" y="222461"/>
                      <a:pt x="386794" y="225010"/>
                    </a:cubicBezTo>
                    <a:cubicBezTo>
                      <a:pt x="384081" y="227476"/>
                      <a:pt x="383834" y="231669"/>
                      <a:pt x="386218" y="234464"/>
                    </a:cubicBezTo>
                    <a:cubicBezTo>
                      <a:pt x="385560" y="237999"/>
                      <a:pt x="386465" y="241781"/>
                      <a:pt x="389013" y="244576"/>
                    </a:cubicBezTo>
                    <a:lnTo>
                      <a:pt x="400030" y="256579"/>
                    </a:lnTo>
                    <a:lnTo>
                      <a:pt x="355553" y="297603"/>
                    </a:lnTo>
                    <a:lnTo>
                      <a:pt x="344537" y="285600"/>
                    </a:lnTo>
                    <a:cubicBezTo>
                      <a:pt x="343468" y="284449"/>
                      <a:pt x="342893" y="282969"/>
                      <a:pt x="342893" y="281489"/>
                    </a:cubicBezTo>
                    <a:cubicBezTo>
                      <a:pt x="344619" y="281571"/>
                      <a:pt x="346428" y="280996"/>
                      <a:pt x="347825" y="279680"/>
                    </a:cubicBezTo>
                    <a:cubicBezTo>
                      <a:pt x="350620" y="277132"/>
                      <a:pt x="350785" y="272775"/>
                      <a:pt x="348236" y="269979"/>
                    </a:cubicBezTo>
                    <a:cubicBezTo>
                      <a:pt x="345688" y="267184"/>
                      <a:pt x="341330" y="267020"/>
                      <a:pt x="338535" y="269568"/>
                    </a:cubicBezTo>
                    <a:cubicBezTo>
                      <a:pt x="335822" y="272035"/>
                      <a:pt x="335576" y="276227"/>
                      <a:pt x="337960" y="279023"/>
                    </a:cubicBezTo>
                    <a:cubicBezTo>
                      <a:pt x="337302" y="282558"/>
                      <a:pt x="338206" y="286339"/>
                      <a:pt x="340755" y="289135"/>
                    </a:cubicBezTo>
                    <a:lnTo>
                      <a:pt x="351771" y="301138"/>
                    </a:lnTo>
                    <a:lnTo>
                      <a:pt x="307295" y="342161"/>
                    </a:lnTo>
                    <a:lnTo>
                      <a:pt x="296278" y="330158"/>
                    </a:lnTo>
                    <a:cubicBezTo>
                      <a:pt x="295210" y="329007"/>
                      <a:pt x="294634" y="327528"/>
                      <a:pt x="294634" y="326048"/>
                    </a:cubicBezTo>
                    <a:cubicBezTo>
                      <a:pt x="296361" y="326130"/>
                      <a:pt x="298169" y="325555"/>
                      <a:pt x="299567" y="324239"/>
                    </a:cubicBezTo>
                    <a:cubicBezTo>
                      <a:pt x="302362" y="321691"/>
                      <a:pt x="302527" y="317333"/>
                      <a:pt x="299978" y="314538"/>
                    </a:cubicBezTo>
                    <a:cubicBezTo>
                      <a:pt x="297429" y="311743"/>
                      <a:pt x="293072" y="311579"/>
                      <a:pt x="290277" y="314127"/>
                    </a:cubicBezTo>
                    <a:cubicBezTo>
                      <a:pt x="287564" y="316593"/>
                      <a:pt x="287317" y="320786"/>
                      <a:pt x="289702" y="323581"/>
                    </a:cubicBezTo>
                    <a:cubicBezTo>
                      <a:pt x="289044" y="327117"/>
                      <a:pt x="289948" y="330898"/>
                      <a:pt x="292497" y="333694"/>
                    </a:cubicBezTo>
                    <a:lnTo>
                      <a:pt x="303513" y="345696"/>
                    </a:lnTo>
                    <a:lnTo>
                      <a:pt x="259036" y="386720"/>
                    </a:lnTo>
                    <a:lnTo>
                      <a:pt x="248020" y="374717"/>
                    </a:lnTo>
                    <a:cubicBezTo>
                      <a:pt x="246951" y="373566"/>
                      <a:pt x="246376" y="372086"/>
                      <a:pt x="246376" y="370607"/>
                    </a:cubicBezTo>
                    <a:cubicBezTo>
                      <a:pt x="248102" y="370689"/>
                      <a:pt x="249911" y="370113"/>
                      <a:pt x="251309" y="368798"/>
                    </a:cubicBezTo>
                    <a:cubicBezTo>
                      <a:pt x="254104" y="366249"/>
                      <a:pt x="254268" y="361892"/>
                      <a:pt x="251720" y="359097"/>
                    </a:cubicBezTo>
                    <a:cubicBezTo>
                      <a:pt x="249171" y="356302"/>
                      <a:pt x="244814" y="356137"/>
                      <a:pt x="242019" y="358686"/>
                    </a:cubicBezTo>
                    <a:cubicBezTo>
                      <a:pt x="239306" y="361152"/>
                      <a:pt x="239059" y="365345"/>
                      <a:pt x="241443" y="368140"/>
                    </a:cubicBezTo>
                    <a:cubicBezTo>
                      <a:pt x="240785" y="371675"/>
                      <a:pt x="241690" y="375457"/>
                      <a:pt x="244238" y="378252"/>
                    </a:cubicBezTo>
                    <a:lnTo>
                      <a:pt x="255255" y="390255"/>
                    </a:lnTo>
                    <a:lnTo>
                      <a:pt x="210778" y="431279"/>
                    </a:lnTo>
                    <a:lnTo>
                      <a:pt x="199762" y="419276"/>
                    </a:lnTo>
                    <a:cubicBezTo>
                      <a:pt x="198693" y="418125"/>
                      <a:pt x="198118" y="416645"/>
                      <a:pt x="198118" y="415165"/>
                    </a:cubicBezTo>
                    <a:cubicBezTo>
                      <a:pt x="199844" y="415248"/>
                      <a:pt x="201653" y="414672"/>
                      <a:pt x="203050" y="413357"/>
                    </a:cubicBezTo>
                    <a:cubicBezTo>
                      <a:pt x="205845" y="410808"/>
                      <a:pt x="206010" y="406451"/>
                      <a:pt x="203461" y="403656"/>
                    </a:cubicBezTo>
                    <a:cubicBezTo>
                      <a:pt x="200913" y="400861"/>
                      <a:pt x="196556" y="400696"/>
                      <a:pt x="193760" y="403245"/>
                    </a:cubicBezTo>
                    <a:cubicBezTo>
                      <a:pt x="191047" y="405711"/>
                      <a:pt x="190801" y="409904"/>
                      <a:pt x="193185" y="412699"/>
                    </a:cubicBezTo>
                    <a:cubicBezTo>
                      <a:pt x="192527" y="416234"/>
                      <a:pt x="193432" y="420016"/>
                      <a:pt x="195980" y="422811"/>
                    </a:cubicBezTo>
                    <a:lnTo>
                      <a:pt x="206997" y="434814"/>
                    </a:lnTo>
                    <a:lnTo>
                      <a:pt x="199844" y="441391"/>
                    </a:lnTo>
                    <a:cubicBezTo>
                      <a:pt x="194007" y="446817"/>
                      <a:pt x="184799" y="446406"/>
                      <a:pt x="179373" y="440569"/>
                    </a:cubicBezTo>
                    <a:lnTo>
                      <a:pt x="159807" y="419358"/>
                    </a:lnTo>
                    <a:lnTo>
                      <a:pt x="401263" y="196564"/>
                    </a:lnTo>
                    <a:lnTo>
                      <a:pt x="420829" y="217775"/>
                    </a:lnTo>
                    <a:cubicBezTo>
                      <a:pt x="426255" y="223612"/>
                      <a:pt x="425844" y="232820"/>
                      <a:pt x="420007" y="238246"/>
                    </a:cubicBezTo>
                    <a:lnTo>
                      <a:pt x="417376" y="240465"/>
                    </a:lnTo>
                    <a:close/>
                    <a:moveTo>
                      <a:pt x="255830" y="8875"/>
                    </a:moveTo>
                    <a:cubicBezTo>
                      <a:pt x="261667" y="3449"/>
                      <a:pt x="270875" y="3860"/>
                      <a:pt x="276301" y="9697"/>
                    </a:cubicBezTo>
                    <a:lnTo>
                      <a:pt x="446315" y="193934"/>
                    </a:lnTo>
                    <a:cubicBezTo>
                      <a:pt x="451741" y="199771"/>
                      <a:pt x="451330" y="208978"/>
                      <a:pt x="445493" y="214404"/>
                    </a:cubicBezTo>
                    <a:lnTo>
                      <a:pt x="429461" y="229202"/>
                    </a:lnTo>
                    <a:cubicBezTo>
                      <a:pt x="429872" y="223859"/>
                      <a:pt x="428228" y="218433"/>
                      <a:pt x="424364" y="214240"/>
                    </a:cubicBezTo>
                    <a:lnTo>
                      <a:pt x="254350" y="30003"/>
                    </a:lnTo>
                    <a:cubicBezTo>
                      <a:pt x="250486" y="25810"/>
                      <a:pt x="245143" y="23673"/>
                      <a:pt x="239799" y="23673"/>
                    </a:cubicBezTo>
                    <a:lnTo>
                      <a:pt x="255830" y="8875"/>
                    </a:lnTo>
                    <a:close/>
                    <a:moveTo>
                      <a:pt x="228783" y="33867"/>
                    </a:moveTo>
                    <a:lnTo>
                      <a:pt x="230016" y="32799"/>
                    </a:lnTo>
                    <a:cubicBezTo>
                      <a:pt x="235853" y="27373"/>
                      <a:pt x="245060" y="27784"/>
                      <a:pt x="250486" y="33621"/>
                    </a:cubicBezTo>
                    <a:lnTo>
                      <a:pt x="397399" y="192865"/>
                    </a:lnTo>
                    <a:lnTo>
                      <a:pt x="155943" y="415659"/>
                    </a:lnTo>
                    <a:lnTo>
                      <a:pt x="9031" y="256414"/>
                    </a:lnTo>
                    <a:cubicBezTo>
                      <a:pt x="3605" y="250577"/>
                      <a:pt x="4016" y="241370"/>
                      <a:pt x="9853" y="235944"/>
                    </a:cubicBezTo>
                    <a:lnTo>
                      <a:pt x="228783" y="33867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E15C8E98-596E-4A0F-B4A7-C9DDE0D86B2A}"/>
                  </a:ext>
                </a:extLst>
              </p:cNvPr>
              <p:cNvSpPr/>
              <p:nvPr/>
            </p:nvSpPr>
            <p:spPr>
              <a:xfrm>
                <a:off x="1583130" y="1969309"/>
                <a:ext cx="130552" cy="136142"/>
              </a:xfrm>
              <a:custGeom>
                <a:avLst/>
                <a:gdLst>
                  <a:gd name="connsiteX0" fmla="*/ 130552 w 130552"/>
                  <a:gd name="connsiteY0" fmla="*/ 105395 h 136142"/>
                  <a:gd name="connsiteX1" fmla="*/ 33296 w 130552"/>
                  <a:gd name="connsiteY1" fmla="*/ 0 h 136142"/>
                  <a:gd name="connsiteX2" fmla="*/ 0 w 130552"/>
                  <a:gd name="connsiteY2" fmla="*/ 30747 h 136142"/>
                  <a:gd name="connsiteX3" fmla="*/ 97256 w 130552"/>
                  <a:gd name="connsiteY3" fmla="*/ 136143 h 136142"/>
                  <a:gd name="connsiteX4" fmla="*/ 130552 w 130552"/>
                  <a:gd name="connsiteY4" fmla="*/ 105395 h 136142"/>
                  <a:gd name="connsiteX5" fmla="*/ 97503 w 130552"/>
                  <a:gd name="connsiteY5" fmla="*/ 128826 h 136142"/>
                  <a:gd name="connsiteX6" fmla="*/ 7317 w 130552"/>
                  <a:gd name="connsiteY6" fmla="*/ 31076 h 136142"/>
                  <a:gd name="connsiteX7" fmla="*/ 32967 w 130552"/>
                  <a:gd name="connsiteY7" fmla="*/ 7399 h 136142"/>
                  <a:gd name="connsiteX8" fmla="*/ 123153 w 130552"/>
                  <a:gd name="connsiteY8" fmla="*/ 105149 h 136142"/>
                  <a:gd name="connsiteX9" fmla="*/ 97503 w 130552"/>
                  <a:gd name="connsiteY9" fmla="*/ 128826 h 13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552" h="136142">
                    <a:moveTo>
                      <a:pt x="130552" y="105395"/>
                    </a:moveTo>
                    <a:lnTo>
                      <a:pt x="33296" y="0"/>
                    </a:lnTo>
                    <a:lnTo>
                      <a:pt x="0" y="30747"/>
                    </a:lnTo>
                    <a:lnTo>
                      <a:pt x="97256" y="136143"/>
                    </a:lnTo>
                    <a:lnTo>
                      <a:pt x="130552" y="105395"/>
                    </a:lnTo>
                    <a:close/>
                    <a:moveTo>
                      <a:pt x="97503" y="128826"/>
                    </a:moveTo>
                    <a:lnTo>
                      <a:pt x="7317" y="31076"/>
                    </a:lnTo>
                    <a:lnTo>
                      <a:pt x="32967" y="7399"/>
                    </a:lnTo>
                    <a:lnTo>
                      <a:pt x="123153" y="105149"/>
                    </a:lnTo>
                    <a:lnTo>
                      <a:pt x="97503" y="12882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5D864690-86A2-4675-9E0D-DBF845AF0948}"/>
                  </a:ext>
                </a:extLst>
              </p:cNvPr>
              <p:cNvSpPr/>
              <p:nvPr/>
            </p:nvSpPr>
            <p:spPr>
              <a:xfrm rot="19037864">
                <a:off x="1843959" y="1787280"/>
                <a:ext cx="5179" cy="191063"/>
              </a:xfrm>
              <a:custGeom>
                <a:avLst/>
                <a:gdLst>
                  <a:gd name="connsiteX0" fmla="*/ 0 w 5179"/>
                  <a:gd name="connsiteY0" fmla="*/ 0 h 191063"/>
                  <a:gd name="connsiteX1" fmla="*/ 5179 w 5179"/>
                  <a:gd name="connsiteY1" fmla="*/ 0 h 191063"/>
                  <a:gd name="connsiteX2" fmla="*/ 5179 w 5179"/>
                  <a:gd name="connsiteY2" fmla="*/ 191063 h 191063"/>
                  <a:gd name="connsiteX3" fmla="*/ 0 w 5179"/>
                  <a:gd name="connsiteY3" fmla="*/ 191063 h 19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9" h="191063">
                    <a:moveTo>
                      <a:pt x="0" y="0"/>
                    </a:moveTo>
                    <a:lnTo>
                      <a:pt x="5179" y="0"/>
                    </a:lnTo>
                    <a:lnTo>
                      <a:pt x="5179" y="191063"/>
                    </a:lnTo>
                    <a:lnTo>
                      <a:pt x="0" y="191063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6086611" y="868720"/>
              <a:ext cx="419060" cy="454826"/>
              <a:chOff x="6086611" y="868720"/>
              <a:chExt cx="419060" cy="454826"/>
            </a:xfrm>
            <a:grpFill/>
          </p:grpSpPr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CD197402-43A4-41FA-A03B-09ED457A28E0}"/>
                  </a:ext>
                </a:extLst>
              </p:cNvPr>
              <p:cNvSpPr/>
              <p:nvPr/>
            </p:nvSpPr>
            <p:spPr>
              <a:xfrm>
                <a:off x="6224476" y="953254"/>
                <a:ext cx="281195" cy="370292"/>
              </a:xfrm>
              <a:custGeom>
                <a:avLst/>
                <a:gdLst>
                  <a:gd name="connsiteX0" fmla="*/ 80321 w 281195"/>
                  <a:gd name="connsiteY0" fmla="*/ 362718 h 370292"/>
                  <a:gd name="connsiteX1" fmla="*/ 278451 w 281195"/>
                  <a:gd name="connsiteY1" fmla="*/ 60672 h 370292"/>
                  <a:gd name="connsiteX2" fmla="*/ 273600 w 281195"/>
                  <a:gd name="connsiteY2" fmla="*/ 37406 h 370292"/>
                  <a:gd name="connsiteX3" fmla="*/ 216545 w 281195"/>
                  <a:gd name="connsiteY3" fmla="*/ 0 h 370292"/>
                  <a:gd name="connsiteX4" fmla="*/ 0 w 281195"/>
                  <a:gd name="connsiteY4" fmla="*/ 330080 h 370292"/>
                  <a:gd name="connsiteX5" fmla="*/ 57055 w 281195"/>
                  <a:gd name="connsiteY5" fmla="*/ 367487 h 370292"/>
                  <a:gd name="connsiteX6" fmla="*/ 80321 w 281195"/>
                  <a:gd name="connsiteY6" fmla="*/ 362718 h 370292"/>
                  <a:gd name="connsiteX7" fmla="*/ 25732 w 281195"/>
                  <a:gd name="connsiteY7" fmla="*/ 340685 h 370292"/>
                  <a:gd name="connsiteX8" fmla="*/ 7316 w 281195"/>
                  <a:gd name="connsiteY8" fmla="*/ 328600 h 370292"/>
                  <a:gd name="connsiteX9" fmla="*/ 22115 w 281195"/>
                  <a:gd name="connsiteY9" fmla="*/ 305992 h 370292"/>
                  <a:gd name="connsiteX10" fmla="*/ 33460 w 281195"/>
                  <a:gd name="connsiteY10" fmla="*/ 313391 h 370292"/>
                  <a:gd name="connsiteX11" fmla="*/ 36337 w 281195"/>
                  <a:gd name="connsiteY11" fmla="*/ 309034 h 370292"/>
                  <a:gd name="connsiteX12" fmla="*/ 24992 w 281195"/>
                  <a:gd name="connsiteY12" fmla="*/ 301635 h 370292"/>
                  <a:gd name="connsiteX13" fmla="*/ 39955 w 281195"/>
                  <a:gd name="connsiteY13" fmla="*/ 278780 h 370292"/>
                  <a:gd name="connsiteX14" fmla="*/ 51300 w 281195"/>
                  <a:gd name="connsiteY14" fmla="*/ 286179 h 370292"/>
                  <a:gd name="connsiteX15" fmla="*/ 54177 w 281195"/>
                  <a:gd name="connsiteY15" fmla="*/ 281822 h 370292"/>
                  <a:gd name="connsiteX16" fmla="*/ 42832 w 281195"/>
                  <a:gd name="connsiteY16" fmla="*/ 274423 h 370292"/>
                  <a:gd name="connsiteX17" fmla="*/ 57795 w 281195"/>
                  <a:gd name="connsiteY17" fmla="*/ 251568 h 370292"/>
                  <a:gd name="connsiteX18" fmla="*/ 69140 w 281195"/>
                  <a:gd name="connsiteY18" fmla="*/ 258967 h 370292"/>
                  <a:gd name="connsiteX19" fmla="*/ 72017 w 281195"/>
                  <a:gd name="connsiteY19" fmla="*/ 254610 h 370292"/>
                  <a:gd name="connsiteX20" fmla="*/ 60672 w 281195"/>
                  <a:gd name="connsiteY20" fmla="*/ 247211 h 370292"/>
                  <a:gd name="connsiteX21" fmla="*/ 75634 w 281195"/>
                  <a:gd name="connsiteY21" fmla="*/ 224356 h 370292"/>
                  <a:gd name="connsiteX22" fmla="*/ 86980 w 281195"/>
                  <a:gd name="connsiteY22" fmla="*/ 231755 h 370292"/>
                  <a:gd name="connsiteX23" fmla="*/ 89857 w 281195"/>
                  <a:gd name="connsiteY23" fmla="*/ 227398 h 370292"/>
                  <a:gd name="connsiteX24" fmla="*/ 78512 w 281195"/>
                  <a:gd name="connsiteY24" fmla="*/ 219999 h 370292"/>
                  <a:gd name="connsiteX25" fmla="*/ 93475 w 281195"/>
                  <a:gd name="connsiteY25" fmla="*/ 197144 h 370292"/>
                  <a:gd name="connsiteX26" fmla="*/ 104820 w 281195"/>
                  <a:gd name="connsiteY26" fmla="*/ 204543 h 370292"/>
                  <a:gd name="connsiteX27" fmla="*/ 107697 w 281195"/>
                  <a:gd name="connsiteY27" fmla="*/ 200186 h 370292"/>
                  <a:gd name="connsiteX28" fmla="*/ 96352 w 281195"/>
                  <a:gd name="connsiteY28" fmla="*/ 192787 h 370292"/>
                  <a:gd name="connsiteX29" fmla="*/ 111315 w 281195"/>
                  <a:gd name="connsiteY29" fmla="*/ 169932 h 370292"/>
                  <a:gd name="connsiteX30" fmla="*/ 122660 w 281195"/>
                  <a:gd name="connsiteY30" fmla="*/ 177331 h 370292"/>
                  <a:gd name="connsiteX31" fmla="*/ 125537 w 281195"/>
                  <a:gd name="connsiteY31" fmla="*/ 172974 h 370292"/>
                  <a:gd name="connsiteX32" fmla="*/ 114192 w 281195"/>
                  <a:gd name="connsiteY32" fmla="*/ 165574 h 370292"/>
                  <a:gd name="connsiteX33" fmla="*/ 129154 w 281195"/>
                  <a:gd name="connsiteY33" fmla="*/ 142720 h 370292"/>
                  <a:gd name="connsiteX34" fmla="*/ 140500 w 281195"/>
                  <a:gd name="connsiteY34" fmla="*/ 150119 h 370292"/>
                  <a:gd name="connsiteX35" fmla="*/ 143377 w 281195"/>
                  <a:gd name="connsiteY35" fmla="*/ 145761 h 370292"/>
                  <a:gd name="connsiteX36" fmla="*/ 132032 w 281195"/>
                  <a:gd name="connsiteY36" fmla="*/ 138362 h 370292"/>
                  <a:gd name="connsiteX37" fmla="*/ 146994 w 281195"/>
                  <a:gd name="connsiteY37" fmla="*/ 115508 h 370292"/>
                  <a:gd name="connsiteX38" fmla="*/ 158339 w 281195"/>
                  <a:gd name="connsiteY38" fmla="*/ 122907 h 370292"/>
                  <a:gd name="connsiteX39" fmla="*/ 161217 w 281195"/>
                  <a:gd name="connsiteY39" fmla="*/ 118549 h 370292"/>
                  <a:gd name="connsiteX40" fmla="*/ 149872 w 281195"/>
                  <a:gd name="connsiteY40" fmla="*/ 111150 h 370292"/>
                  <a:gd name="connsiteX41" fmla="*/ 164834 w 281195"/>
                  <a:gd name="connsiteY41" fmla="*/ 88295 h 370292"/>
                  <a:gd name="connsiteX42" fmla="*/ 176180 w 281195"/>
                  <a:gd name="connsiteY42" fmla="*/ 95694 h 370292"/>
                  <a:gd name="connsiteX43" fmla="*/ 179057 w 281195"/>
                  <a:gd name="connsiteY43" fmla="*/ 91337 h 370292"/>
                  <a:gd name="connsiteX44" fmla="*/ 167712 w 281195"/>
                  <a:gd name="connsiteY44" fmla="*/ 83938 h 370292"/>
                  <a:gd name="connsiteX45" fmla="*/ 182674 w 281195"/>
                  <a:gd name="connsiteY45" fmla="*/ 61083 h 370292"/>
                  <a:gd name="connsiteX46" fmla="*/ 194019 w 281195"/>
                  <a:gd name="connsiteY46" fmla="*/ 68482 h 370292"/>
                  <a:gd name="connsiteX47" fmla="*/ 196897 w 281195"/>
                  <a:gd name="connsiteY47" fmla="*/ 64125 h 370292"/>
                  <a:gd name="connsiteX48" fmla="*/ 185551 w 281195"/>
                  <a:gd name="connsiteY48" fmla="*/ 56726 h 370292"/>
                  <a:gd name="connsiteX49" fmla="*/ 200514 w 281195"/>
                  <a:gd name="connsiteY49" fmla="*/ 33871 h 370292"/>
                  <a:gd name="connsiteX50" fmla="*/ 211859 w 281195"/>
                  <a:gd name="connsiteY50" fmla="*/ 41270 h 370292"/>
                  <a:gd name="connsiteX51" fmla="*/ 214737 w 281195"/>
                  <a:gd name="connsiteY51" fmla="*/ 36913 h 370292"/>
                  <a:gd name="connsiteX52" fmla="*/ 203392 w 281195"/>
                  <a:gd name="connsiteY52" fmla="*/ 29514 h 370292"/>
                  <a:gd name="connsiteX53" fmla="*/ 218190 w 281195"/>
                  <a:gd name="connsiteY53" fmla="*/ 6906 h 370292"/>
                  <a:gd name="connsiteX54" fmla="*/ 236605 w 281195"/>
                  <a:gd name="connsiteY54" fmla="*/ 18991 h 370292"/>
                  <a:gd name="connsiteX55" fmla="*/ 25732 w 281195"/>
                  <a:gd name="connsiteY55" fmla="*/ 340685 h 370292"/>
                  <a:gd name="connsiteX56" fmla="*/ 240880 w 281195"/>
                  <a:gd name="connsiteY56" fmla="*/ 22197 h 370292"/>
                  <a:gd name="connsiteX57" fmla="*/ 270805 w 281195"/>
                  <a:gd name="connsiteY57" fmla="*/ 41846 h 370292"/>
                  <a:gd name="connsiteX58" fmla="*/ 274094 w 281195"/>
                  <a:gd name="connsiteY58" fmla="*/ 57877 h 370292"/>
                  <a:gd name="connsiteX59" fmla="*/ 75964 w 281195"/>
                  <a:gd name="connsiteY59" fmla="*/ 359923 h 370292"/>
                  <a:gd name="connsiteX60" fmla="*/ 59932 w 281195"/>
                  <a:gd name="connsiteY60" fmla="*/ 363211 h 370292"/>
                  <a:gd name="connsiteX61" fmla="*/ 30007 w 281195"/>
                  <a:gd name="connsiteY61" fmla="*/ 343563 h 370292"/>
                  <a:gd name="connsiteX62" fmla="*/ 240880 w 281195"/>
                  <a:gd name="connsiteY62" fmla="*/ 22197 h 37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81195" h="370292">
                    <a:moveTo>
                      <a:pt x="80321" y="362718"/>
                    </a:moveTo>
                    <a:lnTo>
                      <a:pt x="278451" y="60672"/>
                    </a:lnTo>
                    <a:cubicBezTo>
                      <a:pt x="283548" y="52944"/>
                      <a:pt x="281328" y="42503"/>
                      <a:pt x="273600" y="37406"/>
                    </a:cubicBezTo>
                    <a:lnTo>
                      <a:pt x="216545" y="0"/>
                    </a:lnTo>
                    <a:lnTo>
                      <a:pt x="0" y="330080"/>
                    </a:lnTo>
                    <a:lnTo>
                      <a:pt x="57055" y="367487"/>
                    </a:lnTo>
                    <a:cubicBezTo>
                      <a:pt x="64865" y="372666"/>
                      <a:pt x="75306" y="370446"/>
                      <a:pt x="80321" y="362718"/>
                    </a:cubicBezTo>
                    <a:close/>
                    <a:moveTo>
                      <a:pt x="25732" y="340685"/>
                    </a:moveTo>
                    <a:lnTo>
                      <a:pt x="7316" y="328600"/>
                    </a:lnTo>
                    <a:lnTo>
                      <a:pt x="22115" y="305992"/>
                    </a:lnTo>
                    <a:lnTo>
                      <a:pt x="33460" y="313391"/>
                    </a:lnTo>
                    <a:lnTo>
                      <a:pt x="36337" y="309034"/>
                    </a:lnTo>
                    <a:lnTo>
                      <a:pt x="24992" y="301635"/>
                    </a:lnTo>
                    <a:lnTo>
                      <a:pt x="39955" y="278780"/>
                    </a:lnTo>
                    <a:lnTo>
                      <a:pt x="51300" y="286179"/>
                    </a:lnTo>
                    <a:lnTo>
                      <a:pt x="54177" y="281822"/>
                    </a:lnTo>
                    <a:lnTo>
                      <a:pt x="42832" y="274423"/>
                    </a:lnTo>
                    <a:lnTo>
                      <a:pt x="57795" y="251568"/>
                    </a:lnTo>
                    <a:lnTo>
                      <a:pt x="69140" y="258967"/>
                    </a:lnTo>
                    <a:lnTo>
                      <a:pt x="72017" y="254610"/>
                    </a:lnTo>
                    <a:lnTo>
                      <a:pt x="60672" y="247211"/>
                    </a:lnTo>
                    <a:lnTo>
                      <a:pt x="75634" y="224356"/>
                    </a:lnTo>
                    <a:lnTo>
                      <a:pt x="86980" y="231755"/>
                    </a:lnTo>
                    <a:lnTo>
                      <a:pt x="89857" y="227398"/>
                    </a:lnTo>
                    <a:lnTo>
                      <a:pt x="78512" y="219999"/>
                    </a:lnTo>
                    <a:lnTo>
                      <a:pt x="93475" y="197144"/>
                    </a:lnTo>
                    <a:lnTo>
                      <a:pt x="104820" y="204543"/>
                    </a:lnTo>
                    <a:lnTo>
                      <a:pt x="107697" y="200186"/>
                    </a:lnTo>
                    <a:lnTo>
                      <a:pt x="96352" y="192787"/>
                    </a:lnTo>
                    <a:lnTo>
                      <a:pt x="111315" y="169932"/>
                    </a:lnTo>
                    <a:lnTo>
                      <a:pt x="122660" y="177331"/>
                    </a:lnTo>
                    <a:lnTo>
                      <a:pt x="125537" y="172974"/>
                    </a:lnTo>
                    <a:lnTo>
                      <a:pt x="114192" y="165574"/>
                    </a:lnTo>
                    <a:lnTo>
                      <a:pt x="129154" y="142720"/>
                    </a:lnTo>
                    <a:lnTo>
                      <a:pt x="140500" y="150119"/>
                    </a:lnTo>
                    <a:lnTo>
                      <a:pt x="143377" y="145761"/>
                    </a:lnTo>
                    <a:lnTo>
                      <a:pt x="132032" y="138362"/>
                    </a:lnTo>
                    <a:lnTo>
                      <a:pt x="146994" y="115508"/>
                    </a:lnTo>
                    <a:lnTo>
                      <a:pt x="158339" y="122907"/>
                    </a:lnTo>
                    <a:lnTo>
                      <a:pt x="161217" y="118549"/>
                    </a:lnTo>
                    <a:lnTo>
                      <a:pt x="149872" y="111150"/>
                    </a:lnTo>
                    <a:lnTo>
                      <a:pt x="164834" y="88295"/>
                    </a:lnTo>
                    <a:lnTo>
                      <a:pt x="176180" y="95694"/>
                    </a:lnTo>
                    <a:lnTo>
                      <a:pt x="179057" y="91337"/>
                    </a:lnTo>
                    <a:lnTo>
                      <a:pt x="167712" y="83938"/>
                    </a:lnTo>
                    <a:lnTo>
                      <a:pt x="182674" y="61083"/>
                    </a:lnTo>
                    <a:lnTo>
                      <a:pt x="194019" y="68482"/>
                    </a:lnTo>
                    <a:lnTo>
                      <a:pt x="196897" y="64125"/>
                    </a:lnTo>
                    <a:lnTo>
                      <a:pt x="185551" y="56726"/>
                    </a:lnTo>
                    <a:lnTo>
                      <a:pt x="200514" y="33871"/>
                    </a:lnTo>
                    <a:lnTo>
                      <a:pt x="211859" y="41270"/>
                    </a:lnTo>
                    <a:lnTo>
                      <a:pt x="214737" y="36913"/>
                    </a:lnTo>
                    <a:lnTo>
                      <a:pt x="203392" y="29514"/>
                    </a:lnTo>
                    <a:lnTo>
                      <a:pt x="218190" y="6906"/>
                    </a:lnTo>
                    <a:lnTo>
                      <a:pt x="236605" y="18991"/>
                    </a:lnTo>
                    <a:lnTo>
                      <a:pt x="25732" y="340685"/>
                    </a:lnTo>
                    <a:close/>
                    <a:moveTo>
                      <a:pt x="240880" y="22197"/>
                    </a:moveTo>
                    <a:lnTo>
                      <a:pt x="270805" y="41846"/>
                    </a:lnTo>
                    <a:cubicBezTo>
                      <a:pt x="276149" y="45381"/>
                      <a:pt x="277629" y="52533"/>
                      <a:pt x="274094" y="57877"/>
                    </a:cubicBezTo>
                    <a:lnTo>
                      <a:pt x="75964" y="359923"/>
                    </a:lnTo>
                    <a:cubicBezTo>
                      <a:pt x="72429" y="365267"/>
                      <a:pt x="65276" y="366747"/>
                      <a:pt x="59932" y="363211"/>
                    </a:cubicBezTo>
                    <a:lnTo>
                      <a:pt x="30007" y="343563"/>
                    </a:lnTo>
                    <a:lnTo>
                      <a:pt x="240880" y="22197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82ECF3DF-61B8-41BA-B87E-2DDC931F2988}"/>
                  </a:ext>
                </a:extLst>
              </p:cNvPr>
              <p:cNvSpPr/>
              <p:nvPr/>
            </p:nvSpPr>
            <p:spPr>
              <a:xfrm>
                <a:off x="6086611" y="868720"/>
                <a:ext cx="229432" cy="332212"/>
              </a:xfrm>
              <a:custGeom>
                <a:avLst/>
                <a:gdLst>
                  <a:gd name="connsiteX0" fmla="*/ 12656 w 229432"/>
                  <a:gd name="connsiteY0" fmla="*/ 327634 h 332212"/>
                  <a:gd name="connsiteX1" fmla="*/ 51542 w 229432"/>
                  <a:gd name="connsiteY1" fmla="*/ 319578 h 332212"/>
                  <a:gd name="connsiteX2" fmla="*/ 220158 w 229432"/>
                  <a:gd name="connsiteY2" fmla="*/ 62584 h 332212"/>
                  <a:gd name="connsiteX3" fmla="*/ 229366 w 229432"/>
                  <a:gd name="connsiteY3" fmla="*/ 6351 h 332212"/>
                  <a:gd name="connsiteX4" fmla="*/ 226982 w 229432"/>
                  <a:gd name="connsiteY4" fmla="*/ 925 h 332212"/>
                  <a:gd name="connsiteX5" fmla="*/ 221063 w 229432"/>
                  <a:gd name="connsiteY5" fmla="*/ 925 h 332212"/>
                  <a:gd name="connsiteX6" fmla="*/ 173133 w 229432"/>
                  <a:gd name="connsiteY6" fmla="*/ 31754 h 332212"/>
                  <a:gd name="connsiteX7" fmla="*/ 4517 w 229432"/>
                  <a:gd name="connsiteY7" fmla="*/ 288748 h 332212"/>
                  <a:gd name="connsiteX8" fmla="*/ 12656 w 229432"/>
                  <a:gd name="connsiteY8" fmla="*/ 327634 h 332212"/>
                  <a:gd name="connsiteX9" fmla="*/ 77356 w 229432"/>
                  <a:gd name="connsiteY9" fmla="*/ 270744 h 332212"/>
                  <a:gd name="connsiteX10" fmla="*/ 68807 w 229432"/>
                  <a:gd name="connsiteY10" fmla="*/ 265153 h 332212"/>
                  <a:gd name="connsiteX11" fmla="*/ 205525 w 229432"/>
                  <a:gd name="connsiteY11" fmla="*/ 56664 h 332212"/>
                  <a:gd name="connsiteX12" fmla="*/ 214075 w 229432"/>
                  <a:gd name="connsiteY12" fmla="*/ 62255 h 332212"/>
                  <a:gd name="connsiteX13" fmla="*/ 77356 w 229432"/>
                  <a:gd name="connsiteY13" fmla="*/ 270744 h 332212"/>
                  <a:gd name="connsiteX14" fmla="*/ 223940 w 229432"/>
                  <a:gd name="connsiteY14" fmla="*/ 5282 h 332212"/>
                  <a:gd name="connsiteX15" fmla="*/ 224187 w 229432"/>
                  <a:gd name="connsiteY15" fmla="*/ 5446 h 332212"/>
                  <a:gd name="connsiteX16" fmla="*/ 221227 w 229432"/>
                  <a:gd name="connsiteY16" fmla="*/ 23615 h 332212"/>
                  <a:gd name="connsiteX17" fmla="*/ 208402 w 229432"/>
                  <a:gd name="connsiteY17" fmla="*/ 15230 h 332212"/>
                  <a:gd name="connsiteX18" fmla="*/ 223940 w 229432"/>
                  <a:gd name="connsiteY18" fmla="*/ 5282 h 332212"/>
                  <a:gd name="connsiteX19" fmla="*/ 203634 w 229432"/>
                  <a:gd name="connsiteY19" fmla="*/ 18354 h 332212"/>
                  <a:gd name="connsiteX20" fmla="*/ 220323 w 229432"/>
                  <a:gd name="connsiteY20" fmla="*/ 29288 h 332212"/>
                  <a:gd name="connsiteX21" fmla="*/ 215801 w 229432"/>
                  <a:gd name="connsiteY21" fmla="*/ 57158 h 332212"/>
                  <a:gd name="connsiteX22" fmla="*/ 179957 w 229432"/>
                  <a:gd name="connsiteY22" fmla="*/ 33645 h 332212"/>
                  <a:gd name="connsiteX23" fmla="*/ 203634 w 229432"/>
                  <a:gd name="connsiteY23" fmla="*/ 18354 h 332212"/>
                  <a:gd name="connsiteX24" fmla="*/ 201167 w 229432"/>
                  <a:gd name="connsiteY24" fmla="*/ 53869 h 332212"/>
                  <a:gd name="connsiteX25" fmla="*/ 64449 w 229432"/>
                  <a:gd name="connsiteY25" fmla="*/ 262358 h 332212"/>
                  <a:gd name="connsiteX26" fmla="*/ 51296 w 229432"/>
                  <a:gd name="connsiteY26" fmla="*/ 253726 h 332212"/>
                  <a:gd name="connsiteX27" fmla="*/ 188014 w 229432"/>
                  <a:gd name="connsiteY27" fmla="*/ 45237 h 332212"/>
                  <a:gd name="connsiteX28" fmla="*/ 201167 w 229432"/>
                  <a:gd name="connsiteY28" fmla="*/ 53869 h 332212"/>
                  <a:gd name="connsiteX29" fmla="*/ 175846 w 229432"/>
                  <a:gd name="connsiteY29" fmla="*/ 37262 h 332212"/>
                  <a:gd name="connsiteX30" fmla="*/ 183656 w 229432"/>
                  <a:gd name="connsiteY30" fmla="*/ 42360 h 332212"/>
                  <a:gd name="connsiteX31" fmla="*/ 46939 w 229432"/>
                  <a:gd name="connsiteY31" fmla="*/ 250849 h 332212"/>
                  <a:gd name="connsiteX32" fmla="*/ 39128 w 229432"/>
                  <a:gd name="connsiteY32" fmla="*/ 245751 h 332212"/>
                  <a:gd name="connsiteX33" fmla="*/ 175846 w 229432"/>
                  <a:gd name="connsiteY33" fmla="*/ 37262 h 332212"/>
                  <a:gd name="connsiteX34" fmla="*/ 36251 w 229432"/>
                  <a:gd name="connsiteY34" fmla="*/ 250026 h 332212"/>
                  <a:gd name="connsiteX35" fmla="*/ 74479 w 229432"/>
                  <a:gd name="connsiteY35" fmla="*/ 275101 h 332212"/>
                  <a:gd name="connsiteX36" fmla="*/ 68971 w 229432"/>
                  <a:gd name="connsiteY36" fmla="*/ 283487 h 332212"/>
                  <a:gd name="connsiteX37" fmla="*/ 30743 w 229432"/>
                  <a:gd name="connsiteY37" fmla="*/ 258412 h 332212"/>
                  <a:gd name="connsiteX38" fmla="*/ 36251 w 229432"/>
                  <a:gd name="connsiteY38" fmla="*/ 250026 h 332212"/>
                  <a:gd name="connsiteX39" fmla="*/ 27865 w 229432"/>
                  <a:gd name="connsiteY39" fmla="*/ 262852 h 332212"/>
                  <a:gd name="connsiteX40" fmla="*/ 66094 w 229432"/>
                  <a:gd name="connsiteY40" fmla="*/ 287926 h 332212"/>
                  <a:gd name="connsiteX41" fmla="*/ 47185 w 229432"/>
                  <a:gd name="connsiteY41" fmla="*/ 316700 h 332212"/>
                  <a:gd name="connsiteX42" fmla="*/ 15534 w 229432"/>
                  <a:gd name="connsiteY42" fmla="*/ 323277 h 332212"/>
                  <a:gd name="connsiteX43" fmla="*/ 8956 w 229432"/>
                  <a:gd name="connsiteY43" fmla="*/ 291626 h 332212"/>
                  <a:gd name="connsiteX44" fmla="*/ 27865 w 229432"/>
                  <a:gd name="connsiteY44" fmla="*/ 262852 h 33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9432" h="332212">
                    <a:moveTo>
                      <a:pt x="12656" y="327634"/>
                    </a:moveTo>
                    <a:cubicBezTo>
                      <a:pt x="25563" y="336102"/>
                      <a:pt x="43074" y="332485"/>
                      <a:pt x="51542" y="319578"/>
                    </a:cubicBezTo>
                    <a:lnTo>
                      <a:pt x="220158" y="62584"/>
                    </a:lnTo>
                    <a:lnTo>
                      <a:pt x="229366" y="6351"/>
                    </a:lnTo>
                    <a:cubicBezTo>
                      <a:pt x="229695" y="4213"/>
                      <a:pt x="228791" y="2158"/>
                      <a:pt x="226982" y="925"/>
                    </a:cubicBezTo>
                    <a:cubicBezTo>
                      <a:pt x="225174" y="-308"/>
                      <a:pt x="222954" y="-308"/>
                      <a:pt x="221063" y="925"/>
                    </a:cubicBezTo>
                    <a:lnTo>
                      <a:pt x="173133" y="31754"/>
                    </a:lnTo>
                    <a:lnTo>
                      <a:pt x="4517" y="288748"/>
                    </a:lnTo>
                    <a:cubicBezTo>
                      <a:pt x="-3869" y="301738"/>
                      <a:pt x="-251" y="319167"/>
                      <a:pt x="12656" y="327634"/>
                    </a:cubicBezTo>
                    <a:close/>
                    <a:moveTo>
                      <a:pt x="77356" y="270744"/>
                    </a:moveTo>
                    <a:lnTo>
                      <a:pt x="68807" y="265153"/>
                    </a:lnTo>
                    <a:lnTo>
                      <a:pt x="205525" y="56664"/>
                    </a:lnTo>
                    <a:lnTo>
                      <a:pt x="214075" y="62255"/>
                    </a:lnTo>
                    <a:lnTo>
                      <a:pt x="77356" y="270744"/>
                    </a:lnTo>
                    <a:close/>
                    <a:moveTo>
                      <a:pt x="223940" y="5282"/>
                    </a:moveTo>
                    <a:lnTo>
                      <a:pt x="224187" y="5446"/>
                    </a:lnTo>
                    <a:lnTo>
                      <a:pt x="221227" y="23615"/>
                    </a:lnTo>
                    <a:lnTo>
                      <a:pt x="208402" y="15230"/>
                    </a:lnTo>
                    <a:lnTo>
                      <a:pt x="223940" y="5282"/>
                    </a:lnTo>
                    <a:close/>
                    <a:moveTo>
                      <a:pt x="203634" y="18354"/>
                    </a:moveTo>
                    <a:lnTo>
                      <a:pt x="220323" y="29288"/>
                    </a:lnTo>
                    <a:lnTo>
                      <a:pt x="215801" y="57158"/>
                    </a:lnTo>
                    <a:lnTo>
                      <a:pt x="179957" y="33645"/>
                    </a:lnTo>
                    <a:lnTo>
                      <a:pt x="203634" y="18354"/>
                    </a:lnTo>
                    <a:close/>
                    <a:moveTo>
                      <a:pt x="201167" y="53869"/>
                    </a:moveTo>
                    <a:lnTo>
                      <a:pt x="64449" y="262358"/>
                    </a:lnTo>
                    <a:lnTo>
                      <a:pt x="51296" y="253726"/>
                    </a:lnTo>
                    <a:lnTo>
                      <a:pt x="188014" y="45237"/>
                    </a:lnTo>
                    <a:lnTo>
                      <a:pt x="201167" y="53869"/>
                    </a:lnTo>
                    <a:close/>
                    <a:moveTo>
                      <a:pt x="175846" y="37262"/>
                    </a:moveTo>
                    <a:lnTo>
                      <a:pt x="183656" y="42360"/>
                    </a:lnTo>
                    <a:lnTo>
                      <a:pt x="46939" y="250849"/>
                    </a:lnTo>
                    <a:lnTo>
                      <a:pt x="39128" y="245751"/>
                    </a:lnTo>
                    <a:lnTo>
                      <a:pt x="175846" y="37262"/>
                    </a:lnTo>
                    <a:close/>
                    <a:moveTo>
                      <a:pt x="36251" y="250026"/>
                    </a:moveTo>
                    <a:lnTo>
                      <a:pt x="74479" y="275101"/>
                    </a:lnTo>
                    <a:lnTo>
                      <a:pt x="68971" y="283487"/>
                    </a:lnTo>
                    <a:lnTo>
                      <a:pt x="30743" y="258412"/>
                    </a:lnTo>
                    <a:lnTo>
                      <a:pt x="36251" y="250026"/>
                    </a:lnTo>
                    <a:close/>
                    <a:moveTo>
                      <a:pt x="27865" y="262852"/>
                    </a:moveTo>
                    <a:lnTo>
                      <a:pt x="66094" y="287926"/>
                    </a:lnTo>
                    <a:lnTo>
                      <a:pt x="47185" y="316700"/>
                    </a:lnTo>
                    <a:cubicBezTo>
                      <a:pt x="40279" y="327223"/>
                      <a:pt x="26056" y="330183"/>
                      <a:pt x="15534" y="323277"/>
                    </a:cubicBezTo>
                    <a:cubicBezTo>
                      <a:pt x="5010" y="316371"/>
                      <a:pt x="2051" y="302149"/>
                      <a:pt x="8956" y="291626"/>
                    </a:cubicBezTo>
                    <a:lnTo>
                      <a:pt x="27865" y="262852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41C7B0BC-DEE5-44F3-9870-94DCBA2B70EE}"/>
                </a:ext>
              </a:extLst>
            </p:cNvPr>
            <p:cNvSpPr/>
            <p:nvPr/>
          </p:nvSpPr>
          <p:spPr>
            <a:xfrm>
              <a:off x="3388253" y="2582835"/>
              <a:ext cx="386724" cy="298531"/>
            </a:xfrm>
            <a:custGeom>
              <a:avLst/>
              <a:gdLst>
                <a:gd name="connsiteX0" fmla="*/ 383107 w 386724"/>
                <a:gd name="connsiteY0" fmla="*/ 93824 h 298531"/>
                <a:gd name="connsiteX1" fmla="*/ 196239 w 386724"/>
                <a:gd name="connsiteY1" fmla="*/ 678 h 298531"/>
                <a:gd name="connsiteX2" fmla="*/ 190484 w 386724"/>
                <a:gd name="connsiteY2" fmla="*/ 678 h 298531"/>
                <a:gd name="connsiteX3" fmla="*/ 3617 w 386724"/>
                <a:gd name="connsiteY3" fmla="*/ 93824 h 298531"/>
                <a:gd name="connsiteX4" fmla="*/ 0 w 386724"/>
                <a:gd name="connsiteY4" fmla="*/ 99579 h 298531"/>
                <a:gd name="connsiteX5" fmla="*/ 3535 w 386724"/>
                <a:gd name="connsiteY5" fmla="*/ 105416 h 298531"/>
                <a:gd name="connsiteX6" fmla="*/ 92570 w 386724"/>
                <a:gd name="connsiteY6" fmla="*/ 150139 h 298531"/>
                <a:gd name="connsiteX7" fmla="*/ 92570 w 386724"/>
                <a:gd name="connsiteY7" fmla="*/ 152934 h 298531"/>
                <a:gd name="connsiteX8" fmla="*/ 92570 w 386724"/>
                <a:gd name="connsiteY8" fmla="*/ 197822 h 298531"/>
                <a:gd name="connsiteX9" fmla="*/ 193280 w 386724"/>
                <a:gd name="connsiteY9" fmla="*/ 298531 h 298531"/>
                <a:gd name="connsiteX10" fmla="*/ 264475 w 386724"/>
                <a:gd name="connsiteY10" fmla="*/ 269017 h 298531"/>
                <a:gd name="connsiteX11" fmla="*/ 293989 w 386724"/>
                <a:gd name="connsiteY11" fmla="*/ 197822 h 298531"/>
                <a:gd name="connsiteX12" fmla="*/ 293989 w 386724"/>
                <a:gd name="connsiteY12" fmla="*/ 152934 h 298531"/>
                <a:gd name="connsiteX13" fmla="*/ 293989 w 386724"/>
                <a:gd name="connsiteY13" fmla="*/ 150139 h 298531"/>
                <a:gd name="connsiteX14" fmla="*/ 326627 w 386724"/>
                <a:gd name="connsiteY14" fmla="*/ 133779 h 298531"/>
                <a:gd name="connsiteX15" fmla="*/ 326627 w 386724"/>
                <a:gd name="connsiteY15" fmla="*/ 228405 h 298531"/>
                <a:gd name="connsiteX16" fmla="*/ 328189 w 386724"/>
                <a:gd name="connsiteY16" fmla="*/ 230789 h 298531"/>
                <a:gd name="connsiteX17" fmla="*/ 330984 w 386724"/>
                <a:gd name="connsiteY17" fmla="*/ 230378 h 298531"/>
                <a:gd name="connsiteX18" fmla="*/ 343069 w 386724"/>
                <a:gd name="connsiteY18" fmla="*/ 219855 h 298531"/>
                <a:gd name="connsiteX19" fmla="*/ 353428 w 386724"/>
                <a:gd name="connsiteY19" fmla="*/ 230213 h 298531"/>
                <a:gd name="connsiteX20" fmla="*/ 355237 w 386724"/>
                <a:gd name="connsiteY20" fmla="*/ 230953 h 298531"/>
                <a:gd name="connsiteX21" fmla="*/ 356223 w 386724"/>
                <a:gd name="connsiteY21" fmla="*/ 230789 h 298531"/>
                <a:gd name="connsiteX22" fmla="*/ 357868 w 386724"/>
                <a:gd name="connsiteY22" fmla="*/ 228405 h 298531"/>
                <a:gd name="connsiteX23" fmla="*/ 357868 w 386724"/>
                <a:gd name="connsiteY23" fmla="*/ 118077 h 298531"/>
                <a:gd name="connsiteX24" fmla="*/ 383189 w 386724"/>
                <a:gd name="connsiteY24" fmla="*/ 105416 h 298531"/>
                <a:gd name="connsiteX25" fmla="*/ 383189 w 386724"/>
                <a:gd name="connsiteY25" fmla="*/ 105416 h 298531"/>
                <a:gd name="connsiteX26" fmla="*/ 386724 w 386724"/>
                <a:gd name="connsiteY26" fmla="*/ 99579 h 298531"/>
                <a:gd name="connsiteX27" fmla="*/ 383107 w 386724"/>
                <a:gd name="connsiteY27" fmla="*/ 93824 h 298531"/>
                <a:gd name="connsiteX28" fmla="*/ 288892 w 386724"/>
                <a:gd name="connsiteY28" fmla="*/ 197740 h 298531"/>
                <a:gd name="connsiteX29" fmla="*/ 260940 w 386724"/>
                <a:gd name="connsiteY29" fmla="*/ 265235 h 298531"/>
                <a:gd name="connsiteX30" fmla="*/ 193444 w 386724"/>
                <a:gd name="connsiteY30" fmla="*/ 293188 h 298531"/>
                <a:gd name="connsiteX31" fmla="*/ 97914 w 386724"/>
                <a:gd name="connsiteY31" fmla="*/ 197657 h 298531"/>
                <a:gd name="connsiteX32" fmla="*/ 97914 w 386724"/>
                <a:gd name="connsiteY32" fmla="*/ 184750 h 298531"/>
                <a:gd name="connsiteX33" fmla="*/ 193444 w 386724"/>
                <a:gd name="connsiteY33" fmla="*/ 253562 h 298531"/>
                <a:gd name="connsiteX34" fmla="*/ 264640 w 386724"/>
                <a:gd name="connsiteY34" fmla="*/ 224048 h 298531"/>
                <a:gd name="connsiteX35" fmla="*/ 288892 w 386724"/>
                <a:gd name="connsiteY35" fmla="*/ 184915 h 298531"/>
                <a:gd name="connsiteX36" fmla="*/ 288892 w 386724"/>
                <a:gd name="connsiteY36" fmla="*/ 197740 h 298531"/>
                <a:gd name="connsiteX37" fmla="*/ 288892 w 386724"/>
                <a:gd name="connsiteY37" fmla="*/ 152852 h 298531"/>
                <a:gd name="connsiteX38" fmla="*/ 260940 w 386724"/>
                <a:gd name="connsiteY38" fmla="*/ 220430 h 298531"/>
                <a:gd name="connsiteX39" fmla="*/ 193444 w 386724"/>
                <a:gd name="connsiteY39" fmla="*/ 248382 h 298531"/>
                <a:gd name="connsiteX40" fmla="*/ 97914 w 386724"/>
                <a:gd name="connsiteY40" fmla="*/ 152852 h 298531"/>
                <a:gd name="connsiteX41" fmla="*/ 97914 w 386724"/>
                <a:gd name="connsiteY41" fmla="*/ 152688 h 298531"/>
                <a:gd name="connsiteX42" fmla="*/ 190484 w 386724"/>
                <a:gd name="connsiteY42" fmla="*/ 199137 h 298531"/>
                <a:gd name="connsiteX43" fmla="*/ 191882 w 386724"/>
                <a:gd name="connsiteY43" fmla="*/ 199631 h 298531"/>
                <a:gd name="connsiteX44" fmla="*/ 192704 w 386724"/>
                <a:gd name="connsiteY44" fmla="*/ 199713 h 298531"/>
                <a:gd name="connsiteX45" fmla="*/ 193362 w 386724"/>
                <a:gd name="connsiteY45" fmla="*/ 199795 h 298531"/>
                <a:gd name="connsiteX46" fmla="*/ 193362 w 386724"/>
                <a:gd name="connsiteY46" fmla="*/ 199795 h 298531"/>
                <a:gd name="connsiteX47" fmla="*/ 194677 w 386724"/>
                <a:gd name="connsiteY47" fmla="*/ 199631 h 298531"/>
                <a:gd name="connsiteX48" fmla="*/ 194842 w 386724"/>
                <a:gd name="connsiteY48" fmla="*/ 199631 h 298531"/>
                <a:gd name="connsiteX49" fmla="*/ 196239 w 386724"/>
                <a:gd name="connsiteY49" fmla="*/ 199137 h 298531"/>
                <a:gd name="connsiteX50" fmla="*/ 288810 w 386724"/>
                <a:gd name="connsiteY50" fmla="*/ 152688 h 298531"/>
                <a:gd name="connsiteX51" fmla="*/ 288810 w 386724"/>
                <a:gd name="connsiteY51" fmla="*/ 152852 h 298531"/>
                <a:gd name="connsiteX52" fmla="*/ 352688 w 386724"/>
                <a:gd name="connsiteY52" fmla="*/ 222074 h 298531"/>
                <a:gd name="connsiteX53" fmla="*/ 345043 w 386724"/>
                <a:gd name="connsiteY53" fmla="*/ 214429 h 298531"/>
                <a:gd name="connsiteX54" fmla="*/ 341508 w 386724"/>
                <a:gd name="connsiteY54" fmla="*/ 214264 h 298531"/>
                <a:gd name="connsiteX55" fmla="*/ 331971 w 386724"/>
                <a:gd name="connsiteY55" fmla="*/ 222568 h 298531"/>
                <a:gd name="connsiteX56" fmla="*/ 331971 w 386724"/>
                <a:gd name="connsiteY56" fmla="*/ 129422 h 298531"/>
                <a:gd name="connsiteX57" fmla="*/ 331971 w 386724"/>
                <a:gd name="connsiteY57" fmla="*/ 129339 h 298531"/>
                <a:gd name="connsiteX58" fmla="*/ 331971 w 386724"/>
                <a:gd name="connsiteY58" fmla="*/ 129257 h 298531"/>
                <a:gd name="connsiteX59" fmla="*/ 331889 w 386724"/>
                <a:gd name="connsiteY59" fmla="*/ 128929 h 298531"/>
                <a:gd name="connsiteX60" fmla="*/ 331806 w 386724"/>
                <a:gd name="connsiteY60" fmla="*/ 128600 h 298531"/>
                <a:gd name="connsiteX61" fmla="*/ 331560 w 386724"/>
                <a:gd name="connsiteY61" fmla="*/ 128189 h 298531"/>
                <a:gd name="connsiteX62" fmla="*/ 331395 w 386724"/>
                <a:gd name="connsiteY62" fmla="*/ 127942 h 298531"/>
                <a:gd name="connsiteX63" fmla="*/ 330984 w 386724"/>
                <a:gd name="connsiteY63" fmla="*/ 127531 h 298531"/>
                <a:gd name="connsiteX64" fmla="*/ 330820 w 386724"/>
                <a:gd name="connsiteY64" fmla="*/ 127366 h 298531"/>
                <a:gd name="connsiteX65" fmla="*/ 330080 w 386724"/>
                <a:gd name="connsiteY65" fmla="*/ 127038 h 298531"/>
                <a:gd name="connsiteX66" fmla="*/ 194760 w 386724"/>
                <a:gd name="connsiteY66" fmla="*/ 86672 h 298531"/>
                <a:gd name="connsiteX67" fmla="*/ 192704 w 386724"/>
                <a:gd name="connsiteY67" fmla="*/ 84781 h 298531"/>
                <a:gd name="connsiteX68" fmla="*/ 191636 w 386724"/>
                <a:gd name="connsiteY68" fmla="*/ 83712 h 298531"/>
                <a:gd name="connsiteX69" fmla="*/ 190978 w 386724"/>
                <a:gd name="connsiteY69" fmla="*/ 72367 h 298531"/>
                <a:gd name="connsiteX70" fmla="*/ 202570 w 386724"/>
                <a:gd name="connsiteY70" fmla="*/ 68256 h 298531"/>
                <a:gd name="connsiteX71" fmla="*/ 352688 w 386724"/>
                <a:gd name="connsiteY71" fmla="*/ 118323 h 298531"/>
                <a:gd name="connsiteX72" fmla="*/ 352688 w 386724"/>
                <a:gd name="connsiteY72" fmla="*/ 222074 h 298531"/>
                <a:gd name="connsiteX73" fmla="*/ 380805 w 386724"/>
                <a:gd name="connsiteY73" fmla="*/ 100730 h 298531"/>
                <a:gd name="connsiteX74" fmla="*/ 355073 w 386724"/>
                <a:gd name="connsiteY74" fmla="*/ 113637 h 298531"/>
                <a:gd name="connsiteX75" fmla="*/ 204132 w 386724"/>
                <a:gd name="connsiteY75" fmla="*/ 63323 h 298531"/>
                <a:gd name="connsiteX76" fmla="*/ 186620 w 386724"/>
                <a:gd name="connsiteY76" fmla="*/ 69489 h 298531"/>
                <a:gd name="connsiteX77" fmla="*/ 187689 w 386724"/>
                <a:gd name="connsiteY77" fmla="*/ 87165 h 298531"/>
                <a:gd name="connsiteX78" fmla="*/ 189169 w 386724"/>
                <a:gd name="connsiteY78" fmla="*/ 88645 h 298531"/>
                <a:gd name="connsiteX79" fmla="*/ 191718 w 386724"/>
                <a:gd name="connsiteY79" fmla="*/ 90947 h 298531"/>
                <a:gd name="connsiteX80" fmla="*/ 192704 w 386724"/>
                <a:gd name="connsiteY80" fmla="*/ 91522 h 298531"/>
                <a:gd name="connsiteX81" fmla="*/ 322352 w 386724"/>
                <a:gd name="connsiteY81" fmla="*/ 130162 h 298531"/>
                <a:gd name="connsiteX82" fmla="*/ 290454 w 386724"/>
                <a:gd name="connsiteY82" fmla="*/ 146193 h 298531"/>
                <a:gd name="connsiteX83" fmla="*/ 290454 w 386724"/>
                <a:gd name="connsiteY83" fmla="*/ 146193 h 298531"/>
                <a:gd name="connsiteX84" fmla="*/ 194102 w 386724"/>
                <a:gd name="connsiteY84" fmla="*/ 194534 h 298531"/>
                <a:gd name="connsiteX85" fmla="*/ 192951 w 386724"/>
                <a:gd name="connsiteY85" fmla="*/ 194534 h 298531"/>
                <a:gd name="connsiteX86" fmla="*/ 96599 w 386724"/>
                <a:gd name="connsiteY86" fmla="*/ 146193 h 298531"/>
                <a:gd name="connsiteX87" fmla="*/ 96599 w 386724"/>
                <a:gd name="connsiteY87" fmla="*/ 146193 h 298531"/>
                <a:gd name="connsiteX88" fmla="*/ 6084 w 386724"/>
                <a:gd name="connsiteY88" fmla="*/ 100812 h 298531"/>
                <a:gd name="connsiteX89" fmla="*/ 5426 w 386724"/>
                <a:gd name="connsiteY89" fmla="*/ 99661 h 298531"/>
                <a:gd name="connsiteX90" fmla="*/ 6166 w 386724"/>
                <a:gd name="connsiteY90" fmla="*/ 98510 h 298531"/>
                <a:gd name="connsiteX91" fmla="*/ 192951 w 386724"/>
                <a:gd name="connsiteY91" fmla="*/ 5447 h 298531"/>
                <a:gd name="connsiteX92" fmla="*/ 193609 w 386724"/>
                <a:gd name="connsiteY92" fmla="*/ 5282 h 298531"/>
                <a:gd name="connsiteX93" fmla="*/ 194184 w 386724"/>
                <a:gd name="connsiteY93" fmla="*/ 5364 h 298531"/>
                <a:gd name="connsiteX94" fmla="*/ 381051 w 386724"/>
                <a:gd name="connsiteY94" fmla="*/ 98510 h 298531"/>
                <a:gd name="connsiteX95" fmla="*/ 381709 w 386724"/>
                <a:gd name="connsiteY95" fmla="*/ 99579 h 298531"/>
                <a:gd name="connsiteX96" fmla="*/ 380805 w 386724"/>
                <a:gd name="connsiteY96" fmla="*/ 100730 h 29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86724" h="298531">
                  <a:moveTo>
                    <a:pt x="383107" y="93824"/>
                  </a:moveTo>
                  <a:lnTo>
                    <a:pt x="196239" y="678"/>
                  </a:lnTo>
                  <a:cubicBezTo>
                    <a:pt x="194431" y="-226"/>
                    <a:pt x="192293" y="-226"/>
                    <a:pt x="190484" y="678"/>
                  </a:cubicBezTo>
                  <a:lnTo>
                    <a:pt x="3617" y="93824"/>
                  </a:lnTo>
                  <a:cubicBezTo>
                    <a:pt x="1397" y="94893"/>
                    <a:pt x="0" y="97113"/>
                    <a:pt x="0" y="99579"/>
                  </a:cubicBezTo>
                  <a:cubicBezTo>
                    <a:pt x="0" y="102045"/>
                    <a:pt x="1315" y="104265"/>
                    <a:pt x="3535" y="105416"/>
                  </a:cubicBezTo>
                  <a:lnTo>
                    <a:pt x="92570" y="150139"/>
                  </a:lnTo>
                  <a:lnTo>
                    <a:pt x="92570" y="152934"/>
                  </a:lnTo>
                  <a:lnTo>
                    <a:pt x="92570" y="197822"/>
                  </a:lnTo>
                  <a:cubicBezTo>
                    <a:pt x="92570" y="253315"/>
                    <a:pt x="137705" y="298531"/>
                    <a:pt x="193280" y="298531"/>
                  </a:cubicBezTo>
                  <a:cubicBezTo>
                    <a:pt x="220163" y="298531"/>
                    <a:pt x="245484" y="288090"/>
                    <a:pt x="264475" y="269017"/>
                  </a:cubicBezTo>
                  <a:cubicBezTo>
                    <a:pt x="283466" y="250027"/>
                    <a:pt x="293989" y="224705"/>
                    <a:pt x="293989" y="197822"/>
                  </a:cubicBezTo>
                  <a:lnTo>
                    <a:pt x="293989" y="152934"/>
                  </a:lnTo>
                  <a:lnTo>
                    <a:pt x="293989" y="150139"/>
                  </a:lnTo>
                  <a:lnTo>
                    <a:pt x="326627" y="133779"/>
                  </a:lnTo>
                  <a:lnTo>
                    <a:pt x="326627" y="228405"/>
                  </a:lnTo>
                  <a:cubicBezTo>
                    <a:pt x="326627" y="229391"/>
                    <a:pt x="327203" y="230378"/>
                    <a:pt x="328189" y="230789"/>
                  </a:cubicBezTo>
                  <a:cubicBezTo>
                    <a:pt x="329094" y="231200"/>
                    <a:pt x="330244" y="231036"/>
                    <a:pt x="330984" y="230378"/>
                  </a:cubicBezTo>
                  <a:lnTo>
                    <a:pt x="343069" y="219855"/>
                  </a:lnTo>
                  <a:lnTo>
                    <a:pt x="353428" y="230213"/>
                  </a:lnTo>
                  <a:cubicBezTo>
                    <a:pt x="353921" y="230707"/>
                    <a:pt x="354579" y="230953"/>
                    <a:pt x="355237" y="230953"/>
                  </a:cubicBezTo>
                  <a:cubicBezTo>
                    <a:pt x="355566" y="230953"/>
                    <a:pt x="355895" y="230871"/>
                    <a:pt x="356223" y="230789"/>
                  </a:cubicBezTo>
                  <a:cubicBezTo>
                    <a:pt x="357210" y="230378"/>
                    <a:pt x="357868" y="229474"/>
                    <a:pt x="357868" y="228405"/>
                  </a:cubicBezTo>
                  <a:lnTo>
                    <a:pt x="357868" y="118077"/>
                  </a:lnTo>
                  <a:lnTo>
                    <a:pt x="383189" y="105416"/>
                  </a:lnTo>
                  <a:cubicBezTo>
                    <a:pt x="383189" y="105416"/>
                    <a:pt x="383189" y="105416"/>
                    <a:pt x="383189" y="105416"/>
                  </a:cubicBezTo>
                  <a:cubicBezTo>
                    <a:pt x="385409" y="104265"/>
                    <a:pt x="386724" y="102045"/>
                    <a:pt x="386724" y="99579"/>
                  </a:cubicBezTo>
                  <a:cubicBezTo>
                    <a:pt x="386724" y="97113"/>
                    <a:pt x="385326" y="94893"/>
                    <a:pt x="383107" y="93824"/>
                  </a:cubicBezTo>
                  <a:close/>
                  <a:moveTo>
                    <a:pt x="288892" y="197740"/>
                  </a:moveTo>
                  <a:cubicBezTo>
                    <a:pt x="288892" y="223225"/>
                    <a:pt x="278944" y="247231"/>
                    <a:pt x="260940" y="265235"/>
                  </a:cubicBezTo>
                  <a:cubicBezTo>
                    <a:pt x="242936" y="283240"/>
                    <a:pt x="218930" y="293188"/>
                    <a:pt x="193444" y="293188"/>
                  </a:cubicBezTo>
                  <a:cubicBezTo>
                    <a:pt x="140829" y="293188"/>
                    <a:pt x="97914" y="250355"/>
                    <a:pt x="97914" y="197657"/>
                  </a:cubicBezTo>
                  <a:lnTo>
                    <a:pt x="97914" y="184750"/>
                  </a:lnTo>
                  <a:cubicBezTo>
                    <a:pt x="111315" y="224705"/>
                    <a:pt x="149050" y="253562"/>
                    <a:pt x="193444" y="253562"/>
                  </a:cubicBezTo>
                  <a:cubicBezTo>
                    <a:pt x="220327" y="253562"/>
                    <a:pt x="245649" y="243121"/>
                    <a:pt x="264640" y="224048"/>
                  </a:cubicBezTo>
                  <a:cubicBezTo>
                    <a:pt x="275820" y="212867"/>
                    <a:pt x="284041" y="199466"/>
                    <a:pt x="288892" y="184915"/>
                  </a:cubicBezTo>
                  <a:lnTo>
                    <a:pt x="288892" y="197740"/>
                  </a:lnTo>
                  <a:close/>
                  <a:moveTo>
                    <a:pt x="288892" y="152852"/>
                  </a:moveTo>
                  <a:cubicBezTo>
                    <a:pt x="288892" y="178420"/>
                    <a:pt x="278944" y="202344"/>
                    <a:pt x="260940" y="220430"/>
                  </a:cubicBezTo>
                  <a:cubicBezTo>
                    <a:pt x="242936" y="238517"/>
                    <a:pt x="218930" y="248382"/>
                    <a:pt x="193444" y="248382"/>
                  </a:cubicBezTo>
                  <a:cubicBezTo>
                    <a:pt x="140829" y="248382"/>
                    <a:pt x="97914" y="205550"/>
                    <a:pt x="97914" y="152852"/>
                  </a:cubicBezTo>
                  <a:lnTo>
                    <a:pt x="97914" y="152688"/>
                  </a:lnTo>
                  <a:lnTo>
                    <a:pt x="190484" y="199137"/>
                  </a:lnTo>
                  <a:cubicBezTo>
                    <a:pt x="190978" y="199384"/>
                    <a:pt x="191389" y="199548"/>
                    <a:pt x="191882" y="199631"/>
                  </a:cubicBezTo>
                  <a:cubicBezTo>
                    <a:pt x="192129" y="199713"/>
                    <a:pt x="192375" y="199713"/>
                    <a:pt x="192704" y="199713"/>
                  </a:cubicBezTo>
                  <a:cubicBezTo>
                    <a:pt x="192951" y="199713"/>
                    <a:pt x="193198" y="199795"/>
                    <a:pt x="193362" y="199795"/>
                  </a:cubicBezTo>
                  <a:cubicBezTo>
                    <a:pt x="193362" y="199795"/>
                    <a:pt x="193362" y="199795"/>
                    <a:pt x="193362" y="199795"/>
                  </a:cubicBezTo>
                  <a:cubicBezTo>
                    <a:pt x="193773" y="199795"/>
                    <a:pt x="194266" y="199713"/>
                    <a:pt x="194677" y="199631"/>
                  </a:cubicBezTo>
                  <a:cubicBezTo>
                    <a:pt x="194760" y="199631"/>
                    <a:pt x="194760" y="199631"/>
                    <a:pt x="194842" y="199631"/>
                  </a:cubicBezTo>
                  <a:cubicBezTo>
                    <a:pt x="195335" y="199548"/>
                    <a:pt x="195828" y="199384"/>
                    <a:pt x="196239" y="199137"/>
                  </a:cubicBezTo>
                  <a:lnTo>
                    <a:pt x="288810" y="152688"/>
                  </a:lnTo>
                  <a:lnTo>
                    <a:pt x="288810" y="152852"/>
                  </a:lnTo>
                  <a:close/>
                  <a:moveTo>
                    <a:pt x="352688" y="222074"/>
                  </a:moveTo>
                  <a:lnTo>
                    <a:pt x="345043" y="214429"/>
                  </a:lnTo>
                  <a:cubicBezTo>
                    <a:pt x="344056" y="213442"/>
                    <a:pt x="342494" y="213442"/>
                    <a:pt x="341508" y="214264"/>
                  </a:cubicBezTo>
                  <a:lnTo>
                    <a:pt x="331971" y="222568"/>
                  </a:lnTo>
                  <a:lnTo>
                    <a:pt x="331971" y="129422"/>
                  </a:lnTo>
                  <a:cubicBezTo>
                    <a:pt x="331971" y="129422"/>
                    <a:pt x="331971" y="129339"/>
                    <a:pt x="331971" y="129339"/>
                  </a:cubicBezTo>
                  <a:cubicBezTo>
                    <a:pt x="331971" y="129339"/>
                    <a:pt x="331971" y="129257"/>
                    <a:pt x="331971" y="129257"/>
                  </a:cubicBezTo>
                  <a:cubicBezTo>
                    <a:pt x="331971" y="129175"/>
                    <a:pt x="331889" y="129011"/>
                    <a:pt x="331889" y="128929"/>
                  </a:cubicBezTo>
                  <a:cubicBezTo>
                    <a:pt x="331889" y="128846"/>
                    <a:pt x="331889" y="128682"/>
                    <a:pt x="331806" y="128600"/>
                  </a:cubicBezTo>
                  <a:cubicBezTo>
                    <a:pt x="331724" y="128435"/>
                    <a:pt x="331642" y="128353"/>
                    <a:pt x="331560" y="128189"/>
                  </a:cubicBezTo>
                  <a:cubicBezTo>
                    <a:pt x="331478" y="128106"/>
                    <a:pt x="331478" y="128024"/>
                    <a:pt x="331395" y="127942"/>
                  </a:cubicBezTo>
                  <a:cubicBezTo>
                    <a:pt x="331313" y="127777"/>
                    <a:pt x="331149" y="127695"/>
                    <a:pt x="330984" y="127531"/>
                  </a:cubicBezTo>
                  <a:cubicBezTo>
                    <a:pt x="330902" y="127449"/>
                    <a:pt x="330902" y="127366"/>
                    <a:pt x="330820" y="127366"/>
                  </a:cubicBezTo>
                  <a:cubicBezTo>
                    <a:pt x="330573" y="127202"/>
                    <a:pt x="330327" y="127120"/>
                    <a:pt x="330080" y="127038"/>
                  </a:cubicBezTo>
                  <a:lnTo>
                    <a:pt x="194760" y="86672"/>
                  </a:lnTo>
                  <a:lnTo>
                    <a:pt x="192704" y="84781"/>
                  </a:lnTo>
                  <a:cubicBezTo>
                    <a:pt x="192375" y="84452"/>
                    <a:pt x="191964" y="84123"/>
                    <a:pt x="191636" y="83712"/>
                  </a:cubicBezTo>
                  <a:cubicBezTo>
                    <a:pt x="188183" y="79848"/>
                    <a:pt x="189087" y="75327"/>
                    <a:pt x="190978" y="72367"/>
                  </a:cubicBezTo>
                  <a:cubicBezTo>
                    <a:pt x="192951" y="69325"/>
                    <a:pt x="197226" y="66448"/>
                    <a:pt x="202570" y="68256"/>
                  </a:cubicBezTo>
                  <a:lnTo>
                    <a:pt x="352688" y="118323"/>
                  </a:lnTo>
                  <a:lnTo>
                    <a:pt x="352688" y="222074"/>
                  </a:lnTo>
                  <a:close/>
                  <a:moveTo>
                    <a:pt x="380805" y="100730"/>
                  </a:moveTo>
                  <a:lnTo>
                    <a:pt x="355073" y="113637"/>
                  </a:lnTo>
                  <a:lnTo>
                    <a:pt x="204132" y="63323"/>
                  </a:lnTo>
                  <a:cubicBezTo>
                    <a:pt x="197555" y="61104"/>
                    <a:pt x="190484" y="63570"/>
                    <a:pt x="186620" y="69489"/>
                  </a:cubicBezTo>
                  <a:cubicBezTo>
                    <a:pt x="182839" y="75162"/>
                    <a:pt x="183250" y="82068"/>
                    <a:pt x="187689" y="87165"/>
                  </a:cubicBezTo>
                  <a:cubicBezTo>
                    <a:pt x="188100" y="87658"/>
                    <a:pt x="188594" y="88152"/>
                    <a:pt x="189169" y="88645"/>
                  </a:cubicBezTo>
                  <a:lnTo>
                    <a:pt x="191718" y="90947"/>
                  </a:lnTo>
                  <a:cubicBezTo>
                    <a:pt x="192046" y="91193"/>
                    <a:pt x="192375" y="91440"/>
                    <a:pt x="192704" y="91522"/>
                  </a:cubicBezTo>
                  <a:lnTo>
                    <a:pt x="322352" y="130162"/>
                  </a:lnTo>
                  <a:lnTo>
                    <a:pt x="290454" y="146193"/>
                  </a:lnTo>
                  <a:cubicBezTo>
                    <a:pt x="290454" y="146193"/>
                    <a:pt x="290454" y="146193"/>
                    <a:pt x="290454" y="146193"/>
                  </a:cubicBezTo>
                  <a:lnTo>
                    <a:pt x="194102" y="194534"/>
                  </a:lnTo>
                  <a:cubicBezTo>
                    <a:pt x="193773" y="194698"/>
                    <a:pt x="193280" y="194698"/>
                    <a:pt x="192951" y="194534"/>
                  </a:cubicBezTo>
                  <a:lnTo>
                    <a:pt x="96599" y="146193"/>
                  </a:lnTo>
                  <a:cubicBezTo>
                    <a:pt x="96599" y="146193"/>
                    <a:pt x="96599" y="146193"/>
                    <a:pt x="96599" y="146193"/>
                  </a:cubicBezTo>
                  <a:lnTo>
                    <a:pt x="6084" y="100812"/>
                  </a:lnTo>
                  <a:cubicBezTo>
                    <a:pt x="5426" y="100483"/>
                    <a:pt x="5426" y="99908"/>
                    <a:pt x="5426" y="99661"/>
                  </a:cubicBezTo>
                  <a:cubicBezTo>
                    <a:pt x="5426" y="99415"/>
                    <a:pt x="5508" y="98839"/>
                    <a:pt x="6166" y="98510"/>
                  </a:cubicBezTo>
                  <a:lnTo>
                    <a:pt x="192951" y="5447"/>
                  </a:lnTo>
                  <a:cubicBezTo>
                    <a:pt x="193115" y="5364"/>
                    <a:pt x="193362" y="5282"/>
                    <a:pt x="193609" y="5282"/>
                  </a:cubicBezTo>
                  <a:cubicBezTo>
                    <a:pt x="193773" y="5282"/>
                    <a:pt x="194020" y="5282"/>
                    <a:pt x="194184" y="5364"/>
                  </a:cubicBezTo>
                  <a:lnTo>
                    <a:pt x="381051" y="98510"/>
                  </a:lnTo>
                  <a:cubicBezTo>
                    <a:pt x="381627" y="98839"/>
                    <a:pt x="381709" y="99332"/>
                    <a:pt x="381709" y="99579"/>
                  </a:cubicBezTo>
                  <a:cubicBezTo>
                    <a:pt x="381545" y="99825"/>
                    <a:pt x="381462" y="100401"/>
                    <a:pt x="380805" y="100730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BBF43553-12C4-4DC9-B199-A9A105C00100}"/>
                </a:ext>
              </a:extLst>
            </p:cNvPr>
            <p:cNvSpPr/>
            <p:nvPr/>
          </p:nvSpPr>
          <p:spPr>
            <a:xfrm>
              <a:off x="8525468" y="257535"/>
              <a:ext cx="295266" cy="380517"/>
            </a:xfrm>
            <a:custGeom>
              <a:avLst/>
              <a:gdLst>
                <a:gd name="connsiteX0" fmla="*/ 168813 w 295266"/>
                <a:gd name="connsiteY0" fmla="*/ 377971 h 380517"/>
                <a:gd name="connsiteX1" fmla="*/ 294022 w 295266"/>
                <a:gd name="connsiteY1" fmla="*/ 210917 h 380517"/>
                <a:gd name="connsiteX2" fmla="*/ 295008 w 295266"/>
                <a:gd name="connsiteY2" fmla="*/ 205244 h 380517"/>
                <a:gd name="connsiteX3" fmla="*/ 237049 w 295266"/>
                <a:gd name="connsiteY3" fmla="*/ 4730 h 380517"/>
                <a:gd name="connsiteX4" fmla="*/ 232034 w 295266"/>
                <a:gd name="connsiteY4" fmla="*/ 126 h 380517"/>
                <a:gd name="connsiteX5" fmla="*/ 225704 w 295266"/>
                <a:gd name="connsiteY5" fmla="*/ 2592 h 380517"/>
                <a:gd name="connsiteX6" fmla="*/ 165689 w 295266"/>
                <a:gd name="connsiteY6" fmla="*/ 82173 h 380517"/>
                <a:gd name="connsiteX7" fmla="*/ 162977 w 295266"/>
                <a:gd name="connsiteY7" fmla="*/ 81680 h 380517"/>
                <a:gd name="connsiteX8" fmla="*/ 118829 w 295266"/>
                <a:gd name="connsiteY8" fmla="*/ 73623 h 380517"/>
                <a:gd name="connsiteX9" fmla="*/ 1677 w 295266"/>
                <a:gd name="connsiteY9" fmla="*/ 154519 h 380517"/>
                <a:gd name="connsiteX10" fmla="*/ 17873 w 295266"/>
                <a:gd name="connsiteY10" fmla="*/ 229908 h 380517"/>
                <a:gd name="connsiteX11" fmla="*/ 82656 w 295266"/>
                <a:gd name="connsiteY11" fmla="*/ 271753 h 380517"/>
                <a:gd name="connsiteX12" fmla="*/ 126803 w 295266"/>
                <a:gd name="connsiteY12" fmla="*/ 279810 h 380517"/>
                <a:gd name="connsiteX13" fmla="*/ 129516 w 295266"/>
                <a:gd name="connsiteY13" fmla="*/ 280303 h 380517"/>
                <a:gd name="connsiteX14" fmla="*/ 139710 w 295266"/>
                <a:gd name="connsiteY14" fmla="*/ 315326 h 380517"/>
                <a:gd name="connsiteX15" fmla="*/ 46647 w 295266"/>
                <a:gd name="connsiteY15" fmla="*/ 298308 h 380517"/>
                <a:gd name="connsiteX16" fmla="*/ 44016 w 295266"/>
                <a:gd name="connsiteY16" fmla="*/ 299376 h 380517"/>
                <a:gd name="connsiteX17" fmla="*/ 43934 w 295266"/>
                <a:gd name="connsiteY17" fmla="*/ 302172 h 380517"/>
                <a:gd name="connsiteX18" fmla="*/ 52073 w 295266"/>
                <a:gd name="connsiteY18" fmla="*/ 315901 h 380517"/>
                <a:gd name="connsiteX19" fmla="*/ 39988 w 295266"/>
                <a:gd name="connsiteY19" fmla="*/ 324204 h 380517"/>
                <a:gd name="connsiteX20" fmla="*/ 38919 w 295266"/>
                <a:gd name="connsiteY20" fmla="*/ 325849 h 380517"/>
                <a:gd name="connsiteX21" fmla="*/ 38919 w 295266"/>
                <a:gd name="connsiteY21" fmla="*/ 326835 h 380517"/>
                <a:gd name="connsiteX22" fmla="*/ 40974 w 295266"/>
                <a:gd name="connsiteY22" fmla="*/ 328890 h 380517"/>
                <a:gd name="connsiteX23" fmla="*/ 149411 w 295266"/>
                <a:gd name="connsiteY23" fmla="*/ 348703 h 380517"/>
                <a:gd name="connsiteX24" fmla="*/ 157303 w 295266"/>
                <a:gd name="connsiteY24" fmla="*/ 375833 h 380517"/>
                <a:gd name="connsiteX25" fmla="*/ 157303 w 295266"/>
                <a:gd name="connsiteY25" fmla="*/ 375833 h 380517"/>
                <a:gd name="connsiteX26" fmla="*/ 162401 w 295266"/>
                <a:gd name="connsiteY26" fmla="*/ 380355 h 380517"/>
                <a:gd name="connsiteX27" fmla="*/ 168813 w 295266"/>
                <a:gd name="connsiteY27" fmla="*/ 377971 h 380517"/>
                <a:gd name="connsiteX28" fmla="*/ 83642 w 295266"/>
                <a:gd name="connsiteY28" fmla="*/ 266574 h 380517"/>
                <a:gd name="connsiteX29" fmla="*/ 22230 w 295266"/>
                <a:gd name="connsiteY29" fmla="*/ 226948 h 380517"/>
                <a:gd name="connsiteX30" fmla="*/ 6856 w 295266"/>
                <a:gd name="connsiteY30" fmla="*/ 155506 h 380517"/>
                <a:gd name="connsiteX31" fmla="*/ 118006 w 295266"/>
                <a:gd name="connsiteY31" fmla="*/ 78720 h 380517"/>
                <a:gd name="connsiteX32" fmla="*/ 130749 w 295266"/>
                <a:gd name="connsiteY32" fmla="*/ 81022 h 380517"/>
                <a:gd name="connsiteX33" fmla="*/ 45907 w 295266"/>
                <a:gd name="connsiteY33" fmla="*/ 162576 h 380517"/>
                <a:gd name="connsiteX34" fmla="*/ 62103 w 295266"/>
                <a:gd name="connsiteY34" fmla="*/ 237964 h 380517"/>
                <a:gd name="connsiteX35" fmla="*/ 96221 w 295266"/>
                <a:gd name="connsiteY35" fmla="*/ 268876 h 380517"/>
                <a:gd name="connsiteX36" fmla="*/ 83642 w 295266"/>
                <a:gd name="connsiteY36" fmla="*/ 266574 h 380517"/>
                <a:gd name="connsiteX37" fmla="*/ 127707 w 295266"/>
                <a:gd name="connsiteY37" fmla="*/ 274631 h 380517"/>
                <a:gd name="connsiteX38" fmla="*/ 66296 w 295266"/>
                <a:gd name="connsiteY38" fmla="*/ 235005 h 380517"/>
                <a:gd name="connsiteX39" fmla="*/ 50922 w 295266"/>
                <a:gd name="connsiteY39" fmla="*/ 163563 h 380517"/>
                <a:gd name="connsiteX40" fmla="*/ 162071 w 295266"/>
                <a:gd name="connsiteY40" fmla="*/ 86859 h 380517"/>
                <a:gd name="connsiteX41" fmla="*/ 162236 w 295266"/>
                <a:gd name="connsiteY41" fmla="*/ 86859 h 380517"/>
                <a:gd name="connsiteX42" fmla="*/ 99920 w 295266"/>
                <a:gd name="connsiteY42" fmla="*/ 169564 h 380517"/>
                <a:gd name="connsiteX43" fmla="*/ 99180 w 295266"/>
                <a:gd name="connsiteY43" fmla="*/ 170879 h 380517"/>
                <a:gd name="connsiteX44" fmla="*/ 98933 w 295266"/>
                <a:gd name="connsiteY44" fmla="*/ 171619 h 380517"/>
                <a:gd name="connsiteX45" fmla="*/ 98769 w 295266"/>
                <a:gd name="connsiteY45" fmla="*/ 172277 h 380517"/>
                <a:gd name="connsiteX46" fmla="*/ 98769 w 295266"/>
                <a:gd name="connsiteY46" fmla="*/ 172277 h 380517"/>
                <a:gd name="connsiteX47" fmla="*/ 98686 w 295266"/>
                <a:gd name="connsiteY47" fmla="*/ 173592 h 380517"/>
                <a:gd name="connsiteX48" fmla="*/ 98686 w 295266"/>
                <a:gd name="connsiteY48" fmla="*/ 173757 h 380517"/>
                <a:gd name="connsiteX49" fmla="*/ 98933 w 295266"/>
                <a:gd name="connsiteY49" fmla="*/ 175237 h 380517"/>
                <a:gd name="connsiteX50" fmla="*/ 127954 w 295266"/>
                <a:gd name="connsiteY50" fmla="*/ 274631 h 380517"/>
                <a:gd name="connsiteX51" fmla="*/ 127707 w 295266"/>
                <a:gd name="connsiteY51" fmla="*/ 274631 h 380517"/>
                <a:gd name="connsiteX52" fmla="*/ 48208 w 295266"/>
                <a:gd name="connsiteY52" fmla="*/ 324944 h 380517"/>
                <a:gd name="connsiteX53" fmla="*/ 57088 w 295266"/>
                <a:gd name="connsiteY53" fmla="*/ 318861 h 380517"/>
                <a:gd name="connsiteX54" fmla="*/ 57827 w 295266"/>
                <a:gd name="connsiteY54" fmla="*/ 315408 h 380517"/>
                <a:gd name="connsiteX55" fmla="*/ 51332 w 295266"/>
                <a:gd name="connsiteY55" fmla="*/ 304474 h 380517"/>
                <a:gd name="connsiteX56" fmla="*/ 142916 w 295266"/>
                <a:gd name="connsiteY56" fmla="*/ 321245 h 380517"/>
                <a:gd name="connsiteX57" fmla="*/ 142999 w 295266"/>
                <a:gd name="connsiteY57" fmla="*/ 321245 h 380517"/>
                <a:gd name="connsiteX58" fmla="*/ 143081 w 295266"/>
                <a:gd name="connsiteY58" fmla="*/ 321245 h 380517"/>
                <a:gd name="connsiteX59" fmla="*/ 143410 w 295266"/>
                <a:gd name="connsiteY59" fmla="*/ 321245 h 380517"/>
                <a:gd name="connsiteX60" fmla="*/ 143738 w 295266"/>
                <a:gd name="connsiteY60" fmla="*/ 321245 h 380517"/>
                <a:gd name="connsiteX61" fmla="*/ 144232 w 295266"/>
                <a:gd name="connsiteY61" fmla="*/ 321080 h 380517"/>
                <a:gd name="connsiteX62" fmla="*/ 144561 w 295266"/>
                <a:gd name="connsiteY62" fmla="*/ 320998 h 380517"/>
                <a:gd name="connsiteX63" fmla="*/ 144972 w 295266"/>
                <a:gd name="connsiteY63" fmla="*/ 320669 h 380517"/>
                <a:gd name="connsiteX64" fmla="*/ 145219 w 295266"/>
                <a:gd name="connsiteY64" fmla="*/ 320505 h 380517"/>
                <a:gd name="connsiteX65" fmla="*/ 145711 w 295266"/>
                <a:gd name="connsiteY65" fmla="*/ 319847 h 380517"/>
                <a:gd name="connsiteX66" fmla="*/ 209755 w 295266"/>
                <a:gd name="connsiteY66" fmla="*/ 193981 h 380517"/>
                <a:gd name="connsiteX67" fmla="*/ 211974 w 295266"/>
                <a:gd name="connsiteY67" fmla="*/ 192255 h 380517"/>
                <a:gd name="connsiteX68" fmla="*/ 213208 w 295266"/>
                <a:gd name="connsiteY68" fmla="*/ 191432 h 380517"/>
                <a:gd name="connsiteX69" fmla="*/ 224471 w 295266"/>
                <a:gd name="connsiteY69" fmla="*/ 192830 h 380517"/>
                <a:gd name="connsiteX70" fmla="*/ 226444 w 295266"/>
                <a:gd name="connsiteY70" fmla="*/ 204915 h 380517"/>
                <a:gd name="connsiteX71" fmla="*/ 150151 w 295266"/>
                <a:gd name="connsiteY71" fmla="*/ 343606 h 380517"/>
                <a:gd name="connsiteX72" fmla="*/ 48208 w 295266"/>
                <a:gd name="connsiteY72" fmla="*/ 324944 h 380517"/>
                <a:gd name="connsiteX73" fmla="*/ 162483 w 295266"/>
                <a:gd name="connsiteY73" fmla="*/ 374436 h 380517"/>
                <a:gd name="connsiteX74" fmla="*/ 154426 w 295266"/>
                <a:gd name="connsiteY74" fmla="*/ 346813 h 380517"/>
                <a:gd name="connsiteX75" fmla="*/ 231129 w 295266"/>
                <a:gd name="connsiteY75" fmla="*/ 207381 h 380517"/>
                <a:gd name="connsiteX76" fmla="*/ 228252 w 295266"/>
                <a:gd name="connsiteY76" fmla="*/ 189048 h 380517"/>
                <a:gd name="connsiteX77" fmla="*/ 210741 w 295266"/>
                <a:gd name="connsiteY77" fmla="*/ 186911 h 380517"/>
                <a:gd name="connsiteX78" fmla="*/ 209015 w 295266"/>
                <a:gd name="connsiteY78" fmla="*/ 188062 h 380517"/>
                <a:gd name="connsiteX79" fmla="*/ 206301 w 295266"/>
                <a:gd name="connsiteY79" fmla="*/ 190117 h 380517"/>
                <a:gd name="connsiteX80" fmla="*/ 205562 w 295266"/>
                <a:gd name="connsiteY80" fmla="*/ 191021 h 380517"/>
                <a:gd name="connsiteX81" fmla="*/ 144068 w 295266"/>
                <a:gd name="connsiteY81" fmla="*/ 311544 h 380517"/>
                <a:gd name="connsiteX82" fmla="*/ 134038 w 295266"/>
                <a:gd name="connsiteY82" fmla="*/ 277261 h 380517"/>
                <a:gd name="connsiteX83" fmla="*/ 134038 w 295266"/>
                <a:gd name="connsiteY83" fmla="*/ 277261 h 380517"/>
                <a:gd name="connsiteX84" fmla="*/ 103784 w 295266"/>
                <a:gd name="connsiteY84" fmla="*/ 173757 h 380517"/>
                <a:gd name="connsiteX85" fmla="*/ 103948 w 295266"/>
                <a:gd name="connsiteY85" fmla="*/ 172606 h 380517"/>
                <a:gd name="connsiteX86" fmla="*/ 168896 w 295266"/>
                <a:gd name="connsiteY86" fmla="*/ 86530 h 380517"/>
                <a:gd name="connsiteX87" fmla="*/ 168896 w 295266"/>
                <a:gd name="connsiteY87" fmla="*/ 86530 h 380517"/>
                <a:gd name="connsiteX88" fmla="*/ 229815 w 295266"/>
                <a:gd name="connsiteY88" fmla="*/ 5716 h 380517"/>
                <a:gd name="connsiteX89" fmla="*/ 231047 w 295266"/>
                <a:gd name="connsiteY89" fmla="*/ 5223 h 380517"/>
                <a:gd name="connsiteX90" fmla="*/ 232034 w 295266"/>
                <a:gd name="connsiteY90" fmla="*/ 6127 h 380517"/>
                <a:gd name="connsiteX91" fmla="*/ 289993 w 295266"/>
                <a:gd name="connsiteY91" fmla="*/ 206642 h 380517"/>
                <a:gd name="connsiteX92" fmla="*/ 289993 w 295266"/>
                <a:gd name="connsiteY92" fmla="*/ 207299 h 380517"/>
                <a:gd name="connsiteX93" fmla="*/ 289746 w 295266"/>
                <a:gd name="connsiteY93" fmla="*/ 207793 h 380517"/>
                <a:gd name="connsiteX94" fmla="*/ 164538 w 295266"/>
                <a:gd name="connsiteY94" fmla="*/ 374847 h 380517"/>
                <a:gd name="connsiteX95" fmla="*/ 163305 w 295266"/>
                <a:gd name="connsiteY95" fmla="*/ 375340 h 380517"/>
                <a:gd name="connsiteX96" fmla="*/ 162483 w 295266"/>
                <a:gd name="connsiteY96" fmla="*/ 374436 h 38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95266" h="380517">
                  <a:moveTo>
                    <a:pt x="168813" y="377971"/>
                  </a:moveTo>
                  <a:lnTo>
                    <a:pt x="294022" y="210917"/>
                  </a:lnTo>
                  <a:cubicBezTo>
                    <a:pt x="295173" y="209355"/>
                    <a:pt x="295584" y="207217"/>
                    <a:pt x="295008" y="205244"/>
                  </a:cubicBezTo>
                  <a:lnTo>
                    <a:pt x="237049" y="4730"/>
                  </a:lnTo>
                  <a:cubicBezTo>
                    <a:pt x="236391" y="2345"/>
                    <a:pt x="234418" y="619"/>
                    <a:pt x="232034" y="126"/>
                  </a:cubicBezTo>
                  <a:cubicBezTo>
                    <a:pt x="229568" y="-368"/>
                    <a:pt x="227183" y="619"/>
                    <a:pt x="225704" y="2592"/>
                  </a:cubicBezTo>
                  <a:lnTo>
                    <a:pt x="165689" y="82173"/>
                  </a:lnTo>
                  <a:lnTo>
                    <a:pt x="162977" y="81680"/>
                  </a:lnTo>
                  <a:lnTo>
                    <a:pt x="118829" y="73623"/>
                  </a:lnTo>
                  <a:cubicBezTo>
                    <a:pt x="64240" y="63593"/>
                    <a:pt x="11625" y="99931"/>
                    <a:pt x="1677" y="154519"/>
                  </a:cubicBezTo>
                  <a:cubicBezTo>
                    <a:pt x="-3173" y="180992"/>
                    <a:pt x="2581" y="207710"/>
                    <a:pt x="17873" y="229908"/>
                  </a:cubicBezTo>
                  <a:cubicBezTo>
                    <a:pt x="33164" y="252022"/>
                    <a:pt x="56184" y="266903"/>
                    <a:pt x="82656" y="271753"/>
                  </a:cubicBezTo>
                  <a:lnTo>
                    <a:pt x="126803" y="279810"/>
                  </a:lnTo>
                  <a:lnTo>
                    <a:pt x="129516" y="280303"/>
                  </a:lnTo>
                  <a:lnTo>
                    <a:pt x="139710" y="315326"/>
                  </a:lnTo>
                  <a:lnTo>
                    <a:pt x="46647" y="298308"/>
                  </a:lnTo>
                  <a:cubicBezTo>
                    <a:pt x="45660" y="298143"/>
                    <a:pt x="44592" y="298554"/>
                    <a:pt x="44016" y="299376"/>
                  </a:cubicBezTo>
                  <a:cubicBezTo>
                    <a:pt x="43440" y="300199"/>
                    <a:pt x="43358" y="301350"/>
                    <a:pt x="43934" y="302172"/>
                  </a:cubicBezTo>
                  <a:lnTo>
                    <a:pt x="52073" y="315901"/>
                  </a:lnTo>
                  <a:lnTo>
                    <a:pt x="39988" y="324204"/>
                  </a:lnTo>
                  <a:cubicBezTo>
                    <a:pt x="39412" y="324615"/>
                    <a:pt x="39001" y="325191"/>
                    <a:pt x="38919" y="325849"/>
                  </a:cubicBezTo>
                  <a:cubicBezTo>
                    <a:pt x="38837" y="326177"/>
                    <a:pt x="38837" y="326506"/>
                    <a:pt x="38919" y="326835"/>
                  </a:cubicBezTo>
                  <a:cubicBezTo>
                    <a:pt x="39165" y="327904"/>
                    <a:pt x="39988" y="328644"/>
                    <a:pt x="40974" y="328890"/>
                  </a:cubicBezTo>
                  <a:lnTo>
                    <a:pt x="149411" y="348703"/>
                  </a:lnTo>
                  <a:lnTo>
                    <a:pt x="157303" y="375833"/>
                  </a:lnTo>
                  <a:cubicBezTo>
                    <a:pt x="157303" y="375833"/>
                    <a:pt x="157303" y="375833"/>
                    <a:pt x="157303" y="375833"/>
                  </a:cubicBezTo>
                  <a:cubicBezTo>
                    <a:pt x="158043" y="378218"/>
                    <a:pt x="159935" y="379944"/>
                    <a:pt x="162401" y="380355"/>
                  </a:cubicBezTo>
                  <a:cubicBezTo>
                    <a:pt x="164950" y="380930"/>
                    <a:pt x="167415" y="379944"/>
                    <a:pt x="168813" y="377971"/>
                  </a:cubicBezTo>
                  <a:close/>
                  <a:moveTo>
                    <a:pt x="83642" y="266574"/>
                  </a:moveTo>
                  <a:cubicBezTo>
                    <a:pt x="58567" y="261970"/>
                    <a:pt x="36781" y="247912"/>
                    <a:pt x="22230" y="226948"/>
                  </a:cubicBezTo>
                  <a:cubicBezTo>
                    <a:pt x="7678" y="205984"/>
                    <a:pt x="2252" y="180580"/>
                    <a:pt x="6856" y="155506"/>
                  </a:cubicBezTo>
                  <a:cubicBezTo>
                    <a:pt x="16311" y="103712"/>
                    <a:pt x="66213" y="69266"/>
                    <a:pt x="118006" y="78720"/>
                  </a:cubicBezTo>
                  <a:lnTo>
                    <a:pt x="130749" y="81022"/>
                  </a:lnTo>
                  <a:cubicBezTo>
                    <a:pt x="89068" y="87024"/>
                    <a:pt x="53881" y="118922"/>
                    <a:pt x="45907" y="162576"/>
                  </a:cubicBezTo>
                  <a:cubicBezTo>
                    <a:pt x="41056" y="189048"/>
                    <a:pt x="46811" y="215767"/>
                    <a:pt x="62103" y="237964"/>
                  </a:cubicBezTo>
                  <a:cubicBezTo>
                    <a:pt x="71063" y="250954"/>
                    <a:pt x="82820" y="261477"/>
                    <a:pt x="96221" y="268876"/>
                  </a:cubicBezTo>
                  <a:lnTo>
                    <a:pt x="83642" y="266574"/>
                  </a:lnTo>
                  <a:close/>
                  <a:moveTo>
                    <a:pt x="127707" y="274631"/>
                  </a:moveTo>
                  <a:cubicBezTo>
                    <a:pt x="102632" y="270027"/>
                    <a:pt x="80765" y="255969"/>
                    <a:pt x="66296" y="235005"/>
                  </a:cubicBezTo>
                  <a:cubicBezTo>
                    <a:pt x="51826" y="214041"/>
                    <a:pt x="46318" y="188637"/>
                    <a:pt x="50922" y="163563"/>
                  </a:cubicBezTo>
                  <a:cubicBezTo>
                    <a:pt x="60376" y="111769"/>
                    <a:pt x="110279" y="77323"/>
                    <a:pt x="162071" y="86859"/>
                  </a:cubicBezTo>
                  <a:lnTo>
                    <a:pt x="162236" y="86859"/>
                  </a:lnTo>
                  <a:lnTo>
                    <a:pt x="99920" y="169564"/>
                  </a:lnTo>
                  <a:cubicBezTo>
                    <a:pt x="99591" y="169975"/>
                    <a:pt x="99345" y="170386"/>
                    <a:pt x="99180" y="170879"/>
                  </a:cubicBezTo>
                  <a:cubicBezTo>
                    <a:pt x="99098" y="171126"/>
                    <a:pt x="99016" y="171373"/>
                    <a:pt x="98933" y="171619"/>
                  </a:cubicBezTo>
                  <a:cubicBezTo>
                    <a:pt x="98851" y="171866"/>
                    <a:pt x="98769" y="172030"/>
                    <a:pt x="98769" y="172277"/>
                  </a:cubicBezTo>
                  <a:cubicBezTo>
                    <a:pt x="98769" y="172277"/>
                    <a:pt x="98769" y="172277"/>
                    <a:pt x="98769" y="172277"/>
                  </a:cubicBezTo>
                  <a:cubicBezTo>
                    <a:pt x="98686" y="172688"/>
                    <a:pt x="98686" y="173181"/>
                    <a:pt x="98686" y="173592"/>
                  </a:cubicBezTo>
                  <a:cubicBezTo>
                    <a:pt x="98686" y="173675"/>
                    <a:pt x="98686" y="173675"/>
                    <a:pt x="98686" y="173757"/>
                  </a:cubicBezTo>
                  <a:cubicBezTo>
                    <a:pt x="98686" y="174250"/>
                    <a:pt x="98769" y="174743"/>
                    <a:pt x="98933" y="175237"/>
                  </a:cubicBezTo>
                  <a:lnTo>
                    <a:pt x="127954" y="274631"/>
                  </a:lnTo>
                  <a:lnTo>
                    <a:pt x="127707" y="274631"/>
                  </a:lnTo>
                  <a:close/>
                  <a:moveTo>
                    <a:pt x="48208" y="324944"/>
                  </a:moveTo>
                  <a:lnTo>
                    <a:pt x="57088" y="318861"/>
                  </a:lnTo>
                  <a:cubicBezTo>
                    <a:pt x="58239" y="318121"/>
                    <a:pt x="58567" y="316559"/>
                    <a:pt x="57827" y="315408"/>
                  </a:cubicBezTo>
                  <a:lnTo>
                    <a:pt x="51332" y="304474"/>
                  </a:lnTo>
                  <a:lnTo>
                    <a:pt x="142916" y="321245"/>
                  </a:lnTo>
                  <a:cubicBezTo>
                    <a:pt x="142916" y="321245"/>
                    <a:pt x="142999" y="321245"/>
                    <a:pt x="142999" y="321245"/>
                  </a:cubicBezTo>
                  <a:cubicBezTo>
                    <a:pt x="143081" y="321245"/>
                    <a:pt x="143081" y="321245"/>
                    <a:pt x="143081" y="321245"/>
                  </a:cubicBezTo>
                  <a:cubicBezTo>
                    <a:pt x="143163" y="321245"/>
                    <a:pt x="143328" y="321245"/>
                    <a:pt x="143410" y="321245"/>
                  </a:cubicBezTo>
                  <a:cubicBezTo>
                    <a:pt x="143492" y="321245"/>
                    <a:pt x="143656" y="321245"/>
                    <a:pt x="143738" y="321245"/>
                  </a:cubicBezTo>
                  <a:cubicBezTo>
                    <a:pt x="143903" y="321245"/>
                    <a:pt x="144068" y="321163"/>
                    <a:pt x="144232" y="321080"/>
                  </a:cubicBezTo>
                  <a:cubicBezTo>
                    <a:pt x="144314" y="321080"/>
                    <a:pt x="144397" y="320998"/>
                    <a:pt x="144561" y="320998"/>
                  </a:cubicBezTo>
                  <a:cubicBezTo>
                    <a:pt x="144725" y="320916"/>
                    <a:pt x="144889" y="320834"/>
                    <a:pt x="144972" y="320669"/>
                  </a:cubicBezTo>
                  <a:cubicBezTo>
                    <a:pt x="145054" y="320587"/>
                    <a:pt x="145136" y="320587"/>
                    <a:pt x="145219" y="320505"/>
                  </a:cubicBezTo>
                  <a:cubicBezTo>
                    <a:pt x="145383" y="320340"/>
                    <a:pt x="145548" y="320094"/>
                    <a:pt x="145711" y="319847"/>
                  </a:cubicBezTo>
                  <a:lnTo>
                    <a:pt x="209755" y="193981"/>
                  </a:lnTo>
                  <a:lnTo>
                    <a:pt x="211974" y="192255"/>
                  </a:lnTo>
                  <a:cubicBezTo>
                    <a:pt x="212386" y="191926"/>
                    <a:pt x="212796" y="191679"/>
                    <a:pt x="213208" y="191432"/>
                  </a:cubicBezTo>
                  <a:cubicBezTo>
                    <a:pt x="217647" y="188802"/>
                    <a:pt x="221922" y="190446"/>
                    <a:pt x="224471" y="192830"/>
                  </a:cubicBezTo>
                  <a:cubicBezTo>
                    <a:pt x="227101" y="195296"/>
                    <a:pt x="229156" y="199982"/>
                    <a:pt x="226444" y="204915"/>
                  </a:cubicBezTo>
                  <a:lnTo>
                    <a:pt x="150151" y="343606"/>
                  </a:lnTo>
                  <a:lnTo>
                    <a:pt x="48208" y="324944"/>
                  </a:lnTo>
                  <a:close/>
                  <a:moveTo>
                    <a:pt x="162483" y="374436"/>
                  </a:moveTo>
                  <a:lnTo>
                    <a:pt x="154426" y="346813"/>
                  </a:lnTo>
                  <a:lnTo>
                    <a:pt x="231129" y="207381"/>
                  </a:lnTo>
                  <a:cubicBezTo>
                    <a:pt x="234500" y="201298"/>
                    <a:pt x="233349" y="193899"/>
                    <a:pt x="228252" y="189048"/>
                  </a:cubicBezTo>
                  <a:cubicBezTo>
                    <a:pt x="223320" y="184280"/>
                    <a:pt x="216497" y="183458"/>
                    <a:pt x="210741" y="186911"/>
                  </a:cubicBezTo>
                  <a:cubicBezTo>
                    <a:pt x="210166" y="187240"/>
                    <a:pt x="209590" y="187651"/>
                    <a:pt x="209015" y="188062"/>
                  </a:cubicBezTo>
                  <a:lnTo>
                    <a:pt x="206301" y="190117"/>
                  </a:lnTo>
                  <a:cubicBezTo>
                    <a:pt x="205973" y="190364"/>
                    <a:pt x="205726" y="190693"/>
                    <a:pt x="205562" y="191021"/>
                  </a:cubicBezTo>
                  <a:lnTo>
                    <a:pt x="144068" y="311544"/>
                  </a:lnTo>
                  <a:lnTo>
                    <a:pt x="134038" y="277261"/>
                  </a:lnTo>
                  <a:cubicBezTo>
                    <a:pt x="134038" y="277261"/>
                    <a:pt x="134038" y="277261"/>
                    <a:pt x="134038" y="277261"/>
                  </a:cubicBezTo>
                  <a:lnTo>
                    <a:pt x="103784" y="173757"/>
                  </a:lnTo>
                  <a:cubicBezTo>
                    <a:pt x="103701" y="173346"/>
                    <a:pt x="103784" y="172935"/>
                    <a:pt x="103948" y="172606"/>
                  </a:cubicBezTo>
                  <a:lnTo>
                    <a:pt x="168896" y="86530"/>
                  </a:lnTo>
                  <a:cubicBezTo>
                    <a:pt x="168896" y="86530"/>
                    <a:pt x="168896" y="86530"/>
                    <a:pt x="168896" y="86530"/>
                  </a:cubicBezTo>
                  <a:lnTo>
                    <a:pt x="229815" y="5716"/>
                  </a:lnTo>
                  <a:cubicBezTo>
                    <a:pt x="230225" y="5141"/>
                    <a:pt x="230801" y="5223"/>
                    <a:pt x="231047" y="5223"/>
                  </a:cubicBezTo>
                  <a:cubicBezTo>
                    <a:pt x="231294" y="5305"/>
                    <a:pt x="231788" y="5469"/>
                    <a:pt x="232034" y="6127"/>
                  </a:cubicBezTo>
                  <a:lnTo>
                    <a:pt x="289993" y="206642"/>
                  </a:lnTo>
                  <a:cubicBezTo>
                    <a:pt x="290076" y="206888"/>
                    <a:pt x="290076" y="207053"/>
                    <a:pt x="289993" y="207299"/>
                  </a:cubicBezTo>
                  <a:cubicBezTo>
                    <a:pt x="289993" y="207464"/>
                    <a:pt x="289911" y="207628"/>
                    <a:pt x="289746" y="207793"/>
                  </a:cubicBezTo>
                  <a:lnTo>
                    <a:pt x="164538" y="374847"/>
                  </a:lnTo>
                  <a:cubicBezTo>
                    <a:pt x="164127" y="375422"/>
                    <a:pt x="163634" y="375422"/>
                    <a:pt x="163305" y="375340"/>
                  </a:cubicBezTo>
                  <a:cubicBezTo>
                    <a:pt x="163222" y="375340"/>
                    <a:pt x="162647" y="375093"/>
                    <a:pt x="162483" y="374436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391EA2E5-161A-4697-B002-7DBFB59EE3F6}"/>
                </a:ext>
              </a:extLst>
            </p:cNvPr>
            <p:cNvSpPr/>
            <p:nvPr/>
          </p:nvSpPr>
          <p:spPr>
            <a:xfrm>
              <a:off x="10926870" y="2928713"/>
              <a:ext cx="383441" cy="257740"/>
            </a:xfrm>
            <a:custGeom>
              <a:avLst/>
              <a:gdLst>
                <a:gd name="connsiteX0" fmla="*/ 382073 w 383441"/>
                <a:gd name="connsiteY0" fmla="*/ 17189 h 257740"/>
                <a:gd name="connsiteX1" fmla="*/ 372865 w 383441"/>
                <a:gd name="connsiteY1" fmla="*/ 11763 h 257740"/>
                <a:gd name="connsiteX2" fmla="*/ 363904 w 383441"/>
                <a:gd name="connsiteY2" fmla="*/ 16696 h 257740"/>
                <a:gd name="connsiteX3" fmla="*/ 359300 w 383441"/>
                <a:gd name="connsiteY3" fmla="*/ 24095 h 257740"/>
                <a:gd name="connsiteX4" fmla="*/ 315892 w 383441"/>
                <a:gd name="connsiteY4" fmla="*/ 336 h 257740"/>
                <a:gd name="connsiteX5" fmla="*/ 312768 w 383441"/>
                <a:gd name="connsiteY5" fmla="*/ 829 h 257740"/>
                <a:gd name="connsiteX6" fmla="*/ 191506 w 383441"/>
                <a:gd name="connsiteY6" fmla="*/ 209153 h 257740"/>
                <a:gd name="connsiteX7" fmla="*/ 70243 w 383441"/>
                <a:gd name="connsiteY7" fmla="*/ 829 h 257740"/>
                <a:gd name="connsiteX8" fmla="*/ 67119 w 383441"/>
                <a:gd name="connsiteY8" fmla="*/ 336 h 257740"/>
                <a:gd name="connsiteX9" fmla="*/ 24040 w 383441"/>
                <a:gd name="connsiteY9" fmla="*/ 23930 h 257740"/>
                <a:gd name="connsiteX10" fmla="*/ 19518 w 383441"/>
                <a:gd name="connsiteY10" fmla="*/ 16696 h 257740"/>
                <a:gd name="connsiteX11" fmla="*/ 10558 w 383441"/>
                <a:gd name="connsiteY11" fmla="*/ 11763 h 257740"/>
                <a:gd name="connsiteX12" fmla="*/ 1350 w 383441"/>
                <a:gd name="connsiteY12" fmla="*/ 17189 h 257740"/>
                <a:gd name="connsiteX13" fmla="*/ 1679 w 383441"/>
                <a:gd name="connsiteY13" fmla="*/ 27877 h 257740"/>
                <a:gd name="connsiteX14" fmla="*/ 144891 w 383441"/>
                <a:gd name="connsiteY14" fmla="*/ 256508 h 257740"/>
                <a:gd name="connsiteX15" fmla="*/ 147111 w 383441"/>
                <a:gd name="connsiteY15" fmla="*/ 257741 h 257740"/>
                <a:gd name="connsiteX16" fmla="*/ 236475 w 383441"/>
                <a:gd name="connsiteY16" fmla="*/ 257741 h 257740"/>
                <a:gd name="connsiteX17" fmla="*/ 238695 w 383441"/>
                <a:gd name="connsiteY17" fmla="*/ 256508 h 257740"/>
                <a:gd name="connsiteX18" fmla="*/ 381908 w 383441"/>
                <a:gd name="connsiteY18" fmla="*/ 27877 h 257740"/>
                <a:gd name="connsiteX19" fmla="*/ 382073 w 383441"/>
                <a:gd name="connsiteY19" fmla="*/ 17189 h 257740"/>
                <a:gd name="connsiteX20" fmla="*/ 315153 w 383441"/>
                <a:gd name="connsiteY20" fmla="*/ 5844 h 257740"/>
                <a:gd name="connsiteX21" fmla="*/ 356504 w 383441"/>
                <a:gd name="connsiteY21" fmla="*/ 28534 h 257740"/>
                <a:gd name="connsiteX22" fmla="*/ 226939 w 383441"/>
                <a:gd name="connsiteY22" fmla="*/ 235379 h 257740"/>
                <a:gd name="connsiteX23" fmla="*/ 219129 w 383441"/>
                <a:gd name="connsiteY23" fmla="*/ 235379 h 257740"/>
                <a:gd name="connsiteX24" fmla="*/ 256289 w 383441"/>
                <a:gd name="connsiteY24" fmla="*/ 155552 h 257740"/>
                <a:gd name="connsiteX25" fmla="*/ 256042 w 383441"/>
                <a:gd name="connsiteY25" fmla="*/ 151852 h 257740"/>
                <a:gd name="connsiteX26" fmla="*/ 252343 w 383441"/>
                <a:gd name="connsiteY26" fmla="*/ 152099 h 257740"/>
                <a:gd name="connsiteX27" fmla="*/ 213621 w 383441"/>
                <a:gd name="connsiteY27" fmla="*/ 235379 h 257740"/>
                <a:gd name="connsiteX28" fmla="*/ 205071 w 383441"/>
                <a:gd name="connsiteY28" fmla="*/ 235379 h 257740"/>
                <a:gd name="connsiteX29" fmla="*/ 262619 w 383441"/>
                <a:gd name="connsiteY29" fmla="*/ 100223 h 257740"/>
                <a:gd name="connsiteX30" fmla="*/ 262125 w 383441"/>
                <a:gd name="connsiteY30" fmla="*/ 96606 h 257740"/>
                <a:gd name="connsiteX31" fmla="*/ 258509 w 383441"/>
                <a:gd name="connsiteY31" fmla="*/ 97099 h 257740"/>
                <a:gd name="connsiteX32" fmla="*/ 199727 w 383441"/>
                <a:gd name="connsiteY32" fmla="*/ 235461 h 257740"/>
                <a:gd name="connsiteX33" fmla="*/ 194218 w 383441"/>
                <a:gd name="connsiteY33" fmla="*/ 235461 h 257740"/>
                <a:gd name="connsiteX34" fmla="*/ 194055 w 383441"/>
                <a:gd name="connsiteY34" fmla="*/ 230940 h 257740"/>
                <a:gd name="connsiteX35" fmla="*/ 315153 w 383441"/>
                <a:gd name="connsiteY35" fmla="*/ 5844 h 257740"/>
                <a:gd name="connsiteX36" fmla="*/ 67777 w 383441"/>
                <a:gd name="connsiteY36" fmla="*/ 5844 h 257740"/>
                <a:gd name="connsiteX37" fmla="*/ 188875 w 383441"/>
                <a:gd name="connsiteY37" fmla="*/ 230857 h 257740"/>
                <a:gd name="connsiteX38" fmla="*/ 188711 w 383441"/>
                <a:gd name="connsiteY38" fmla="*/ 235379 h 257740"/>
                <a:gd name="connsiteX39" fmla="*/ 182710 w 383441"/>
                <a:gd name="connsiteY39" fmla="*/ 235379 h 257740"/>
                <a:gd name="connsiteX40" fmla="*/ 123928 w 383441"/>
                <a:gd name="connsiteY40" fmla="*/ 97017 h 257740"/>
                <a:gd name="connsiteX41" fmla="*/ 120310 w 383441"/>
                <a:gd name="connsiteY41" fmla="*/ 96524 h 257740"/>
                <a:gd name="connsiteX42" fmla="*/ 119817 w 383441"/>
                <a:gd name="connsiteY42" fmla="*/ 100141 h 257740"/>
                <a:gd name="connsiteX43" fmla="*/ 177366 w 383441"/>
                <a:gd name="connsiteY43" fmla="*/ 235297 h 257740"/>
                <a:gd name="connsiteX44" fmla="*/ 168815 w 383441"/>
                <a:gd name="connsiteY44" fmla="*/ 235297 h 257740"/>
                <a:gd name="connsiteX45" fmla="*/ 130094 w 383441"/>
                <a:gd name="connsiteY45" fmla="*/ 152016 h 257740"/>
                <a:gd name="connsiteX46" fmla="*/ 126394 w 383441"/>
                <a:gd name="connsiteY46" fmla="*/ 151770 h 257740"/>
                <a:gd name="connsiteX47" fmla="*/ 126148 w 383441"/>
                <a:gd name="connsiteY47" fmla="*/ 155469 h 257740"/>
                <a:gd name="connsiteX48" fmla="*/ 163307 w 383441"/>
                <a:gd name="connsiteY48" fmla="*/ 235297 h 257740"/>
                <a:gd name="connsiteX49" fmla="*/ 156401 w 383441"/>
                <a:gd name="connsiteY49" fmla="*/ 235297 h 257740"/>
                <a:gd name="connsiteX50" fmla="*/ 26753 w 383441"/>
                <a:gd name="connsiteY50" fmla="*/ 28288 h 257740"/>
                <a:gd name="connsiteX51" fmla="*/ 67777 w 383441"/>
                <a:gd name="connsiteY51" fmla="*/ 5844 h 257740"/>
                <a:gd name="connsiteX52" fmla="*/ 377386 w 383441"/>
                <a:gd name="connsiteY52" fmla="*/ 25082 h 257740"/>
                <a:gd name="connsiteX53" fmla="*/ 234914 w 383441"/>
                <a:gd name="connsiteY53" fmla="*/ 252479 h 257740"/>
                <a:gd name="connsiteX54" fmla="*/ 148427 w 383441"/>
                <a:gd name="connsiteY54" fmla="*/ 252479 h 257740"/>
                <a:gd name="connsiteX55" fmla="*/ 5954 w 383441"/>
                <a:gd name="connsiteY55" fmla="*/ 25082 h 257740"/>
                <a:gd name="connsiteX56" fmla="*/ 5790 w 383441"/>
                <a:gd name="connsiteY56" fmla="*/ 19656 h 257740"/>
                <a:gd name="connsiteX57" fmla="*/ 10475 w 383441"/>
                <a:gd name="connsiteY57" fmla="*/ 16943 h 257740"/>
                <a:gd name="connsiteX58" fmla="*/ 14997 w 383441"/>
                <a:gd name="connsiteY58" fmla="*/ 19409 h 257740"/>
                <a:gd name="connsiteX59" fmla="*/ 152702 w 383441"/>
                <a:gd name="connsiteY59" fmla="*/ 239325 h 257740"/>
                <a:gd name="connsiteX60" fmla="*/ 154922 w 383441"/>
                <a:gd name="connsiteY60" fmla="*/ 240558 h 257740"/>
                <a:gd name="connsiteX61" fmla="*/ 166842 w 383441"/>
                <a:gd name="connsiteY61" fmla="*/ 240558 h 257740"/>
                <a:gd name="connsiteX62" fmla="*/ 166842 w 383441"/>
                <a:gd name="connsiteY62" fmla="*/ 240558 h 257740"/>
                <a:gd name="connsiteX63" fmla="*/ 166842 w 383441"/>
                <a:gd name="connsiteY63" fmla="*/ 240558 h 257740"/>
                <a:gd name="connsiteX64" fmla="*/ 180654 w 383441"/>
                <a:gd name="connsiteY64" fmla="*/ 240558 h 257740"/>
                <a:gd name="connsiteX65" fmla="*/ 180654 w 383441"/>
                <a:gd name="connsiteY65" fmla="*/ 240558 h 257740"/>
                <a:gd name="connsiteX66" fmla="*/ 180654 w 383441"/>
                <a:gd name="connsiteY66" fmla="*/ 240558 h 257740"/>
                <a:gd name="connsiteX67" fmla="*/ 201782 w 383441"/>
                <a:gd name="connsiteY67" fmla="*/ 240558 h 257740"/>
                <a:gd name="connsiteX68" fmla="*/ 201782 w 383441"/>
                <a:gd name="connsiteY68" fmla="*/ 240558 h 257740"/>
                <a:gd name="connsiteX69" fmla="*/ 201782 w 383441"/>
                <a:gd name="connsiteY69" fmla="*/ 240558 h 257740"/>
                <a:gd name="connsiteX70" fmla="*/ 215594 w 383441"/>
                <a:gd name="connsiteY70" fmla="*/ 240558 h 257740"/>
                <a:gd name="connsiteX71" fmla="*/ 215594 w 383441"/>
                <a:gd name="connsiteY71" fmla="*/ 240558 h 257740"/>
                <a:gd name="connsiteX72" fmla="*/ 215594 w 383441"/>
                <a:gd name="connsiteY72" fmla="*/ 240558 h 257740"/>
                <a:gd name="connsiteX73" fmla="*/ 228419 w 383441"/>
                <a:gd name="connsiteY73" fmla="*/ 240558 h 257740"/>
                <a:gd name="connsiteX74" fmla="*/ 230639 w 383441"/>
                <a:gd name="connsiteY74" fmla="*/ 239325 h 257740"/>
                <a:gd name="connsiteX75" fmla="*/ 368343 w 383441"/>
                <a:gd name="connsiteY75" fmla="*/ 19409 h 257740"/>
                <a:gd name="connsiteX76" fmla="*/ 372865 w 383441"/>
                <a:gd name="connsiteY76" fmla="*/ 16943 h 257740"/>
                <a:gd name="connsiteX77" fmla="*/ 377551 w 383441"/>
                <a:gd name="connsiteY77" fmla="*/ 19656 h 257740"/>
                <a:gd name="connsiteX78" fmla="*/ 377386 w 383441"/>
                <a:gd name="connsiteY78" fmla="*/ 25082 h 2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3441" h="257740">
                  <a:moveTo>
                    <a:pt x="382073" y="17189"/>
                  </a:moveTo>
                  <a:cubicBezTo>
                    <a:pt x="380181" y="13819"/>
                    <a:pt x="376729" y="11763"/>
                    <a:pt x="372865" y="11763"/>
                  </a:cubicBezTo>
                  <a:cubicBezTo>
                    <a:pt x="369247" y="11763"/>
                    <a:pt x="365877" y="13572"/>
                    <a:pt x="363904" y="16696"/>
                  </a:cubicBezTo>
                  <a:lnTo>
                    <a:pt x="359300" y="24095"/>
                  </a:lnTo>
                  <a:lnTo>
                    <a:pt x="315892" y="336"/>
                  </a:lnTo>
                  <a:cubicBezTo>
                    <a:pt x="314823" y="-240"/>
                    <a:pt x="313508" y="7"/>
                    <a:pt x="312768" y="829"/>
                  </a:cubicBezTo>
                  <a:cubicBezTo>
                    <a:pt x="308165" y="5762"/>
                    <a:pt x="209511" y="112226"/>
                    <a:pt x="191506" y="209153"/>
                  </a:cubicBezTo>
                  <a:cubicBezTo>
                    <a:pt x="173502" y="112226"/>
                    <a:pt x="74848" y="5762"/>
                    <a:pt x="70243" y="829"/>
                  </a:cubicBezTo>
                  <a:cubicBezTo>
                    <a:pt x="69422" y="-75"/>
                    <a:pt x="68106" y="-240"/>
                    <a:pt x="67119" y="336"/>
                  </a:cubicBezTo>
                  <a:lnTo>
                    <a:pt x="24040" y="23930"/>
                  </a:lnTo>
                  <a:lnTo>
                    <a:pt x="19518" y="16696"/>
                  </a:lnTo>
                  <a:cubicBezTo>
                    <a:pt x="17545" y="13572"/>
                    <a:pt x="14258" y="11763"/>
                    <a:pt x="10558" y="11763"/>
                  </a:cubicBezTo>
                  <a:cubicBezTo>
                    <a:pt x="6694" y="11763"/>
                    <a:pt x="3241" y="13819"/>
                    <a:pt x="1350" y="17189"/>
                  </a:cubicBezTo>
                  <a:cubicBezTo>
                    <a:pt x="-541" y="20560"/>
                    <a:pt x="-458" y="24588"/>
                    <a:pt x="1679" y="27877"/>
                  </a:cubicBezTo>
                  <a:lnTo>
                    <a:pt x="144891" y="256508"/>
                  </a:lnTo>
                  <a:cubicBezTo>
                    <a:pt x="145385" y="257247"/>
                    <a:pt x="146207" y="257741"/>
                    <a:pt x="147111" y="257741"/>
                  </a:cubicBezTo>
                  <a:lnTo>
                    <a:pt x="236475" y="257741"/>
                  </a:lnTo>
                  <a:cubicBezTo>
                    <a:pt x="237380" y="257741"/>
                    <a:pt x="238202" y="257247"/>
                    <a:pt x="238695" y="256508"/>
                  </a:cubicBezTo>
                  <a:lnTo>
                    <a:pt x="381908" y="27877"/>
                  </a:lnTo>
                  <a:cubicBezTo>
                    <a:pt x="383881" y="24588"/>
                    <a:pt x="383964" y="20560"/>
                    <a:pt x="382073" y="17189"/>
                  </a:cubicBezTo>
                  <a:close/>
                  <a:moveTo>
                    <a:pt x="315153" y="5844"/>
                  </a:moveTo>
                  <a:lnTo>
                    <a:pt x="356504" y="28534"/>
                  </a:lnTo>
                  <a:lnTo>
                    <a:pt x="226939" y="235379"/>
                  </a:lnTo>
                  <a:lnTo>
                    <a:pt x="219129" y="235379"/>
                  </a:lnTo>
                  <a:cubicBezTo>
                    <a:pt x="223404" y="222390"/>
                    <a:pt x="239599" y="174954"/>
                    <a:pt x="256289" y="155552"/>
                  </a:cubicBezTo>
                  <a:cubicBezTo>
                    <a:pt x="257193" y="154483"/>
                    <a:pt x="257111" y="152839"/>
                    <a:pt x="256042" y="151852"/>
                  </a:cubicBezTo>
                  <a:cubicBezTo>
                    <a:pt x="254973" y="150948"/>
                    <a:pt x="253329" y="151030"/>
                    <a:pt x="252343" y="152099"/>
                  </a:cubicBezTo>
                  <a:cubicBezTo>
                    <a:pt x="233927" y="173474"/>
                    <a:pt x="216991" y="224856"/>
                    <a:pt x="213621" y="235379"/>
                  </a:cubicBezTo>
                  <a:lnTo>
                    <a:pt x="205071" y="235379"/>
                  </a:lnTo>
                  <a:cubicBezTo>
                    <a:pt x="209346" y="218937"/>
                    <a:pt x="230392" y="142726"/>
                    <a:pt x="262619" y="100223"/>
                  </a:cubicBezTo>
                  <a:cubicBezTo>
                    <a:pt x="263523" y="99072"/>
                    <a:pt x="263276" y="97428"/>
                    <a:pt x="262125" y="96606"/>
                  </a:cubicBezTo>
                  <a:cubicBezTo>
                    <a:pt x="260974" y="95701"/>
                    <a:pt x="259330" y="95948"/>
                    <a:pt x="258509" y="97099"/>
                  </a:cubicBezTo>
                  <a:cubicBezTo>
                    <a:pt x="224720" y="141658"/>
                    <a:pt x="203180" y="221978"/>
                    <a:pt x="199727" y="235461"/>
                  </a:cubicBezTo>
                  <a:lnTo>
                    <a:pt x="194218" y="235461"/>
                  </a:lnTo>
                  <a:cubicBezTo>
                    <a:pt x="194218" y="233982"/>
                    <a:pt x="194136" y="232502"/>
                    <a:pt x="194055" y="230940"/>
                  </a:cubicBezTo>
                  <a:cubicBezTo>
                    <a:pt x="199152" y="136561"/>
                    <a:pt x="302080" y="20313"/>
                    <a:pt x="315153" y="5844"/>
                  </a:cubicBezTo>
                  <a:close/>
                  <a:moveTo>
                    <a:pt x="67777" y="5844"/>
                  </a:moveTo>
                  <a:cubicBezTo>
                    <a:pt x="80931" y="20313"/>
                    <a:pt x="183778" y="136643"/>
                    <a:pt x="188875" y="230857"/>
                  </a:cubicBezTo>
                  <a:cubicBezTo>
                    <a:pt x="188793" y="232337"/>
                    <a:pt x="188711" y="233899"/>
                    <a:pt x="188711" y="235379"/>
                  </a:cubicBezTo>
                  <a:lnTo>
                    <a:pt x="182710" y="235379"/>
                  </a:lnTo>
                  <a:cubicBezTo>
                    <a:pt x="179256" y="221896"/>
                    <a:pt x="157717" y="141575"/>
                    <a:pt x="123928" y="97017"/>
                  </a:cubicBezTo>
                  <a:cubicBezTo>
                    <a:pt x="123024" y="95866"/>
                    <a:pt x="121461" y="95619"/>
                    <a:pt x="120310" y="96524"/>
                  </a:cubicBezTo>
                  <a:cubicBezTo>
                    <a:pt x="119159" y="97428"/>
                    <a:pt x="118913" y="98990"/>
                    <a:pt x="119817" y="100141"/>
                  </a:cubicBezTo>
                  <a:cubicBezTo>
                    <a:pt x="152044" y="142726"/>
                    <a:pt x="173090" y="218937"/>
                    <a:pt x="177366" y="235297"/>
                  </a:cubicBezTo>
                  <a:lnTo>
                    <a:pt x="168815" y="235297"/>
                  </a:lnTo>
                  <a:cubicBezTo>
                    <a:pt x="165444" y="224774"/>
                    <a:pt x="148509" y="173392"/>
                    <a:pt x="130094" y="152016"/>
                  </a:cubicBezTo>
                  <a:cubicBezTo>
                    <a:pt x="129190" y="150948"/>
                    <a:pt x="127545" y="150783"/>
                    <a:pt x="126394" y="151770"/>
                  </a:cubicBezTo>
                  <a:cubicBezTo>
                    <a:pt x="125325" y="152674"/>
                    <a:pt x="125161" y="154318"/>
                    <a:pt x="126148" y="155469"/>
                  </a:cubicBezTo>
                  <a:cubicBezTo>
                    <a:pt x="142918" y="174954"/>
                    <a:pt x="159115" y="222307"/>
                    <a:pt x="163307" y="235297"/>
                  </a:cubicBezTo>
                  <a:lnTo>
                    <a:pt x="156401" y="235297"/>
                  </a:lnTo>
                  <a:lnTo>
                    <a:pt x="26753" y="28288"/>
                  </a:lnTo>
                  <a:lnTo>
                    <a:pt x="67777" y="5844"/>
                  </a:lnTo>
                  <a:close/>
                  <a:moveTo>
                    <a:pt x="377386" y="25082"/>
                  </a:moveTo>
                  <a:lnTo>
                    <a:pt x="234914" y="252479"/>
                  </a:lnTo>
                  <a:lnTo>
                    <a:pt x="148427" y="252479"/>
                  </a:lnTo>
                  <a:lnTo>
                    <a:pt x="5954" y="25082"/>
                  </a:lnTo>
                  <a:cubicBezTo>
                    <a:pt x="4886" y="23437"/>
                    <a:pt x="4886" y="21382"/>
                    <a:pt x="5790" y="19656"/>
                  </a:cubicBezTo>
                  <a:cubicBezTo>
                    <a:pt x="6776" y="17929"/>
                    <a:pt x="8502" y="16943"/>
                    <a:pt x="10475" y="16943"/>
                  </a:cubicBezTo>
                  <a:cubicBezTo>
                    <a:pt x="12284" y="16943"/>
                    <a:pt x="14011" y="17847"/>
                    <a:pt x="14997" y="19409"/>
                  </a:cubicBezTo>
                  <a:lnTo>
                    <a:pt x="152702" y="239325"/>
                  </a:lnTo>
                  <a:cubicBezTo>
                    <a:pt x="153195" y="240065"/>
                    <a:pt x="154018" y="240558"/>
                    <a:pt x="154922" y="240558"/>
                  </a:cubicBezTo>
                  <a:lnTo>
                    <a:pt x="166842" y="240558"/>
                  </a:lnTo>
                  <a:cubicBezTo>
                    <a:pt x="166842" y="240558"/>
                    <a:pt x="166842" y="240558"/>
                    <a:pt x="166842" y="240558"/>
                  </a:cubicBezTo>
                  <a:cubicBezTo>
                    <a:pt x="166842" y="240558"/>
                    <a:pt x="166842" y="240558"/>
                    <a:pt x="166842" y="240558"/>
                  </a:cubicBezTo>
                  <a:lnTo>
                    <a:pt x="180654" y="240558"/>
                  </a:lnTo>
                  <a:cubicBezTo>
                    <a:pt x="180654" y="240558"/>
                    <a:pt x="180654" y="240558"/>
                    <a:pt x="180654" y="240558"/>
                  </a:cubicBezTo>
                  <a:cubicBezTo>
                    <a:pt x="180654" y="240558"/>
                    <a:pt x="180654" y="240558"/>
                    <a:pt x="180654" y="240558"/>
                  </a:cubicBezTo>
                  <a:lnTo>
                    <a:pt x="201782" y="240558"/>
                  </a:lnTo>
                  <a:cubicBezTo>
                    <a:pt x="201782" y="240558"/>
                    <a:pt x="201782" y="240558"/>
                    <a:pt x="201782" y="240558"/>
                  </a:cubicBezTo>
                  <a:cubicBezTo>
                    <a:pt x="201782" y="240558"/>
                    <a:pt x="201782" y="240558"/>
                    <a:pt x="201782" y="240558"/>
                  </a:cubicBezTo>
                  <a:lnTo>
                    <a:pt x="215594" y="240558"/>
                  </a:lnTo>
                  <a:cubicBezTo>
                    <a:pt x="215594" y="240558"/>
                    <a:pt x="215594" y="240558"/>
                    <a:pt x="215594" y="240558"/>
                  </a:cubicBezTo>
                  <a:cubicBezTo>
                    <a:pt x="215594" y="240558"/>
                    <a:pt x="215594" y="240558"/>
                    <a:pt x="215594" y="240558"/>
                  </a:cubicBezTo>
                  <a:lnTo>
                    <a:pt x="228419" y="240558"/>
                  </a:lnTo>
                  <a:cubicBezTo>
                    <a:pt x="229323" y="240558"/>
                    <a:pt x="230145" y="240065"/>
                    <a:pt x="230639" y="239325"/>
                  </a:cubicBezTo>
                  <a:lnTo>
                    <a:pt x="368343" y="19409"/>
                  </a:lnTo>
                  <a:cubicBezTo>
                    <a:pt x="369330" y="17847"/>
                    <a:pt x="370974" y="16943"/>
                    <a:pt x="372865" y="16943"/>
                  </a:cubicBezTo>
                  <a:cubicBezTo>
                    <a:pt x="374838" y="16943"/>
                    <a:pt x="376564" y="17929"/>
                    <a:pt x="377551" y="19656"/>
                  </a:cubicBezTo>
                  <a:cubicBezTo>
                    <a:pt x="378455" y="21382"/>
                    <a:pt x="378373" y="23437"/>
                    <a:pt x="377386" y="25082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1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0044544" y="1054063"/>
              <a:ext cx="384223" cy="486823"/>
              <a:chOff x="10044544" y="1054063"/>
              <a:chExt cx="384223" cy="486823"/>
            </a:xfrm>
            <a:grpFill/>
          </p:grpSpPr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C8E3B1CD-6582-42B3-9D8F-11D482A0B0EE}"/>
                  </a:ext>
                </a:extLst>
              </p:cNvPr>
              <p:cNvSpPr/>
              <p:nvPr/>
            </p:nvSpPr>
            <p:spPr>
              <a:xfrm>
                <a:off x="10044544" y="1054063"/>
                <a:ext cx="384223" cy="486823"/>
              </a:xfrm>
              <a:custGeom>
                <a:avLst/>
                <a:gdLst>
                  <a:gd name="connsiteX0" fmla="*/ 156925 w 384223"/>
                  <a:gd name="connsiteY0" fmla="*/ 61559 h 486823"/>
                  <a:gd name="connsiteX1" fmla="*/ 156925 w 384223"/>
                  <a:gd name="connsiteY1" fmla="*/ 61559 h 486823"/>
                  <a:gd name="connsiteX2" fmla="*/ 179780 w 384223"/>
                  <a:gd name="connsiteY2" fmla="*/ 80221 h 486823"/>
                  <a:gd name="connsiteX3" fmla="*/ 7792 w 384223"/>
                  <a:gd name="connsiteY3" fmla="*/ 290848 h 486823"/>
                  <a:gd name="connsiteX4" fmla="*/ 12726 w 384223"/>
                  <a:gd name="connsiteY4" fmla="*/ 339682 h 486823"/>
                  <a:gd name="connsiteX5" fmla="*/ 183398 w 384223"/>
                  <a:gd name="connsiteY5" fmla="*/ 479031 h 486823"/>
                  <a:gd name="connsiteX6" fmla="*/ 232231 w 384223"/>
                  <a:gd name="connsiteY6" fmla="*/ 474098 h 486823"/>
                  <a:gd name="connsiteX7" fmla="*/ 227298 w 384223"/>
                  <a:gd name="connsiteY7" fmla="*/ 425264 h 486823"/>
                  <a:gd name="connsiteX8" fmla="*/ 204443 w 384223"/>
                  <a:gd name="connsiteY8" fmla="*/ 406602 h 486823"/>
                  <a:gd name="connsiteX9" fmla="*/ 376431 w 384223"/>
                  <a:gd name="connsiteY9" fmla="*/ 195975 h 486823"/>
                  <a:gd name="connsiteX10" fmla="*/ 371497 w 384223"/>
                  <a:gd name="connsiteY10" fmla="*/ 147142 h 486823"/>
                  <a:gd name="connsiteX11" fmla="*/ 200826 w 384223"/>
                  <a:gd name="connsiteY11" fmla="*/ 7793 h 486823"/>
                  <a:gd name="connsiteX12" fmla="*/ 151992 w 384223"/>
                  <a:gd name="connsiteY12" fmla="*/ 12725 h 486823"/>
                  <a:gd name="connsiteX13" fmla="*/ 156925 w 384223"/>
                  <a:gd name="connsiteY13" fmla="*/ 61559 h 486823"/>
                  <a:gd name="connsiteX14" fmla="*/ 183068 w 384223"/>
                  <a:gd name="connsiteY14" fmla="*/ 76193 h 486823"/>
                  <a:gd name="connsiteX15" fmla="*/ 174271 w 384223"/>
                  <a:gd name="connsiteY15" fmla="*/ 69041 h 486823"/>
                  <a:gd name="connsiteX16" fmla="*/ 190139 w 384223"/>
                  <a:gd name="connsiteY16" fmla="*/ 67478 h 486823"/>
                  <a:gd name="connsiteX17" fmla="*/ 183068 w 384223"/>
                  <a:gd name="connsiteY17" fmla="*/ 76193 h 486823"/>
                  <a:gd name="connsiteX18" fmla="*/ 10342 w 384223"/>
                  <a:gd name="connsiteY18" fmla="*/ 296274 h 486823"/>
                  <a:gd name="connsiteX19" fmla="*/ 55805 w 384223"/>
                  <a:gd name="connsiteY19" fmla="*/ 333433 h 486823"/>
                  <a:gd name="connsiteX20" fmla="*/ 16096 w 384223"/>
                  <a:gd name="connsiteY20" fmla="*/ 335653 h 486823"/>
                  <a:gd name="connsiteX21" fmla="*/ 10342 w 384223"/>
                  <a:gd name="connsiteY21" fmla="*/ 296274 h 486823"/>
                  <a:gd name="connsiteX22" fmla="*/ 13630 w 384223"/>
                  <a:gd name="connsiteY22" fmla="*/ 292245 h 486823"/>
                  <a:gd name="connsiteX23" fmla="*/ 53338 w 384223"/>
                  <a:gd name="connsiteY23" fmla="*/ 290026 h 486823"/>
                  <a:gd name="connsiteX24" fmla="*/ 55476 w 384223"/>
                  <a:gd name="connsiteY24" fmla="*/ 291999 h 486823"/>
                  <a:gd name="connsiteX25" fmla="*/ 56133 w 384223"/>
                  <a:gd name="connsiteY25" fmla="*/ 292739 h 486823"/>
                  <a:gd name="connsiteX26" fmla="*/ 57449 w 384223"/>
                  <a:gd name="connsiteY26" fmla="*/ 294136 h 486823"/>
                  <a:gd name="connsiteX27" fmla="*/ 58106 w 384223"/>
                  <a:gd name="connsiteY27" fmla="*/ 295041 h 486823"/>
                  <a:gd name="connsiteX28" fmla="*/ 59093 w 384223"/>
                  <a:gd name="connsiteY28" fmla="*/ 296438 h 486823"/>
                  <a:gd name="connsiteX29" fmla="*/ 59751 w 384223"/>
                  <a:gd name="connsiteY29" fmla="*/ 297425 h 486823"/>
                  <a:gd name="connsiteX30" fmla="*/ 60573 w 384223"/>
                  <a:gd name="connsiteY30" fmla="*/ 298822 h 486823"/>
                  <a:gd name="connsiteX31" fmla="*/ 61148 w 384223"/>
                  <a:gd name="connsiteY31" fmla="*/ 299891 h 486823"/>
                  <a:gd name="connsiteX32" fmla="*/ 61806 w 384223"/>
                  <a:gd name="connsiteY32" fmla="*/ 301289 h 486823"/>
                  <a:gd name="connsiteX33" fmla="*/ 62217 w 384223"/>
                  <a:gd name="connsiteY33" fmla="*/ 302440 h 486823"/>
                  <a:gd name="connsiteX34" fmla="*/ 62710 w 384223"/>
                  <a:gd name="connsiteY34" fmla="*/ 303837 h 486823"/>
                  <a:gd name="connsiteX35" fmla="*/ 63040 w 384223"/>
                  <a:gd name="connsiteY35" fmla="*/ 305070 h 486823"/>
                  <a:gd name="connsiteX36" fmla="*/ 63368 w 384223"/>
                  <a:gd name="connsiteY36" fmla="*/ 306550 h 486823"/>
                  <a:gd name="connsiteX37" fmla="*/ 63615 w 384223"/>
                  <a:gd name="connsiteY37" fmla="*/ 307783 h 486823"/>
                  <a:gd name="connsiteX38" fmla="*/ 63861 w 384223"/>
                  <a:gd name="connsiteY38" fmla="*/ 309263 h 486823"/>
                  <a:gd name="connsiteX39" fmla="*/ 63944 w 384223"/>
                  <a:gd name="connsiteY39" fmla="*/ 310496 h 486823"/>
                  <a:gd name="connsiteX40" fmla="*/ 64026 w 384223"/>
                  <a:gd name="connsiteY40" fmla="*/ 311976 h 486823"/>
                  <a:gd name="connsiteX41" fmla="*/ 64026 w 384223"/>
                  <a:gd name="connsiteY41" fmla="*/ 313209 h 486823"/>
                  <a:gd name="connsiteX42" fmla="*/ 63944 w 384223"/>
                  <a:gd name="connsiteY42" fmla="*/ 314689 h 486823"/>
                  <a:gd name="connsiteX43" fmla="*/ 63861 w 384223"/>
                  <a:gd name="connsiteY43" fmla="*/ 315922 h 486823"/>
                  <a:gd name="connsiteX44" fmla="*/ 63615 w 384223"/>
                  <a:gd name="connsiteY44" fmla="*/ 317402 h 486823"/>
                  <a:gd name="connsiteX45" fmla="*/ 63368 w 384223"/>
                  <a:gd name="connsiteY45" fmla="*/ 318635 h 486823"/>
                  <a:gd name="connsiteX46" fmla="*/ 63040 w 384223"/>
                  <a:gd name="connsiteY46" fmla="*/ 320115 h 486823"/>
                  <a:gd name="connsiteX47" fmla="*/ 62710 w 384223"/>
                  <a:gd name="connsiteY47" fmla="*/ 321348 h 486823"/>
                  <a:gd name="connsiteX48" fmla="*/ 62217 w 384223"/>
                  <a:gd name="connsiteY48" fmla="*/ 322828 h 486823"/>
                  <a:gd name="connsiteX49" fmla="*/ 61806 w 384223"/>
                  <a:gd name="connsiteY49" fmla="*/ 323979 h 486823"/>
                  <a:gd name="connsiteX50" fmla="*/ 61148 w 384223"/>
                  <a:gd name="connsiteY50" fmla="*/ 325459 h 486823"/>
                  <a:gd name="connsiteX51" fmla="*/ 60573 w 384223"/>
                  <a:gd name="connsiteY51" fmla="*/ 326610 h 486823"/>
                  <a:gd name="connsiteX52" fmla="*/ 59751 w 384223"/>
                  <a:gd name="connsiteY52" fmla="*/ 328007 h 486823"/>
                  <a:gd name="connsiteX53" fmla="*/ 59093 w 384223"/>
                  <a:gd name="connsiteY53" fmla="*/ 329076 h 486823"/>
                  <a:gd name="connsiteX54" fmla="*/ 59011 w 384223"/>
                  <a:gd name="connsiteY54" fmla="*/ 329241 h 486823"/>
                  <a:gd name="connsiteX55" fmla="*/ 13630 w 384223"/>
                  <a:gd name="connsiteY55" fmla="*/ 292245 h 486823"/>
                  <a:gd name="connsiteX56" fmla="*/ 224010 w 384223"/>
                  <a:gd name="connsiteY56" fmla="*/ 429292 h 486823"/>
                  <a:gd name="connsiteX57" fmla="*/ 228203 w 384223"/>
                  <a:gd name="connsiteY57" fmla="*/ 470809 h 486823"/>
                  <a:gd name="connsiteX58" fmla="*/ 186685 w 384223"/>
                  <a:gd name="connsiteY58" fmla="*/ 475002 h 486823"/>
                  <a:gd name="connsiteX59" fmla="*/ 30237 w 384223"/>
                  <a:gd name="connsiteY59" fmla="*/ 347245 h 486823"/>
                  <a:gd name="connsiteX60" fmla="*/ 31141 w 384223"/>
                  <a:gd name="connsiteY60" fmla="*/ 347327 h 486823"/>
                  <a:gd name="connsiteX61" fmla="*/ 31799 w 384223"/>
                  <a:gd name="connsiteY61" fmla="*/ 347409 h 486823"/>
                  <a:gd name="connsiteX62" fmla="*/ 34758 w 384223"/>
                  <a:gd name="connsiteY62" fmla="*/ 347574 h 486823"/>
                  <a:gd name="connsiteX63" fmla="*/ 35170 w 384223"/>
                  <a:gd name="connsiteY63" fmla="*/ 347574 h 486823"/>
                  <a:gd name="connsiteX64" fmla="*/ 37800 w 384223"/>
                  <a:gd name="connsiteY64" fmla="*/ 347409 h 486823"/>
                  <a:gd name="connsiteX65" fmla="*/ 38458 w 384223"/>
                  <a:gd name="connsiteY65" fmla="*/ 347327 h 486823"/>
                  <a:gd name="connsiteX66" fmla="*/ 41335 w 384223"/>
                  <a:gd name="connsiteY66" fmla="*/ 346916 h 486823"/>
                  <a:gd name="connsiteX67" fmla="*/ 41828 w 384223"/>
                  <a:gd name="connsiteY67" fmla="*/ 346834 h 486823"/>
                  <a:gd name="connsiteX68" fmla="*/ 44377 w 384223"/>
                  <a:gd name="connsiteY68" fmla="*/ 346176 h 486823"/>
                  <a:gd name="connsiteX69" fmla="*/ 44870 w 384223"/>
                  <a:gd name="connsiteY69" fmla="*/ 346012 h 486823"/>
                  <a:gd name="connsiteX70" fmla="*/ 47666 w 384223"/>
                  <a:gd name="connsiteY70" fmla="*/ 345025 h 486823"/>
                  <a:gd name="connsiteX71" fmla="*/ 48241 w 384223"/>
                  <a:gd name="connsiteY71" fmla="*/ 344779 h 486823"/>
                  <a:gd name="connsiteX72" fmla="*/ 50625 w 384223"/>
                  <a:gd name="connsiteY72" fmla="*/ 343628 h 486823"/>
                  <a:gd name="connsiteX73" fmla="*/ 51036 w 384223"/>
                  <a:gd name="connsiteY73" fmla="*/ 343463 h 486823"/>
                  <a:gd name="connsiteX74" fmla="*/ 53585 w 384223"/>
                  <a:gd name="connsiteY74" fmla="*/ 341983 h 486823"/>
                  <a:gd name="connsiteX75" fmla="*/ 54160 w 384223"/>
                  <a:gd name="connsiteY75" fmla="*/ 341572 h 486823"/>
                  <a:gd name="connsiteX76" fmla="*/ 56462 w 384223"/>
                  <a:gd name="connsiteY76" fmla="*/ 339928 h 486823"/>
                  <a:gd name="connsiteX77" fmla="*/ 56709 w 384223"/>
                  <a:gd name="connsiteY77" fmla="*/ 339764 h 486823"/>
                  <a:gd name="connsiteX78" fmla="*/ 59011 w 384223"/>
                  <a:gd name="connsiteY78" fmla="*/ 337709 h 486823"/>
                  <a:gd name="connsiteX79" fmla="*/ 59504 w 384223"/>
                  <a:gd name="connsiteY79" fmla="*/ 337215 h 486823"/>
                  <a:gd name="connsiteX80" fmla="*/ 61642 w 384223"/>
                  <a:gd name="connsiteY80" fmla="*/ 334831 h 486823"/>
                  <a:gd name="connsiteX81" fmla="*/ 63532 w 384223"/>
                  <a:gd name="connsiteY81" fmla="*/ 332283 h 486823"/>
                  <a:gd name="connsiteX82" fmla="*/ 63944 w 384223"/>
                  <a:gd name="connsiteY82" fmla="*/ 331707 h 486823"/>
                  <a:gd name="connsiteX83" fmla="*/ 65505 w 384223"/>
                  <a:gd name="connsiteY83" fmla="*/ 329076 h 486823"/>
                  <a:gd name="connsiteX84" fmla="*/ 65670 w 384223"/>
                  <a:gd name="connsiteY84" fmla="*/ 328830 h 486823"/>
                  <a:gd name="connsiteX85" fmla="*/ 66821 w 384223"/>
                  <a:gd name="connsiteY85" fmla="*/ 326281 h 486823"/>
                  <a:gd name="connsiteX86" fmla="*/ 67068 w 384223"/>
                  <a:gd name="connsiteY86" fmla="*/ 325623 h 486823"/>
                  <a:gd name="connsiteX87" fmla="*/ 68054 w 384223"/>
                  <a:gd name="connsiteY87" fmla="*/ 322828 h 486823"/>
                  <a:gd name="connsiteX88" fmla="*/ 68137 w 384223"/>
                  <a:gd name="connsiteY88" fmla="*/ 322417 h 486823"/>
                  <a:gd name="connsiteX89" fmla="*/ 68794 w 384223"/>
                  <a:gd name="connsiteY89" fmla="*/ 319869 h 486823"/>
                  <a:gd name="connsiteX90" fmla="*/ 68876 w 384223"/>
                  <a:gd name="connsiteY90" fmla="*/ 319293 h 486823"/>
                  <a:gd name="connsiteX91" fmla="*/ 69288 w 384223"/>
                  <a:gd name="connsiteY91" fmla="*/ 316416 h 486823"/>
                  <a:gd name="connsiteX92" fmla="*/ 69288 w 384223"/>
                  <a:gd name="connsiteY92" fmla="*/ 315840 h 486823"/>
                  <a:gd name="connsiteX93" fmla="*/ 69369 w 384223"/>
                  <a:gd name="connsiteY93" fmla="*/ 313209 h 486823"/>
                  <a:gd name="connsiteX94" fmla="*/ 69369 w 384223"/>
                  <a:gd name="connsiteY94" fmla="*/ 312634 h 486823"/>
                  <a:gd name="connsiteX95" fmla="*/ 69205 w 384223"/>
                  <a:gd name="connsiteY95" fmla="*/ 309756 h 486823"/>
                  <a:gd name="connsiteX96" fmla="*/ 69123 w 384223"/>
                  <a:gd name="connsiteY96" fmla="*/ 309099 h 486823"/>
                  <a:gd name="connsiteX97" fmla="*/ 68712 w 384223"/>
                  <a:gd name="connsiteY97" fmla="*/ 306468 h 486823"/>
                  <a:gd name="connsiteX98" fmla="*/ 68629 w 384223"/>
                  <a:gd name="connsiteY98" fmla="*/ 306057 h 486823"/>
                  <a:gd name="connsiteX99" fmla="*/ 67890 w 384223"/>
                  <a:gd name="connsiteY99" fmla="*/ 303180 h 486823"/>
                  <a:gd name="connsiteX100" fmla="*/ 67725 w 384223"/>
                  <a:gd name="connsiteY100" fmla="*/ 302522 h 486823"/>
                  <a:gd name="connsiteX101" fmla="*/ 67478 w 384223"/>
                  <a:gd name="connsiteY101" fmla="*/ 301618 h 486823"/>
                  <a:gd name="connsiteX102" fmla="*/ 199099 w 384223"/>
                  <a:gd name="connsiteY102" fmla="*/ 409068 h 486823"/>
                  <a:gd name="connsiteX103" fmla="*/ 224010 w 384223"/>
                  <a:gd name="connsiteY103" fmla="*/ 429292 h 486823"/>
                  <a:gd name="connsiteX104" fmla="*/ 368209 w 384223"/>
                  <a:gd name="connsiteY104" fmla="*/ 151252 h 486823"/>
                  <a:gd name="connsiteX105" fmla="*/ 372402 w 384223"/>
                  <a:gd name="connsiteY105" fmla="*/ 192769 h 486823"/>
                  <a:gd name="connsiteX106" fmla="*/ 200415 w 384223"/>
                  <a:gd name="connsiteY106" fmla="*/ 403396 h 486823"/>
                  <a:gd name="connsiteX107" fmla="*/ 56627 w 384223"/>
                  <a:gd name="connsiteY107" fmla="*/ 285997 h 486823"/>
                  <a:gd name="connsiteX108" fmla="*/ 23331 w 384223"/>
                  <a:gd name="connsiteY108" fmla="*/ 280160 h 486823"/>
                  <a:gd name="connsiteX109" fmla="*/ 205759 w 384223"/>
                  <a:gd name="connsiteY109" fmla="*/ 56791 h 486823"/>
                  <a:gd name="connsiteX110" fmla="*/ 207650 w 384223"/>
                  <a:gd name="connsiteY110" fmla="*/ 54242 h 486823"/>
                  <a:gd name="connsiteX111" fmla="*/ 208061 w 384223"/>
                  <a:gd name="connsiteY111" fmla="*/ 53667 h 486823"/>
                  <a:gd name="connsiteX112" fmla="*/ 209623 w 384223"/>
                  <a:gd name="connsiteY112" fmla="*/ 51036 h 486823"/>
                  <a:gd name="connsiteX113" fmla="*/ 209787 w 384223"/>
                  <a:gd name="connsiteY113" fmla="*/ 50790 h 486823"/>
                  <a:gd name="connsiteX114" fmla="*/ 210938 w 384223"/>
                  <a:gd name="connsiteY114" fmla="*/ 48241 h 486823"/>
                  <a:gd name="connsiteX115" fmla="*/ 211184 w 384223"/>
                  <a:gd name="connsiteY115" fmla="*/ 47583 h 486823"/>
                  <a:gd name="connsiteX116" fmla="*/ 212172 w 384223"/>
                  <a:gd name="connsiteY116" fmla="*/ 44788 h 486823"/>
                  <a:gd name="connsiteX117" fmla="*/ 212253 w 384223"/>
                  <a:gd name="connsiteY117" fmla="*/ 44377 h 486823"/>
                  <a:gd name="connsiteX118" fmla="*/ 212829 w 384223"/>
                  <a:gd name="connsiteY118" fmla="*/ 41828 h 486823"/>
                  <a:gd name="connsiteX119" fmla="*/ 212994 w 384223"/>
                  <a:gd name="connsiteY119" fmla="*/ 41171 h 486823"/>
                  <a:gd name="connsiteX120" fmla="*/ 213404 w 384223"/>
                  <a:gd name="connsiteY120" fmla="*/ 38293 h 486823"/>
                  <a:gd name="connsiteX121" fmla="*/ 213486 w 384223"/>
                  <a:gd name="connsiteY121" fmla="*/ 37718 h 486823"/>
                  <a:gd name="connsiteX122" fmla="*/ 213569 w 384223"/>
                  <a:gd name="connsiteY122" fmla="*/ 35169 h 486823"/>
                  <a:gd name="connsiteX123" fmla="*/ 213569 w 384223"/>
                  <a:gd name="connsiteY123" fmla="*/ 34594 h 486823"/>
                  <a:gd name="connsiteX124" fmla="*/ 213404 w 384223"/>
                  <a:gd name="connsiteY124" fmla="*/ 31716 h 486823"/>
                  <a:gd name="connsiteX125" fmla="*/ 213322 w 384223"/>
                  <a:gd name="connsiteY125" fmla="*/ 31059 h 486823"/>
                  <a:gd name="connsiteX126" fmla="*/ 212911 w 384223"/>
                  <a:gd name="connsiteY126" fmla="*/ 28510 h 486823"/>
                  <a:gd name="connsiteX127" fmla="*/ 212829 w 384223"/>
                  <a:gd name="connsiteY127" fmla="*/ 28099 h 486823"/>
                  <a:gd name="connsiteX128" fmla="*/ 212089 w 384223"/>
                  <a:gd name="connsiteY128" fmla="*/ 25304 h 486823"/>
                  <a:gd name="connsiteX129" fmla="*/ 211843 w 384223"/>
                  <a:gd name="connsiteY129" fmla="*/ 24646 h 486823"/>
                  <a:gd name="connsiteX130" fmla="*/ 211596 w 384223"/>
                  <a:gd name="connsiteY130" fmla="*/ 23742 h 486823"/>
                  <a:gd name="connsiteX131" fmla="*/ 368209 w 384223"/>
                  <a:gd name="connsiteY131" fmla="*/ 151252 h 486823"/>
                  <a:gd name="connsiteX132" fmla="*/ 197538 w 384223"/>
                  <a:gd name="connsiteY132" fmla="*/ 11903 h 486823"/>
                  <a:gd name="connsiteX133" fmla="*/ 201731 w 384223"/>
                  <a:gd name="connsiteY133" fmla="*/ 53420 h 486823"/>
                  <a:gd name="connsiteX134" fmla="*/ 160213 w 384223"/>
                  <a:gd name="connsiteY134" fmla="*/ 57613 h 486823"/>
                  <a:gd name="connsiteX135" fmla="*/ 156020 w 384223"/>
                  <a:gd name="connsiteY135" fmla="*/ 16096 h 486823"/>
                  <a:gd name="connsiteX136" fmla="*/ 197538 w 384223"/>
                  <a:gd name="connsiteY136" fmla="*/ 11903 h 48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384223" h="486823">
                    <a:moveTo>
                      <a:pt x="156925" y="61559"/>
                    </a:moveTo>
                    <a:cubicBezTo>
                      <a:pt x="156925" y="61559"/>
                      <a:pt x="156925" y="61559"/>
                      <a:pt x="156925" y="61559"/>
                    </a:cubicBezTo>
                    <a:lnTo>
                      <a:pt x="179780" y="80221"/>
                    </a:lnTo>
                    <a:lnTo>
                      <a:pt x="7792" y="290848"/>
                    </a:lnTo>
                    <a:cubicBezTo>
                      <a:pt x="-4292" y="305646"/>
                      <a:pt x="-2073" y="327596"/>
                      <a:pt x="12726" y="339682"/>
                    </a:cubicBezTo>
                    <a:lnTo>
                      <a:pt x="183398" y="479031"/>
                    </a:lnTo>
                    <a:cubicBezTo>
                      <a:pt x="198195" y="491116"/>
                      <a:pt x="220146" y="488896"/>
                      <a:pt x="232231" y="474098"/>
                    </a:cubicBezTo>
                    <a:cubicBezTo>
                      <a:pt x="244316" y="459300"/>
                      <a:pt x="242096" y="437349"/>
                      <a:pt x="227298" y="425264"/>
                    </a:cubicBezTo>
                    <a:lnTo>
                      <a:pt x="204443" y="406602"/>
                    </a:lnTo>
                    <a:lnTo>
                      <a:pt x="376431" y="195975"/>
                    </a:lnTo>
                    <a:cubicBezTo>
                      <a:pt x="388515" y="181177"/>
                      <a:pt x="386296" y="159227"/>
                      <a:pt x="371497" y="147142"/>
                    </a:cubicBezTo>
                    <a:lnTo>
                      <a:pt x="200826" y="7793"/>
                    </a:lnTo>
                    <a:cubicBezTo>
                      <a:pt x="186028" y="-4292"/>
                      <a:pt x="164077" y="-2073"/>
                      <a:pt x="151992" y="12725"/>
                    </a:cubicBezTo>
                    <a:cubicBezTo>
                      <a:pt x="139907" y="27606"/>
                      <a:pt x="142127" y="49474"/>
                      <a:pt x="156925" y="61559"/>
                    </a:cubicBezTo>
                    <a:close/>
                    <a:moveTo>
                      <a:pt x="183068" y="76193"/>
                    </a:moveTo>
                    <a:lnTo>
                      <a:pt x="174271" y="69041"/>
                    </a:lnTo>
                    <a:cubicBezTo>
                      <a:pt x="179615" y="69780"/>
                      <a:pt x="185041" y="69205"/>
                      <a:pt x="190139" y="67478"/>
                    </a:cubicBezTo>
                    <a:lnTo>
                      <a:pt x="183068" y="76193"/>
                    </a:lnTo>
                    <a:close/>
                    <a:moveTo>
                      <a:pt x="10342" y="296274"/>
                    </a:moveTo>
                    <a:lnTo>
                      <a:pt x="55805" y="333433"/>
                    </a:lnTo>
                    <a:cubicBezTo>
                      <a:pt x="45281" y="344285"/>
                      <a:pt x="27935" y="345436"/>
                      <a:pt x="16096" y="335653"/>
                    </a:cubicBezTo>
                    <a:cubicBezTo>
                      <a:pt x="4176" y="325952"/>
                      <a:pt x="1873" y="308770"/>
                      <a:pt x="10342" y="296274"/>
                    </a:cubicBezTo>
                    <a:close/>
                    <a:moveTo>
                      <a:pt x="13630" y="292245"/>
                    </a:moveTo>
                    <a:cubicBezTo>
                      <a:pt x="24153" y="281393"/>
                      <a:pt x="41500" y="280242"/>
                      <a:pt x="53338" y="290026"/>
                    </a:cubicBezTo>
                    <a:cubicBezTo>
                      <a:pt x="54078" y="290683"/>
                      <a:pt x="54818" y="291341"/>
                      <a:pt x="55476" y="291999"/>
                    </a:cubicBezTo>
                    <a:cubicBezTo>
                      <a:pt x="55723" y="292245"/>
                      <a:pt x="55887" y="292492"/>
                      <a:pt x="56133" y="292739"/>
                    </a:cubicBezTo>
                    <a:cubicBezTo>
                      <a:pt x="56544" y="293232"/>
                      <a:pt x="57037" y="293643"/>
                      <a:pt x="57449" y="294136"/>
                    </a:cubicBezTo>
                    <a:cubicBezTo>
                      <a:pt x="57696" y="294465"/>
                      <a:pt x="57942" y="294712"/>
                      <a:pt x="58106" y="295041"/>
                    </a:cubicBezTo>
                    <a:cubicBezTo>
                      <a:pt x="58435" y="295534"/>
                      <a:pt x="58764" y="295945"/>
                      <a:pt x="59093" y="296438"/>
                    </a:cubicBezTo>
                    <a:cubicBezTo>
                      <a:pt x="59339" y="296767"/>
                      <a:pt x="59504" y="297096"/>
                      <a:pt x="59751" y="297425"/>
                    </a:cubicBezTo>
                    <a:cubicBezTo>
                      <a:pt x="59998" y="297918"/>
                      <a:pt x="60326" y="298329"/>
                      <a:pt x="60573" y="298822"/>
                    </a:cubicBezTo>
                    <a:cubicBezTo>
                      <a:pt x="60737" y="299151"/>
                      <a:pt x="60902" y="299562"/>
                      <a:pt x="61148" y="299891"/>
                    </a:cubicBezTo>
                    <a:cubicBezTo>
                      <a:pt x="61395" y="300384"/>
                      <a:pt x="61642" y="300795"/>
                      <a:pt x="61806" y="301289"/>
                    </a:cubicBezTo>
                    <a:cubicBezTo>
                      <a:pt x="61971" y="301700"/>
                      <a:pt x="62135" y="302029"/>
                      <a:pt x="62217" y="302440"/>
                    </a:cubicBezTo>
                    <a:cubicBezTo>
                      <a:pt x="62381" y="302933"/>
                      <a:pt x="62546" y="303426"/>
                      <a:pt x="62710" y="303837"/>
                    </a:cubicBezTo>
                    <a:cubicBezTo>
                      <a:pt x="62875" y="304248"/>
                      <a:pt x="62957" y="304659"/>
                      <a:pt x="63040" y="305070"/>
                    </a:cubicBezTo>
                    <a:cubicBezTo>
                      <a:pt x="63203" y="305564"/>
                      <a:pt x="63285" y="306057"/>
                      <a:pt x="63368" y="306550"/>
                    </a:cubicBezTo>
                    <a:cubicBezTo>
                      <a:pt x="63450" y="306961"/>
                      <a:pt x="63532" y="307372"/>
                      <a:pt x="63615" y="307783"/>
                    </a:cubicBezTo>
                    <a:cubicBezTo>
                      <a:pt x="63697" y="308277"/>
                      <a:pt x="63779" y="308770"/>
                      <a:pt x="63861" y="309263"/>
                    </a:cubicBezTo>
                    <a:cubicBezTo>
                      <a:pt x="63944" y="309674"/>
                      <a:pt x="63944" y="310085"/>
                      <a:pt x="63944" y="310496"/>
                    </a:cubicBezTo>
                    <a:cubicBezTo>
                      <a:pt x="63944" y="310990"/>
                      <a:pt x="64026" y="311483"/>
                      <a:pt x="64026" y="311976"/>
                    </a:cubicBezTo>
                    <a:cubicBezTo>
                      <a:pt x="64026" y="312387"/>
                      <a:pt x="64026" y="312798"/>
                      <a:pt x="64026" y="313209"/>
                    </a:cubicBezTo>
                    <a:cubicBezTo>
                      <a:pt x="64026" y="313703"/>
                      <a:pt x="64026" y="314196"/>
                      <a:pt x="63944" y="314689"/>
                    </a:cubicBezTo>
                    <a:cubicBezTo>
                      <a:pt x="63944" y="315100"/>
                      <a:pt x="63861" y="315511"/>
                      <a:pt x="63861" y="315922"/>
                    </a:cubicBezTo>
                    <a:cubicBezTo>
                      <a:pt x="63779" y="316416"/>
                      <a:pt x="63697" y="316909"/>
                      <a:pt x="63615" y="317402"/>
                    </a:cubicBezTo>
                    <a:cubicBezTo>
                      <a:pt x="63532" y="317813"/>
                      <a:pt x="63450" y="318224"/>
                      <a:pt x="63368" y="318635"/>
                    </a:cubicBezTo>
                    <a:cubicBezTo>
                      <a:pt x="63285" y="319129"/>
                      <a:pt x="63122" y="319622"/>
                      <a:pt x="63040" y="320115"/>
                    </a:cubicBezTo>
                    <a:cubicBezTo>
                      <a:pt x="62957" y="320526"/>
                      <a:pt x="62793" y="320937"/>
                      <a:pt x="62710" y="321348"/>
                    </a:cubicBezTo>
                    <a:cubicBezTo>
                      <a:pt x="62546" y="321842"/>
                      <a:pt x="62381" y="322335"/>
                      <a:pt x="62217" y="322828"/>
                    </a:cubicBezTo>
                    <a:cubicBezTo>
                      <a:pt x="62053" y="323239"/>
                      <a:pt x="61971" y="323650"/>
                      <a:pt x="61806" y="323979"/>
                    </a:cubicBezTo>
                    <a:cubicBezTo>
                      <a:pt x="61642" y="324472"/>
                      <a:pt x="61395" y="324966"/>
                      <a:pt x="61148" y="325459"/>
                    </a:cubicBezTo>
                    <a:cubicBezTo>
                      <a:pt x="60984" y="325870"/>
                      <a:pt x="60820" y="326199"/>
                      <a:pt x="60573" y="326610"/>
                    </a:cubicBezTo>
                    <a:cubicBezTo>
                      <a:pt x="60326" y="327103"/>
                      <a:pt x="59998" y="327596"/>
                      <a:pt x="59751" y="328007"/>
                    </a:cubicBezTo>
                    <a:cubicBezTo>
                      <a:pt x="59504" y="328336"/>
                      <a:pt x="59339" y="328747"/>
                      <a:pt x="59093" y="329076"/>
                    </a:cubicBezTo>
                    <a:cubicBezTo>
                      <a:pt x="59093" y="329158"/>
                      <a:pt x="59011" y="329158"/>
                      <a:pt x="59011" y="329241"/>
                    </a:cubicBezTo>
                    <a:lnTo>
                      <a:pt x="13630" y="292245"/>
                    </a:lnTo>
                    <a:close/>
                    <a:moveTo>
                      <a:pt x="224010" y="429292"/>
                    </a:moveTo>
                    <a:cubicBezTo>
                      <a:pt x="236588" y="439569"/>
                      <a:pt x="238479" y="458231"/>
                      <a:pt x="228203" y="470809"/>
                    </a:cubicBezTo>
                    <a:cubicBezTo>
                      <a:pt x="217926" y="483388"/>
                      <a:pt x="199264" y="485279"/>
                      <a:pt x="186685" y="475002"/>
                    </a:cubicBezTo>
                    <a:lnTo>
                      <a:pt x="30237" y="347245"/>
                    </a:lnTo>
                    <a:cubicBezTo>
                      <a:pt x="30565" y="347245"/>
                      <a:pt x="30894" y="347327"/>
                      <a:pt x="31141" y="347327"/>
                    </a:cubicBezTo>
                    <a:cubicBezTo>
                      <a:pt x="31387" y="347327"/>
                      <a:pt x="31634" y="347409"/>
                      <a:pt x="31799" y="347409"/>
                    </a:cubicBezTo>
                    <a:cubicBezTo>
                      <a:pt x="32785" y="347492"/>
                      <a:pt x="33772" y="347574"/>
                      <a:pt x="34758" y="347574"/>
                    </a:cubicBezTo>
                    <a:cubicBezTo>
                      <a:pt x="34923" y="347574"/>
                      <a:pt x="35087" y="347574"/>
                      <a:pt x="35170" y="347574"/>
                    </a:cubicBezTo>
                    <a:cubicBezTo>
                      <a:pt x="36074" y="347574"/>
                      <a:pt x="36896" y="347492"/>
                      <a:pt x="37800" y="347409"/>
                    </a:cubicBezTo>
                    <a:cubicBezTo>
                      <a:pt x="38047" y="347409"/>
                      <a:pt x="38211" y="347409"/>
                      <a:pt x="38458" y="347327"/>
                    </a:cubicBezTo>
                    <a:cubicBezTo>
                      <a:pt x="39445" y="347245"/>
                      <a:pt x="40349" y="347081"/>
                      <a:pt x="41335" y="346916"/>
                    </a:cubicBezTo>
                    <a:cubicBezTo>
                      <a:pt x="41500" y="346916"/>
                      <a:pt x="41664" y="346834"/>
                      <a:pt x="41828" y="346834"/>
                    </a:cubicBezTo>
                    <a:cubicBezTo>
                      <a:pt x="42650" y="346670"/>
                      <a:pt x="43555" y="346423"/>
                      <a:pt x="44377" y="346176"/>
                    </a:cubicBezTo>
                    <a:cubicBezTo>
                      <a:pt x="44542" y="346094"/>
                      <a:pt x="44705" y="346094"/>
                      <a:pt x="44870" y="346012"/>
                    </a:cubicBezTo>
                    <a:cubicBezTo>
                      <a:pt x="45774" y="345765"/>
                      <a:pt x="46761" y="345436"/>
                      <a:pt x="47666" y="345025"/>
                    </a:cubicBezTo>
                    <a:cubicBezTo>
                      <a:pt x="47830" y="344943"/>
                      <a:pt x="48076" y="344861"/>
                      <a:pt x="48241" y="344779"/>
                    </a:cubicBezTo>
                    <a:cubicBezTo>
                      <a:pt x="49063" y="344450"/>
                      <a:pt x="49885" y="344039"/>
                      <a:pt x="50625" y="343628"/>
                    </a:cubicBezTo>
                    <a:cubicBezTo>
                      <a:pt x="50790" y="343545"/>
                      <a:pt x="50871" y="343463"/>
                      <a:pt x="51036" y="343463"/>
                    </a:cubicBezTo>
                    <a:cubicBezTo>
                      <a:pt x="51940" y="342970"/>
                      <a:pt x="52763" y="342477"/>
                      <a:pt x="53585" y="341983"/>
                    </a:cubicBezTo>
                    <a:cubicBezTo>
                      <a:pt x="53750" y="341819"/>
                      <a:pt x="53995" y="341737"/>
                      <a:pt x="54160" y="341572"/>
                    </a:cubicBezTo>
                    <a:cubicBezTo>
                      <a:pt x="54901" y="341079"/>
                      <a:pt x="55723" y="340504"/>
                      <a:pt x="56462" y="339928"/>
                    </a:cubicBezTo>
                    <a:cubicBezTo>
                      <a:pt x="56544" y="339846"/>
                      <a:pt x="56627" y="339846"/>
                      <a:pt x="56709" y="339764"/>
                    </a:cubicBezTo>
                    <a:cubicBezTo>
                      <a:pt x="57531" y="339106"/>
                      <a:pt x="58271" y="338448"/>
                      <a:pt x="59011" y="337709"/>
                    </a:cubicBezTo>
                    <a:cubicBezTo>
                      <a:pt x="59175" y="337544"/>
                      <a:pt x="59339" y="337380"/>
                      <a:pt x="59504" y="337215"/>
                    </a:cubicBezTo>
                    <a:cubicBezTo>
                      <a:pt x="60244" y="336475"/>
                      <a:pt x="60984" y="335735"/>
                      <a:pt x="61642" y="334831"/>
                    </a:cubicBezTo>
                    <a:cubicBezTo>
                      <a:pt x="62299" y="334009"/>
                      <a:pt x="62957" y="333187"/>
                      <a:pt x="63532" y="332283"/>
                    </a:cubicBezTo>
                    <a:cubicBezTo>
                      <a:pt x="63697" y="332118"/>
                      <a:pt x="63779" y="331871"/>
                      <a:pt x="63944" y="331707"/>
                    </a:cubicBezTo>
                    <a:cubicBezTo>
                      <a:pt x="64519" y="330803"/>
                      <a:pt x="65013" y="329981"/>
                      <a:pt x="65505" y="329076"/>
                    </a:cubicBezTo>
                    <a:cubicBezTo>
                      <a:pt x="65588" y="328994"/>
                      <a:pt x="65588" y="328912"/>
                      <a:pt x="65670" y="328830"/>
                    </a:cubicBezTo>
                    <a:cubicBezTo>
                      <a:pt x="66081" y="328007"/>
                      <a:pt x="66492" y="327103"/>
                      <a:pt x="66821" y="326281"/>
                    </a:cubicBezTo>
                    <a:cubicBezTo>
                      <a:pt x="66903" y="326034"/>
                      <a:pt x="66986" y="325870"/>
                      <a:pt x="67068" y="325623"/>
                    </a:cubicBezTo>
                    <a:cubicBezTo>
                      <a:pt x="67396" y="324719"/>
                      <a:pt x="67725" y="323733"/>
                      <a:pt x="68054" y="322828"/>
                    </a:cubicBezTo>
                    <a:cubicBezTo>
                      <a:pt x="68137" y="322664"/>
                      <a:pt x="68137" y="322499"/>
                      <a:pt x="68137" y="322417"/>
                    </a:cubicBezTo>
                    <a:cubicBezTo>
                      <a:pt x="68382" y="321595"/>
                      <a:pt x="68547" y="320691"/>
                      <a:pt x="68794" y="319869"/>
                    </a:cubicBezTo>
                    <a:cubicBezTo>
                      <a:pt x="68794" y="319704"/>
                      <a:pt x="68876" y="319458"/>
                      <a:pt x="68876" y="319293"/>
                    </a:cubicBezTo>
                    <a:cubicBezTo>
                      <a:pt x="69041" y="318307"/>
                      <a:pt x="69205" y="317320"/>
                      <a:pt x="69288" y="316416"/>
                    </a:cubicBezTo>
                    <a:cubicBezTo>
                      <a:pt x="69288" y="316251"/>
                      <a:pt x="69288" y="316087"/>
                      <a:pt x="69288" y="315840"/>
                    </a:cubicBezTo>
                    <a:cubicBezTo>
                      <a:pt x="69369" y="314936"/>
                      <a:pt x="69369" y="314114"/>
                      <a:pt x="69369" y="313209"/>
                    </a:cubicBezTo>
                    <a:cubicBezTo>
                      <a:pt x="69369" y="313045"/>
                      <a:pt x="69369" y="312881"/>
                      <a:pt x="69369" y="312634"/>
                    </a:cubicBezTo>
                    <a:cubicBezTo>
                      <a:pt x="69369" y="311647"/>
                      <a:pt x="69288" y="310661"/>
                      <a:pt x="69205" y="309756"/>
                    </a:cubicBezTo>
                    <a:cubicBezTo>
                      <a:pt x="69205" y="309510"/>
                      <a:pt x="69123" y="309345"/>
                      <a:pt x="69123" y="309099"/>
                    </a:cubicBezTo>
                    <a:cubicBezTo>
                      <a:pt x="69041" y="308195"/>
                      <a:pt x="68876" y="307372"/>
                      <a:pt x="68712" y="306468"/>
                    </a:cubicBezTo>
                    <a:cubicBezTo>
                      <a:pt x="68712" y="306304"/>
                      <a:pt x="68629" y="306139"/>
                      <a:pt x="68629" y="306057"/>
                    </a:cubicBezTo>
                    <a:cubicBezTo>
                      <a:pt x="68465" y="305070"/>
                      <a:pt x="68219" y="304166"/>
                      <a:pt x="67890" y="303180"/>
                    </a:cubicBezTo>
                    <a:cubicBezTo>
                      <a:pt x="67807" y="302933"/>
                      <a:pt x="67725" y="302769"/>
                      <a:pt x="67725" y="302522"/>
                    </a:cubicBezTo>
                    <a:cubicBezTo>
                      <a:pt x="67643" y="302193"/>
                      <a:pt x="67561" y="301946"/>
                      <a:pt x="67478" y="301618"/>
                    </a:cubicBezTo>
                    <a:lnTo>
                      <a:pt x="199099" y="409068"/>
                    </a:lnTo>
                    <a:lnTo>
                      <a:pt x="224010" y="429292"/>
                    </a:lnTo>
                    <a:close/>
                    <a:moveTo>
                      <a:pt x="368209" y="151252"/>
                    </a:moveTo>
                    <a:cubicBezTo>
                      <a:pt x="380787" y="161529"/>
                      <a:pt x="382679" y="180191"/>
                      <a:pt x="372402" y="192769"/>
                    </a:cubicBezTo>
                    <a:lnTo>
                      <a:pt x="200415" y="403396"/>
                    </a:lnTo>
                    <a:lnTo>
                      <a:pt x="56627" y="285997"/>
                    </a:lnTo>
                    <a:cubicBezTo>
                      <a:pt x="47008" y="278105"/>
                      <a:pt x="34348" y="276379"/>
                      <a:pt x="23331" y="280160"/>
                    </a:cubicBezTo>
                    <a:lnTo>
                      <a:pt x="205759" y="56791"/>
                    </a:lnTo>
                    <a:cubicBezTo>
                      <a:pt x="206416" y="55969"/>
                      <a:pt x="207074" y="55147"/>
                      <a:pt x="207650" y="54242"/>
                    </a:cubicBezTo>
                    <a:cubicBezTo>
                      <a:pt x="207814" y="54078"/>
                      <a:pt x="207897" y="53831"/>
                      <a:pt x="208061" y="53667"/>
                    </a:cubicBezTo>
                    <a:cubicBezTo>
                      <a:pt x="208636" y="52763"/>
                      <a:pt x="209129" y="51940"/>
                      <a:pt x="209623" y="51036"/>
                    </a:cubicBezTo>
                    <a:cubicBezTo>
                      <a:pt x="209705" y="50954"/>
                      <a:pt x="209705" y="50872"/>
                      <a:pt x="209787" y="50790"/>
                    </a:cubicBezTo>
                    <a:cubicBezTo>
                      <a:pt x="210198" y="49967"/>
                      <a:pt x="210609" y="49063"/>
                      <a:pt x="210938" y="48241"/>
                    </a:cubicBezTo>
                    <a:cubicBezTo>
                      <a:pt x="211021" y="47994"/>
                      <a:pt x="211103" y="47830"/>
                      <a:pt x="211184" y="47583"/>
                    </a:cubicBezTo>
                    <a:cubicBezTo>
                      <a:pt x="211513" y="46679"/>
                      <a:pt x="211843" y="45692"/>
                      <a:pt x="212172" y="44788"/>
                    </a:cubicBezTo>
                    <a:cubicBezTo>
                      <a:pt x="212253" y="44624"/>
                      <a:pt x="212253" y="44459"/>
                      <a:pt x="212253" y="44377"/>
                    </a:cubicBezTo>
                    <a:cubicBezTo>
                      <a:pt x="212500" y="43555"/>
                      <a:pt x="212664" y="42651"/>
                      <a:pt x="212829" y="41828"/>
                    </a:cubicBezTo>
                    <a:cubicBezTo>
                      <a:pt x="212911" y="41582"/>
                      <a:pt x="212911" y="41417"/>
                      <a:pt x="212994" y="41171"/>
                    </a:cubicBezTo>
                    <a:cubicBezTo>
                      <a:pt x="213158" y="40184"/>
                      <a:pt x="213322" y="39280"/>
                      <a:pt x="213404" y="38293"/>
                    </a:cubicBezTo>
                    <a:cubicBezTo>
                      <a:pt x="213404" y="38129"/>
                      <a:pt x="213404" y="37882"/>
                      <a:pt x="213486" y="37718"/>
                    </a:cubicBezTo>
                    <a:cubicBezTo>
                      <a:pt x="213569" y="36896"/>
                      <a:pt x="213569" y="35991"/>
                      <a:pt x="213569" y="35169"/>
                    </a:cubicBezTo>
                    <a:cubicBezTo>
                      <a:pt x="213569" y="35005"/>
                      <a:pt x="213569" y="34758"/>
                      <a:pt x="213569" y="34594"/>
                    </a:cubicBezTo>
                    <a:cubicBezTo>
                      <a:pt x="213569" y="33607"/>
                      <a:pt x="213486" y="32621"/>
                      <a:pt x="213404" y="31716"/>
                    </a:cubicBezTo>
                    <a:cubicBezTo>
                      <a:pt x="213404" y="31470"/>
                      <a:pt x="213322" y="31305"/>
                      <a:pt x="213322" y="31059"/>
                    </a:cubicBezTo>
                    <a:cubicBezTo>
                      <a:pt x="213240" y="30237"/>
                      <a:pt x="213076" y="29332"/>
                      <a:pt x="212911" y="28510"/>
                    </a:cubicBezTo>
                    <a:cubicBezTo>
                      <a:pt x="212911" y="28346"/>
                      <a:pt x="212829" y="28181"/>
                      <a:pt x="212829" y="28099"/>
                    </a:cubicBezTo>
                    <a:cubicBezTo>
                      <a:pt x="212664" y="27113"/>
                      <a:pt x="212418" y="26208"/>
                      <a:pt x="212089" y="25304"/>
                    </a:cubicBezTo>
                    <a:cubicBezTo>
                      <a:pt x="212007" y="25057"/>
                      <a:pt x="211925" y="24893"/>
                      <a:pt x="211843" y="24646"/>
                    </a:cubicBezTo>
                    <a:cubicBezTo>
                      <a:pt x="211760" y="24317"/>
                      <a:pt x="211678" y="24071"/>
                      <a:pt x="211596" y="23742"/>
                    </a:cubicBezTo>
                    <a:lnTo>
                      <a:pt x="368209" y="151252"/>
                    </a:lnTo>
                    <a:close/>
                    <a:moveTo>
                      <a:pt x="197538" y="11903"/>
                    </a:moveTo>
                    <a:cubicBezTo>
                      <a:pt x="210116" y="22180"/>
                      <a:pt x="212007" y="40842"/>
                      <a:pt x="201731" y="53420"/>
                    </a:cubicBezTo>
                    <a:cubicBezTo>
                      <a:pt x="191454" y="65999"/>
                      <a:pt x="172792" y="67890"/>
                      <a:pt x="160213" y="57613"/>
                    </a:cubicBezTo>
                    <a:cubicBezTo>
                      <a:pt x="147635" y="47337"/>
                      <a:pt x="145744" y="28675"/>
                      <a:pt x="156020" y="16096"/>
                    </a:cubicBezTo>
                    <a:cubicBezTo>
                      <a:pt x="166297" y="3518"/>
                      <a:pt x="184959" y="1627"/>
                      <a:pt x="197538" y="1190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FB3F0EB3-E970-4657-8337-5454786B7F3E}"/>
                  </a:ext>
                </a:extLst>
              </p:cNvPr>
              <p:cNvSpPr/>
              <p:nvPr/>
            </p:nvSpPr>
            <p:spPr>
              <a:xfrm>
                <a:off x="10221847" y="1192753"/>
                <a:ext cx="45210" cy="45183"/>
              </a:xfrm>
              <a:custGeom>
                <a:avLst/>
                <a:gdLst>
                  <a:gd name="connsiteX0" fmla="*/ 8313 w 45210"/>
                  <a:gd name="connsiteY0" fmla="*/ 40103 h 45183"/>
                  <a:gd name="connsiteX1" fmla="*/ 40129 w 45210"/>
                  <a:gd name="connsiteY1" fmla="*/ 36897 h 45183"/>
                  <a:gd name="connsiteX2" fmla="*/ 36924 w 45210"/>
                  <a:gd name="connsiteY2" fmla="*/ 5081 h 45183"/>
                  <a:gd name="connsiteX3" fmla="*/ 5107 w 45210"/>
                  <a:gd name="connsiteY3" fmla="*/ 8287 h 45183"/>
                  <a:gd name="connsiteX4" fmla="*/ 8313 w 45210"/>
                  <a:gd name="connsiteY4" fmla="*/ 40103 h 45183"/>
                  <a:gd name="connsiteX5" fmla="*/ 33635 w 45210"/>
                  <a:gd name="connsiteY5" fmla="*/ 9109 h 45183"/>
                  <a:gd name="connsiteX6" fmla="*/ 36101 w 45210"/>
                  <a:gd name="connsiteY6" fmla="*/ 33608 h 45183"/>
                  <a:gd name="connsiteX7" fmla="*/ 11602 w 45210"/>
                  <a:gd name="connsiteY7" fmla="*/ 36075 h 45183"/>
                  <a:gd name="connsiteX8" fmla="*/ 9136 w 45210"/>
                  <a:gd name="connsiteY8" fmla="*/ 11575 h 45183"/>
                  <a:gd name="connsiteX9" fmla="*/ 33635 w 45210"/>
                  <a:gd name="connsiteY9" fmla="*/ 9109 h 4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210" h="45183">
                    <a:moveTo>
                      <a:pt x="8313" y="40103"/>
                    </a:moveTo>
                    <a:cubicBezTo>
                      <a:pt x="17932" y="47995"/>
                      <a:pt x="32237" y="46515"/>
                      <a:pt x="40129" y="36897"/>
                    </a:cubicBezTo>
                    <a:cubicBezTo>
                      <a:pt x="48022" y="27278"/>
                      <a:pt x="46542" y="12973"/>
                      <a:pt x="36924" y="5081"/>
                    </a:cubicBezTo>
                    <a:cubicBezTo>
                      <a:pt x="27304" y="-2812"/>
                      <a:pt x="13000" y="-1332"/>
                      <a:pt x="5107" y="8287"/>
                    </a:cubicBezTo>
                    <a:cubicBezTo>
                      <a:pt x="-2785" y="17906"/>
                      <a:pt x="-1387" y="32211"/>
                      <a:pt x="8313" y="40103"/>
                    </a:cubicBezTo>
                    <a:close/>
                    <a:moveTo>
                      <a:pt x="33635" y="9109"/>
                    </a:moveTo>
                    <a:cubicBezTo>
                      <a:pt x="41034" y="15193"/>
                      <a:pt x="42184" y="26127"/>
                      <a:pt x="36101" y="33608"/>
                    </a:cubicBezTo>
                    <a:cubicBezTo>
                      <a:pt x="30017" y="41007"/>
                      <a:pt x="19083" y="42158"/>
                      <a:pt x="11602" y="36075"/>
                    </a:cubicBezTo>
                    <a:cubicBezTo>
                      <a:pt x="4202" y="29991"/>
                      <a:pt x="3051" y="19057"/>
                      <a:pt x="9136" y="11575"/>
                    </a:cubicBezTo>
                    <a:cubicBezTo>
                      <a:pt x="15220" y="4176"/>
                      <a:pt x="26153" y="3025"/>
                      <a:pt x="33635" y="910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AA635E89-91BB-4162-BE61-7F5749397AE1}"/>
                  </a:ext>
                </a:extLst>
              </p:cNvPr>
              <p:cNvSpPr/>
              <p:nvPr/>
            </p:nvSpPr>
            <p:spPr>
              <a:xfrm>
                <a:off x="10196191" y="1129586"/>
                <a:ext cx="124184" cy="133950"/>
              </a:xfrm>
              <a:custGeom>
                <a:avLst/>
                <a:gdLst>
                  <a:gd name="connsiteX0" fmla="*/ 12677 w 124184"/>
                  <a:gd name="connsiteY0" fmla="*/ 75072 h 133950"/>
                  <a:gd name="connsiteX1" fmla="*/ 674 w 124184"/>
                  <a:gd name="connsiteY1" fmla="*/ 88637 h 133950"/>
                  <a:gd name="connsiteX2" fmla="*/ 16 w 124184"/>
                  <a:gd name="connsiteY2" fmla="*/ 90610 h 133950"/>
                  <a:gd name="connsiteX3" fmla="*/ 1002 w 124184"/>
                  <a:gd name="connsiteY3" fmla="*/ 92418 h 133950"/>
                  <a:gd name="connsiteX4" fmla="*/ 15471 w 124184"/>
                  <a:gd name="connsiteY4" fmla="*/ 103353 h 133950"/>
                  <a:gd name="connsiteX5" fmla="*/ 16623 w 124184"/>
                  <a:gd name="connsiteY5" fmla="*/ 121439 h 133950"/>
                  <a:gd name="connsiteX6" fmla="*/ 19582 w 124184"/>
                  <a:gd name="connsiteY6" fmla="*/ 123823 h 133950"/>
                  <a:gd name="connsiteX7" fmla="*/ 37587 w 124184"/>
                  <a:gd name="connsiteY7" fmla="*/ 121275 h 133950"/>
                  <a:gd name="connsiteX8" fmla="*/ 51152 w 124184"/>
                  <a:gd name="connsiteY8" fmla="*/ 133278 h 133950"/>
                  <a:gd name="connsiteX9" fmla="*/ 53125 w 124184"/>
                  <a:gd name="connsiteY9" fmla="*/ 133935 h 133950"/>
                  <a:gd name="connsiteX10" fmla="*/ 54933 w 124184"/>
                  <a:gd name="connsiteY10" fmla="*/ 132949 h 133950"/>
                  <a:gd name="connsiteX11" fmla="*/ 65867 w 124184"/>
                  <a:gd name="connsiteY11" fmla="*/ 118479 h 133950"/>
                  <a:gd name="connsiteX12" fmla="*/ 83954 w 124184"/>
                  <a:gd name="connsiteY12" fmla="*/ 117329 h 133950"/>
                  <a:gd name="connsiteX13" fmla="*/ 85845 w 124184"/>
                  <a:gd name="connsiteY13" fmla="*/ 116342 h 133950"/>
                  <a:gd name="connsiteX14" fmla="*/ 86420 w 124184"/>
                  <a:gd name="connsiteY14" fmla="*/ 114369 h 133950"/>
                  <a:gd name="connsiteX15" fmla="*/ 83872 w 124184"/>
                  <a:gd name="connsiteY15" fmla="*/ 96365 h 133950"/>
                  <a:gd name="connsiteX16" fmla="*/ 95875 w 124184"/>
                  <a:gd name="connsiteY16" fmla="*/ 82800 h 133950"/>
                  <a:gd name="connsiteX17" fmla="*/ 96532 w 124184"/>
                  <a:gd name="connsiteY17" fmla="*/ 80827 h 133950"/>
                  <a:gd name="connsiteX18" fmla="*/ 95546 w 124184"/>
                  <a:gd name="connsiteY18" fmla="*/ 79018 h 133950"/>
                  <a:gd name="connsiteX19" fmla="*/ 88476 w 124184"/>
                  <a:gd name="connsiteY19" fmla="*/ 73756 h 133950"/>
                  <a:gd name="connsiteX20" fmla="*/ 123580 w 124184"/>
                  <a:gd name="connsiteY20" fmla="*/ 30760 h 133950"/>
                  <a:gd name="connsiteX21" fmla="*/ 124074 w 124184"/>
                  <a:gd name="connsiteY21" fmla="*/ 28293 h 133950"/>
                  <a:gd name="connsiteX22" fmla="*/ 122264 w 124184"/>
                  <a:gd name="connsiteY22" fmla="*/ 26567 h 133950"/>
                  <a:gd name="connsiteX23" fmla="*/ 101301 w 124184"/>
                  <a:gd name="connsiteY23" fmla="*/ 20812 h 133950"/>
                  <a:gd name="connsiteX24" fmla="*/ 91435 w 124184"/>
                  <a:gd name="connsiteY24" fmla="*/ 1410 h 133950"/>
                  <a:gd name="connsiteX25" fmla="*/ 90778 w 124184"/>
                  <a:gd name="connsiteY25" fmla="*/ 588 h 133950"/>
                  <a:gd name="connsiteX26" fmla="*/ 89380 w 124184"/>
                  <a:gd name="connsiteY26" fmla="*/ 12 h 133950"/>
                  <a:gd name="connsiteX27" fmla="*/ 87079 w 124184"/>
                  <a:gd name="connsiteY27" fmla="*/ 917 h 133950"/>
                  <a:gd name="connsiteX28" fmla="*/ 51974 w 124184"/>
                  <a:gd name="connsiteY28" fmla="*/ 43914 h 133950"/>
                  <a:gd name="connsiteX29" fmla="*/ 45397 w 124184"/>
                  <a:gd name="connsiteY29" fmla="*/ 38076 h 133950"/>
                  <a:gd name="connsiteX30" fmla="*/ 43424 w 124184"/>
                  <a:gd name="connsiteY30" fmla="*/ 37419 h 133950"/>
                  <a:gd name="connsiteX31" fmla="*/ 41615 w 124184"/>
                  <a:gd name="connsiteY31" fmla="*/ 38405 h 133950"/>
                  <a:gd name="connsiteX32" fmla="*/ 30681 w 124184"/>
                  <a:gd name="connsiteY32" fmla="*/ 52875 h 133950"/>
                  <a:gd name="connsiteX33" fmla="*/ 12594 w 124184"/>
                  <a:gd name="connsiteY33" fmla="*/ 54026 h 133950"/>
                  <a:gd name="connsiteX34" fmla="*/ 10704 w 124184"/>
                  <a:gd name="connsiteY34" fmla="*/ 55012 h 133950"/>
                  <a:gd name="connsiteX35" fmla="*/ 10128 w 124184"/>
                  <a:gd name="connsiteY35" fmla="*/ 56985 h 133950"/>
                  <a:gd name="connsiteX36" fmla="*/ 12677 w 124184"/>
                  <a:gd name="connsiteY36" fmla="*/ 75072 h 133950"/>
                  <a:gd name="connsiteX37" fmla="*/ 88558 w 124184"/>
                  <a:gd name="connsiteY37" fmla="*/ 7329 h 133950"/>
                  <a:gd name="connsiteX38" fmla="*/ 97108 w 124184"/>
                  <a:gd name="connsiteY38" fmla="*/ 24183 h 133950"/>
                  <a:gd name="connsiteX39" fmla="*/ 98752 w 124184"/>
                  <a:gd name="connsiteY39" fmla="*/ 25498 h 133950"/>
                  <a:gd name="connsiteX40" fmla="*/ 117004 w 124184"/>
                  <a:gd name="connsiteY40" fmla="*/ 30513 h 133950"/>
                  <a:gd name="connsiteX41" fmla="*/ 84283 w 124184"/>
                  <a:gd name="connsiteY41" fmla="*/ 70550 h 133950"/>
                  <a:gd name="connsiteX42" fmla="*/ 80995 w 124184"/>
                  <a:gd name="connsiteY42" fmla="*/ 68084 h 133950"/>
                  <a:gd name="connsiteX43" fmla="*/ 79844 w 124184"/>
                  <a:gd name="connsiteY43" fmla="*/ 49997 h 133950"/>
                  <a:gd name="connsiteX44" fmla="*/ 78857 w 124184"/>
                  <a:gd name="connsiteY44" fmla="*/ 48106 h 133950"/>
                  <a:gd name="connsiteX45" fmla="*/ 76884 w 124184"/>
                  <a:gd name="connsiteY45" fmla="*/ 47531 h 133950"/>
                  <a:gd name="connsiteX46" fmla="*/ 58879 w 124184"/>
                  <a:gd name="connsiteY46" fmla="*/ 50079 h 133950"/>
                  <a:gd name="connsiteX47" fmla="*/ 55755 w 124184"/>
                  <a:gd name="connsiteY47" fmla="*/ 47366 h 133950"/>
                  <a:gd name="connsiteX48" fmla="*/ 88558 w 124184"/>
                  <a:gd name="connsiteY48" fmla="*/ 7329 h 133950"/>
                  <a:gd name="connsiteX49" fmla="*/ 32161 w 124184"/>
                  <a:gd name="connsiteY49" fmla="*/ 58136 h 133950"/>
                  <a:gd name="connsiteX50" fmla="*/ 34051 w 124184"/>
                  <a:gd name="connsiteY50" fmla="*/ 57067 h 133950"/>
                  <a:gd name="connsiteX51" fmla="*/ 44000 w 124184"/>
                  <a:gd name="connsiteY51" fmla="*/ 43914 h 133950"/>
                  <a:gd name="connsiteX52" fmla="*/ 56414 w 124184"/>
                  <a:gd name="connsiteY52" fmla="*/ 54848 h 133950"/>
                  <a:gd name="connsiteX53" fmla="*/ 58469 w 124184"/>
                  <a:gd name="connsiteY53" fmla="*/ 55505 h 133950"/>
                  <a:gd name="connsiteX54" fmla="*/ 74829 w 124184"/>
                  <a:gd name="connsiteY54" fmla="*/ 53203 h 133950"/>
                  <a:gd name="connsiteX55" fmla="*/ 75816 w 124184"/>
                  <a:gd name="connsiteY55" fmla="*/ 69728 h 133950"/>
                  <a:gd name="connsiteX56" fmla="*/ 76802 w 124184"/>
                  <a:gd name="connsiteY56" fmla="*/ 71619 h 133950"/>
                  <a:gd name="connsiteX57" fmla="*/ 76884 w 124184"/>
                  <a:gd name="connsiteY57" fmla="*/ 71701 h 133950"/>
                  <a:gd name="connsiteX58" fmla="*/ 90038 w 124184"/>
                  <a:gd name="connsiteY58" fmla="*/ 81649 h 133950"/>
                  <a:gd name="connsiteX59" fmla="*/ 79103 w 124184"/>
                  <a:gd name="connsiteY59" fmla="*/ 94063 h 133950"/>
                  <a:gd name="connsiteX60" fmla="*/ 78446 w 124184"/>
                  <a:gd name="connsiteY60" fmla="*/ 96118 h 133950"/>
                  <a:gd name="connsiteX61" fmla="*/ 80748 w 124184"/>
                  <a:gd name="connsiteY61" fmla="*/ 112478 h 133950"/>
                  <a:gd name="connsiteX62" fmla="*/ 64223 w 124184"/>
                  <a:gd name="connsiteY62" fmla="*/ 113465 h 133950"/>
                  <a:gd name="connsiteX63" fmla="*/ 62333 w 124184"/>
                  <a:gd name="connsiteY63" fmla="*/ 114533 h 133950"/>
                  <a:gd name="connsiteX64" fmla="*/ 52384 w 124184"/>
                  <a:gd name="connsiteY64" fmla="*/ 127687 h 133950"/>
                  <a:gd name="connsiteX65" fmla="*/ 39971 w 124184"/>
                  <a:gd name="connsiteY65" fmla="*/ 116753 h 133950"/>
                  <a:gd name="connsiteX66" fmla="*/ 37916 w 124184"/>
                  <a:gd name="connsiteY66" fmla="*/ 116095 h 133950"/>
                  <a:gd name="connsiteX67" fmla="*/ 21555 w 124184"/>
                  <a:gd name="connsiteY67" fmla="*/ 118397 h 133950"/>
                  <a:gd name="connsiteX68" fmla="*/ 20569 w 124184"/>
                  <a:gd name="connsiteY68" fmla="*/ 101873 h 133950"/>
                  <a:gd name="connsiteX69" fmla="*/ 19500 w 124184"/>
                  <a:gd name="connsiteY69" fmla="*/ 99982 h 133950"/>
                  <a:gd name="connsiteX70" fmla="*/ 6346 w 124184"/>
                  <a:gd name="connsiteY70" fmla="*/ 90034 h 133950"/>
                  <a:gd name="connsiteX71" fmla="*/ 17281 w 124184"/>
                  <a:gd name="connsiteY71" fmla="*/ 77620 h 133950"/>
                  <a:gd name="connsiteX72" fmla="*/ 17938 w 124184"/>
                  <a:gd name="connsiteY72" fmla="*/ 75565 h 133950"/>
                  <a:gd name="connsiteX73" fmla="*/ 15636 w 124184"/>
                  <a:gd name="connsiteY73" fmla="*/ 59205 h 133950"/>
                  <a:gd name="connsiteX74" fmla="*/ 32161 w 124184"/>
                  <a:gd name="connsiteY74" fmla="*/ 58136 h 13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24184" h="133950">
                    <a:moveTo>
                      <a:pt x="12677" y="75072"/>
                    </a:moveTo>
                    <a:lnTo>
                      <a:pt x="674" y="88637"/>
                    </a:lnTo>
                    <a:cubicBezTo>
                      <a:pt x="180" y="89212"/>
                      <a:pt x="-67" y="89870"/>
                      <a:pt x="16" y="90610"/>
                    </a:cubicBezTo>
                    <a:cubicBezTo>
                      <a:pt x="98" y="91350"/>
                      <a:pt x="427" y="92007"/>
                      <a:pt x="1002" y="92418"/>
                    </a:cubicBezTo>
                    <a:lnTo>
                      <a:pt x="15471" y="103353"/>
                    </a:lnTo>
                    <a:lnTo>
                      <a:pt x="16623" y="121439"/>
                    </a:lnTo>
                    <a:cubicBezTo>
                      <a:pt x="16705" y="122919"/>
                      <a:pt x="18185" y="124070"/>
                      <a:pt x="19582" y="123823"/>
                    </a:cubicBezTo>
                    <a:lnTo>
                      <a:pt x="37587" y="121275"/>
                    </a:lnTo>
                    <a:lnTo>
                      <a:pt x="51152" y="133278"/>
                    </a:lnTo>
                    <a:cubicBezTo>
                      <a:pt x="51727" y="133771"/>
                      <a:pt x="52384" y="134018"/>
                      <a:pt x="53125" y="133935"/>
                    </a:cubicBezTo>
                    <a:cubicBezTo>
                      <a:pt x="53865" y="133853"/>
                      <a:pt x="54522" y="133524"/>
                      <a:pt x="54933" y="132949"/>
                    </a:cubicBezTo>
                    <a:lnTo>
                      <a:pt x="65867" y="118479"/>
                    </a:lnTo>
                    <a:lnTo>
                      <a:pt x="83954" y="117329"/>
                    </a:lnTo>
                    <a:cubicBezTo>
                      <a:pt x="84694" y="117246"/>
                      <a:pt x="85351" y="116918"/>
                      <a:pt x="85845" y="116342"/>
                    </a:cubicBezTo>
                    <a:cubicBezTo>
                      <a:pt x="86338" y="115767"/>
                      <a:pt x="86503" y="115027"/>
                      <a:pt x="86420" y="114369"/>
                    </a:cubicBezTo>
                    <a:lnTo>
                      <a:pt x="83872" y="96365"/>
                    </a:lnTo>
                    <a:lnTo>
                      <a:pt x="95875" y="82800"/>
                    </a:lnTo>
                    <a:cubicBezTo>
                      <a:pt x="96369" y="82224"/>
                      <a:pt x="96614" y="81566"/>
                      <a:pt x="96532" y="80827"/>
                    </a:cubicBezTo>
                    <a:cubicBezTo>
                      <a:pt x="96451" y="80087"/>
                      <a:pt x="96122" y="79429"/>
                      <a:pt x="95546" y="79018"/>
                    </a:cubicBezTo>
                    <a:lnTo>
                      <a:pt x="88476" y="73756"/>
                    </a:lnTo>
                    <a:lnTo>
                      <a:pt x="123580" y="30760"/>
                    </a:lnTo>
                    <a:cubicBezTo>
                      <a:pt x="124156" y="30102"/>
                      <a:pt x="124320" y="29198"/>
                      <a:pt x="124074" y="28293"/>
                    </a:cubicBezTo>
                    <a:cubicBezTo>
                      <a:pt x="123827" y="27471"/>
                      <a:pt x="123170" y="26813"/>
                      <a:pt x="122264" y="26567"/>
                    </a:cubicBezTo>
                    <a:lnTo>
                      <a:pt x="101301" y="20812"/>
                    </a:lnTo>
                    <a:lnTo>
                      <a:pt x="91435" y="1410"/>
                    </a:lnTo>
                    <a:cubicBezTo>
                      <a:pt x="91271" y="1081"/>
                      <a:pt x="91025" y="835"/>
                      <a:pt x="90778" y="588"/>
                    </a:cubicBezTo>
                    <a:cubicBezTo>
                      <a:pt x="90366" y="259"/>
                      <a:pt x="89956" y="95"/>
                      <a:pt x="89380" y="12"/>
                    </a:cubicBezTo>
                    <a:cubicBezTo>
                      <a:pt x="88476" y="-70"/>
                      <a:pt x="87654" y="259"/>
                      <a:pt x="87079" y="917"/>
                    </a:cubicBezTo>
                    <a:lnTo>
                      <a:pt x="51974" y="43914"/>
                    </a:lnTo>
                    <a:lnTo>
                      <a:pt x="45397" y="38076"/>
                    </a:lnTo>
                    <a:cubicBezTo>
                      <a:pt x="44822" y="37583"/>
                      <a:pt x="44163" y="37337"/>
                      <a:pt x="43424" y="37419"/>
                    </a:cubicBezTo>
                    <a:cubicBezTo>
                      <a:pt x="42684" y="37501"/>
                      <a:pt x="42027" y="37830"/>
                      <a:pt x="41615" y="38405"/>
                    </a:cubicBezTo>
                    <a:lnTo>
                      <a:pt x="30681" y="52875"/>
                    </a:lnTo>
                    <a:lnTo>
                      <a:pt x="12594" y="54026"/>
                    </a:lnTo>
                    <a:cubicBezTo>
                      <a:pt x="11855" y="54108"/>
                      <a:pt x="11197" y="54437"/>
                      <a:pt x="10704" y="55012"/>
                    </a:cubicBezTo>
                    <a:cubicBezTo>
                      <a:pt x="10210" y="55588"/>
                      <a:pt x="10046" y="56327"/>
                      <a:pt x="10128" y="56985"/>
                    </a:cubicBezTo>
                    <a:lnTo>
                      <a:pt x="12677" y="75072"/>
                    </a:lnTo>
                    <a:close/>
                    <a:moveTo>
                      <a:pt x="88558" y="7329"/>
                    </a:moveTo>
                    <a:lnTo>
                      <a:pt x="97108" y="24183"/>
                    </a:lnTo>
                    <a:cubicBezTo>
                      <a:pt x="97437" y="24840"/>
                      <a:pt x="98012" y="25334"/>
                      <a:pt x="98752" y="25498"/>
                    </a:cubicBezTo>
                    <a:lnTo>
                      <a:pt x="117004" y="30513"/>
                    </a:lnTo>
                    <a:lnTo>
                      <a:pt x="84283" y="70550"/>
                    </a:lnTo>
                    <a:lnTo>
                      <a:pt x="80995" y="68084"/>
                    </a:lnTo>
                    <a:lnTo>
                      <a:pt x="79844" y="49997"/>
                    </a:lnTo>
                    <a:cubicBezTo>
                      <a:pt x="79762" y="49257"/>
                      <a:pt x="79432" y="48600"/>
                      <a:pt x="78857" y="48106"/>
                    </a:cubicBezTo>
                    <a:cubicBezTo>
                      <a:pt x="78281" y="47613"/>
                      <a:pt x="77542" y="47449"/>
                      <a:pt x="76884" y="47531"/>
                    </a:cubicBezTo>
                    <a:lnTo>
                      <a:pt x="58879" y="50079"/>
                    </a:lnTo>
                    <a:lnTo>
                      <a:pt x="55755" y="47366"/>
                    </a:lnTo>
                    <a:lnTo>
                      <a:pt x="88558" y="7329"/>
                    </a:lnTo>
                    <a:close/>
                    <a:moveTo>
                      <a:pt x="32161" y="58136"/>
                    </a:moveTo>
                    <a:cubicBezTo>
                      <a:pt x="32900" y="58054"/>
                      <a:pt x="33641" y="57725"/>
                      <a:pt x="34051" y="57067"/>
                    </a:cubicBezTo>
                    <a:lnTo>
                      <a:pt x="44000" y="43914"/>
                    </a:lnTo>
                    <a:lnTo>
                      <a:pt x="56414" y="54848"/>
                    </a:lnTo>
                    <a:cubicBezTo>
                      <a:pt x="56989" y="55341"/>
                      <a:pt x="57728" y="55588"/>
                      <a:pt x="58469" y="55505"/>
                    </a:cubicBezTo>
                    <a:lnTo>
                      <a:pt x="74829" y="53203"/>
                    </a:lnTo>
                    <a:lnTo>
                      <a:pt x="75816" y="69728"/>
                    </a:lnTo>
                    <a:cubicBezTo>
                      <a:pt x="75898" y="70468"/>
                      <a:pt x="76226" y="71126"/>
                      <a:pt x="76802" y="71619"/>
                    </a:cubicBezTo>
                    <a:cubicBezTo>
                      <a:pt x="76802" y="71619"/>
                      <a:pt x="76884" y="71701"/>
                      <a:pt x="76884" y="71701"/>
                    </a:cubicBezTo>
                    <a:lnTo>
                      <a:pt x="90038" y="81649"/>
                    </a:lnTo>
                    <a:lnTo>
                      <a:pt x="79103" y="94063"/>
                    </a:lnTo>
                    <a:cubicBezTo>
                      <a:pt x="78610" y="94638"/>
                      <a:pt x="78364" y="95378"/>
                      <a:pt x="78446" y="96118"/>
                    </a:cubicBezTo>
                    <a:lnTo>
                      <a:pt x="80748" y="112478"/>
                    </a:lnTo>
                    <a:lnTo>
                      <a:pt x="64223" y="113465"/>
                    </a:lnTo>
                    <a:cubicBezTo>
                      <a:pt x="63484" y="113547"/>
                      <a:pt x="62743" y="113876"/>
                      <a:pt x="62333" y="114533"/>
                    </a:cubicBezTo>
                    <a:lnTo>
                      <a:pt x="52384" y="127687"/>
                    </a:lnTo>
                    <a:lnTo>
                      <a:pt x="39971" y="116753"/>
                    </a:lnTo>
                    <a:cubicBezTo>
                      <a:pt x="39395" y="116260"/>
                      <a:pt x="38656" y="116013"/>
                      <a:pt x="37916" y="116095"/>
                    </a:cubicBezTo>
                    <a:lnTo>
                      <a:pt x="21555" y="118397"/>
                    </a:lnTo>
                    <a:lnTo>
                      <a:pt x="20569" y="101873"/>
                    </a:lnTo>
                    <a:cubicBezTo>
                      <a:pt x="20486" y="101133"/>
                      <a:pt x="20158" y="100393"/>
                      <a:pt x="19500" y="99982"/>
                    </a:cubicBezTo>
                    <a:lnTo>
                      <a:pt x="6346" y="90034"/>
                    </a:lnTo>
                    <a:lnTo>
                      <a:pt x="17281" y="77620"/>
                    </a:lnTo>
                    <a:cubicBezTo>
                      <a:pt x="17774" y="77045"/>
                      <a:pt x="18020" y="76305"/>
                      <a:pt x="17938" y="75565"/>
                    </a:cubicBezTo>
                    <a:lnTo>
                      <a:pt x="15636" y="59205"/>
                    </a:lnTo>
                    <a:lnTo>
                      <a:pt x="32161" y="58136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7B7EB851-7EDD-4E93-80D3-3C727FEFF9F2}"/>
                  </a:ext>
                </a:extLst>
              </p:cNvPr>
              <p:cNvSpPr/>
              <p:nvPr/>
            </p:nvSpPr>
            <p:spPr>
              <a:xfrm>
                <a:off x="10132734" y="1324682"/>
                <a:ext cx="101294" cy="83618"/>
              </a:xfrm>
              <a:custGeom>
                <a:avLst/>
                <a:gdLst>
                  <a:gd name="connsiteX0" fmla="*/ 100304 w 101294"/>
                  <a:gd name="connsiteY0" fmla="*/ 78928 h 83618"/>
                  <a:gd name="connsiteX1" fmla="*/ 4280 w 101294"/>
                  <a:gd name="connsiteY1" fmla="*/ 580 h 83618"/>
                  <a:gd name="connsiteX2" fmla="*/ 581 w 101294"/>
                  <a:gd name="connsiteY2" fmla="*/ 991 h 83618"/>
                  <a:gd name="connsiteX3" fmla="*/ 991 w 101294"/>
                  <a:gd name="connsiteY3" fmla="*/ 4691 h 83618"/>
                  <a:gd name="connsiteX4" fmla="*/ 97015 w 101294"/>
                  <a:gd name="connsiteY4" fmla="*/ 83039 h 83618"/>
                  <a:gd name="connsiteX5" fmla="*/ 100714 w 101294"/>
                  <a:gd name="connsiteY5" fmla="*/ 82628 h 83618"/>
                  <a:gd name="connsiteX6" fmla="*/ 100304 w 10129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94" h="83618">
                    <a:moveTo>
                      <a:pt x="100304" y="78928"/>
                    </a:moveTo>
                    <a:lnTo>
                      <a:pt x="4280" y="580"/>
                    </a:lnTo>
                    <a:cubicBezTo>
                      <a:pt x="3129" y="-324"/>
                      <a:pt x="1485" y="-160"/>
                      <a:pt x="581" y="991"/>
                    </a:cubicBezTo>
                    <a:cubicBezTo>
                      <a:pt x="-324" y="2142"/>
                      <a:pt x="-160" y="3787"/>
                      <a:pt x="991" y="4691"/>
                    </a:cubicBezTo>
                    <a:lnTo>
                      <a:pt x="97015" y="83039"/>
                    </a:lnTo>
                    <a:cubicBezTo>
                      <a:pt x="98166" y="83943"/>
                      <a:pt x="99810" y="83779"/>
                      <a:pt x="100714" y="82628"/>
                    </a:cubicBezTo>
                    <a:cubicBezTo>
                      <a:pt x="101618" y="81477"/>
                      <a:pt x="101454" y="79832"/>
                      <a:pt x="100304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078C064D-DDB0-4F35-80A8-BD03D81BF616}"/>
                  </a:ext>
                </a:extLst>
              </p:cNvPr>
              <p:cNvSpPr/>
              <p:nvPr/>
            </p:nvSpPr>
            <p:spPr>
              <a:xfrm>
                <a:off x="10151396" y="1301827"/>
                <a:ext cx="101294" cy="83618"/>
              </a:xfrm>
              <a:custGeom>
                <a:avLst/>
                <a:gdLst>
                  <a:gd name="connsiteX0" fmla="*/ 100303 w 101294"/>
                  <a:gd name="connsiteY0" fmla="*/ 78928 h 83618"/>
                  <a:gd name="connsiteX1" fmla="*/ 4280 w 101294"/>
                  <a:gd name="connsiteY1" fmla="*/ 580 h 83618"/>
                  <a:gd name="connsiteX2" fmla="*/ 580 w 101294"/>
                  <a:gd name="connsiteY2" fmla="*/ 991 h 83618"/>
                  <a:gd name="connsiteX3" fmla="*/ 992 w 101294"/>
                  <a:gd name="connsiteY3" fmla="*/ 4691 h 83618"/>
                  <a:gd name="connsiteX4" fmla="*/ 97015 w 101294"/>
                  <a:gd name="connsiteY4" fmla="*/ 83039 h 83618"/>
                  <a:gd name="connsiteX5" fmla="*/ 100714 w 101294"/>
                  <a:gd name="connsiteY5" fmla="*/ 82628 h 83618"/>
                  <a:gd name="connsiteX6" fmla="*/ 100303 w 10129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94" h="83618">
                    <a:moveTo>
                      <a:pt x="100303" y="78928"/>
                    </a:moveTo>
                    <a:lnTo>
                      <a:pt x="4280" y="580"/>
                    </a:lnTo>
                    <a:cubicBezTo>
                      <a:pt x="3129" y="-324"/>
                      <a:pt x="1485" y="-160"/>
                      <a:pt x="580" y="991"/>
                    </a:cubicBezTo>
                    <a:cubicBezTo>
                      <a:pt x="-324" y="2142"/>
                      <a:pt x="-160" y="3787"/>
                      <a:pt x="992" y="4691"/>
                    </a:cubicBezTo>
                    <a:lnTo>
                      <a:pt x="97015" y="83039"/>
                    </a:lnTo>
                    <a:cubicBezTo>
                      <a:pt x="98165" y="83943"/>
                      <a:pt x="99810" y="83779"/>
                      <a:pt x="100714" y="82628"/>
                    </a:cubicBezTo>
                    <a:cubicBezTo>
                      <a:pt x="101619" y="81477"/>
                      <a:pt x="101454" y="79832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A6525E0A-452C-4392-A2D4-411632586530}"/>
                  </a:ext>
                </a:extLst>
              </p:cNvPr>
              <p:cNvSpPr/>
              <p:nvPr/>
            </p:nvSpPr>
            <p:spPr>
              <a:xfrm>
                <a:off x="10170059" y="1278972"/>
                <a:ext cx="101234" cy="83618"/>
              </a:xfrm>
              <a:custGeom>
                <a:avLst/>
                <a:gdLst>
                  <a:gd name="connsiteX0" fmla="*/ 100303 w 101234"/>
                  <a:gd name="connsiteY0" fmla="*/ 78928 h 83618"/>
                  <a:gd name="connsiteX1" fmla="*/ 4280 w 101234"/>
                  <a:gd name="connsiteY1" fmla="*/ 580 h 83618"/>
                  <a:gd name="connsiteX2" fmla="*/ 580 w 101234"/>
                  <a:gd name="connsiteY2" fmla="*/ 991 h 83618"/>
                  <a:gd name="connsiteX3" fmla="*/ 992 w 101234"/>
                  <a:gd name="connsiteY3" fmla="*/ 4691 h 83618"/>
                  <a:gd name="connsiteX4" fmla="*/ 97014 w 101234"/>
                  <a:gd name="connsiteY4" fmla="*/ 83039 h 83618"/>
                  <a:gd name="connsiteX5" fmla="*/ 100714 w 101234"/>
                  <a:gd name="connsiteY5" fmla="*/ 82628 h 83618"/>
                  <a:gd name="connsiteX6" fmla="*/ 100303 w 10123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34" h="83618">
                    <a:moveTo>
                      <a:pt x="100303" y="78928"/>
                    </a:moveTo>
                    <a:lnTo>
                      <a:pt x="4280" y="580"/>
                    </a:lnTo>
                    <a:cubicBezTo>
                      <a:pt x="3129" y="-324"/>
                      <a:pt x="1484" y="-160"/>
                      <a:pt x="580" y="991"/>
                    </a:cubicBezTo>
                    <a:cubicBezTo>
                      <a:pt x="-324" y="2142"/>
                      <a:pt x="-160" y="3787"/>
                      <a:pt x="992" y="4691"/>
                    </a:cubicBezTo>
                    <a:lnTo>
                      <a:pt x="97014" y="83039"/>
                    </a:lnTo>
                    <a:cubicBezTo>
                      <a:pt x="98165" y="83943"/>
                      <a:pt x="99810" y="83779"/>
                      <a:pt x="100714" y="82628"/>
                    </a:cubicBezTo>
                    <a:cubicBezTo>
                      <a:pt x="101536" y="81477"/>
                      <a:pt x="101372" y="79832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3C78B4FA-325F-4FB8-9812-419FB093C753}"/>
                  </a:ext>
                </a:extLst>
              </p:cNvPr>
              <p:cNvSpPr/>
              <p:nvPr/>
            </p:nvSpPr>
            <p:spPr>
              <a:xfrm>
                <a:off x="10188721" y="1256117"/>
                <a:ext cx="101234" cy="83618"/>
              </a:xfrm>
              <a:custGeom>
                <a:avLst/>
                <a:gdLst>
                  <a:gd name="connsiteX0" fmla="*/ 100303 w 101234"/>
                  <a:gd name="connsiteY0" fmla="*/ 78928 h 83618"/>
                  <a:gd name="connsiteX1" fmla="*/ 4280 w 101234"/>
                  <a:gd name="connsiteY1" fmla="*/ 580 h 83618"/>
                  <a:gd name="connsiteX2" fmla="*/ 580 w 101234"/>
                  <a:gd name="connsiteY2" fmla="*/ 991 h 83618"/>
                  <a:gd name="connsiteX3" fmla="*/ 992 w 101234"/>
                  <a:gd name="connsiteY3" fmla="*/ 4691 h 83618"/>
                  <a:gd name="connsiteX4" fmla="*/ 97014 w 101234"/>
                  <a:gd name="connsiteY4" fmla="*/ 83039 h 83618"/>
                  <a:gd name="connsiteX5" fmla="*/ 100714 w 101234"/>
                  <a:gd name="connsiteY5" fmla="*/ 82628 h 83618"/>
                  <a:gd name="connsiteX6" fmla="*/ 100303 w 101234"/>
                  <a:gd name="connsiteY6" fmla="*/ 78928 h 8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34" h="83618">
                    <a:moveTo>
                      <a:pt x="100303" y="78928"/>
                    </a:moveTo>
                    <a:lnTo>
                      <a:pt x="4280" y="580"/>
                    </a:lnTo>
                    <a:cubicBezTo>
                      <a:pt x="3129" y="-324"/>
                      <a:pt x="1484" y="-160"/>
                      <a:pt x="580" y="991"/>
                    </a:cubicBezTo>
                    <a:cubicBezTo>
                      <a:pt x="-324" y="2142"/>
                      <a:pt x="-160" y="3787"/>
                      <a:pt x="992" y="4691"/>
                    </a:cubicBezTo>
                    <a:lnTo>
                      <a:pt x="97014" y="83039"/>
                    </a:lnTo>
                    <a:cubicBezTo>
                      <a:pt x="98165" y="83943"/>
                      <a:pt x="99810" y="83779"/>
                      <a:pt x="100714" y="82628"/>
                    </a:cubicBezTo>
                    <a:cubicBezTo>
                      <a:pt x="101536" y="81477"/>
                      <a:pt x="101372" y="79832"/>
                      <a:pt x="100303" y="7892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4843779E-50F3-4F39-A57F-673625610C24}"/>
                  </a:ext>
                </a:extLst>
              </p:cNvPr>
              <p:cNvSpPr/>
              <p:nvPr/>
            </p:nvSpPr>
            <p:spPr>
              <a:xfrm>
                <a:off x="10314202" y="1236633"/>
                <a:ext cx="35499" cy="29934"/>
              </a:xfrm>
              <a:custGeom>
                <a:avLst/>
                <a:gdLst>
                  <a:gd name="connsiteX0" fmla="*/ 966 w 35499"/>
                  <a:gd name="connsiteY0" fmla="*/ 4691 h 29934"/>
                  <a:gd name="connsiteX1" fmla="*/ 31219 w 35499"/>
                  <a:gd name="connsiteY1" fmla="*/ 29354 h 29934"/>
                  <a:gd name="connsiteX2" fmla="*/ 34920 w 35499"/>
                  <a:gd name="connsiteY2" fmla="*/ 28943 h 29934"/>
                  <a:gd name="connsiteX3" fmla="*/ 34508 w 35499"/>
                  <a:gd name="connsiteY3" fmla="*/ 25244 h 29934"/>
                  <a:gd name="connsiteX4" fmla="*/ 4254 w 35499"/>
                  <a:gd name="connsiteY4" fmla="*/ 580 h 29934"/>
                  <a:gd name="connsiteX5" fmla="*/ 555 w 35499"/>
                  <a:gd name="connsiteY5" fmla="*/ 991 h 29934"/>
                  <a:gd name="connsiteX6" fmla="*/ 966 w 35499"/>
                  <a:gd name="connsiteY6" fmla="*/ 4691 h 2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499" h="29934">
                    <a:moveTo>
                      <a:pt x="966" y="4691"/>
                    </a:moveTo>
                    <a:lnTo>
                      <a:pt x="31219" y="29354"/>
                    </a:lnTo>
                    <a:cubicBezTo>
                      <a:pt x="32370" y="30259"/>
                      <a:pt x="34014" y="30094"/>
                      <a:pt x="34920" y="28943"/>
                    </a:cubicBezTo>
                    <a:cubicBezTo>
                      <a:pt x="35824" y="27792"/>
                      <a:pt x="35659" y="26148"/>
                      <a:pt x="34508" y="25244"/>
                    </a:cubicBezTo>
                    <a:lnTo>
                      <a:pt x="4254" y="580"/>
                    </a:lnTo>
                    <a:cubicBezTo>
                      <a:pt x="3104" y="-324"/>
                      <a:pt x="1459" y="-160"/>
                      <a:pt x="555" y="991"/>
                    </a:cubicBezTo>
                    <a:cubicBezTo>
                      <a:pt x="-350" y="2142"/>
                      <a:pt x="-103" y="3787"/>
                      <a:pt x="966" y="469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52517" y="919644"/>
              <a:ext cx="392361" cy="386418"/>
              <a:chOff x="152517" y="919644"/>
              <a:chExt cx="392361" cy="386418"/>
            </a:xfrm>
            <a:grpFill/>
          </p:grpSpPr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523FDCDC-114C-489B-9255-4990AC907879}"/>
                  </a:ext>
                </a:extLst>
              </p:cNvPr>
              <p:cNvSpPr/>
              <p:nvPr/>
            </p:nvSpPr>
            <p:spPr>
              <a:xfrm>
                <a:off x="344597" y="1001745"/>
                <a:ext cx="123263" cy="207694"/>
              </a:xfrm>
              <a:custGeom>
                <a:avLst/>
                <a:gdLst>
                  <a:gd name="connsiteX0" fmla="*/ 343 w 123263"/>
                  <a:gd name="connsiteY0" fmla="*/ 36023 h 207694"/>
                  <a:gd name="connsiteX1" fmla="*/ 25582 w 123263"/>
                  <a:gd name="connsiteY1" fmla="*/ 187868 h 207694"/>
                  <a:gd name="connsiteX2" fmla="*/ 52876 w 123263"/>
                  <a:gd name="connsiteY2" fmla="*/ 207352 h 207694"/>
                  <a:gd name="connsiteX3" fmla="*/ 103436 w 123263"/>
                  <a:gd name="connsiteY3" fmla="*/ 198966 h 207694"/>
                  <a:gd name="connsiteX4" fmla="*/ 122921 w 123263"/>
                  <a:gd name="connsiteY4" fmla="*/ 171672 h 207694"/>
                  <a:gd name="connsiteX5" fmla="*/ 97682 w 123263"/>
                  <a:gd name="connsiteY5" fmla="*/ 19827 h 207694"/>
                  <a:gd name="connsiteX6" fmla="*/ 70387 w 123263"/>
                  <a:gd name="connsiteY6" fmla="*/ 343 h 207694"/>
                  <a:gd name="connsiteX7" fmla="*/ 19827 w 123263"/>
                  <a:gd name="connsiteY7" fmla="*/ 8728 h 207694"/>
                  <a:gd name="connsiteX8" fmla="*/ 343 w 123263"/>
                  <a:gd name="connsiteY8" fmla="*/ 36023 h 207694"/>
                  <a:gd name="connsiteX9" fmla="*/ 71292 w 123263"/>
                  <a:gd name="connsiteY9" fmla="*/ 5440 h 207694"/>
                  <a:gd name="connsiteX10" fmla="*/ 92584 w 123263"/>
                  <a:gd name="connsiteY10" fmla="*/ 20649 h 207694"/>
                  <a:gd name="connsiteX11" fmla="*/ 117823 w 123263"/>
                  <a:gd name="connsiteY11" fmla="*/ 172494 h 207694"/>
                  <a:gd name="connsiteX12" fmla="*/ 102614 w 123263"/>
                  <a:gd name="connsiteY12" fmla="*/ 193787 h 207694"/>
                  <a:gd name="connsiteX13" fmla="*/ 72525 w 123263"/>
                  <a:gd name="connsiteY13" fmla="*/ 198802 h 207694"/>
                  <a:gd name="connsiteX14" fmla="*/ 41202 w 123263"/>
                  <a:gd name="connsiteY14" fmla="*/ 10373 h 207694"/>
                  <a:gd name="connsiteX15" fmla="*/ 71292 w 123263"/>
                  <a:gd name="connsiteY15" fmla="*/ 5440 h 207694"/>
                  <a:gd name="connsiteX16" fmla="*/ 36105 w 123263"/>
                  <a:gd name="connsiteY16" fmla="*/ 11359 h 207694"/>
                  <a:gd name="connsiteX17" fmla="*/ 67428 w 123263"/>
                  <a:gd name="connsiteY17" fmla="*/ 199789 h 207694"/>
                  <a:gd name="connsiteX18" fmla="*/ 52054 w 123263"/>
                  <a:gd name="connsiteY18" fmla="*/ 202337 h 207694"/>
                  <a:gd name="connsiteX19" fmla="*/ 30761 w 123263"/>
                  <a:gd name="connsiteY19" fmla="*/ 187128 h 207694"/>
                  <a:gd name="connsiteX20" fmla="*/ 5522 w 123263"/>
                  <a:gd name="connsiteY20" fmla="*/ 35283 h 207694"/>
                  <a:gd name="connsiteX21" fmla="*/ 20731 w 123263"/>
                  <a:gd name="connsiteY21" fmla="*/ 13990 h 207694"/>
                  <a:gd name="connsiteX22" fmla="*/ 36105 w 123263"/>
                  <a:gd name="connsiteY22" fmla="*/ 11359 h 20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263" h="207694">
                    <a:moveTo>
                      <a:pt x="343" y="36023"/>
                    </a:moveTo>
                    <a:lnTo>
                      <a:pt x="25582" y="187868"/>
                    </a:lnTo>
                    <a:cubicBezTo>
                      <a:pt x="27719" y="200775"/>
                      <a:pt x="39969" y="209572"/>
                      <a:pt x="52876" y="207352"/>
                    </a:cubicBezTo>
                    <a:lnTo>
                      <a:pt x="103436" y="198966"/>
                    </a:lnTo>
                    <a:cubicBezTo>
                      <a:pt x="116344" y="196829"/>
                      <a:pt x="125140" y="184579"/>
                      <a:pt x="122921" y="171672"/>
                    </a:cubicBezTo>
                    <a:lnTo>
                      <a:pt x="97682" y="19827"/>
                    </a:lnTo>
                    <a:cubicBezTo>
                      <a:pt x="95544" y="6920"/>
                      <a:pt x="83294" y="-1877"/>
                      <a:pt x="70387" y="343"/>
                    </a:cubicBezTo>
                    <a:lnTo>
                      <a:pt x="19827" y="8728"/>
                    </a:lnTo>
                    <a:cubicBezTo>
                      <a:pt x="6920" y="10866"/>
                      <a:pt x="-1877" y="23115"/>
                      <a:pt x="343" y="36023"/>
                    </a:cubicBezTo>
                    <a:close/>
                    <a:moveTo>
                      <a:pt x="71292" y="5440"/>
                    </a:moveTo>
                    <a:cubicBezTo>
                      <a:pt x="81404" y="3796"/>
                      <a:pt x="90940" y="10619"/>
                      <a:pt x="92584" y="20649"/>
                    </a:cubicBezTo>
                    <a:lnTo>
                      <a:pt x="117823" y="172494"/>
                    </a:lnTo>
                    <a:cubicBezTo>
                      <a:pt x="119468" y="182606"/>
                      <a:pt x="112644" y="192143"/>
                      <a:pt x="102614" y="193787"/>
                    </a:cubicBezTo>
                    <a:lnTo>
                      <a:pt x="72525" y="198802"/>
                    </a:lnTo>
                    <a:lnTo>
                      <a:pt x="41202" y="10373"/>
                    </a:lnTo>
                    <a:lnTo>
                      <a:pt x="71292" y="5440"/>
                    </a:lnTo>
                    <a:close/>
                    <a:moveTo>
                      <a:pt x="36105" y="11359"/>
                    </a:moveTo>
                    <a:lnTo>
                      <a:pt x="67428" y="199789"/>
                    </a:lnTo>
                    <a:lnTo>
                      <a:pt x="52054" y="202337"/>
                    </a:lnTo>
                    <a:cubicBezTo>
                      <a:pt x="41942" y="203981"/>
                      <a:pt x="32405" y="197158"/>
                      <a:pt x="30761" y="187128"/>
                    </a:cubicBezTo>
                    <a:lnTo>
                      <a:pt x="5522" y="35283"/>
                    </a:lnTo>
                    <a:cubicBezTo>
                      <a:pt x="3878" y="25171"/>
                      <a:pt x="10702" y="15634"/>
                      <a:pt x="20731" y="13990"/>
                    </a:cubicBezTo>
                    <a:lnTo>
                      <a:pt x="36105" y="11359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6B83D065-C842-48A8-A70D-85B01B2E4DDD}"/>
                  </a:ext>
                </a:extLst>
              </p:cNvPr>
              <p:cNvSpPr/>
              <p:nvPr/>
            </p:nvSpPr>
            <p:spPr>
              <a:xfrm>
                <a:off x="370189" y="1099295"/>
                <a:ext cx="21166" cy="21144"/>
              </a:xfrm>
              <a:custGeom>
                <a:avLst/>
                <a:gdLst>
                  <a:gd name="connsiteX0" fmla="*/ 154 w 21166"/>
                  <a:gd name="connsiteY0" fmla="*/ 12299 h 21144"/>
                  <a:gd name="connsiteX1" fmla="*/ 12321 w 21166"/>
                  <a:gd name="connsiteY1" fmla="*/ 21013 h 21144"/>
                  <a:gd name="connsiteX2" fmla="*/ 21035 w 21166"/>
                  <a:gd name="connsiteY2" fmla="*/ 8846 h 21144"/>
                  <a:gd name="connsiteX3" fmla="*/ 8868 w 21166"/>
                  <a:gd name="connsiteY3" fmla="*/ 131 h 21144"/>
                  <a:gd name="connsiteX4" fmla="*/ 154 w 21166"/>
                  <a:gd name="connsiteY4" fmla="*/ 12299 h 21144"/>
                  <a:gd name="connsiteX5" fmla="*/ 15856 w 21166"/>
                  <a:gd name="connsiteY5" fmla="*/ 9668 h 21144"/>
                  <a:gd name="connsiteX6" fmla="*/ 11499 w 21166"/>
                  <a:gd name="connsiteY6" fmla="*/ 15834 h 21144"/>
                  <a:gd name="connsiteX7" fmla="*/ 5333 w 21166"/>
                  <a:gd name="connsiteY7" fmla="*/ 11476 h 21144"/>
                  <a:gd name="connsiteX8" fmla="*/ 9772 w 21166"/>
                  <a:gd name="connsiteY8" fmla="*/ 5311 h 21144"/>
                  <a:gd name="connsiteX9" fmla="*/ 15856 w 21166"/>
                  <a:gd name="connsiteY9" fmla="*/ 9668 h 2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166" h="21144">
                    <a:moveTo>
                      <a:pt x="154" y="12299"/>
                    </a:moveTo>
                    <a:cubicBezTo>
                      <a:pt x="1140" y="18053"/>
                      <a:pt x="6566" y="21917"/>
                      <a:pt x="12321" y="21013"/>
                    </a:cubicBezTo>
                    <a:cubicBezTo>
                      <a:pt x="18076" y="20026"/>
                      <a:pt x="21940" y="14600"/>
                      <a:pt x="21035" y="8846"/>
                    </a:cubicBezTo>
                    <a:cubicBezTo>
                      <a:pt x="20049" y="3091"/>
                      <a:pt x="14623" y="-773"/>
                      <a:pt x="8868" y="131"/>
                    </a:cubicBezTo>
                    <a:cubicBezTo>
                      <a:pt x="3031" y="1118"/>
                      <a:pt x="-833" y="6544"/>
                      <a:pt x="154" y="12299"/>
                    </a:cubicBezTo>
                    <a:close/>
                    <a:moveTo>
                      <a:pt x="15856" y="9668"/>
                    </a:moveTo>
                    <a:cubicBezTo>
                      <a:pt x="16349" y="12545"/>
                      <a:pt x="14376" y="15340"/>
                      <a:pt x="11499" y="15834"/>
                    </a:cubicBezTo>
                    <a:cubicBezTo>
                      <a:pt x="8621" y="16327"/>
                      <a:pt x="5826" y="14354"/>
                      <a:pt x="5333" y="11476"/>
                    </a:cubicBezTo>
                    <a:cubicBezTo>
                      <a:pt x="4840" y="8599"/>
                      <a:pt x="6813" y="5804"/>
                      <a:pt x="9772" y="5311"/>
                    </a:cubicBezTo>
                    <a:cubicBezTo>
                      <a:pt x="12568" y="4817"/>
                      <a:pt x="15363" y="6790"/>
                      <a:pt x="15856" y="966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40FCE51B-AE32-460F-9D2A-0E5F5F68CC51}"/>
                  </a:ext>
                </a:extLst>
              </p:cNvPr>
              <p:cNvSpPr/>
              <p:nvPr/>
            </p:nvSpPr>
            <p:spPr>
              <a:xfrm>
                <a:off x="152517" y="919644"/>
                <a:ext cx="392361" cy="369164"/>
              </a:xfrm>
              <a:custGeom>
                <a:avLst/>
                <a:gdLst>
                  <a:gd name="connsiteX0" fmla="*/ 224402 w 392361"/>
                  <a:gd name="connsiteY0" fmla="*/ 39940 h 369164"/>
                  <a:gd name="connsiteX1" fmla="*/ 225718 w 392361"/>
                  <a:gd name="connsiteY1" fmla="*/ 47833 h 369164"/>
                  <a:gd name="connsiteX2" fmla="*/ 109224 w 392361"/>
                  <a:gd name="connsiteY2" fmla="*/ 67152 h 369164"/>
                  <a:gd name="connsiteX3" fmla="*/ 107415 w 392361"/>
                  <a:gd name="connsiteY3" fmla="*/ 56218 h 369164"/>
                  <a:gd name="connsiteX4" fmla="*/ 104455 w 392361"/>
                  <a:gd name="connsiteY4" fmla="*/ 54081 h 369164"/>
                  <a:gd name="connsiteX5" fmla="*/ 46496 w 392361"/>
                  <a:gd name="connsiteY5" fmla="*/ 63699 h 369164"/>
                  <a:gd name="connsiteX6" fmla="*/ 13447 w 392361"/>
                  <a:gd name="connsiteY6" fmla="*/ 109985 h 369164"/>
                  <a:gd name="connsiteX7" fmla="*/ 24052 w 392361"/>
                  <a:gd name="connsiteY7" fmla="*/ 174028 h 369164"/>
                  <a:gd name="connsiteX8" fmla="*/ 458 w 392361"/>
                  <a:gd name="connsiteY8" fmla="*/ 212009 h 369164"/>
                  <a:gd name="connsiteX9" fmla="*/ 5637 w 392361"/>
                  <a:gd name="connsiteY9" fmla="*/ 243168 h 369164"/>
                  <a:gd name="connsiteX10" fmla="*/ 40248 w 392361"/>
                  <a:gd name="connsiteY10" fmla="*/ 271531 h 369164"/>
                  <a:gd name="connsiteX11" fmla="*/ 50853 w 392361"/>
                  <a:gd name="connsiteY11" fmla="*/ 335491 h 369164"/>
                  <a:gd name="connsiteX12" fmla="*/ 97139 w 392361"/>
                  <a:gd name="connsiteY12" fmla="*/ 368623 h 369164"/>
                  <a:gd name="connsiteX13" fmla="*/ 155098 w 392361"/>
                  <a:gd name="connsiteY13" fmla="*/ 359004 h 369164"/>
                  <a:gd name="connsiteX14" fmla="*/ 157235 w 392361"/>
                  <a:gd name="connsiteY14" fmla="*/ 356044 h 369164"/>
                  <a:gd name="connsiteX15" fmla="*/ 155427 w 392361"/>
                  <a:gd name="connsiteY15" fmla="*/ 345110 h 369164"/>
                  <a:gd name="connsiteX16" fmla="*/ 271921 w 392361"/>
                  <a:gd name="connsiteY16" fmla="*/ 325790 h 369164"/>
                  <a:gd name="connsiteX17" fmla="*/ 273236 w 392361"/>
                  <a:gd name="connsiteY17" fmla="*/ 333683 h 369164"/>
                  <a:gd name="connsiteX18" fmla="*/ 309903 w 392361"/>
                  <a:gd name="connsiteY18" fmla="*/ 351934 h 369164"/>
                  <a:gd name="connsiteX19" fmla="*/ 373041 w 392361"/>
                  <a:gd name="connsiteY19" fmla="*/ 341411 h 369164"/>
                  <a:gd name="connsiteX20" fmla="*/ 392196 w 392361"/>
                  <a:gd name="connsiteY20" fmla="*/ 321762 h 369164"/>
                  <a:gd name="connsiteX21" fmla="*/ 384797 w 392361"/>
                  <a:gd name="connsiteY21" fmla="*/ 277450 h 369164"/>
                  <a:gd name="connsiteX22" fmla="*/ 384633 w 392361"/>
                  <a:gd name="connsiteY22" fmla="*/ 277039 h 369164"/>
                  <a:gd name="connsiteX23" fmla="*/ 384386 w 392361"/>
                  <a:gd name="connsiteY23" fmla="*/ 275148 h 369164"/>
                  <a:gd name="connsiteX24" fmla="*/ 348542 w 392361"/>
                  <a:gd name="connsiteY24" fmla="*/ 59342 h 369164"/>
                  <a:gd name="connsiteX25" fmla="*/ 348131 w 392361"/>
                  <a:gd name="connsiteY25" fmla="*/ 57533 h 369164"/>
                  <a:gd name="connsiteX26" fmla="*/ 348131 w 392361"/>
                  <a:gd name="connsiteY26" fmla="*/ 57122 h 369164"/>
                  <a:gd name="connsiteX27" fmla="*/ 340732 w 392361"/>
                  <a:gd name="connsiteY27" fmla="*/ 12810 h 369164"/>
                  <a:gd name="connsiteX28" fmla="*/ 316233 w 392361"/>
                  <a:gd name="connsiteY28" fmla="*/ 396 h 369164"/>
                  <a:gd name="connsiteX29" fmla="*/ 253094 w 392361"/>
                  <a:gd name="connsiteY29" fmla="*/ 10919 h 369164"/>
                  <a:gd name="connsiteX30" fmla="*/ 224402 w 392361"/>
                  <a:gd name="connsiteY30" fmla="*/ 39940 h 369164"/>
                  <a:gd name="connsiteX31" fmla="*/ 10652 w 392361"/>
                  <a:gd name="connsiteY31" fmla="*/ 242428 h 369164"/>
                  <a:gd name="connsiteX32" fmla="*/ 5472 w 392361"/>
                  <a:gd name="connsiteY32" fmla="*/ 211269 h 369164"/>
                  <a:gd name="connsiteX33" fmla="*/ 24792 w 392361"/>
                  <a:gd name="connsiteY33" fmla="*/ 179289 h 369164"/>
                  <a:gd name="connsiteX34" fmla="*/ 26848 w 392361"/>
                  <a:gd name="connsiteY34" fmla="*/ 191785 h 369164"/>
                  <a:gd name="connsiteX35" fmla="*/ 15420 w 392361"/>
                  <a:gd name="connsiteY35" fmla="*/ 213982 h 369164"/>
                  <a:gd name="connsiteX36" fmla="*/ 19202 w 392361"/>
                  <a:gd name="connsiteY36" fmla="*/ 236591 h 369164"/>
                  <a:gd name="connsiteX37" fmla="*/ 37206 w 392361"/>
                  <a:gd name="connsiteY37" fmla="*/ 253937 h 369164"/>
                  <a:gd name="connsiteX38" fmla="*/ 39261 w 392361"/>
                  <a:gd name="connsiteY38" fmla="*/ 266433 h 369164"/>
                  <a:gd name="connsiteX39" fmla="*/ 10652 w 392361"/>
                  <a:gd name="connsiteY39" fmla="*/ 242428 h 369164"/>
                  <a:gd name="connsiteX40" fmla="*/ 27752 w 392361"/>
                  <a:gd name="connsiteY40" fmla="*/ 197211 h 369164"/>
                  <a:gd name="connsiteX41" fmla="*/ 36302 w 392361"/>
                  <a:gd name="connsiteY41" fmla="*/ 248511 h 369164"/>
                  <a:gd name="connsiteX42" fmla="*/ 24299 w 392361"/>
                  <a:gd name="connsiteY42" fmla="*/ 235769 h 369164"/>
                  <a:gd name="connsiteX43" fmla="*/ 20517 w 392361"/>
                  <a:gd name="connsiteY43" fmla="*/ 213160 h 369164"/>
                  <a:gd name="connsiteX44" fmla="*/ 27752 w 392361"/>
                  <a:gd name="connsiteY44" fmla="*/ 197211 h 369164"/>
                  <a:gd name="connsiteX45" fmla="*/ 151563 w 392361"/>
                  <a:gd name="connsiteY45" fmla="*/ 354318 h 369164"/>
                  <a:gd name="connsiteX46" fmla="*/ 96152 w 392361"/>
                  <a:gd name="connsiteY46" fmla="*/ 363526 h 369164"/>
                  <a:gd name="connsiteX47" fmla="*/ 55868 w 392361"/>
                  <a:gd name="connsiteY47" fmla="*/ 334669 h 369164"/>
                  <a:gd name="connsiteX48" fmla="*/ 44852 w 392361"/>
                  <a:gd name="connsiteY48" fmla="*/ 268407 h 369164"/>
                  <a:gd name="connsiteX49" fmla="*/ 41974 w 392361"/>
                  <a:gd name="connsiteY49" fmla="*/ 251060 h 369164"/>
                  <a:gd name="connsiteX50" fmla="*/ 32273 w 392361"/>
                  <a:gd name="connsiteY50" fmla="*/ 192854 h 369164"/>
                  <a:gd name="connsiteX51" fmla="*/ 29396 w 392361"/>
                  <a:gd name="connsiteY51" fmla="*/ 175507 h 369164"/>
                  <a:gd name="connsiteX52" fmla="*/ 18380 w 392361"/>
                  <a:gd name="connsiteY52" fmla="*/ 109162 h 369164"/>
                  <a:gd name="connsiteX53" fmla="*/ 47154 w 392361"/>
                  <a:gd name="connsiteY53" fmla="*/ 68879 h 369164"/>
                  <a:gd name="connsiteX54" fmla="*/ 102565 w 392361"/>
                  <a:gd name="connsiteY54" fmla="*/ 59671 h 369164"/>
                  <a:gd name="connsiteX55" fmla="*/ 104373 w 392361"/>
                  <a:gd name="connsiteY55" fmla="*/ 70605 h 369164"/>
                  <a:gd name="connsiteX56" fmla="*/ 149754 w 392361"/>
                  <a:gd name="connsiteY56" fmla="*/ 343384 h 369164"/>
                  <a:gd name="connsiteX57" fmla="*/ 151563 w 392361"/>
                  <a:gd name="connsiteY57" fmla="*/ 354318 h 369164"/>
                  <a:gd name="connsiteX58" fmla="*/ 116623 w 392361"/>
                  <a:gd name="connsiteY58" fmla="*/ 111958 h 369164"/>
                  <a:gd name="connsiteX59" fmla="*/ 162826 w 392361"/>
                  <a:gd name="connsiteY59" fmla="*/ 104312 h 369164"/>
                  <a:gd name="connsiteX60" fmla="*/ 165539 w 392361"/>
                  <a:gd name="connsiteY60" fmla="*/ 120672 h 369164"/>
                  <a:gd name="connsiteX61" fmla="*/ 119336 w 392361"/>
                  <a:gd name="connsiteY61" fmla="*/ 128318 h 369164"/>
                  <a:gd name="connsiteX62" fmla="*/ 116623 w 392361"/>
                  <a:gd name="connsiteY62" fmla="*/ 111958 h 369164"/>
                  <a:gd name="connsiteX63" fmla="*/ 145232 w 392361"/>
                  <a:gd name="connsiteY63" fmla="*/ 283945 h 369164"/>
                  <a:gd name="connsiteX64" fmla="*/ 191435 w 392361"/>
                  <a:gd name="connsiteY64" fmla="*/ 276299 h 369164"/>
                  <a:gd name="connsiteX65" fmla="*/ 194148 w 392361"/>
                  <a:gd name="connsiteY65" fmla="*/ 292659 h 369164"/>
                  <a:gd name="connsiteX66" fmla="*/ 147945 w 392361"/>
                  <a:gd name="connsiteY66" fmla="*/ 300305 h 369164"/>
                  <a:gd name="connsiteX67" fmla="*/ 145232 w 392361"/>
                  <a:gd name="connsiteY67" fmla="*/ 283945 h 369164"/>
                  <a:gd name="connsiteX68" fmla="*/ 308998 w 392361"/>
                  <a:gd name="connsiteY68" fmla="*/ 346754 h 369164"/>
                  <a:gd name="connsiteX69" fmla="*/ 278333 w 392361"/>
                  <a:gd name="connsiteY69" fmla="*/ 332861 h 369164"/>
                  <a:gd name="connsiteX70" fmla="*/ 277018 w 392361"/>
                  <a:gd name="connsiteY70" fmla="*/ 324968 h 369164"/>
                  <a:gd name="connsiteX71" fmla="*/ 305463 w 392361"/>
                  <a:gd name="connsiteY71" fmla="*/ 320282 h 369164"/>
                  <a:gd name="connsiteX72" fmla="*/ 309820 w 392361"/>
                  <a:gd name="connsiteY72" fmla="*/ 346754 h 369164"/>
                  <a:gd name="connsiteX73" fmla="*/ 308998 w 392361"/>
                  <a:gd name="connsiteY73" fmla="*/ 346754 h 369164"/>
                  <a:gd name="connsiteX74" fmla="*/ 386935 w 392361"/>
                  <a:gd name="connsiteY74" fmla="*/ 322584 h 369164"/>
                  <a:gd name="connsiteX75" fmla="*/ 372055 w 392361"/>
                  <a:gd name="connsiteY75" fmla="*/ 336231 h 369164"/>
                  <a:gd name="connsiteX76" fmla="*/ 314917 w 392361"/>
                  <a:gd name="connsiteY76" fmla="*/ 345686 h 369164"/>
                  <a:gd name="connsiteX77" fmla="*/ 310560 w 392361"/>
                  <a:gd name="connsiteY77" fmla="*/ 319213 h 369164"/>
                  <a:gd name="connsiteX78" fmla="*/ 358407 w 392361"/>
                  <a:gd name="connsiteY78" fmla="*/ 311239 h 369164"/>
                  <a:gd name="connsiteX79" fmla="*/ 362025 w 392361"/>
                  <a:gd name="connsiteY79" fmla="*/ 310417 h 369164"/>
                  <a:gd name="connsiteX80" fmla="*/ 362929 w 392361"/>
                  <a:gd name="connsiteY80" fmla="*/ 310088 h 369164"/>
                  <a:gd name="connsiteX81" fmla="*/ 365560 w 392361"/>
                  <a:gd name="connsiteY81" fmla="*/ 309101 h 369164"/>
                  <a:gd name="connsiteX82" fmla="*/ 366382 w 392361"/>
                  <a:gd name="connsiteY82" fmla="*/ 308772 h 369164"/>
                  <a:gd name="connsiteX83" fmla="*/ 369259 w 392361"/>
                  <a:gd name="connsiteY83" fmla="*/ 307211 h 369164"/>
                  <a:gd name="connsiteX84" fmla="*/ 369506 w 392361"/>
                  <a:gd name="connsiteY84" fmla="*/ 307046 h 369164"/>
                  <a:gd name="connsiteX85" fmla="*/ 375507 w 392361"/>
                  <a:gd name="connsiteY85" fmla="*/ 302360 h 369164"/>
                  <a:gd name="connsiteX86" fmla="*/ 375507 w 392361"/>
                  <a:gd name="connsiteY86" fmla="*/ 302360 h 369164"/>
                  <a:gd name="connsiteX87" fmla="*/ 377974 w 392361"/>
                  <a:gd name="connsiteY87" fmla="*/ 299647 h 369164"/>
                  <a:gd name="connsiteX88" fmla="*/ 378138 w 392361"/>
                  <a:gd name="connsiteY88" fmla="*/ 299483 h 369164"/>
                  <a:gd name="connsiteX89" fmla="*/ 382002 w 392361"/>
                  <a:gd name="connsiteY89" fmla="*/ 292988 h 369164"/>
                  <a:gd name="connsiteX90" fmla="*/ 386935 w 392361"/>
                  <a:gd name="connsiteY90" fmla="*/ 322584 h 369164"/>
                  <a:gd name="connsiteX91" fmla="*/ 342952 w 392361"/>
                  <a:gd name="connsiteY91" fmla="*/ 58191 h 369164"/>
                  <a:gd name="connsiteX92" fmla="*/ 343363 w 392361"/>
                  <a:gd name="connsiteY92" fmla="*/ 60164 h 369164"/>
                  <a:gd name="connsiteX93" fmla="*/ 379207 w 392361"/>
                  <a:gd name="connsiteY93" fmla="*/ 275970 h 369164"/>
                  <a:gd name="connsiteX94" fmla="*/ 379454 w 392361"/>
                  <a:gd name="connsiteY94" fmla="*/ 278190 h 369164"/>
                  <a:gd name="connsiteX95" fmla="*/ 379536 w 392361"/>
                  <a:gd name="connsiteY95" fmla="*/ 279916 h 369164"/>
                  <a:gd name="connsiteX96" fmla="*/ 379536 w 392361"/>
                  <a:gd name="connsiteY96" fmla="*/ 280821 h 369164"/>
                  <a:gd name="connsiteX97" fmla="*/ 379454 w 392361"/>
                  <a:gd name="connsiteY97" fmla="*/ 282383 h 369164"/>
                  <a:gd name="connsiteX98" fmla="*/ 379371 w 392361"/>
                  <a:gd name="connsiteY98" fmla="*/ 283369 h 369164"/>
                  <a:gd name="connsiteX99" fmla="*/ 379125 w 392361"/>
                  <a:gd name="connsiteY99" fmla="*/ 284849 h 369164"/>
                  <a:gd name="connsiteX100" fmla="*/ 378960 w 392361"/>
                  <a:gd name="connsiteY100" fmla="*/ 285835 h 369164"/>
                  <a:gd name="connsiteX101" fmla="*/ 378549 w 392361"/>
                  <a:gd name="connsiteY101" fmla="*/ 287315 h 369164"/>
                  <a:gd name="connsiteX102" fmla="*/ 378303 w 392361"/>
                  <a:gd name="connsiteY102" fmla="*/ 288220 h 369164"/>
                  <a:gd name="connsiteX103" fmla="*/ 377727 w 392361"/>
                  <a:gd name="connsiteY103" fmla="*/ 289782 h 369164"/>
                  <a:gd name="connsiteX104" fmla="*/ 377398 w 392361"/>
                  <a:gd name="connsiteY104" fmla="*/ 290522 h 369164"/>
                  <a:gd name="connsiteX105" fmla="*/ 376658 w 392361"/>
                  <a:gd name="connsiteY105" fmla="*/ 292084 h 369164"/>
                  <a:gd name="connsiteX106" fmla="*/ 376412 w 392361"/>
                  <a:gd name="connsiteY106" fmla="*/ 292659 h 369164"/>
                  <a:gd name="connsiteX107" fmla="*/ 375425 w 392361"/>
                  <a:gd name="connsiteY107" fmla="*/ 294303 h 369164"/>
                  <a:gd name="connsiteX108" fmla="*/ 375179 w 392361"/>
                  <a:gd name="connsiteY108" fmla="*/ 294714 h 369164"/>
                  <a:gd name="connsiteX109" fmla="*/ 374028 w 392361"/>
                  <a:gd name="connsiteY109" fmla="*/ 296359 h 369164"/>
                  <a:gd name="connsiteX110" fmla="*/ 373863 w 392361"/>
                  <a:gd name="connsiteY110" fmla="*/ 296605 h 369164"/>
                  <a:gd name="connsiteX111" fmla="*/ 372466 w 392361"/>
                  <a:gd name="connsiteY111" fmla="*/ 298249 h 369164"/>
                  <a:gd name="connsiteX112" fmla="*/ 372301 w 392361"/>
                  <a:gd name="connsiteY112" fmla="*/ 298414 h 369164"/>
                  <a:gd name="connsiteX113" fmla="*/ 370739 w 392361"/>
                  <a:gd name="connsiteY113" fmla="*/ 299976 h 369164"/>
                  <a:gd name="connsiteX114" fmla="*/ 370575 w 392361"/>
                  <a:gd name="connsiteY114" fmla="*/ 300140 h 369164"/>
                  <a:gd name="connsiteX115" fmla="*/ 368848 w 392361"/>
                  <a:gd name="connsiteY115" fmla="*/ 301538 h 369164"/>
                  <a:gd name="connsiteX116" fmla="*/ 368602 w 392361"/>
                  <a:gd name="connsiteY116" fmla="*/ 301702 h 369164"/>
                  <a:gd name="connsiteX117" fmla="*/ 366793 w 392361"/>
                  <a:gd name="connsiteY117" fmla="*/ 302936 h 369164"/>
                  <a:gd name="connsiteX118" fmla="*/ 366464 w 392361"/>
                  <a:gd name="connsiteY118" fmla="*/ 303100 h 369164"/>
                  <a:gd name="connsiteX119" fmla="*/ 364656 w 392361"/>
                  <a:gd name="connsiteY119" fmla="*/ 304086 h 369164"/>
                  <a:gd name="connsiteX120" fmla="*/ 364080 w 392361"/>
                  <a:gd name="connsiteY120" fmla="*/ 304333 h 369164"/>
                  <a:gd name="connsiteX121" fmla="*/ 362436 w 392361"/>
                  <a:gd name="connsiteY121" fmla="*/ 305073 h 369164"/>
                  <a:gd name="connsiteX122" fmla="*/ 361367 w 392361"/>
                  <a:gd name="connsiteY122" fmla="*/ 305402 h 369164"/>
                  <a:gd name="connsiteX123" fmla="*/ 360052 w 392361"/>
                  <a:gd name="connsiteY123" fmla="*/ 305813 h 369164"/>
                  <a:gd name="connsiteX124" fmla="*/ 357503 w 392361"/>
                  <a:gd name="connsiteY124" fmla="*/ 306388 h 369164"/>
                  <a:gd name="connsiteX125" fmla="*/ 273483 w 392361"/>
                  <a:gd name="connsiteY125" fmla="*/ 320364 h 369164"/>
                  <a:gd name="connsiteX126" fmla="*/ 154358 w 392361"/>
                  <a:gd name="connsiteY126" fmla="*/ 340177 h 369164"/>
                  <a:gd name="connsiteX127" fmla="*/ 148603 w 392361"/>
                  <a:gd name="connsiteY127" fmla="*/ 305731 h 369164"/>
                  <a:gd name="connsiteX128" fmla="*/ 197355 w 392361"/>
                  <a:gd name="connsiteY128" fmla="*/ 297592 h 369164"/>
                  <a:gd name="connsiteX129" fmla="*/ 199492 w 392361"/>
                  <a:gd name="connsiteY129" fmla="*/ 294632 h 369164"/>
                  <a:gd name="connsiteX130" fmla="*/ 195875 w 392361"/>
                  <a:gd name="connsiteY130" fmla="*/ 273093 h 369164"/>
                  <a:gd name="connsiteX131" fmla="*/ 192915 w 392361"/>
                  <a:gd name="connsiteY131" fmla="*/ 270955 h 369164"/>
                  <a:gd name="connsiteX132" fmla="*/ 144164 w 392361"/>
                  <a:gd name="connsiteY132" fmla="*/ 279094 h 369164"/>
                  <a:gd name="connsiteX133" fmla="*/ 119993 w 392361"/>
                  <a:gd name="connsiteY133" fmla="*/ 133744 h 369164"/>
                  <a:gd name="connsiteX134" fmla="*/ 168745 w 392361"/>
                  <a:gd name="connsiteY134" fmla="*/ 125605 h 369164"/>
                  <a:gd name="connsiteX135" fmla="*/ 170882 w 392361"/>
                  <a:gd name="connsiteY135" fmla="*/ 122645 h 369164"/>
                  <a:gd name="connsiteX136" fmla="*/ 167265 w 392361"/>
                  <a:gd name="connsiteY136" fmla="*/ 101106 h 369164"/>
                  <a:gd name="connsiteX137" fmla="*/ 164306 w 392361"/>
                  <a:gd name="connsiteY137" fmla="*/ 98968 h 369164"/>
                  <a:gd name="connsiteX138" fmla="*/ 115554 w 392361"/>
                  <a:gd name="connsiteY138" fmla="*/ 107107 h 369164"/>
                  <a:gd name="connsiteX139" fmla="*/ 109799 w 392361"/>
                  <a:gd name="connsiteY139" fmla="*/ 72660 h 369164"/>
                  <a:gd name="connsiteX140" fmla="*/ 228924 w 392361"/>
                  <a:gd name="connsiteY140" fmla="*/ 52847 h 369164"/>
                  <a:gd name="connsiteX141" fmla="*/ 312944 w 392361"/>
                  <a:gd name="connsiteY141" fmla="*/ 38871 h 369164"/>
                  <a:gd name="connsiteX142" fmla="*/ 315493 w 392361"/>
                  <a:gd name="connsiteY142" fmla="*/ 38543 h 369164"/>
                  <a:gd name="connsiteX143" fmla="*/ 342952 w 392361"/>
                  <a:gd name="connsiteY143" fmla="*/ 58191 h 369164"/>
                  <a:gd name="connsiteX144" fmla="*/ 317137 w 392361"/>
                  <a:gd name="connsiteY144" fmla="*/ 5493 h 369164"/>
                  <a:gd name="connsiteX145" fmla="*/ 335635 w 392361"/>
                  <a:gd name="connsiteY145" fmla="*/ 13632 h 369164"/>
                  <a:gd name="connsiteX146" fmla="*/ 340567 w 392361"/>
                  <a:gd name="connsiteY146" fmla="*/ 43146 h 369164"/>
                  <a:gd name="connsiteX147" fmla="*/ 340074 w 392361"/>
                  <a:gd name="connsiteY147" fmla="*/ 42735 h 369164"/>
                  <a:gd name="connsiteX148" fmla="*/ 338266 w 392361"/>
                  <a:gd name="connsiteY148" fmla="*/ 41009 h 369164"/>
                  <a:gd name="connsiteX149" fmla="*/ 337526 w 392361"/>
                  <a:gd name="connsiteY149" fmla="*/ 40351 h 369164"/>
                  <a:gd name="connsiteX150" fmla="*/ 334730 w 392361"/>
                  <a:gd name="connsiteY150" fmla="*/ 38296 h 369164"/>
                  <a:gd name="connsiteX151" fmla="*/ 334566 w 392361"/>
                  <a:gd name="connsiteY151" fmla="*/ 38214 h 369164"/>
                  <a:gd name="connsiteX152" fmla="*/ 331771 w 392361"/>
                  <a:gd name="connsiteY152" fmla="*/ 36569 h 369164"/>
                  <a:gd name="connsiteX153" fmla="*/ 330867 w 392361"/>
                  <a:gd name="connsiteY153" fmla="*/ 36158 h 369164"/>
                  <a:gd name="connsiteX154" fmla="*/ 328482 w 392361"/>
                  <a:gd name="connsiteY154" fmla="*/ 35172 h 369164"/>
                  <a:gd name="connsiteX155" fmla="*/ 327496 w 392361"/>
                  <a:gd name="connsiteY155" fmla="*/ 34843 h 369164"/>
                  <a:gd name="connsiteX156" fmla="*/ 324125 w 392361"/>
                  <a:gd name="connsiteY156" fmla="*/ 33856 h 369164"/>
                  <a:gd name="connsiteX157" fmla="*/ 324043 w 392361"/>
                  <a:gd name="connsiteY157" fmla="*/ 33856 h 369164"/>
                  <a:gd name="connsiteX158" fmla="*/ 320672 w 392361"/>
                  <a:gd name="connsiteY158" fmla="*/ 33363 h 369164"/>
                  <a:gd name="connsiteX159" fmla="*/ 319604 w 392361"/>
                  <a:gd name="connsiteY159" fmla="*/ 33281 h 369164"/>
                  <a:gd name="connsiteX160" fmla="*/ 316973 w 392361"/>
                  <a:gd name="connsiteY160" fmla="*/ 33199 h 369164"/>
                  <a:gd name="connsiteX161" fmla="*/ 315904 w 392361"/>
                  <a:gd name="connsiteY161" fmla="*/ 33199 h 369164"/>
                  <a:gd name="connsiteX162" fmla="*/ 312287 w 392361"/>
                  <a:gd name="connsiteY162" fmla="*/ 33528 h 369164"/>
                  <a:gd name="connsiteX163" fmla="*/ 264439 w 392361"/>
                  <a:gd name="connsiteY163" fmla="*/ 41502 h 369164"/>
                  <a:gd name="connsiteX164" fmla="*/ 260082 w 392361"/>
                  <a:gd name="connsiteY164" fmla="*/ 15030 h 369164"/>
                  <a:gd name="connsiteX165" fmla="*/ 317137 w 392361"/>
                  <a:gd name="connsiteY165" fmla="*/ 5493 h 369164"/>
                  <a:gd name="connsiteX166" fmla="*/ 254821 w 392361"/>
                  <a:gd name="connsiteY166" fmla="*/ 15852 h 369164"/>
                  <a:gd name="connsiteX167" fmla="*/ 259178 w 392361"/>
                  <a:gd name="connsiteY167" fmla="*/ 42324 h 369164"/>
                  <a:gd name="connsiteX168" fmla="*/ 230733 w 392361"/>
                  <a:gd name="connsiteY168" fmla="*/ 47010 h 369164"/>
                  <a:gd name="connsiteX169" fmla="*/ 229417 w 392361"/>
                  <a:gd name="connsiteY169" fmla="*/ 39118 h 369164"/>
                  <a:gd name="connsiteX170" fmla="*/ 253916 w 392361"/>
                  <a:gd name="connsiteY170" fmla="*/ 16017 h 369164"/>
                  <a:gd name="connsiteX171" fmla="*/ 254821 w 392361"/>
                  <a:gd name="connsiteY171" fmla="*/ 15852 h 369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92361" h="369164">
                    <a:moveTo>
                      <a:pt x="224402" y="39940"/>
                    </a:moveTo>
                    <a:lnTo>
                      <a:pt x="225718" y="47833"/>
                    </a:lnTo>
                    <a:lnTo>
                      <a:pt x="109224" y="67152"/>
                    </a:lnTo>
                    <a:lnTo>
                      <a:pt x="107415" y="56218"/>
                    </a:lnTo>
                    <a:cubicBezTo>
                      <a:pt x="107168" y="54820"/>
                      <a:pt x="105853" y="53834"/>
                      <a:pt x="104455" y="54081"/>
                    </a:cubicBezTo>
                    <a:lnTo>
                      <a:pt x="46496" y="63699"/>
                    </a:lnTo>
                    <a:cubicBezTo>
                      <a:pt x="24628" y="67317"/>
                      <a:pt x="9747" y="88116"/>
                      <a:pt x="13447" y="109985"/>
                    </a:cubicBezTo>
                    <a:lnTo>
                      <a:pt x="24052" y="174028"/>
                    </a:lnTo>
                    <a:cubicBezTo>
                      <a:pt x="7939" y="178878"/>
                      <a:pt x="-2338" y="195156"/>
                      <a:pt x="458" y="212009"/>
                    </a:cubicBezTo>
                    <a:lnTo>
                      <a:pt x="5637" y="243168"/>
                    </a:lnTo>
                    <a:cubicBezTo>
                      <a:pt x="8432" y="260103"/>
                      <a:pt x="23395" y="272106"/>
                      <a:pt x="40248" y="271531"/>
                    </a:cubicBezTo>
                    <a:lnTo>
                      <a:pt x="50853" y="335491"/>
                    </a:lnTo>
                    <a:cubicBezTo>
                      <a:pt x="54471" y="357360"/>
                      <a:pt x="75270" y="372240"/>
                      <a:pt x="97139" y="368623"/>
                    </a:cubicBezTo>
                    <a:lnTo>
                      <a:pt x="155098" y="359004"/>
                    </a:lnTo>
                    <a:cubicBezTo>
                      <a:pt x="156495" y="358757"/>
                      <a:pt x="157482" y="357442"/>
                      <a:pt x="157235" y="356044"/>
                    </a:cubicBezTo>
                    <a:lnTo>
                      <a:pt x="155427" y="345110"/>
                    </a:lnTo>
                    <a:lnTo>
                      <a:pt x="271921" y="325790"/>
                    </a:lnTo>
                    <a:lnTo>
                      <a:pt x="273236" y="333683"/>
                    </a:lnTo>
                    <a:cubicBezTo>
                      <a:pt x="275374" y="346754"/>
                      <a:pt x="291816" y="354893"/>
                      <a:pt x="309903" y="351934"/>
                    </a:cubicBezTo>
                    <a:lnTo>
                      <a:pt x="373041" y="341411"/>
                    </a:lnTo>
                    <a:cubicBezTo>
                      <a:pt x="385044" y="339438"/>
                      <a:pt x="393676" y="330559"/>
                      <a:pt x="392196" y="321762"/>
                    </a:cubicBezTo>
                    <a:lnTo>
                      <a:pt x="384797" y="277450"/>
                    </a:lnTo>
                    <a:cubicBezTo>
                      <a:pt x="384797" y="277285"/>
                      <a:pt x="384715" y="277203"/>
                      <a:pt x="384633" y="277039"/>
                    </a:cubicBezTo>
                    <a:cubicBezTo>
                      <a:pt x="384551" y="276381"/>
                      <a:pt x="384551" y="275806"/>
                      <a:pt x="384386" y="275148"/>
                    </a:cubicBezTo>
                    <a:lnTo>
                      <a:pt x="348542" y="59342"/>
                    </a:lnTo>
                    <a:cubicBezTo>
                      <a:pt x="348460" y="58684"/>
                      <a:pt x="348295" y="58109"/>
                      <a:pt x="348131" y="57533"/>
                    </a:cubicBezTo>
                    <a:cubicBezTo>
                      <a:pt x="348131" y="57369"/>
                      <a:pt x="348131" y="57287"/>
                      <a:pt x="348131" y="57122"/>
                    </a:cubicBezTo>
                    <a:lnTo>
                      <a:pt x="340732" y="12810"/>
                    </a:lnTo>
                    <a:cubicBezTo>
                      <a:pt x="339252" y="4014"/>
                      <a:pt x="328318" y="-1577"/>
                      <a:pt x="316233" y="396"/>
                    </a:cubicBezTo>
                    <a:lnTo>
                      <a:pt x="253094" y="10919"/>
                    </a:lnTo>
                    <a:cubicBezTo>
                      <a:pt x="235172" y="13879"/>
                      <a:pt x="222183" y="26868"/>
                      <a:pt x="224402" y="39940"/>
                    </a:cubicBezTo>
                    <a:close/>
                    <a:moveTo>
                      <a:pt x="10652" y="242428"/>
                    </a:moveTo>
                    <a:lnTo>
                      <a:pt x="5472" y="211269"/>
                    </a:lnTo>
                    <a:cubicBezTo>
                      <a:pt x="3171" y="197211"/>
                      <a:pt x="11474" y="183646"/>
                      <a:pt x="24792" y="179289"/>
                    </a:cubicBezTo>
                    <a:lnTo>
                      <a:pt x="26848" y="191785"/>
                    </a:lnTo>
                    <a:cubicBezTo>
                      <a:pt x="18626" y="195814"/>
                      <a:pt x="13858" y="204775"/>
                      <a:pt x="15420" y="213982"/>
                    </a:cubicBezTo>
                    <a:lnTo>
                      <a:pt x="19202" y="236591"/>
                    </a:lnTo>
                    <a:cubicBezTo>
                      <a:pt x="20764" y="245798"/>
                      <a:pt x="28163" y="252786"/>
                      <a:pt x="37206" y="253937"/>
                    </a:cubicBezTo>
                    <a:lnTo>
                      <a:pt x="39261" y="266433"/>
                    </a:lnTo>
                    <a:cubicBezTo>
                      <a:pt x="25285" y="266598"/>
                      <a:pt x="13036" y="256486"/>
                      <a:pt x="10652" y="242428"/>
                    </a:cubicBezTo>
                    <a:close/>
                    <a:moveTo>
                      <a:pt x="27752" y="197211"/>
                    </a:moveTo>
                    <a:lnTo>
                      <a:pt x="36302" y="248511"/>
                    </a:lnTo>
                    <a:cubicBezTo>
                      <a:pt x="30218" y="247114"/>
                      <a:pt x="25368" y="242181"/>
                      <a:pt x="24299" y="235769"/>
                    </a:cubicBezTo>
                    <a:lnTo>
                      <a:pt x="20517" y="213160"/>
                    </a:lnTo>
                    <a:cubicBezTo>
                      <a:pt x="19448" y="206748"/>
                      <a:pt x="22408" y="200500"/>
                      <a:pt x="27752" y="197211"/>
                    </a:cubicBezTo>
                    <a:close/>
                    <a:moveTo>
                      <a:pt x="151563" y="354318"/>
                    </a:moveTo>
                    <a:lnTo>
                      <a:pt x="96152" y="363526"/>
                    </a:lnTo>
                    <a:cubicBezTo>
                      <a:pt x="77079" y="366650"/>
                      <a:pt x="59075" y="353742"/>
                      <a:pt x="55868" y="334669"/>
                    </a:cubicBezTo>
                    <a:lnTo>
                      <a:pt x="44852" y="268407"/>
                    </a:lnTo>
                    <a:lnTo>
                      <a:pt x="41974" y="251060"/>
                    </a:lnTo>
                    <a:lnTo>
                      <a:pt x="32273" y="192854"/>
                    </a:lnTo>
                    <a:lnTo>
                      <a:pt x="29396" y="175507"/>
                    </a:lnTo>
                    <a:lnTo>
                      <a:pt x="18380" y="109162"/>
                    </a:lnTo>
                    <a:cubicBezTo>
                      <a:pt x="15256" y="90089"/>
                      <a:pt x="28163" y="72085"/>
                      <a:pt x="47154" y="68879"/>
                    </a:cubicBezTo>
                    <a:lnTo>
                      <a:pt x="102565" y="59671"/>
                    </a:lnTo>
                    <a:lnTo>
                      <a:pt x="104373" y="70605"/>
                    </a:lnTo>
                    <a:lnTo>
                      <a:pt x="149754" y="343384"/>
                    </a:lnTo>
                    <a:lnTo>
                      <a:pt x="151563" y="354318"/>
                    </a:lnTo>
                    <a:close/>
                    <a:moveTo>
                      <a:pt x="116623" y="111958"/>
                    </a:moveTo>
                    <a:lnTo>
                      <a:pt x="162826" y="104312"/>
                    </a:lnTo>
                    <a:lnTo>
                      <a:pt x="165539" y="120672"/>
                    </a:lnTo>
                    <a:lnTo>
                      <a:pt x="119336" y="128318"/>
                    </a:lnTo>
                    <a:lnTo>
                      <a:pt x="116623" y="111958"/>
                    </a:lnTo>
                    <a:close/>
                    <a:moveTo>
                      <a:pt x="145232" y="283945"/>
                    </a:moveTo>
                    <a:lnTo>
                      <a:pt x="191435" y="276299"/>
                    </a:lnTo>
                    <a:lnTo>
                      <a:pt x="194148" y="292659"/>
                    </a:lnTo>
                    <a:lnTo>
                      <a:pt x="147945" y="300305"/>
                    </a:lnTo>
                    <a:lnTo>
                      <a:pt x="145232" y="283945"/>
                    </a:lnTo>
                    <a:close/>
                    <a:moveTo>
                      <a:pt x="308998" y="346754"/>
                    </a:moveTo>
                    <a:cubicBezTo>
                      <a:pt x="293789" y="349303"/>
                      <a:pt x="280060" y="343055"/>
                      <a:pt x="278333" y="332861"/>
                    </a:cubicBezTo>
                    <a:lnTo>
                      <a:pt x="277018" y="324968"/>
                    </a:lnTo>
                    <a:lnTo>
                      <a:pt x="305463" y="320282"/>
                    </a:lnTo>
                    <a:lnTo>
                      <a:pt x="309820" y="346754"/>
                    </a:lnTo>
                    <a:lnTo>
                      <a:pt x="308998" y="346754"/>
                    </a:lnTo>
                    <a:close/>
                    <a:moveTo>
                      <a:pt x="386935" y="322584"/>
                    </a:moveTo>
                    <a:cubicBezTo>
                      <a:pt x="387921" y="328503"/>
                      <a:pt x="381098" y="334751"/>
                      <a:pt x="372055" y="336231"/>
                    </a:cubicBezTo>
                    <a:lnTo>
                      <a:pt x="314917" y="345686"/>
                    </a:lnTo>
                    <a:lnTo>
                      <a:pt x="310560" y="319213"/>
                    </a:lnTo>
                    <a:lnTo>
                      <a:pt x="358407" y="311239"/>
                    </a:lnTo>
                    <a:cubicBezTo>
                      <a:pt x="359641" y="310992"/>
                      <a:pt x="360874" y="310746"/>
                      <a:pt x="362025" y="310417"/>
                    </a:cubicBezTo>
                    <a:cubicBezTo>
                      <a:pt x="362354" y="310335"/>
                      <a:pt x="362600" y="310252"/>
                      <a:pt x="362929" y="310088"/>
                    </a:cubicBezTo>
                    <a:cubicBezTo>
                      <a:pt x="363833" y="309759"/>
                      <a:pt x="364738" y="309430"/>
                      <a:pt x="365560" y="309101"/>
                    </a:cubicBezTo>
                    <a:cubicBezTo>
                      <a:pt x="365806" y="309019"/>
                      <a:pt x="366053" y="308855"/>
                      <a:pt x="366382" y="308772"/>
                    </a:cubicBezTo>
                    <a:cubicBezTo>
                      <a:pt x="367369" y="308279"/>
                      <a:pt x="368355" y="307786"/>
                      <a:pt x="369259" y="307211"/>
                    </a:cubicBezTo>
                    <a:cubicBezTo>
                      <a:pt x="369342" y="307128"/>
                      <a:pt x="369424" y="307128"/>
                      <a:pt x="369506" y="307046"/>
                    </a:cubicBezTo>
                    <a:cubicBezTo>
                      <a:pt x="371726" y="305731"/>
                      <a:pt x="373699" y="304169"/>
                      <a:pt x="375507" y="302360"/>
                    </a:cubicBezTo>
                    <a:cubicBezTo>
                      <a:pt x="375507" y="302360"/>
                      <a:pt x="375507" y="302360"/>
                      <a:pt x="375507" y="302360"/>
                    </a:cubicBezTo>
                    <a:cubicBezTo>
                      <a:pt x="376412" y="301456"/>
                      <a:pt x="377152" y="300551"/>
                      <a:pt x="377974" y="299647"/>
                    </a:cubicBezTo>
                    <a:cubicBezTo>
                      <a:pt x="378056" y="299565"/>
                      <a:pt x="378056" y="299565"/>
                      <a:pt x="378138" y="299483"/>
                    </a:cubicBezTo>
                    <a:cubicBezTo>
                      <a:pt x="379700" y="297510"/>
                      <a:pt x="381016" y="295290"/>
                      <a:pt x="382002" y="292988"/>
                    </a:cubicBezTo>
                    <a:lnTo>
                      <a:pt x="386935" y="322584"/>
                    </a:lnTo>
                    <a:close/>
                    <a:moveTo>
                      <a:pt x="342952" y="58191"/>
                    </a:moveTo>
                    <a:cubicBezTo>
                      <a:pt x="343116" y="58849"/>
                      <a:pt x="343280" y="59507"/>
                      <a:pt x="343363" y="60164"/>
                    </a:cubicBezTo>
                    <a:lnTo>
                      <a:pt x="379207" y="275970"/>
                    </a:lnTo>
                    <a:cubicBezTo>
                      <a:pt x="379289" y="276710"/>
                      <a:pt x="379371" y="277450"/>
                      <a:pt x="379454" y="278190"/>
                    </a:cubicBezTo>
                    <a:cubicBezTo>
                      <a:pt x="379536" y="278765"/>
                      <a:pt x="379536" y="279341"/>
                      <a:pt x="379536" y="279916"/>
                    </a:cubicBezTo>
                    <a:cubicBezTo>
                      <a:pt x="379536" y="280245"/>
                      <a:pt x="379536" y="280492"/>
                      <a:pt x="379536" y="280821"/>
                    </a:cubicBezTo>
                    <a:cubicBezTo>
                      <a:pt x="379536" y="281314"/>
                      <a:pt x="379454" y="281889"/>
                      <a:pt x="379454" y="282383"/>
                    </a:cubicBezTo>
                    <a:cubicBezTo>
                      <a:pt x="379454" y="282711"/>
                      <a:pt x="379371" y="283040"/>
                      <a:pt x="379371" y="283369"/>
                    </a:cubicBezTo>
                    <a:cubicBezTo>
                      <a:pt x="379289" y="283862"/>
                      <a:pt x="379207" y="284356"/>
                      <a:pt x="379125" y="284849"/>
                    </a:cubicBezTo>
                    <a:cubicBezTo>
                      <a:pt x="379043" y="285178"/>
                      <a:pt x="379043" y="285507"/>
                      <a:pt x="378960" y="285835"/>
                    </a:cubicBezTo>
                    <a:cubicBezTo>
                      <a:pt x="378878" y="286329"/>
                      <a:pt x="378714" y="286822"/>
                      <a:pt x="378549" y="287315"/>
                    </a:cubicBezTo>
                    <a:cubicBezTo>
                      <a:pt x="378467" y="287644"/>
                      <a:pt x="378385" y="287891"/>
                      <a:pt x="378303" y="288220"/>
                    </a:cubicBezTo>
                    <a:cubicBezTo>
                      <a:pt x="378138" y="288713"/>
                      <a:pt x="377974" y="289206"/>
                      <a:pt x="377727" y="289782"/>
                    </a:cubicBezTo>
                    <a:cubicBezTo>
                      <a:pt x="377645" y="290028"/>
                      <a:pt x="377563" y="290275"/>
                      <a:pt x="377398" y="290522"/>
                    </a:cubicBezTo>
                    <a:cubicBezTo>
                      <a:pt x="377152" y="291097"/>
                      <a:pt x="376905" y="291590"/>
                      <a:pt x="376658" y="292084"/>
                    </a:cubicBezTo>
                    <a:cubicBezTo>
                      <a:pt x="376576" y="292248"/>
                      <a:pt x="376494" y="292412"/>
                      <a:pt x="376412" y="292659"/>
                    </a:cubicBezTo>
                    <a:cubicBezTo>
                      <a:pt x="376083" y="293234"/>
                      <a:pt x="375836" y="293728"/>
                      <a:pt x="375425" y="294303"/>
                    </a:cubicBezTo>
                    <a:cubicBezTo>
                      <a:pt x="375343" y="294468"/>
                      <a:pt x="375261" y="294550"/>
                      <a:pt x="375179" y="294714"/>
                    </a:cubicBezTo>
                    <a:cubicBezTo>
                      <a:pt x="374768" y="295290"/>
                      <a:pt x="374439" y="295865"/>
                      <a:pt x="374028" y="296359"/>
                    </a:cubicBezTo>
                    <a:cubicBezTo>
                      <a:pt x="373945" y="296441"/>
                      <a:pt x="373863" y="296523"/>
                      <a:pt x="373863" y="296605"/>
                    </a:cubicBezTo>
                    <a:cubicBezTo>
                      <a:pt x="373452" y="297181"/>
                      <a:pt x="372959" y="297674"/>
                      <a:pt x="372466" y="298249"/>
                    </a:cubicBezTo>
                    <a:cubicBezTo>
                      <a:pt x="372383" y="298332"/>
                      <a:pt x="372383" y="298332"/>
                      <a:pt x="372301" y="298414"/>
                    </a:cubicBezTo>
                    <a:cubicBezTo>
                      <a:pt x="371808" y="298907"/>
                      <a:pt x="371315" y="299483"/>
                      <a:pt x="370739" y="299976"/>
                    </a:cubicBezTo>
                    <a:cubicBezTo>
                      <a:pt x="370657" y="300058"/>
                      <a:pt x="370657" y="300058"/>
                      <a:pt x="370575" y="300140"/>
                    </a:cubicBezTo>
                    <a:cubicBezTo>
                      <a:pt x="369999" y="300634"/>
                      <a:pt x="369424" y="301127"/>
                      <a:pt x="368848" y="301538"/>
                    </a:cubicBezTo>
                    <a:cubicBezTo>
                      <a:pt x="368766" y="301620"/>
                      <a:pt x="368684" y="301620"/>
                      <a:pt x="368602" y="301702"/>
                    </a:cubicBezTo>
                    <a:cubicBezTo>
                      <a:pt x="368026" y="302113"/>
                      <a:pt x="367451" y="302524"/>
                      <a:pt x="366793" y="302936"/>
                    </a:cubicBezTo>
                    <a:cubicBezTo>
                      <a:pt x="366711" y="303018"/>
                      <a:pt x="366546" y="303100"/>
                      <a:pt x="366464" y="303100"/>
                    </a:cubicBezTo>
                    <a:cubicBezTo>
                      <a:pt x="365889" y="303429"/>
                      <a:pt x="365313" y="303758"/>
                      <a:pt x="364656" y="304086"/>
                    </a:cubicBezTo>
                    <a:cubicBezTo>
                      <a:pt x="364491" y="304169"/>
                      <a:pt x="364244" y="304251"/>
                      <a:pt x="364080" y="304333"/>
                    </a:cubicBezTo>
                    <a:cubicBezTo>
                      <a:pt x="363505" y="304580"/>
                      <a:pt x="363011" y="304826"/>
                      <a:pt x="362436" y="305073"/>
                    </a:cubicBezTo>
                    <a:cubicBezTo>
                      <a:pt x="362107" y="305237"/>
                      <a:pt x="361696" y="305320"/>
                      <a:pt x="361367" y="305402"/>
                    </a:cubicBezTo>
                    <a:cubicBezTo>
                      <a:pt x="360956" y="305566"/>
                      <a:pt x="360463" y="305731"/>
                      <a:pt x="360052" y="305813"/>
                    </a:cubicBezTo>
                    <a:cubicBezTo>
                      <a:pt x="359230" y="306060"/>
                      <a:pt x="358407" y="306224"/>
                      <a:pt x="357503" y="306388"/>
                    </a:cubicBezTo>
                    <a:lnTo>
                      <a:pt x="273483" y="320364"/>
                    </a:lnTo>
                    <a:lnTo>
                      <a:pt x="154358" y="340177"/>
                    </a:lnTo>
                    <a:lnTo>
                      <a:pt x="148603" y="305731"/>
                    </a:lnTo>
                    <a:lnTo>
                      <a:pt x="197355" y="297592"/>
                    </a:lnTo>
                    <a:cubicBezTo>
                      <a:pt x="198752" y="297345"/>
                      <a:pt x="199739" y="296030"/>
                      <a:pt x="199492" y="294632"/>
                    </a:cubicBezTo>
                    <a:lnTo>
                      <a:pt x="195875" y="273093"/>
                    </a:lnTo>
                    <a:cubicBezTo>
                      <a:pt x="195628" y="271695"/>
                      <a:pt x="194313" y="270709"/>
                      <a:pt x="192915" y="270955"/>
                    </a:cubicBezTo>
                    <a:lnTo>
                      <a:pt x="144164" y="279094"/>
                    </a:lnTo>
                    <a:lnTo>
                      <a:pt x="119993" y="133744"/>
                    </a:lnTo>
                    <a:lnTo>
                      <a:pt x="168745" y="125605"/>
                    </a:lnTo>
                    <a:cubicBezTo>
                      <a:pt x="170143" y="125358"/>
                      <a:pt x="171129" y="124043"/>
                      <a:pt x="170882" y="122645"/>
                    </a:cubicBezTo>
                    <a:lnTo>
                      <a:pt x="167265" y="101106"/>
                    </a:lnTo>
                    <a:cubicBezTo>
                      <a:pt x="167019" y="99708"/>
                      <a:pt x="165703" y="98722"/>
                      <a:pt x="164306" y="98968"/>
                    </a:cubicBezTo>
                    <a:lnTo>
                      <a:pt x="115554" y="107107"/>
                    </a:lnTo>
                    <a:lnTo>
                      <a:pt x="109799" y="72660"/>
                    </a:lnTo>
                    <a:lnTo>
                      <a:pt x="228924" y="52847"/>
                    </a:lnTo>
                    <a:lnTo>
                      <a:pt x="312944" y="38871"/>
                    </a:lnTo>
                    <a:cubicBezTo>
                      <a:pt x="313766" y="38707"/>
                      <a:pt x="314589" y="38625"/>
                      <a:pt x="315493" y="38543"/>
                    </a:cubicBezTo>
                    <a:cubicBezTo>
                      <a:pt x="328154" y="37474"/>
                      <a:pt x="339910" y="45777"/>
                      <a:pt x="342952" y="58191"/>
                    </a:cubicBezTo>
                    <a:close/>
                    <a:moveTo>
                      <a:pt x="317137" y="5493"/>
                    </a:moveTo>
                    <a:cubicBezTo>
                      <a:pt x="326180" y="4014"/>
                      <a:pt x="334648" y="7713"/>
                      <a:pt x="335635" y="13632"/>
                    </a:cubicBezTo>
                    <a:lnTo>
                      <a:pt x="340567" y="43146"/>
                    </a:lnTo>
                    <a:cubicBezTo>
                      <a:pt x="340403" y="42982"/>
                      <a:pt x="340239" y="42900"/>
                      <a:pt x="340074" y="42735"/>
                    </a:cubicBezTo>
                    <a:cubicBezTo>
                      <a:pt x="339499" y="42160"/>
                      <a:pt x="338841" y="41502"/>
                      <a:pt x="338266" y="41009"/>
                    </a:cubicBezTo>
                    <a:cubicBezTo>
                      <a:pt x="338019" y="40762"/>
                      <a:pt x="337772" y="40598"/>
                      <a:pt x="337526" y="40351"/>
                    </a:cubicBezTo>
                    <a:cubicBezTo>
                      <a:pt x="336621" y="39611"/>
                      <a:pt x="335717" y="38954"/>
                      <a:pt x="334730" y="38296"/>
                    </a:cubicBezTo>
                    <a:cubicBezTo>
                      <a:pt x="334648" y="38296"/>
                      <a:pt x="334648" y="38214"/>
                      <a:pt x="334566" y="38214"/>
                    </a:cubicBezTo>
                    <a:cubicBezTo>
                      <a:pt x="333662" y="37638"/>
                      <a:pt x="332675" y="37063"/>
                      <a:pt x="331771" y="36569"/>
                    </a:cubicBezTo>
                    <a:cubicBezTo>
                      <a:pt x="331442" y="36405"/>
                      <a:pt x="331113" y="36241"/>
                      <a:pt x="330867" y="36158"/>
                    </a:cubicBezTo>
                    <a:cubicBezTo>
                      <a:pt x="330127" y="35830"/>
                      <a:pt x="329304" y="35501"/>
                      <a:pt x="328482" y="35172"/>
                    </a:cubicBezTo>
                    <a:cubicBezTo>
                      <a:pt x="328154" y="35090"/>
                      <a:pt x="327825" y="34925"/>
                      <a:pt x="327496" y="34843"/>
                    </a:cubicBezTo>
                    <a:cubicBezTo>
                      <a:pt x="326427" y="34432"/>
                      <a:pt x="325276" y="34103"/>
                      <a:pt x="324125" y="33856"/>
                    </a:cubicBezTo>
                    <a:cubicBezTo>
                      <a:pt x="324125" y="33856"/>
                      <a:pt x="324043" y="33856"/>
                      <a:pt x="324043" y="33856"/>
                    </a:cubicBezTo>
                    <a:cubicBezTo>
                      <a:pt x="322974" y="33610"/>
                      <a:pt x="321823" y="33445"/>
                      <a:pt x="320672" y="33363"/>
                    </a:cubicBezTo>
                    <a:cubicBezTo>
                      <a:pt x="320343" y="33363"/>
                      <a:pt x="319932" y="33281"/>
                      <a:pt x="319604" y="33281"/>
                    </a:cubicBezTo>
                    <a:cubicBezTo>
                      <a:pt x="318699" y="33199"/>
                      <a:pt x="317877" y="33199"/>
                      <a:pt x="316973" y="33199"/>
                    </a:cubicBezTo>
                    <a:cubicBezTo>
                      <a:pt x="316644" y="33199"/>
                      <a:pt x="316233" y="33199"/>
                      <a:pt x="315904" y="33199"/>
                    </a:cubicBezTo>
                    <a:cubicBezTo>
                      <a:pt x="314671" y="33281"/>
                      <a:pt x="313520" y="33363"/>
                      <a:pt x="312287" y="33528"/>
                    </a:cubicBezTo>
                    <a:lnTo>
                      <a:pt x="264439" y="41502"/>
                    </a:lnTo>
                    <a:lnTo>
                      <a:pt x="260082" y="15030"/>
                    </a:lnTo>
                    <a:lnTo>
                      <a:pt x="317137" y="5493"/>
                    </a:lnTo>
                    <a:close/>
                    <a:moveTo>
                      <a:pt x="254821" y="15852"/>
                    </a:moveTo>
                    <a:lnTo>
                      <a:pt x="259178" y="42324"/>
                    </a:lnTo>
                    <a:lnTo>
                      <a:pt x="230733" y="47010"/>
                    </a:lnTo>
                    <a:lnTo>
                      <a:pt x="229417" y="39118"/>
                    </a:lnTo>
                    <a:cubicBezTo>
                      <a:pt x="227691" y="28924"/>
                      <a:pt x="238707" y="18565"/>
                      <a:pt x="253916" y="16017"/>
                    </a:cubicBezTo>
                    <a:lnTo>
                      <a:pt x="254821" y="15852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B59414CC-ECCD-4793-AB7E-C215B1ED813C}"/>
                  </a:ext>
                </a:extLst>
              </p:cNvPr>
              <p:cNvSpPr/>
              <p:nvPr/>
            </p:nvSpPr>
            <p:spPr>
              <a:xfrm>
                <a:off x="338407" y="947461"/>
                <a:ext cx="18408" cy="7392"/>
              </a:xfrm>
              <a:custGeom>
                <a:avLst/>
                <a:gdLst>
                  <a:gd name="connsiteX0" fmla="*/ 18371 w 18408"/>
                  <a:gd name="connsiteY0" fmla="*/ 2175 h 7392"/>
                  <a:gd name="connsiteX1" fmla="*/ 15411 w 18408"/>
                  <a:gd name="connsiteY1" fmla="*/ 38 h 7392"/>
                  <a:gd name="connsiteX2" fmla="*/ 2175 w 18408"/>
                  <a:gd name="connsiteY2" fmla="*/ 2258 h 7392"/>
                  <a:gd name="connsiteX3" fmla="*/ 38 w 18408"/>
                  <a:gd name="connsiteY3" fmla="*/ 5217 h 7392"/>
                  <a:gd name="connsiteX4" fmla="*/ 2997 w 18408"/>
                  <a:gd name="connsiteY4" fmla="*/ 7355 h 7392"/>
                  <a:gd name="connsiteX5" fmla="*/ 16234 w 18408"/>
                  <a:gd name="connsiteY5" fmla="*/ 5135 h 7392"/>
                  <a:gd name="connsiteX6" fmla="*/ 18371 w 18408"/>
                  <a:gd name="connsiteY6" fmla="*/ 2175 h 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08" h="7392">
                    <a:moveTo>
                      <a:pt x="18371" y="2175"/>
                    </a:moveTo>
                    <a:cubicBezTo>
                      <a:pt x="18124" y="778"/>
                      <a:pt x="16809" y="-209"/>
                      <a:pt x="15411" y="38"/>
                    </a:cubicBezTo>
                    <a:lnTo>
                      <a:pt x="2175" y="2258"/>
                    </a:lnTo>
                    <a:cubicBezTo>
                      <a:pt x="778" y="2504"/>
                      <a:pt x="-209" y="3820"/>
                      <a:pt x="38" y="5217"/>
                    </a:cubicBezTo>
                    <a:cubicBezTo>
                      <a:pt x="284" y="6615"/>
                      <a:pt x="1600" y="7601"/>
                      <a:pt x="2997" y="7355"/>
                    </a:cubicBezTo>
                    <a:lnTo>
                      <a:pt x="16234" y="5135"/>
                    </a:lnTo>
                    <a:cubicBezTo>
                      <a:pt x="17631" y="4888"/>
                      <a:pt x="18618" y="3573"/>
                      <a:pt x="18371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A98F2782-75BA-4F39-98E9-A7AEFF6A8210}"/>
                  </a:ext>
                </a:extLst>
              </p:cNvPr>
              <p:cNvSpPr/>
              <p:nvPr/>
            </p:nvSpPr>
            <p:spPr>
              <a:xfrm>
                <a:off x="299356" y="1291846"/>
                <a:ext cx="11832" cy="6241"/>
              </a:xfrm>
              <a:custGeom>
                <a:avLst/>
                <a:gdLst>
                  <a:gd name="connsiteX0" fmla="*/ 11794 w 11832"/>
                  <a:gd name="connsiteY0" fmla="*/ 2175 h 6241"/>
                  <a:gd name="connsiteX1" fmla="*/ 8835 w 11832"/>
                  <a:gd name="connsiteY1" fmla="*/ 38 h 6241"/>
                  <a:gd name="connsiteX2" fmla="*/ 2175 w 11832"/>
                  <a:gd name="connsiteY2" fmla="*/ 1107 h 6241"/>
                  <a:gd name="connsiteX3" fmla="*/ 38 w 11832"/>
                  <a:gd name="connsiteY3" fmla="*/ 4066 h 6241"/>
                  <a:gd name="connsiteX4" fmla="*/ 2997 w 11832"/>
                  <a:gd name="connsiteY4" fmla="*/ 6204 h 6241"/>
                  <a:gd name="connsiteX5" fmla="*/ 9657 w 11832"/>
                  <a:gd name="connsiteY5" fmla="*/ 5135 h 6241"/>
                  <a:gd name="connsiteX6" fmla="*/ 11794 w 11832"/>
                  <a:gd name="connsiteY6" fmla="*/ 2175 h 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32" h="6241">
                    <a:moveTo>
                      <a:pt x="11794" y="2175"/>
                    </a:moveTo>
                    <a:cubicBezTo>
                      <a:pt x="11548" y="778"/>
                      <a:pt x="10232" y="-209"/>
                      <a:pt x="8835" y="38"/>
                    </a:cubicBezTo>
                    <a:lnTo>
                      <a:pt x="2175" y="1107"/>
                    </a:lnTo>
                    <a:cubicBezTo>
                      <a:pt x="778" y="1353"/>
                      <a:pt x="-209" y="2669"/>
                      <a:pt x="38" y="4066"/>
                    </a:cubicBezTo>
                    <a:cubicBezTo>
                      <a:pt x="284" y="5464"/>
                      <a:pt x="1600" y="6450"/>
                      <a:pt x="2997" y="6204"/>
                    </a:cubicBezTo>
                    <a:lnTo>
                      <a:pt x="9657" y="5135"/>
                    </a:lnTo>
                    <a:cubicBezTo>
                      <a:pt x="11054" y="4971"/>
                      <a:pt x="12041" y="3573"/>
                      <a:pt x="11794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ED108371-AE1C-4067-ACFB-A4C4762EF47E}"/>
                  </a:ext>
                </a:extLst>
              </p:cNvPr>
              <p:cNvSpPr/>
              <p:nvPr/>
            </p:nvSpPr>
            <p:spPr>
              <a:xfrm>
                <a:off x="251591" y="1295382"/>
                <a:ext cx="38386" cy="10680"/>
              </a:xfrm>
              <a:custGeom>
                <a:avLst/>
                <a:gdLst>
                  <a:gd name="connsiteX0" fmla="*/ 38349 w 38386"/>
                  <a:gd name="connsiteY0" fmla="*/ 2175 h 10680"/>
                  <a:gd name="connsiteX1" fmla="*/ 35389 w 38386"/>
                  <a:gd name="connsiteY1" fmla="*/ 38 h 10680"/>
                  <a:gd name="connsiteX2" fmla="*/ 2175 w 38386"/>
                  <a:gd name="connsiteY2" fmla="*/ 5546 h 10680"/>
                  <a:gd name="connsiteX3" fmla="*/ 38 w 38386"/>
                  <a:gd name="connsiteY3" fmla="*/ 8506 h 10680"/>
                  <a:gd name="connsiteX4" fmla="*/ 2997 w 38386"/>
                  <a:gd name="connsiteY4" fmla="*/ 10643 h 10680"/>
                  <a:gd name="connsiteX5" fmla="*/ 36211 w 38386"/>
                  <a:gd name="connsiteY5" fmla="*/ 5135 h 10680"/>
                  <a:gd name="connsiteX6" fmla="*/ 38349 w 38386"/>
                  <a:gd name="connsiteY6" fmla="*/ 2175 h 1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86" h="10680">
                    <a:moveTo>
                      <a:pt x="38349" y="2175"/>
                    </a:moveTo>
                    <a:cubicBezTo>
                      <a:pt x="38102" y="778"/>
                      <a:pt x="36787" y="-209"/>
                      <a:pt x="35389" y="38"/>
                    </a:cubicBezTo>
                    <a:lnTo>
                      <a:pt x="2175" y="5546"/>
                    </a:lnTo>
                    <a:cubicBezTo>
                      <a:pt x="778" y="5793"/>
                      <a:pt x="-209" y="7108"/>
                      <a:pt x="38" y="8506"/>
                    </a:cubicBezTo>
                    <a:cubicBezTo>
                      <a:pt x="285" y="9903"/>
                      <a:pt x="1600" y="10890"/>
                      <a:pt x="2997" y="10643"/>
                    </a:cubicBezTo>
                    <a:lnTo>
                      <a:pt x="36211" y="5135"/>
                    </a:lnTo>
                    <a:cubicBezTo>
                      <a:pt x="37609" y="4888"/>
                      <a:pt x="38595" y="3573"/>
                      <a:pt x="38349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D5D8BF8C-1CBA-4941-B9D5-C50AE5069BC6}"/>
                  </a:ext>
                </a:extLst>
              </p:cNvPr>
              <p:cNvSpPr/>
              <p:nvPr/>
            </p:nvSpPr>
            <p:spPr>
              <a:xfrm>
                <a:off x="273953" y="952723"/>
                <a:ext cx="50964" cy="12818"/>
              </a:xfrm>
              <a:custGeom>
                <a:avLst/>
                <a:gdLst>
                  <a:gd name="connsiteX0" fmla="*/ 50927 w 50964"/>
                  <a:gd name="connsiteY0" fmla="*/ 2175 h 12818"/>
                  <a:gd name="connsiteX1" fmla="*/ 47967 w 50964"/>
                  <a:gd name="connsiteY1" fmla="*/ 38 h 12818"/>
                  <a:gd name="connsiteX2" fmla="*/ 2175 w 50964"/>
                  <a:gd name="connsiteY2" fmla="*/ 7684 h 12818"/>
                  <a:gd name="connsiteX3" fmla="*/ 38 w 50964"/>
                  <a:gd name="connsiteY3" fmla="*/ 10643 h 12818"/>
                  <a:gd name="connsiteX4" fmla="*/ 2997 w 50964"/>
                  <a:gd name="connsiteY4" fmla="*/ 12781 h 12818"/>
                  <a:gd name="connsiteX5" fmla="*/ 48789 w 50964"/>
                  <a:gd name="connsiteY5" fmla="*/ 5135 h 12818"/>
                  <a:gd name="connsiteX6" fmla="*/ 50927 w 50964"/>
                  <a:gd name="connsiteY6" fmla="*/ 2175 h 1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64" h="12818">
                    <a:moveTo>
                      <a:pt x="50927" y="2175"/>
                    </a:moveTo>
                    <a:cubicBezTo>
                      <a:pt x="50680" y="778"/>
                      <a:pt x="49365" y="-209"/>
                      <a:pt x="47967" y="38"/>
                    </a:cubicBezTo>
                    <a:lnTo>
                      <a:pt x="2175" y="7684"/>
                    </a:lnTo>
                    <a:cubicBezTo>
                      <a:pt x="778" y="7930"/>
                      <a:pt x="-209" y="9246"/>
                      <a:pt x="38" y="10643"/>
                    </a:cubicBezTo>
                    <a:cubicBezTo>
                      <a:pt x="284" y="12041"/>
                      <a:pt x="1600" y="13027"/>
                      <a:pt x="2997" y="12781"/>
                    </a:cubicBezTo>
                    <a:lnTo>
                      <a:pt x="48789" y="5135"/>
                    </a:lnTo>
                    <a:cubicBezTo>
                      <a:pt x="50187" y="4971"/>
                      <a:pt x="51174" y="3573"/>
                      <a:pt x="50927" y="217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FAE12959-F8BC-4D2C-96FC-C705334F6DCA}"/>
                  </a:ext>
                </a:extLst>
              </p:cNvPr>
              <p:cNvSpPr/>
              <p:nvPr/>
            </p:nvSpPr>
            <p:spPr>
              <a:xfrm>
                <a:off x="259566" y="938829"/>
                <a:ext cx="50964" cy="12818"/>
              </a:xfrm>
              <a:custGeom>
                <a:avLst/>
                <a:gdLst>
                  <a:gd name="connsiteX0" fmla="*/ 38 w 50964"/>
                  <a:gd name="connsiteY0" fmla="*/ 10643 h 12818"/>
                  <a:gd name="connsiteX1" fmla="*/ 2997 w 50964"/>
                  <a:gd name="connsiteY1" fmla="*/ 12781 h 12818"/>
                  <a:gd name="connsiteX2" fmla="*/ 48789 w 50964"/>
                  <a:gd name="connsiteY2" fmla="*/ 5135 h 12818"/>
                  <a:gd name="connsiteX3" fmla="*/ 50927 w 50964"/>
                  <a:gd name="connsiteY3" fmla="*/ 2175 h 12818"/>
                  <a:gd name="connsiteX4" fmla="*/ 47967 w 50964"/>
                  <a:gd name="connsiteY4" fmla="*/ 38 h 12818"/>
                  <a:gd name="connsiteX5" fmla="*/ 2175 w 50964"/>
                  <a:gd name="connsiteY5" fmla="*/ 7684 h 12818"/>
                  <a:gd name="connsiteX6" fmla="*/ 38 w 50964"/>
                  <a:gd name="connsiteY6" fmla="*/ 10643 h 1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64" h="12818">
                    <a:moveTo>
                      <a:pt x="38" y="10643"/>
                    </a:moveTo>
                    <a:cubicBezTo>
                      <a:pt x="284" y="12041"/>
                      <a:pt x="1600" y="13027"/>
                      <a:pt x="2997" y="12781"/>
                    </a:cubicBezTo>
                    <a:lnTo>
                      <a:pt x="48789" y="5135"/>
                    </a:lnTo>
                    <a:cubicBezTo>
                      <a:pt x="50187" y="4888"/>
                      <a:pt x="51174" y="3573"/>
                      <a:pt x="50927" y="2175"/>
                    </a:cubicBezTo>
                    <a:cubicBezTo>
                      <a:pt x="50680" y="778"/>
                      <a:pt x="49365" y="-209"/>
                      <a:pt x="47967" y="38"/>
                    </a:cubicBezTo>
                    <a:lnTo>
                      <a:pt x="2175" y="7684"/>
                    </a:lnTo>
                    <a:cubicBezTo>
                      <a:pt x="778" y="7930"/>
                      <a:pt x="-209" y="9246"/>
                      <a:pt x="38" y="1064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3881124" y="709553"/>
              <a:ext cx="374963" cy="417864"/>
              <a:chOff x="3881124" y="709553"/>
              <a:chExt cx="374963" cy="417864"/>
            </a:xfrm>
            <a:grpFill/>
          </p:grpSpPr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E1E7309D-DADC-4D0A-BC7D-CA53884B4CD0}"/>
                  </a:ext>
                </a:extLst>
              </p:cNvPr>
              <p:cNvSpPr/>
              <p:nvPr/>
            </p:nvSpPr>
            <p:spPr>
              <a:xfrm>
                <a:off x="3937238" y="860477"/>
                <a:ext cx="318849" cy="266940"/>
              </a:xfrm>
              <a:custGeom>
                <a:avLst/>
                <a:gdLst>
                  <a:gd name="connsiteX0" fmla="*/ 138799 w 318849"/>
                  <a:gd name="connsiteY0" fmla="*/ 62359 h 266940"/>
                  <a:gd name="connsiteX1" fmla="*/ 55519 w 318849"/>
                  <a:gd name="connsiteY1" fmla="*/ 34653 h 266940"/>
                  <a:gd name="connsiteX2" fmla="*/ 57327 w 318849"/>
                  <a:gd name="connsiteY2" fmla="*/ 29310 h 266940"/>
                  <a:gd name="connsiteX3" fmla="*/ 46886 w 318849"/>
                  <a:gd name="connsiteY3" fmla="*/ 8428 h 266940"/>
                  <a:gd name="connsiteX4" fmla="*/ 26005 w 318849"/>
                  <a:gd name="connsiteY4" fmla="*/ 18869 h 266940"/>
                  <a:gd name="connsiteX5" fmla="*/ 848 w 318849"/>
                  <a:gd name="connsiteY5" fmla="*/ 94503 h 266940"/>
                  <a:gd name="connsiteX6" fmla="*/ 11289 w 318849"/>
                  <a:gd name="connsiteY6" fmla="*/ 115385 h 266940"/>
                  <a:gd name="connsiteX7" fmla="*/ 32170 w 318849"/>
                  <a:gd name="connsiteY7" fmla="*/ 104944 h 266940"/>
                  <a:gd name="connsiteX8" fmla="*/ 33979 w 318849"/>
                  <a:gd name="connsiteY8" fmla="*/ 99601 h 266940"/>
                  <a:gd name="connsiteX9" fmla="*/ 117260 w 318849"/>
                  <a:gd name="connsiteY9" fmla="*/ 127306 h 266940"/>
                  <a:gd name="connsiteX10" fmla="*/ 174726 w 318849"/>
                  <a:gd name="connsiteY10" fmla="*/ 242074 h 266940"/>
                  <a:gd name="connsiteX11" fmla="*/ 218216 w 318849"/>
                  <a:gd name="connsiteY11" fmla="*/ 266819 h 266940"/>
                  <a:gd name="connsiteX12" fmla="*/ 257677 w 318849"/>
                  <a:gd name="connsiteY12" fmla="*/ 236154 h 266940"/>
                  <a:gd name="connsiteX13" fmla="*/ 316459 w 318849"/>
                  <a:gd name="connsiteY13" fmla="*/ 59317 h 266940"/>
                  <a:gd name="connsiteX14" fmla="*/ 303223 w 318849"/>
                  <a:gd name="connsiteY14" fmla="*/ 11141 h 266940"/>
                  <a:gd name="connsiteX15" fmla="*/ 253567 w 318849"/>
                  <a:gd name="connsiteY15" fmla="*/ 4893 h 266940"/>
                  <a:gd name="connsiteX16" fmla="*/ 138799 w 318849"/>
                  <a:gd name="connsiteY16" fmla="*/ 62359 h 266940"/>
                  <a:gd name="connsiteX17" fmla="*/ 27238 w 318849"/>
                  <a:gd name="connsiteY17" fmla="*/ 103300 h 266940"/>
                  <a:gd name="connsiteX18" fmla="*/ 12933 w 318849"/>
                  <a:gd name="connsiteY18" fmla="*/ 110453 h 266940"/>
                  <a:gd name="connsiteX19" fmla="*/ 5780 w 318849"/>
                  <a:gd name="connsiteY19" fmla="*/ 96148 h 266940"/>
                  <a:gd name="connsiteX20" fmla="*/ 30937 w 318849"/>
                  <a:gd name="connsiteY20" fmla="*/ 20513 h 266940"/>
                  <a:gd name="connsiteX21" fmla="*/ 45242 w 318849"/>
                  <a:gd name="connsiteY21" fmla="*/ 13361 h 266940"/>
                  <a:gd name="connsiteX22" fmla="*/ 52394 w 318849"/>
                  <a:gd name="connsiteY22" fmla="*/ 27665 h 266940"/>
                  <a:gd name="connsiteX23" fmla="*/ 49764 w 318849"/>
                  <a:gd name="connsiteY23" fmla="*/ 35475 h 266940"/>
                  <a:gd name="connsiteX24" fmla="*/ 29786 w 318849"/>
                  <a:gd name="connsiteY24" fmla="*/ 95490 h 266940"/>
                  <a:gd name="connsiteX25" fmla="*/ 27238 w 318849"/>
                  <a:gd name="connsiteY25" fmla="*/ 103300 h 266940"/>
                  <a:gd name="connsiteX26" fmla="*/ 299770 w 318849"/>
                  <a:gd name="connsiteY26" fmla="*/ 15087 h 266940"/>
                  <a:gd name="connsiteX27" fmla="*/ 311444 w 318849"/>
                  <a:gd name="connsiteY27" fmla="*/ 57673 h 266940"/>
                  <a:gd name="connsiteX28" fmla="*/ 252662 w 318849"/>
                  <a:gd name="connsiteY28" fmla="*/ 234510 h 266940"/>
                  <a:gd name="connsiteX29" fmla="*/ 217804 w 318849"/>
                  <a:gd name="connsiteY29" fmla="*/ 261640 h 266940"/>
                  <a:gd name="connsiteX30" fmla="*/ 179329 w 318849"/>
                  <a:gd name="connsiteY30" fmla="*/ 239772 h 266940"/>
                  <a:gd name="connsiteX31" fmla="*/ 121370 w 318849"/>
                  <a:gd name="connsiteY31" fmla="*/ 124018 h 266940"/>
                  <a:gd name="connsiteX32" fmla="*/ 119890 w 318849"/>
                  <a:gd name="connsiteY32" fmla="*/ 122702 h 266940"/>
                  <a:gd name="connsiteX33" fmla="*/ 35623 w 318849"/>
                  <a:gd name="connsiteY33" fmla="*/ 94668 h 266940"/>
                  <a:gd name="connsiteX34" fmla="*/ 38583 w 318849"/>
                  <a:gd name="connsiteY34" fmla="*/ 85871 h 266940"/>
                  <a:gd name="connsiteX35" fmla="*/ 119890 w 318849"/>
                  <a:gd name="connsiteY35" fmla="*/ 112919 h 266940"/>
                  <a:gd name="connsiteX36" fmla="*/ 123179 w 318849"/>
                  <a:gd name="connsiteY36" fmla="*/ 111275 h 266940"/>
                  <a:gd name="connsiteX37" fmla="*/ 121535 w 318849"/>
                  <a:gd name="connsiteY37" fmla="*/ 107986 h 266940"/>
                  <a:gd name="connsiteX38" fmla="*/ 40227 w 318849"/>
                  <a:gd name="connsiteY38" fmla="*/ 80939 h 266940"/>
                  <a:gd name="connsiteX39" fmla="*/ 53956 w 318849"/>
                  <a:gd name="connsiteY39" fmla="*/ 39668 h 266940"/>
                  <a:gd name="connsiteX40" fmla="*/ 138224 w 318849"/>
                  <a:gd name="connsiteY40" fmla="*/ 67702 h 266940"/>
                  <a:gd name="connsiteX41" fmla="*/ 140197 w 318849"/>
                  <a:gd name="connsiteY41" fmla="*/ 67538 h 266940"/>
                  <a:gd name="connsiteX42" fmla="*/ 255951 w 318849"/>
                  <a:gd name="connsiteY42" fmla="*/ 9579 h 266940"/>
                  <a:gd name="connsiteX43" fmla="*/ 299770 w 318849"/>
                  <a:gd name="connsiteY43" fmla="*/ 15087 h 266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8849" h="266940">
                    <a:moveTo>
                      <a:pt x="138799" y="62359"/>
                    </a:moveTo>
                    <a:lnTo>
                      <a:pt x="55519" y="34653"/>
                    </a:lnTo>
                    <a:lnTo>
                      <a:pt x="57327" y="29310"/>
                    </a:lnTo>
                    <a:cubicBezTo>
                      <a:pt x="60205" y="20677"/>
                      <a:pt x="55519" y="11305"/>
                      <a:pt x="46886" y="8428"/>
                    </a:cubicBezTo>
                    <a:cubicBezTo>
                      <a:pt x="38254" y="5550"/>
                      <a:pt x="28882" y="10236"/>
                      <a:pt x="26005" y="18869"/>
                    </a:cubicBezTo>
                    <a:lnTo>
                      <a:pt x="848" y="94503"/>
                    </a:lnTo>
                    <a:cubicBezTo>
                      <a:pt x="-2030" y="103136"/>
                      <a:pt x="2656" y="112508"/>
                      <a:pt x="11289" y="115385"/>
                    </a:cubicBezTo>
                    <a:cubicBezTo>
                      <a:pt x="19921" y="118263"/>
                      <a:pt x="29293" y="113577"/>
                      <a:pt x="32170" y="104944"/>
                    </a:cubicBezTo>
                    <a:lnTo>
                      <a:pt x="33979" y="99601"/>
                    </a:lnTo>
                    <a:lnTo>
                      <a:pt x="117260" y="127306"/>
                    </a:lnTo>
                    <a:lnTo>
                      <a:pt x="174726" y="242074"/>
                    </a:lnTo>
                    <a:cubicBezTo>
                      <a:pt x="183029" y="258680"/>
                      <a:pt x="199718" y="268135"/>
                      <a:pt x="218216" y="266819"/>
                    </a:cubicBezTo>
                    <a:cubicBezTo>
                      <a:pt x="236713" y="265504"/>
                      <a:pt x="251840" y="253748"/>
                      <a:pt x="257677" y="236154"/>
                    </a:cubicBezTo>
                    <a:lnTo>
                      <a:pt x="316459" y="59317"/>
                    </a:lnTo>
                    <a:cubicBezTo>
                      <a:pt x="322295" y="41724"/>
                      <a:pt x="317281" y="23226"/>
                      <a:pt x="303223" y="11141"/>
                    </a:cubicBezTo>
                    <a:cubicBezTo>
                      <a:pt x="289164" y="-1027"/>
                      <a:pt x="270173" y="-3411"/>
                      <a:pt x="253567" y="4893"/>
                    </a:cubicBezTo>
                    <a:lnTo>
                      <a:pt x="138799" y="62359"/>
                    </a:lnTo>
                    <a:close/>
                    <a:moveTo>
                      <a:pt x="27238" y="103300"/>
                    </a:moveTo>
                    <a:cubicBezTo>
                      <a:pt x="25265" y="109219"/>
                      <a:pt x="18852" y="112426"/>
                      <a:pt x="12933" y="110453"/>
                    </a:cubicBezTo>
                    <a:cubicBezTo>
                      <a:pt x="7014" y="108479"/>
                      <a:pt x="3807" y="102067"/>
                      <a:pt x="5780" y="96148"/>
                    </a:cubicBezTo>
                    <a:lnTo>
                      <a:pt x="30937" y="20513"/>
                    </a:lnTo>
                    <a:cubicBezTo>
                      <a:pt x="32910" y="14594"/>
                      <a:pt x="39323" y="11387"/>
                      <a:pt x="45242" y="13361"/>
                    </a:cubicBezTo>
                    <a:cubicBezTo>
                      <a:pt x="51161" y="15334"/>
                      <a:pt x="54367" y="21746"/>
                      <a:pt x="52394" y="27665"/>
                    </a:cubicBezTo>
                    <a:lnTo>
                      <a:pt x="49764" y="35475"/>
                    </a:lnTo>
                    <a:lnTo>
                      <a:pt x="29786" y="95490"/>
                    </a:lnTo>
                    <a:lnTo>
                      <a:pt x="27238" y="103300"/>
                    </a:lnTo>
                    <a:close/>
                    <a:moveTo>
                      <a:pt x="299770" y="15087"/>
                    </a:moveTo>
                    <a:cubicBezTo>
                      <a:pt x="312184" y="25857"/>
                      <a:pt x="316623" y="42135"/>
                      <a:pt x="311444" y="57673"/>
                    </a:cubicBezTo>
                    <a:lnTo>
                      <a:pt x="252662" y="234510"/>
                    </a:lnTo>
                    <a:cubicBezTo>
                      <a:pt x="247483" y="250048"/>
                      <a:pt x="234082" y="260489"/>
                      <a:pt x="217804" y="261640"/>
                    </a:cubicBezTo>
                    <a:cubicBezTo>
                      <a:pt x="201444" y="262791"/>
                      <a:pt x="186728" y="254405"/>
                      <a:pt x="179329" y="239772"/>
                    </a:cubicBezTo>
                    <a:lnTo>
                      <a:pt x="121370" y="124018"/>
                    </a:lnTo>
                    <a:cubicBezTo>
                      <a:pt x="121041" y="123360"/>
                      <a:pt x="120548" y="122949"/>
                      <a:pt x="119890" y="122702"/>
                    </a:cubicBezTo>
                    <a:lnTo>
                      <a:pt x="35623" y="94668"/>
                    </a:lnTo>
                    <a:lnTo>
                      <a:pt x="38583" y="85871"/>
                    </a:lnTo>
                    <a:lnTo>
                      <a:pt x="119890" y="112919"/>
                    </a:lnTo>
                    <a:cubicBezTo>
                      <a:pt x="121288" y="113412"/>
                      <a:pt x="122768" y="112672"/>
                      <a:pt x="123179" y="111275"/>
                    </a:cubicBezTo>
                    <a:cubicBezTo>
                      <a:pt x="123590" y="109877"/>
                      <a:pt x="122932" y="108397"/>
                      <a:pt x="121535" y="107986"/>
                    </a:cubicBezTo>
                    <a:lnTo>
                      <a:pt x="40227" y="80939"/>
                    </a:lnTo>
                    <a:lnTo>
                      <a:pt x="53956" y="39668"/>
                    </a:lnTo>
                    <a:lnTo>
                      <a:pt x="138224" y="67702"/>
                    </a:lnTo>
                    <a:cubicBezTo>
                      <a:pt x="138881" y="67949"/>
                      <a:pt x="139621" y="67867"/>
                      <a:pt x="140197" y="67538"/>
                    </a:cubicBezTo>
                    <a:lnTo>
                      <a:pt x="255951" y="9579"/>
                    </a:lnTo>
                    <a:cubicBezTo>
                      <a:pt x="270584" y="2180"/>
                      <a:pt x="287355" y="4317"/>
                      <a:pt x="299770" y="1508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187D89C2-81FC-4247-90DB-046F3D1BD2A3}"/>
                  </a:ext>
                </a:extLst>
              </p:cNvPr>
              <p:cNvSpPr/>
              <p:nvPr/>
            </p:nvSpPr>
            <p:spPr>
              <a:xfrm>
                <a:off x="4145016" y="978250"/>
                <a:ext cx="32136" cy="32136"/>
              </a:xfrm>
              <a:custGeom>
                <a:avLst/>
                <a:gdLst>
                  <a:gd name="connsiteX0" fmla="*/ 31319 w 32136"/>
                  <a:gd name="connsiteY0" fmla="*/ 21125 h 32136"/>
                  <a:gd name="connsiteX1" fmla="*/ 21125 w 32136"/>
                  <a:gd name="connsiteY1" fmla="*/ 818 h 32136"/>
                  <a:gd name="connsiteX2" fmla="*/ 818 w 32136"/>
                  <a:gd name="connsiteY2" fmla="*/ 11012 h 32136"/>
                  <a:gd name="connsiteX3" fmla="*/ 11012 w 32136"/>
                  <a:gd name="connsiteY3" fmla="*/ 31319 h 32136"/>
                  <a:gd name="connsiteX4" fmla="*/ 31319 w 32136"/>
                  <a:gd name="connsiteY4" fmla="*/ 21125 h 32136"/>
                  <a:gd name="connsiteX5" fmla="*/ 5751 w 32136"/>
                  <a:gd name="connsiteY5" fmla="*/ 12657 h 32136"/>
                  <a:gd name="connsiteX6" fmla="*/ 19480 w 32136"/>
                  <a:gd name="connsiteY6" fmla="*/ 5751 h 32136"/>
                  <a:gd name="connsiteX7" fmla="*/ 26386 w 32136"/>
                  <a:gd name="connsiteY7" fmla="*/ 19480 h 32136"/>
                  <a:gd name="connsiteX8" fmla="*/ 12657 w 32136"/>
                  <a:gd name="connsiteY8" fmla="*/ 26386 h 32136"/>
                  <a:gd name="connsiteX9" fmla="*/ 5751 w 32136"/>
                  <a:gd name="connsiteY9" fmla="*/ 12657 h 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136" h="32136">
                    <a:moveTo>
                      <a:pt x="31319" y="21125"/>
                    </a:moveTo>
                    <a:cubicBezTo>
                      <a:pt x="34114" y="12739"/>
                      <a:pt x="29510" y="3613"/>
                      <a:pt x="21125" y="818"/>
                    </a:cubicBezTo>
                    <a:cubicBezTo>
                      <a:pt x="12739" y="-1977"/>
                      <a:pt x="3613" y="2627"/>
                      <a:pt x="818" y="11012"/>
                    </a:cubicBezTo>
                    <a:cubicBezTo>
                      <a:pt x="-1977" y="19398"/>
                      <a:pt x="2627" y="28524"/>
                      <a:pt x="11012" y="31319"/>
                    </a:cubicBezTo>
                    <a:cubicBezTo>
                      <a:pt x="19398" y="34114"/>
                      <a:pt x="28441" y="29510"/>
                      <a:pt x="31319" y="21125"/>
                    </a:cubicBezTo>
                    <a:close/>
                    <a:moveTo>
                      <a:pt x="5751" y="12657"/>
                    </a:moveTo>
                    <a:cubicBezTo>
                      <a:pt x="7642" y="6984"/>
                      <a:pt x="13808" y="3860"/>
                      <a:pt x="19480" y="5751"/>
                    </a:cubicBezTo>
                    <a:cubicBezTo>
                      <a:pt x="25153" y="7642"/>
                      <a:pt x="28277" y="13808"/>
                      <a:pt x="26386" y="19480"/>
                    </a:cubicBezTo>
                    <a:cubicBezTo>
                      <a:pt x="24495" y="25153"/>
                      <a:pt x="18329" y="28277"/>
                      <a:pt x="12657" y="26386"/>
                    </a:cubicBezTo>
                    <a:cubicBezTo>
                      <a:pt x="6902" y="24495"/>
                      <a:pt x="3860" y="18329"/>
                      <a:pt x="5751" y="1265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8FA16D80-F52F-45B8-B7D8-253E87E4EADB}"/>
                  </a:ext>
                </a:extLst>
              </p:cNvPr>
              <p:cNvSpPr/>
              <p:nvPr/>
            </p:nvSpPr>
            <p:spPr>
              <a:xfrm>
                <a:off x="4104475" y="948150"/>
                <a:ext cx="22539" cy="22539"/>
              </a:xfrm>
              <a:custGeom>
                <a:avLst/>
                <a:gdLst>
                  <a:gd name="connsiteX0" fmla="*/ 21957 w 22539"/>
                  <a:gd name="connsiteY0" fmla="*/ 14805 h 22539"/>
                  <a:gd name="connsiteX1" fmla="*/ 14805 w 22539"/>
                  <a:gd name="connsiteY1" fmla="*/ 582 h 22539"/>
                  <a:gd name="connsiteX2" fmla="*/ 582 w 22539"/>
                  <a:gd name="connsiteY2" fmla="*/ 7734 h 22539"/>
                  <a:gd name="connsiteX3" fmla="*/ 7735 w 22539"/>
                  <a:gd name="connsiteY3" fmla="*/ 21957 h 22539"/>
                  <a:gd name="connsiteX4" fmla="*/ 21957 w 22539"/>
                  <a:gd name="connsiteY4" fmla="*/ 14805 h 22539"/>
                  <a:gd name="connsiteX5" fmla="*/ 5515 w 22539"/>
                  <a:gd name="connsiteY5" fmla="*/ 9379 h 22539"/>
                  <a:gd name="connsiteX6" fmla="*/ 13161 w 22539"/>
                  <a:gd name="connsiteY6" fmla="*/ 5597 h 22539"/>
                  <a:gd name="connsiteX7" fmla="*/ 16942 w 22539"/>
                  <a:gd name="connsiteY7" fmla="*/ 13243 h 22539"/>
                  <a:gd name="connsiteX8" fmla="*/ 9297 w 22539"/>
                  <a:gd name="connsiteY8" fmla="*/ 17024 h 22539"/>
                  <a:gd name="connsiteX9" fmla="*/ 5515 w 22539"/>
                  <a:gd name="connsiteY9" fmla="*/ 9379 h 2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39" h="22539">
                    <a:moveTo>
                      <a:pt x="21957" y="14805"/>
                    </a:moveTo>
                    <a:cubicBezTo>
                      <a:pt x="23930" y="8968"/>
                      <a:pt x="20724" y="2555"/>
                      <a:pt x="14805" y="582"/>
                    </a:cubicBezTo>
                    <a:cubicBezTo>
                      <a:pt x="8968" y="-1391"/>
                      <a:pt x="2555" y="1815"/>
                      <a:pt x="582" y="7734"/>
                    </a:cubicBezTo>
                    <a:cubicBezTo>
                      <a:pt x="-1391" y="13654"/>
                      <a:pt x="1815" y="19984"/>
                      <a:pt x="7735" y="21957"/>
                    </a:cubicBezTo>
                    <a:cubicBezTo>
                      <a:pt x="13571" y="23930"/>
                      <a:pt x="19984" y="20724"/>
                      <a:pt x="21957" y="14805"/>
                    </a:cubicBezTo>
                    <a:close/>
                    <a:moveTo>
                      <a:pt x="5515" y="9379"/>
                    </a:moveTo>
                    <a:cubicBezTo>
                      <a:pt x="6583" y="6255"/>
                      <a:pt x="9954" y="4528"/>
                      <a:pt x="13161" y="5597"/>
                    </a:cubicBezTo>
                    <a:cubicBezTo>
                      <a:pt x="16285" y="6666"/>
                      <a:pt x="18011" y="10036"/>
                      <a:pt x="16942" y="13243"/>
                    </a:cubicBezTo>
                    <a:cubicBezTo>
                      <a:pt x="15873" y="16367"/>
                      <a:pt x="12503" y="18093"/>
                      <a:pt x="9297" y="17024"/>
                    </a:cubicBezTo>
                    <a:cubicBezTo>
                      <a:pt x="6255" y="15956"/>
                      <a:pt x="4528" y="12503"/>
                      <a:pt x="5515" y="937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3ACA5A78-6235-4088-8387-5A4AB2C52F02}"/>
                  </a:ext>
                </a:extLst>
              </p:cNvPr>
              <p:cNvSpPr/>
              <p:nvPr/>
            </p:nvSpPr>
            <p:spPr>
              <a:xfrm>
                <a:off x="3910216" y="898963"/>
                <a:ext cx="33630" cy="23468"/>
              </a:xfrm>
              <a:custGeom>
                <a:avLst/>
                <a:gdLst>
                  <a:gd name="connsiteX0" fmla="*/ 33049 w 33630"/>
                  <a:gd name="connsiteY0" fmla="*/ 15816 h 23468"/>
                  <a:gd name="connsiteX1" fmla="*/ 25896 w 33630"/>
                  <a:gd name="connsiteY1" fmla="*/ 1593 h 23468"/>
                  <a:gd name="connsiteX2" fmla="*/ 246 w 33630"/>
                  <a:gd name="connsiteY2" fmla="*/ 4881 h 23468"/>
                  <a:gd name="connsiteX3" fmla="*/ 18826 w 33630"/>
                  <a:gd name="connsiteY3" fmla="*/ 22886 h 23468"/>
                  <a:gd name="connsiteX4" fmla="*/ 33049 w 33630"/>
                  <a:gd name="connsiteY4" fmla="*/ 15816 h 23468"/>
                  <a:gd name="connsiteX5" fmla="*/ 5179 w 33630"/>
                  <a:gd name="connsiteY5" fmla="*/ 6608 h 23468"/>
                  <a:gd name="connsiteX6" fmla="*/ 24334 w 33630"/>
                  <a:gd name="connsiteY6" fmla="*/ 6526 h 23468"/>
                  <a:gd name="connsiteX7" fmla="*/ 28116 w 33630"/>
                  <a:gd name="connsiteY7" fmla="*/ 14171 h 23468"/>
                  <a:gd name="connsiteX8" fmla="*/ 20470 w 33630"/>
                  <a:gd name="connsiteY8" fmla="*/ 17953 h 23468"/>
                  <a:gd name="connsiteX9" fmla="*/ 5179 w 33630"/>
                  <a:gd name="connsiteY9" fmla="*/ 6608 h 2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30" h="23468">
                    <a:moveTo>
                      <a:pt x="33049" y="15816"/>
                    </a:moveTo>
                    <a:cubicBezTo>
                      <a:pt x="35022" y="9979"/>
                      <a:pt x="31815" y="3566"/>
                      <a:pt x="25896" y="1593"/>
                    </a:cubicBezTo>
                    <a:cubicBezTo>
                      <a:pt x="22772" y="524"/>
                      <a:pt x="2713" y="-2682"/>
                      <a:pt x="246" y="4881"/>
                    </a:cubicBezTo>
                    <a:cubicBezTo>
                      <a:pt x="-2302" y="12445"/>
                      <a:pt x="15702" y="21817"/>
                      <a:pt x="18826" y="22886"/>
                    </a:cubicBezTo>
                    <a:cubicBezTo>
                      <a:pt x="24745" y="24859"/>
                      <a:pt x="31076" y="21653"/>
                      <a:pt x="33049" y="15816"/>
                    </a:cubicBezTo>
                    <a:close/>
                    <a:moveTo>
                      <a:pt x="5179" y="6608"/>
                    </a:moveTo>
                    <a:cubicBezTo>
                      <a:pt x="6741" y="4635"/>
                      <a:pt x="19402" y="4881"/>
                      <a:pt x="24334" y="6526"/>
                    </a:cubicBezTo>
                    <a:cubicBezTo>
                      <a:pt x="27458" y="7594"/>
                      <a:pt x="29185" y="10965"/>
                      <a:pt x="28116" y="14171"/>
                    </a:cubicBezTo>
                    <a:cubicBezTo>
                      <a:pt x="27047" y="17295"/>
                      <a:pt x="23677" y="19022"/>
                      <a:pt x="20470" y="17953"/>
                    </a:cubicBezTo>
                    <a:cubicBezTo>
                      <a:pt x="15538" y="16309"/>
                      <a:pt x="5261" y="8910"/>
                      <a:pt x="5179" y="660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97CFC473-EB5E-4AD2-895F-90FA1B3059F8}"/>
                  </a:ext>
                </a:extLst>
              </p:cNvPr>
              <p:cNvSpPr/>
              <p:nvPr/>
            </p:nvSpPr>
            <p:spPr>
              <a:xfrm>
                <a:off x="4173140" y="906652"/>
                <a:ext cx="67144" cy="191416"/>
              </a:xfrm>
              <a:custGeom>
                <a:avLst/>
                <a:gdLst>
                  <a:gd name="connsiteX0" fmla="*/ 62058 w 67144"/>
                  <a:gd name="connsiteY0" fmla="*/ 1797 h 191416"/>
                  <a:gd name="connsiteX1" fmla="*/ 153 w 67144"/>
                  <a:gd name="connsiteY1" fmla="*/ 188007 h 191416"/>
                  <a:gd name="connsiteX2" fmla="*/ 1797 w 67144"/>
                  <a:gd name="connsiteY2" fmla="*/ 191295 h 191416"/>
                  <a:gd name="connsiteX3" fmla="*/ 5086 w 67144"/>
                  <a:gd name="connsiteY3" fmla="*/ 189651 h 191416"/>
                  <a:gd name="connsiteX4" fmla="*/ 66991 w 67144"/>
                  <a:gd name="connsiteY4" fmla="*/ 3441 h 191416"/>
                  <a:gd name="connsiteX5" fmla="*/ 65347 w 67144"/>
                  <a:gd name="connsiteY5" fmla="*/ 153 h 191416"/>
                  <a:gd name="connsiteX6" fmla="*/ 62058 w 67144"/>
                  <a:gd name="connsiteY6" fmla="*/ 1797 h 19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44" h="191416">
                    <a:moveTo>
                      <a:pt x="62058" y="1797"/>
                    </a:moveTo>
                    <a:lnTo>
                      <a:pt x="153" y="188007"/>
                    </a:lnTo>
                    <a:cubicBezTo>
                      <a:pt x="-340" y="189404"/>
                      <a:pt x="400" y="190884"/>
                      <a:pt x="1797" y="191295"/>
                    </a:cubicBezTo>
                    <a:cubicBezTo>
                      <a:pt x="3195" y="191706"/>
                      <a:pt x="4675" y="191049"/>
                      <a:pt x="5086" y="189651"/>
                    </a:cubicBezTo>
                    <a:lnTo>
                      <a:pt x="66991" y="3441"/>
                    </a:lnTo>
                    <a:cubicBezTo>
                      <a:pt x="67484" y="2044"/>
                      <a:pt x="66744" y="564"/>
                      <a:pt x="65347" y="153"/>
                    </a:cubicBezTo>
                    <a:cubicBezTo>
                      <a:pt x="63949" y="-340"/>
                      <a:pt x="62470" y="400"/>
                      <a:pt x="62058" y="179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51607756-9ADC-4A33-9E2A-879A0B01010C}"/>
                  </a:ext>
                </a:extLst>
              </p:cNvPr>
              <p:cNvSpPr/>
              <p:nvPr/>
            </p:nvSpPr>
            <p:spPr>
              <a:xfrm>
                <a:off x="3881124" y="709553"/>
                <a:ext cx="81613" cy="187868"/>
              </a:xfrm>
              <a:custGeom>
                <a:avLst/>
                <a:gdLst>
                  <a:gd name="connsiteX0" fmla="*/ 49480 w 81613"/>
                  <a:gd name="connsiteY0" fmla="*/ 10631 h 187868"/>
                  <a:gd name="connsiteX1" fmla="*/ 36244 w 81613"/>
                  <a:gd name="connsiteY1" fmla="*/ 50339 h 187868"/>
                  <a:gd name="connsiteX2" fmla="*/ 22021 w 81613"/>
                  <a:gd name="connsiteY2" fmla="*/ 45571 h 187868"/>
                  <a:gd name="connsiteX3" fmla="*/ 18733 w 81613"/>
                  <a:gd name="connsiteY3" fmla="*/ 47215 h 187868"/>
                  <a:gd name="connsiteX4" fmla="*/ 12156 w 81613"/>
                  <a:gd name="connsiteY4" fmla="*/ 66946 h 187868"/>
                  <a:gd name="connsiteX5" fmla="*/ 13800 w 81613"/>
                  <a:gd name="connsiteY5" fmla="*/ 70235 h 187868"/>
                  <a:gd name="connsiteX6" fmla="*/ 28023 w 81613"/>
                  <a:gd name="connsiteY6" fmla="*/ 75003 h 187868"/>
                  <a:gd name="connsiteX7" fmla="*/ 4674 w 81613"/>
                  <a:gd name="connsiteY7" fmla="*/ 145130 h 187868"/>
                  <a:gd name="connsiteX8" fmla="*/ 5168 w 81613"/>
                  <a:gd name="connsiteY8" fmla="*/ 152446 h 187868"/>
                  <a:gd name="connsiteX9" fmla="*/ 8374 w 81613"/>
                  <a:gd name="connsiteY9" fmla="*/ 156064 h 187868"/>
                  <a:gd name="connsiteX10" fmla="*/ 153 w 81613"/>
                  <a:gd name="connsiteY10" fmla="*/ 180727 h 187868"/>
                  <a:gd name="connsiteX11" fmla="*/ 1797 w 81613"/>
                  <a:gd name="connsiteY11" fmla="*/ 184016 h 187868"/>
                  <a:gd name="connsiteX12" fmla="*/ 12978 w 81613"/>
                  <a:gd name="connsiteY12" fmla="*/ 187715 h 187868"/>
                  <a:gd name="connsiteX13" fmla="*/ 16266 w 81613"/>
                  <a:gd name="connsiteY13" fmla="*/ 186071 h 187868"/>
                  <a:gd name="connsiteX14" fmla="*/ 24488 w 81613"/>
                  <a:gd name="connsiteY14" fmla="*/ 161407 h 187868"/>
                  <a:gd name="connsiteX15" fmla="*/ 34024 w 81613"/>
                  <a:gd name="connsiteY15" fmla="*/ 154831 h 187868"/>
                  <a:gd name="connsiteX16" fmla="*/ 57372 w 81613"/>
                  <a:gd name="connsiteY16" fmla="*/ 84704 h 187868"/>
                  <a:gd name="connsiteX17" fmla="*/ 71595 w 81613"/>
                  <a:gd name="connsiteY17" fmla="*/ 89472 h 187868"/>
                  <a:gd name="connsiteX18" fmla="*/ 74883 w 81613"/>
                  <a:gd name="connsiteY18" fmla="*/ 87828 h 187868"/>
                  <a:gd name="connsiteX19" fmla="*/ 81460 w 81613"/>
                  <a:gd name="connsiteY19" fmla="*/ 68097 h 187868"/>
                  <a:gd name="connsiteX20" fmla="*/ 79816 w 81613"/>
                  <a:gd name="connsiteY20" fmla="*/ 64809 h 187868"/>
                  <a:gd name="connsiteX21" fmla="*/ 65593 w 81613"/>
                  <a:gd name="connsiteY21" fmla="*/ 60040 h 187868"/>
                  <a:gd name="connsiteX22" fmla="*/ 78830 w 81613"/>
                  <a:gd name="connsiteY22" fmla="*/ 20332 h 187868"/>
                  <a:gd name="connsiteX23" fmla="*/ 69046 w 81613"/>
                  <a:gd name="connsiteY23" fmla="*/ 766 h 187868"/>
                  <a:gd name="connsiteX24" fmla="*/ 49480 w 81613"/>
                  <a:gd name="connsiteY24" fmla="*/ 10631 h 187868"/>
                  <a:gd name="connsiteX25" fmla="*/ 52439 w 81613"/>
                  <a:gd name="connsiteY25" fmla="*/ 83142 h 187868"/>
                  <a:gd name="connsiteX26" fmla="*/ 29091 w 81613"/>
                  <a:gd name="connsiteY26" fmla="*/ 153269 h 187868"/>
                  <a:gd name="connsiteX27" fmla="*/ 23583 w 81613"/>
                  <a:gd name="connsiteY27" fmla="*/ 156064 h 187868"/>
                  <a:gd name="connsiteX28" fmla="*/ 20295 w 81613"/>
                  <a:gd name="connsiteY28" fmla="*/ 157708 h 187868"/>
                  <a:gd name="connsiteX29" fmla="*/ 12238 w 81613"/>
                  <a:gd name="connsiteY29" fmla="*/ 181960 h 187868"/>
                  <a:gd name="connsiteX30" fmla="*/ 5990 w 81613"/>
                  <a:gd name="connsiteY30" fmla="*/ 179905 h 187868"/>
                  <a:gd name="connsiteX31" fmla="*/ 14047 w 81613"/>
                  <a:gd name="connsiteY31" fmla="*/ 155653 h 187868"/>
                  <a:gd name="connsiteX32" fmla="*/ 12402 w 81613"/>
                  <a:gd name="connsiteY32" fmla="*/ 152364 h 187868"/>
                  <a:gd name="connsiteX33" fmla="*/ 9854 w 81613"/>
                  <a:gd name="connsiteY33" fmla="*/ 150227 h 187868"/>
                  <a:gd name="connsiteX34" fmla="*/ 9607 w 81613"/>
                  <a:gd name="connsiteY34" fmla="*/ 146856 h 187868"/>
                  <a:gd name="connsiteX35" fmla="*/ 32955 w 81613"/>
                  <a:gd name="connsiteY35" fmla="*/ 76729 h 187868"/>
                  <a:gd name="connsiteX36" fmla="*/ 52439 w 81613"/>
                  <a:gd name="connsiteY36" fmla="*/ 83142 h 187868"/>
                  <a:gd name="connsiteX37" fmla="*/ 37066 w 81613"/>
                  <a:gd name="connsiteY37" fmla="*/ 56012 h 187868"/>
                  <a:gd name="connsiteX38" fmla="*/ 37066 w 81613"/>
                  <a:gd name="connsiteY38" fmla="*/ 56012 h 187868"/>
                  <a:gd name="connsiteX39" fmla="*/ 61483 w 81613"/>
                  <a:gd name="connsiteY39" fmla="*/ 64151 h 187868"/>
                  <a:gd name="connsiteX40" fmla="*/ 61483 w 81613"/>
                  <a:gd name="connsiteY40" fmla="*/ 64151 h 187868"/>
                  <a:gd name="connsiteX41" fmla="*/ 75706 w 81613"/>
                  <a:gd name="connsiteY41" fmla="*/ 68837 h 187868"/>
                  <a:gd name="connsiteX42" fmla="*/ 70773 w 81613"/>
                  <a:gd name="connsiteY42" fmla="*/ 83635 h 187868"/>
                  <a:gd name="connsiteX43" fmla="*/ 56550 w 81613"/>
                  <a:gd name="connsiteY43" fmla="*/ 78867 h 187868"/>
                  <a:gd name="connsiteX44" fmla="*/ 32133 w 81613"/>
                  <a:gd name="connsiteY44" fmla="*/ 70728 h 187868"/>
                  <a:gd name="connsiteX45" fmla="*/ 17911 w 81613"/>
                  <a:gd name="connsiteY45" fmla="*/ 65960 h 187868"/>
                  <a:gd name="connsiteX46" fmla="*/ 22843 w 81613"/>
                  <a:gd name="connsiteY46" fmla="*/ 51162 h 187868"/>
                  <a:gd name="connsiteX47" fmla="*/ 37066 w 81613"/>
                  <a:gd name="connsiteY47" fmla="*/ 56012 h 187868"/>
                  <a:gd name="connsiteX48" fmla="*/ 73897 w 81613"/>
                  <a:gd name="connsiteY48" fmla="*/ 18688 h 187868"/>
                  <a:gd name="connsiteX49" fmla="*/ 60661 w 81613"/>
                  <a:gd name="connsiteY49" fmla="*/ 58396 h 187868"/>
                  <a:gd name="connsiteX50" fmla="*/ 41259 w 81613"/>
                  <a:gd name="connsiteY50" fmla="*/ 51901 h 187868"/>
                  <a:gd name="connsiteX51" fmla="*/ 54495 w 81613"/>
                  <a:gd name="connsiteY51" fmla="*/ 12193 h 187868"/>
                  <a:gd name="connsiteX52" fmla="*/ 67402 w 81613"/>
                  <a:gd name="connsiteY52" fmla="*/ 5698 h 187868"/>
                  <a:gd name="connsiteX53" fmla="*/ 73897 w 81613"/>
                  <a:gd name="connsiteY53" fmla="*/ 18688 h 18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81613" h="187868">
                    <a:moveTo>
                      <a:pt x="49480" y="10631"/>
                    </a:moveTo>
                    <a:lnTo>
                      <a:pt x="36244" y="50339"/>
                    </a:lnTo>
                    <a:lnTo>
                      <a:pt x="22021" y="45571"/>
                    </a:lnTo>
                    <a:cubicBezTo>
                      <a:pt x="20624" y="45078"/>
                      <a:pt x="19144" y="45818"/>
                      <a:pt x="18733" y="47215"/>
                    </a:cubicBezTo>
                    <a:lnTo>
                      <a:pt x="12156" y="66946"/>
                    </a:lnTo>
                    <a:cubicBezTo>
                      <a:pt x="11663" y="68344"/>
                      <a:pt x="12402" y="69824"/>
                      <a:pt x="13800" y="70235"/>
                    </a:cubicBezTo>
                    <a:lnTo>
                      <a:pt x="28023" y="75003"/>
                    </a:lnTo>
                    <a:lnTo>
                      <a:pt x="4674" y="145130"/>
                    </a:lnTo>
                    <a:cubicBezTo>
                      <a:pt x="3852" y="147514"/>
                      <a:pt x="4017" y="150144"/>
                      <a:pt x="5168" y="152446"/>
                    </a:cubicBezTo>
                    <a:cubicBezTo>
                      <a:pt x="5908" y="153926"/>
                      <a:pt x="6976" y="155159"/>
                      <a:pt x="8374" y="156064"/>
                    </a:cubicBezTo>
                    <a:lnTo>
                      <a:pt x="153" y="180727"/>
                    </a:lnTo>
                    <a:cubicBezTo>
                      <a:pt x="-340" y="182125"/>
                      <a:pt x="400" y="183605"/>
                      <a:pt x="1797" y="184016"/>
                    </a:cubicBezTo>
                    <a:lnTo>
                      <a:pt x="12978" y="187715"/>
                    </a:lnTo>
                    <a:cubicBezTo>
                      <a:pt x="14375" y="188209"/>
                      <a:pt x="15855" y="187469"/>
                      <a:pt x="16266" y="186071"/>
                    </a:cubicBezTo>
                    <a:lnTo>
                      <a:pt x="24488" y="161407"/>
                    </a:lnTo>
                    <a:cubicBezTo>
                      <a:pt x="28680" y="161572"/>
                      <a:pt x="32626" y="159023"/>
                      <a:pt x="34024" y="154831"/>
                    </a:cubicBezTo>
                    <a:lnTo>
                      <a:pt x="57372" y="84704"/>
                    </a:lnTo>
                    <a:lnTo>
                      <a:pt x="71595" y="89472"/>
                    </a:lnTo>
                    <a:cubicBezTo>
                      <a:pt x="72992" y="89965"/>
                      <a:pt x="74472" y="89226"/>
                      <a:pt x="74883" y="87828"/>
                    </a:cubicBezTo>
                    <a:lnTo>
                      <a:pt x="81460" y="68097"/>
                    </a:lnTo>
                    <a:cubicBezTo>
                      <a:pt x="81953" y="66700"/>
                      <a:pt x="81214" y="65220"/>
                      <a:pt x="79816" y="64809"/>
                    </a:cubicBezTo>
                    <a:lnTo>
                      <a:pt x="65593" y="60040"/>
                    </a:lnTo>
                    <a:lnTo>
                      <a:pt x="78830" y="20332"/>
                    </a:lnTo>
                    <a:cubicBezTo>
                      <a:pt x="81543" y="12275"/>
                      <a:pt x="77103" y="3479"/>
                      <a:pt x="69046" y="766"/>
                    </a:cubicBezTo>
                    <a:cubicBezTo>
                      <a:pt x="60907" y="-1865"/>
                      <a:pt x="52193" y="2492"/>
                      <a:pt x="49480" y="10631"/>
                    </a:cubicBezTo>
                    <a:close/>
                    <a:moveTo>
                      <a:pt x="52439" y="83142"/>
                    </a:moveTo>
                    <a:lnTo>
                      <a:pt x="29091" y="153269"/>
                    </a:lnTo>
                    <a:cubicBezTo>
                      <a:pt x="28352" y="155570"/>
                      <a:pt x="25885" y="156804"/>
                      <a:pt x="23583" y="156064"/>
                    </a:cubicBezTo>
                    <a:cubicBezTo>
                      <a:pt x="22186" y="155570"/>
                      <a:pt x="20706" y="156310"/>
                      <a:pt x="20295" y="157708"/>
                    </a:cubicBezTo>
                    <a:lnTo>
                      <a:pt x="12238" y="181960"/>
                    </a:lnTo>
                    <a:lnTo>
                      <a:pt x="5990" y="179905"/>
                    </a:lnTo>
                    <a:lnTo>
                      <a:pt x="14047" y="155653"/>
                    </a:lnTo>
                    <a:cubicBezTo>
                      <a:pt x="14540" y="154255"/>
                      <a:pt x="13800" y="152775"/>
                      <a:pt x="12402" y="152364"/>
                    </a:cubicBezTo>
                    <a:cubicBezTo>
                      <a:pt x="11334" y="152035"/>
                      <a:pt x="10429" y="151213"/>
                      <a:pt x="9854" y="150227"/>
                    </a:cubicBezTo>
                    <a:cubicBezTo>
                      <a:pt x="9361" y="149158"/>
                      <a:pt x="9278" y="148007"/>
                      <a:pt x="9607" y="146856"/>
                    </a:cubicBezTo>
                    <a:lnTo>
                      <a:pt x="32955" y="76729"/>
                    </a:lnTo>
                    <a:lnTo>
                      <a:pt x="52439" y="83142"/>
                    </a:lnTo>
                    <a:close/>
                    <a:moveTo>
                      <a:pt x="37066" y="56012"/>
                    </a:moveTo>
                    <a:cubicBezTo>
                      <a:pt x="37066" y="56012"/>
                      <a:pt x="37066" y="56094"/>
                      <a:pt x="37066" y="56012"/>
                    </a:cubicBezTo>
                    <a:lnTo>
                      <a:pt x="61483" y="64151"/>
                    </a:lnTo>
                    <a:cubicBezTo>
                      <a:pt x="61483" y="64151"/>
                      <a:pt x="61483" y="64151"/>
                      <a:pt x="61483" y="64151"/>
                    </a:cubicBezTo>
                    <a:lnTo>
                      <a:pt x="75706" y="68837"/>
                    </a:lnTo>
                    <a:lnTo>
                      <a:pt x="70773" y="83635"/>
                    </a:lnTo>
                    <a:lnTo>
                      <a:pt x="56550" y="78867"/>
                    </a:lnTo>
                    <a:lnTo>
                      <a:pt x="32133" y="70728"/>
                    </a:lnTo>
                    <a:lnTo>
                      <a:pt x="17911" y="65960"/>
                    </a:lnTo>
                    <a:lnTo>
                      <a:pt x="22843" y="51162"/>
                    </a:lnTo>
                    <a:lnTo>
                      <a:pt x="37066" y="56012"/>
                    </a:lnTo>
                    <a:close/>
                    <a:moveTo>
                      <a:pt x="73897" y="18688"/>
                    </a:moveTo>
                    <a:lnTo>
                      <a:pt x="60661" y="58396"/>
                    </a:lnTo>
                    <a:lnTo>
                      <a:pt x="41259" y="51901"/>
                    </a:lnTo>
                    <a:lnTo>
                      <a:pt x="54495" y="12193"/>
                    </a:lnTo>
                    <a:cubicBezTo>
                      <a:pt x="56303" y="6849"/>
                      <a:pt x="62058" y="3890"/>
                      <a:pt x="67402" y="5698"/>
                    </a:cubicBezTo>
                    <a:cubicBezTo>
                      <a:pt x="72746" y="7589"/>
                      <a:pt x="75623" y="13344"/>
                      <a:pt x="73897" y="1868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B19CDE77-A860-4BE6-BF2D-E15947342BA9}"/>
                  </a:ext>
                </a:extLst>
              </p:cNvPr>
              <p:cNvSpPr/>
              <p:nvPr/>
            </p:nvSpPr>
            <p:spPr>
              <a:xfrm>
                <a:off x="4079908" y="868450"/>
                <a:ext cx="71249" cy="38233"/>
              </a:xfrm>
              <a:custGeom>
                <a:avLst/>
                <a:gdLst>
                  <a:gd name="connsiteX0" fmla="*/ 239 w 71249"/>
                  <a:gd name="connsiteY0" fmla="*/ 36792 h 38233"/>
                  <a:gd name="connsiteX1" fmla="*/ 3774 w 71249"/>
                  <a:gd name="connsiteY1" fmla="*/ 37943 h 38233"/>
                  <a:gd name="connsiteX2" fmla="*/ 69790 w 71249"/>
                  <a:gd name="connsiteY2" fmla="*/ 4894 h 38233"/>
                  <a:gd name="connsiteX3" fmla="*/ 71106 w 71249"/>
                  <a:gd name="connsiteY3" fmla="*/ 3414 h 38233"/>
                  <a:gd name="connsiteX4" fmla="*/ 70941 w 71249"/>
                  <a:gd name="connsiteY4" fmla="*/ 1441 h 38233"/>
                  <a:gd name="connsiteX5" fmla="*/ 67406 w 71249"/>
                  <a:gd name="connsiteY5" fmla="*/ 290 h 38233"/>
                  <a:gd name="connsiteX6" fmla="*/ 1390 w 71249"/>
                  <a:gd name="connsiteY6" fmla="*/ 33339 h 38233"/>
                  <a:gd name="connsiteX7" fmla="*/ 239 w 71249"/>
                  <a:gd name="connsiteY7" fmla="*/ 36792 h 3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249" h="38233">
                    <a:moveTo>
                      <a:pt x="239" y="36792"/>
                    </a:moveTo>
                    <a:cubicBezTo>
                      <a:pt x="897" y="38107"/>
                      <a:pt x="2459" y="38601"/>
                      <a:pt x="3774" y="37943"/>
                    </a:cubicBezTo>
                    <a:lnTo>
                      <a:pt x="69790" y="4894"/>
                    </a:lnTo>
                    <a:cubicBezTo>
                      <a:pt x="70448" y="4565"/>
                      <a:pt x="70859" y="3990"/>
                      <a:pt x="71106" y="3414"/>
                    </a:cubicBezTo>
                    <a:cubicBezTo>
                      <a:pt x="71352" y="2756"/>
                      <a:pt x="71270" y="2099"/>
                      <a:pt x="70941" y="1441"/>
                    </a:cubicBezTo>
                    <a:cubicBezTo>
                      <a:pt x="70284" y="126"/>
                      <a:pt x="68722" y="-368"/>
                      <a:pt x="67406" y="290"/>
                    </a:cubicBezTo>
                    <a:lnTo>
                      <a:pt x="1390" y="33339"/>
                    </a:lnTo>
                    <a:cubicBezTo>
                      <a:pt x="157" y="33915"/>
                      <a:pt x="-336" y="35477"/>
                      <a:pt x="239" y="36792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88C948FC-FD38-4BEE-B283-648EFFA68C4C}"/>
                  </a:ext>
                </a:extLst>
              </p:cNvPr>
              <p:cNvSpPr/>
              <p:nvPr/>
            </p:nvSpPr>
            <p:spPr>
              <a:xfrm>
                <a:off x="4161165" y="854474"/>
                <a:ext cx="17780" cy="11514"/>
              </a:xfrm>
              <a:custGeom>
                <a:avLst/>
                <a:gdLst>
                  <a:gd name="connsiteX0" fmla="*/ 17637 w 17780"/>
                  <a:gd name="connsiteY0" fmla="*/ 3414 h 11514"/>
                  <a:gd name="connsiteX1" fmla="*/ 17472 w 17780"/>
                  <a:gd name="connsiteY1" fmla="*/ 1441 h 11514"/>
                  <a:gd name="connsiteX2" fmla="*/ 13937 w 17780"/>
                  <a:gd name="connsiteY2" fmla="*/ 290 h 11514"/>
                  <a:gd name="connsiteX3" fmla="*/ 1441 w 17780"/>
                  <a:gd name="connsiteY3" fmla="*/ 6538 h 11514"/>
                  <a:gd name="connsiteX4" fmla="*/ 290 w 17780"/>
                  <a:gd name="connsiteY4" fmla="*/ 10073 h 11514"/>
                  <a:gd name="connsiteX5" fmla="*/ 3825 w 17780"/>
                  <a:gd name="connsiteY5" fmla="*/ 11224 h 11514"/>
                  <a:gd name="connsiteX6" fmla="*/ 16321 w 17780"/>
                  <a:gd name="connsiteY6" fmla="*/ 4976 h 11514"/>
                  <a:gd name="connsiteX7" fmla="*/ 17637 w 17780"/>
                  <a:gd name="connsiteY7" fmla="*/ 3414 h 1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780" h="11514">
                    <a:moveTo>
                      <a:pt x="17637" y="3414"/>
                    </a:moveTo>
                    <a:cubicBezTo>
                      <a:pt x="17883" y="2756"/>
                      <a:pt x="17801" y="2099"/>
                      <a:pt x="17472" y="1441"/>
                    </a:cubicBezTo>
                    <a:cubicBezTo>
                      <a:pt x="16815" y="126"/>
                      <a:pt x="15253" y="-368"/>
                      <a:pt x="13937" y="290"/>
                    </a:cubicBezTo>
                    <a:lnTo>
                      <a:pt x="1441" y="6538"/>
                    </a:lnTo>
                    <a:cubicBezTo>
                      <a:pt x="126" y="7196"/>
                      <a:pt x="-368" y="8758"/>
                      <a:pt x="290" y="10073"/>
                    </a:cubicBezTo>
                    <a:cubicBezTo>
                      <a:pt x="948" y="11389"/>
                      <a:pt x="2510" y="11882"/>
                      <a:pt x="3825" y="11224"/>
                    </a:cubicBezTo>
                    <a:lnTo>
                      <a:pt x="16321" y="4976"/>
                    </a:lnTo>
                    <a:cubicBezTo>
                      <a:pt x="16979" y="4647"/>
                      <a:pt x="17390" y="4072"/>
                      <a:pt x="17637" y="3414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8120F301-67C7-4D35-B2D3-A29611EFBA7B}"/>
                  </a:ext>
                </a:extLst>
              </p:cNvPr>
              <p:cNvSpPr/>
              <p:nvPr/>
            </p:nvSpPr>
            <p:spPr>
              <a:xfrm>
                <a:off x="3963171" y="732649"/>
                <a:ext cx="13377" cy="29698"/>
              </a:xfrm>
              <a:custGeom>
                <a:avLst/>
                <a:gdLst>
                  <a:gd name="connsiteX0" fmla="*/ 8292 w 13377"/>
                  <a:gd name="connsiteY0" fmla="*/ 1758 h 29698"/>
                  <a:gd name="connsiteX1" fmla="*/ 153 w 13377"/>
                  <a:gd name="connsiteY1" fmla="*/ 26257 h 29698"/>
                  <a:gd name="connsiteX2" fmla="*/ 1797 w 13377"/>
                  <a:gd name="connsiteY2" fmla="*/ 29545 h 29698"/>
                  <a:gd name="connsiteX3" fmla="*/ 5086 w 13377"/>
                  <a:gd name="connsiteY3" fmla="*/ 27901 h 29698"/>
                  <a:gd name="connsiteX4" fmla="*/ 13225 w 13377"/>
                  <a:gd name="connsiteY4" fmla="*/ 3402 h 29698"/>
                  <a:gd name="connsiteX5" fmla="*/ 11580 w 13377"/>
                  <a:gd name="connsiteY5" fmla="*/ 114 h 29698"/>
                  <a:gd name="connsiteX6" fmla="*/ 8292 w 13377"/>
                  <a:gd name="connsiteY6" fmla="*/ 1758 h 2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77" h="29698">
                    <a:moveTo>
                      <a:pt x="8292" y="1758"/>
                    </a:moveTo>
                    <a:lnTo>
                      <a:pt x="153" y="26257"/>
                    </a:lnTo>
                    <a:cubicBezTo>
                      <a:pt x="-340" y="27655"/>
                      <a:pt x="400" y="29134"/>
                      <a:pt x="1797" y="29545"/>
                    </a:cubicBezTo>
                    <a:cubicBezTo>
                      <a:pt x="3195" y="30039"/>
                      <a:pt x="4675" y="29299"/>
                      <a:pt x="5086" y="27901"/>
                    </a:cubicBezTo>
                    <a:lnTo>
                      <a:pt x="13225" y="3402"/>
                    </a:lnTo>
                    <a:cubicBezTo>
                      <a:pt x="13718" y="2005"/>
                      <a:pt x="12978" y="525"/>
                      <a:pt x="11580" y="114"/>
                    </a:cubicBezTo>
                    <a:cubicBezTo>
                      <a:pt x="10183" y="-297"/>
                      <a:pt x="8785" y="442"/>
                      <a:pt x="8292" y="175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026EE00D-5124-4A6F-BDE1-5477F42729BD}"/>
                  </a:ext>
                </a:extLst>
              </p:cNvPr>
              <p:cNvSpPr/>
              <p:nvPr/>
            </p:nvSpPr>
            <p:spPr>
              <a:xfrm>
                <a:off x="3980847" y="736802"/>
                <a:ext cx="8198" cy="14199"/>
              </a:xfrm>
              <a:custGeom>
                <a:avLst/>
                <a:gdLst>
                  <a:gd name="connsiteX0" fmla="*/ 3112 w 8198"/>
                  <a:gd name="connsiteY0" fmla="*/ 1797 h 14199"/>
                  <a:gd name="connsiteX1" fmla="*/ 153 w 8198"/>
                  <a:gd name="connsiteY1" fmla="*/ 10758 h 14199"/>
                  <a:gd name="connsiteX2" fmla="*/ 1797 w 8198"/>
                  <a:gd name="connsiteY2" fmla="*/ 14047 h 14199"/>
                  <a:gd name="connsiteX3" fmla="*/ 5085 w 8198"/>
                  <a:gd name="connsiteY3" fmla="*/ 12402 h 14199"/>
                  <a:gd name="connsiteX4" fmla="*/ 8045 w 8198"/>
                  <a:gd name="connsiteY4" fmla="*/ 3441 h 14199"/>
                  <a:gd name="connsiteX5" fmla="*/ 6401 w 8198"/>
                  <a:gd name="connsiteY5" fmla="*/ 153 h 14199"/>
                  <a:gd name="connsiteX6" fmla="*/ 3112 w 8198"/>
                  <a:gd name="connsiteY6" fmla="*/ 1797 h 1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98" h="14199">
                    <a:moveTo>
                      <a:pt x="3112" y="1797"/>
                    </a:moveTo>
                    <a:lnTo>
                      <a:pt x="153" y="10758"/>
                    </a:lnTo>
                    <a:cubicBezTo>
                      <a:pt x="-340" y="12156"/>
                      <a:pt x="400" y="13636"/>
                      <a:pt x="1797" y="14047"/>
                    </a:cubicBezTo>
                    <a:cubicBezTo>
                      <a:pt x="3195" y="14540"/>
                      <a:pt x="4674" y="13800"/>
                      <a:pt x="5085" y="12402"/>
                    </a:cubicBezTo>
                    <a:lnTo>
                      <a:pt x="8045" y="3441"/>
                    </a:lnTo>
                    <a:cubicBezTo>
                      <a:pt x="8538" y="2044"/>
                      <a:pt x="7799" y="564"/>
                      <a:pt x="6401" y="153"/>
                    </a:cubicBezTo>
                    <a:cubicBezTo>
                      <a:pt x="5085" y="-340"/>
                      <a:pt x="3606" y="400"/>
                      <a:pt x="3112" y="1797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1943206" y="740408"/>
              <a:ext cx="400022" cy="308787"/>
              <a:chOff x="11943206" y="740408"/>
              <a:chExt cx="400022" cy="308787"/>
            </a:xfrm>
            <a:grpFill/>
          </p:grpSpPr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51289B80-3BB8-4FE2-B854-C01B6A37F5BE}"/>
                  </a:ext>
                </a:extLst>
              </p:cNvPr>
              <p:cNvSpPr/>
              <p:nvPr/>
            </p:nvSpPr>
            <p:spPr>
              <a:xfrm>
                <a:off x="11959895" y="740408"/>
                <a:ext cx="383333" cy="288727"/>
              </a:xfrm>
              <a:custGeom>
                <a:avLst/>
                <a:gdLst>
                  <a:gd name="connsiteX0" fmla="*/ 383024 w 383333"/>
                  <a:gd name="connsiteY0" fmla="*/ 269655 h 288727"/>
                  <a:gd name="connsiteX1" fmla="*/ 338301 w 383333"/>
                  <a:gd name="connsiteY1" fmla="*/ 45545 h 288727"/>
                  <a:gd name="connsiteX2" fmla="*/ 338301 w 383333"/>
                  <a:gd name="connsiteY2" fmla="*/ 44805 h 288727"/>
                  <a:gd name="connsiteX3" fmla="*/ 316680 w 383333"/>
                  <a:gd name="connsiteY3" fmla="*/ 23184 h 288727"/>
                  <a:gd name="connsiteX4" fmla="*/ 291605 w 383333"/>
                  <a:gd name="connsiteY4" fmla="*/ 23184 h 288727"/>
                  <a:gd name="connsiteX5" fmla="*/ 291605 w 383333"/>
                  <a:gd name="connsiteY5" fmla="*/ 11592 h 288727"/>
                  <a:gd name="connsiteX6" fmla="*/ 280014 w 383333"/>
                  <a:gd name="connsiteY6" fmla="*/ 0 h 288727"/>
                  <a:gd name="connsiteX7" fmla="*/ 268422 w 383333"/>
                  <a:gd name="connsiteY7" fmla="*/ 11592 h 288727"/>
                  <a:gd name="connsiteX8" fmla="*/ 268422 w 383333"/>
                  <a:gd name="connsiteY8" fmla="*/ 23184 h 288727"/>
                  <a:gd name="connsiteX9" fmla="*/ 246882 w 383333"/>
                  <a:gd name="connsiteY9" fmla="*/ 23184 h 288727"/>
                  <a:gd name="connsiteX10" fmla="*/ 246882 w 383333"/>
                  <a:gd name="connsiteY10" fmla="*/ 11592 h 288727"/>
                  <a:gd name="connsiteX11" fmla="*/ 235290 w 383333"/>
                  <a:gd name="connsiteY11" fmla="*/ 0 h 288727"/>
                  <a:gd name="connsiteX12" fmla="*/ 223698 w 383333"/>
                  <a:gd name="connsiteY12" fmla="*/ 11592 h 288727"/>
                  <a:gd name="connsiteX13" fmla="*/ 223698 w 383333"/>
                  <a:gd name="connsiteY13" fmla="*/ 23184 h 288727"/>
                  <a:gd name="connsiteX14" fmla="*/ 202158 w 383333"/>
                  <a:gd name="connsiteY14" fmla="*/ 23184 h 288727"/>
                  <a:gd name="connsiteX15" fmla="*/ 202158 w 383333"/>
                  <a:gd name="connsiteY15" fmla="*/ 11592 h 288727"/>
                  <a:gd name="connsiteX16" fmla="*/ 190567 w 383333"/>
                  <a:gd name="connsiteY16" fmla="*/ 0 h 288727"/>
                  <a:gd name="connsiteX17" fmla="*/ 178975 w 383333"/>
                  <a:gd name="connsiteY17" fmla="*/ 11592 h 288727"/>
                  <a:gd name="connsiteX18" fmla="*/ 178975 w 383333"/>
                  <a:gd name="connsiteY18" fmla="*/ 23184 h 288727"/>
                  <a:gd name="connsiteX19" fmla="*/ 157436 w 383333"/>
                  <a:gd name="connsiteY19" fmla="*/ 23184 h 288727"/>
                  <a:gd name="connsiteX20" fmla="*/ 157436 w 383333"/>
                  <a:gd name="connsiteY20" fmla="*/ 11592 h 288727"/>
                  <a:gd name="connsiteX21" fmla="*/ 145844 w 383333"/>
                  <a:gd name="connsiteY21" fmla="*/ 0 h 288727"/>
                  <a:gd name="connsiteX22" fmla="*/ 134252 w 383333"/>
                  <a:gd name="connsiteY22" fmla="*/ 11592 h 288727"/>
                  <a:gd name="connsiteX23" fmla="*/ 134252 w 383333"/>
                  <a:gd name="connsiteY23" fmla="*/ 23184 h 288727"/>
                  <a:gd name="connsiteX24" fmla="*/ 112712 w 383333"/>
                  <a:gd name="connsiteY24" fmla="*/ 23184 h 288727"/>
                  <a:gd name="connsiteX25" fmla="*/ 112712 w 383333"/>
                  <a:gd name="connsiteY25" fmla="*/ 11592 h 288727"/>
                  <a:gd name="connsiteX26" fmla="*/ 101121 w 383333"/>
                  <a:gd name="connsiteY26" fmla="*/ 0 h 288727"/>
                  <a:gd name="connsiteX27" fmla="*/ 89529 w 383333"/>
                  <a:gd name="connsiteY27" fmla="*/ 11592 h 288727"/>
                  <a:gd name="connsiteX28" fmla="*/ 89529 w 383333"/>
                  <a:gd name="connsiteY28" fmla="*/ 23184 h 288727"/>
                  <a:gd name="connsiteX29" fmla="*/ 67989 w 383333"/>
                  <a:gd name="connsiteY29" fmla="*/ 23184 h 288727"/>
                  <a:gd name="connsiteX30" fmla="*/ 67989 w 383333"/>
                  <a:gd name="connsiteY30" fmla="*/ 11592 h 288727"/>
                  <a:gd name="connsiteX31" fmla="*/ 56397 w 383333"/>
                  <a:gd name="connsiteY31" fmla="*/ 0 h 288727"/>
                  <a:gd name="connsiteX32" fmla="*/ 44806 w 383333"/>
                  <a:gd name="connsiteY32" fmla="*/ 11592 h 288727"/>
                  <a:gd name="connsiteX33" fmla="*/ 44806 w 383333"/>
                  <a:gd name="connsiteY33" fmla="*/ 23184 h 288727"/>
                  <a:gd name="connsiteX34" fmla="*/ 21622 w 383333"/>
                  <a:gd name="connsiteY34" fmla="*/ 23184 h 288727"/>
                  <a:gd name="connsiteX35" fmla="*/ 0 w 383333"/>
                  <a:gd name="connsiteY35" fmla="*/ 44805 h 288727"/>
                  <a:gd name="connsiteX36" fmla="*/ 0 w 383333"/>
                  <a:gd name="connsiteY36" fmla="*/ 89857 h 288727"/>
                  <a:gd name="connsiteX37" fmla="*/ 0 w 383333"/>
                  <a:gd name="connsiteY37" fmla="*/ 286097 h 288727"/>
                  <a:gd name="connsiteX38" fmla="*/ 2631 w 383333"/>
                  <a:gd name="connsiteY38" fmla="*/ 288728 h 288727"/>
                  <a:gd name="connsiteX39" fmla="*/ 336411 w 383333"/>
                  <a:gd name="connsiteY39" fmla="*/ 288728 h 288727"/>
                  <a:gd name="connsiteX40" fmla="*/ 368227 w 383333"/>
                  <a:gd name="connsiteY40" fmla="*/ 288728 h 288727"/>
                  <a:gd name="connsiteX41" fmla="*/ 380476 w 383333"/>
                  <a:gd name="connsiteY41" fmla="*/ 282891 h 288727"/>
                  <a:gd name="connsiteX42" fmla="*/ 383024 w 383333"/>
                  <a:gd name="connsiteY42" fmla="*/ 269655 h 288727"/>
                  <a:gd name="connsiteX43" fmla="*/ 273519 w 383333"/>
                  <a:gd name="connsiteY43" fmla="*/ 11592 h 288727"/>
                  <a:gd name="connsiteX44" fmla="*/ 279931 w 383333"/>
                  <a:gd name="connsiteY44" fmla="*/ 5179 h 288727"/>
                  <a:gd name="connsiteX45" fmla="*/ 286344 w 383333"/>
                  <a:gd name="connsiteY45" fmla="*/ 11592 h 288727"/>
                  <a:gd name="connsiteX46" fmla="*/ 286344 w 383333"/>
                  <a:gd name="connsiteY46" fmla="*/ 23184 h 288727"/>
                  <a:gd name="connsiteX47" fmla="*/ 273519 w 383333"/>
                  <a:gd name="connsiteY47" fmla="*/ 23184 h 288727"/>
                  <a:gd name="connsiteX48" fmla="*/ 273519 w 383333"/>
                  <a:gd name="connsiteY48" fmla="*/ 11592 h 288727"/>
                  <a:gd name="connsiteX49" fmla="*/ 228631 w 383333"/>
                  <a:gd name="connsiteY49" fmla="*/ 11592 h 288727"/>
                  <a:gd name="connsiteX50" fmla="*/ 235043 w 383333"/>
                  <a:gd name="connsiteY50" fmla="*/ 5179 h 288727"/>
                  <a:gd name="connsiteX51" fmla="*/ 241456 w 383333"/>
                  <a:gd name="connsiteY51" fmla="*/ 11592 h 288727"/>
                  <a:gd name="connsiteX52" fmla="*/ 241456 w 383333"/>
                  <a:gd name="connsiteY52" fmla="*/ 23184 h 288727"/>
                  <a:gd name="connsiteX53" fmla="*/ 228631 w 383333"/>
                  <a:gd name="connsiteY53" fmla="*/ 23184 h 288727"/>
                  <a:gd name="connsiteX54" fmla="*/ 228631 w 383333"/>
                  <a:gd name="connsiteY54" fmla="*/ 11592 h 288727"/>
                  <a:gd name="connsiteX55" fmla="*/ 183825 w 383333"/>
                  <a:gd name="connsiteY55" fmla="*/ 11592 h 288727"/>
                  <a:gd name="connsiteX56" fmla="*/ 190238 w 383333"/>
                  <a:gd name="connsiteY56" fmla="*/ 5179 h 288727"/>
                  <a:gd name="connsiteX57" fmla="*/ 196651 w 383333"/>
                  <a:gd name="connsiteY57" fmla="*/ 11592 h 288727"/>
                  <a:gd name="connsiteX58" fmla="*/ 196651 w 383333"/>
                  <a:gd name="connsiteY58" fmla="*/ 23184 h 288727"/>
                  <a:gd name="connsiteX59" fmla="*/ 183825 w 383333"/>
                  <a:gd name="connsiteY59" fmla="*/ 23184 h 288727"/>
                  <a:gd name="connsiteX60" fmla="*/ 183825 w 383333"/>
                  <a:gd name="connsiteY60" fmla="*/ 11592 h 288727"/>
                  <a:gd name="connsiteX61" fmla="*/ 139020 w 383333"/>
                  <a:gd name="connsiteY61" fmla="*/ 11592 h 288727"/>
                  <a:gd name="connsiteX62" fmla="*/ 145433 w 383333"/>
                  <a:gd name="connsiteY62" fmla="*/ 5179 h 288727"/>
                  <a:gd name="connsiteX63" fmla="*/ 151845 w 383333"/>
                  <a:gd name="connsiteY63" fmla="*/ 11592 h 288727"/>
                  <a:gd name="connsiteX64" fmla="*/ 151845 w 383333"/>
                  <a:gd name="connsiteY64" fmla="*/ 23184 h 288727"/>
                  <a:gd name="connsiteX65" fmla="*/ 139020 w 383333"/>
                  <a:gd name="connsiteY65" fmla="*/ 23184 h 288727"/>
                  <a:gd name="connsiteX66" fmla="*/ 139020 w 383333"/>
                  <a:gd name="connsiteY66" fmla="*/ 11592 h 288727"/>
                  <a:gd name="connsiteX67" fmla="*/ 94133 w 383333"/>
                  <a:gd name="connsiteY67" fmla="*/ 11592 h 288727"/>
                  <a:gd name="connsiteX68" fmla="*/ 100545 w 383333"/>
                  <a:gd name="connsiteY68" fmla="*/ 5179 h 288727"/>
                  <a:gd name="connsiteX69" fmla="*/ 106958 w 383333"/>
                  <a:gd name="connsiteY69" fmla="*/ 11592 h 288727"/>
                  <a:gd name="connsiteX70" fmla="*/ 106958 w 383333"/>
                  <a:gd name="connsiteY70" fmla="*/ 23184 h 288727"/>
                  <a:gd name="connsiteX71" fmla="*/ 94133 w 383333"/>
                  <a:gd name="connsiteY71" fmla="*/ 23184 h 288727"/>
                  <a:gd name="connsiteX72" fmla="*/ 94133 w 383333"/>
                  <a:gd name="connsiteY72" fmla="*/ 11592 h 288727"/>
                  <a:gd name="connsiteX73" fmla="*/ 49327 w 383333"/>
                  <a:gd name="connsiteY73" fmla="*/ 11592 h 288727"/>
                  <a:gd name="connsiteX74" fmla="*/ 55740 w 383333"/>
                  <a:gd name="connsiteY74" fmla="*/ 5179 h 288727"/>
                  <a:gd name="connsiteX75" fmla="*/ 62153 w 383333"/>
                  <a:gd name="connsiteY75" fmla="*/ 11592 h 288727"/>
                  <a:gd name="connsiteX76" fmla="*/ 62153 w 383333"/>
                  <a:gd name="connsiteY76" fmla="*/ 23184 h 288727"/>
                  <a:gd name="connsiteX77" fmla="*/ 49327 w 383333"/>
                  <a:gd name="connsiteY77" fmla="*/ 23184 h 288727"/>
                  <a:gd name="connsiteX78" fmla="*/ 49327 w 383333"/>
                  <a:gd name="connsiteY78" fmla="*/ 11592 h 288727"/>
                  <a:gd name="connsiteX79" fmla="*/ 333040 w 383333"/>
                  <a:gd name="connsiteY79" fmla="*/ 283384 h 288727"/>
                  <a:gd name="connsiteX80" fmla="*/ 4522 w 383333"/>
                  <a:gd name="connsiteY80" fmla="*/ 283384 h 288727"/>
                  <a:gd name="connsiteX81" fmla="*/ 4522 w 383333"/>
                  <a:gd name="connsiteY81" fmla="*/ 92406 h 288727"/>
                  <a:gd name="connsiteX82" fmla="*/ 333040 w 383333"/>
                  <a:gd name="connsiteY82" fmla="*/ 92406 h 288727"/>
                  <a:gd name="connsiteX83" fmla="*/ 333040 w 383333"/>
                  <a:gd name="connsiteY83" fmla="*/ 283384 h 288727"/>
                  <a:gd name="connsiteX84" fmla="*/ 333040 w 383333"/>
                  <a:gd name="connsiteY84" fmla="*/ 87144 h 288727"/>
                  <a:gd name="connsiteX85" fmla="*/ 4522 w 383333"/>
                  <a:gd name="connsiteY85" fmla="*/ 87144 h 288727"/>
                  <a:gd name="connsiteX86" fmla="*/ 4522 w 383333"/>
                  <a:gd name="connsiteY86" fmla="*/ 44723 h 288727"/>
                  <a:gd name="connsiteX87" fmla="*/ 20964 w 383333"/>
                  <a:gd name="connsiteY87" fmla="*/ 28281 h 288727"/>
                  <a:gd name="connsiteX88" fmla="*/ 44148 w 383333"/>
                  <a:gd name="connsiteY88" fmla="*/ 28281 h 288727"/>
                  <a:gd name="connsiteX89" fmla="*/ 44148 w 383333"/>
                  <a:gd name="connsiteY89" fmla="*/ 44477 h 288727"/>
                  <a:gd name="connsiteX90" fmla="*/ 49327 w 383333"/>
                  <a:gd name="connsiteY90" fmla="*/ 54095 h 288727"/>
                  <a:gd name="connsiteX91" fmla="*/ 55822 w 383333"/>
                  <a:gd name="connsiteY91" fmla="*/ 60015 h 288727"/>
                  <a:gd name="connsiteX92" fmla="*/ 62398 w 383333"/>
                  <a:gd name="connsiteY92" fmla="*/ 53438 h 288727"/>
                  <a:gd name="connsiteX93" fmla="*/ 55822 w 383333"/>
                  <a:gd name="connsiteY93" fmla="*/ 46861 h 288727"/>
                  <a:gd name="connsiteX94" fmla="*/ 51218 w 383333"/>
                  <a:gd name="connsiteY94" fmla="*/ 48752 h 288727"/>
                  <a:gd name="connsiteX95" fmla="*/ 49409 w 383333"/>
                  <a:gd name="connsiteY95" fmla="*/ 44312 h 288727"/>
                  <a:gd name="connsiteX96" fmla="*/ 49409 w 383333"/>
                  <a:gd name="connsiteY96" fmla="*/ 28116 h 288727"/>
                  <a:gd name="connsiteX97" fmla="*/ 89036 w 383333"/>
                  <a:gd name="connsiteY97" fmla="*/ 28116 h 288727"/>
                  <a:gd name="connsiteX98" fmla="*/ 89036 w 383333"/>
                  <a:gd name="connsiteY98" fmla="*/ 44312 h 288727"/>
                  <a:gd name="connsiteX99" fmla="*/ 94214 w 383333"/>
                  <a:gd name="connsiteY99" fmla="*/ 53931 h 288727"/>
                  <a:gd name="connsiteX100" fmla="*/ 100709 w 383333"/>
                  <a:gd name="connsiteY100" fmla="*/ 59850 h 288727"/>
                  <a:gd name="connsiteX101" fmla="*/ 107287 w 383333"/>
                  <a:gd name="connsiteY101" fmla="*/ 53273 h 288727"/>
                  <a:gd name="connsiteX102" fmla="*/ 100709 w 383333"/>
                  <a:gd name="connsiteY102" fmla="*/ 46696 h 288727"/>
                  <a:gd name="connsiteX103" fmla="*/ 96106 w 383333"/>
                  <a:gd name="connsiteY103" fmla="*/ 48587 h 288727"/>
                  <a:gd name="connsiteX104" fmla="*/ 94297 w 383333"/>
                  <a:gd name="connsiteY104" fmla="*/ 44148 h 288727"/>
                  <a:gd name="connsiteX105" fmla="*/ 94297 w 383333"/>
                  <a:gd name="connsiteY105" fmla="*/ 27952 h 288727"/>
                  <a:gd name="connsiteX106" fmla="*/ 133923 w 383333"/>
                  <a:gd name="connsiteY106" fmla="*/ 27952 h 288727"/>
                  <a:gd name="connsiteX107" fmla="*/ 133923 w 383333"/>
                  <a:gd name="connsiteY107" fmla="*/ 44148 h 288727"/>
                  <a:gd name="connsiteX108" fmla="*/ 139103 w 383333"/>
                  <a:gd name="connsiteY108" fmla="*/ 53766 h 288727"/>
                  <a:gd name="connsiteX109" fmla="*/ 145597 w 383333"/>
                  <a:gd name="connsiteY109" fmla="*/ 59686 h 288727"/>
                  <a:gd name="connsiteX110" fmla="*/ 152174 w 383333"/>
                  <a:gd name="connsiteY110" fmla="*/ 53109 h 288727"/>
                  <a:gd name="connsiteX111" fmla="*/ 145597 w 383333"/>
                  <a:gd name="connsiteY111" fmla="*/ 46532 h 288727"/>
                  <a:gd name="connsiteX112" fmla="*/ 140993 w 383333"/>
                  <a:gd name="connsiteY112" fmla="*/ 48423 h 288727"/>
                  <a:gd name="connsiteX113" fmla="*/ 139185 w 383333"/>
                  <a:gd name="connsiteY113" fmla="*/ 43983 h 288727"/>
                  <a:gd name="connsiteX114" fmla="*/ 139185 w 383333"/>
                  <a:gd name="connsiteY114" fmla="*/ 27788 h 288727"/>
                  <a:gd name="connsiteX115" fmla="*/ 178811 w 383333"/>
                  <a:gd name="connsiteY115" fmla="*/ 27788 h 288727"/>
                  <a:gd name="connsiteX116" fmla="*/ 178811 w 383333"/>
                  <a:gd name="connsiteY116" fmla="*/ 43983 h 288727"/>
                  <a:gd name="connsiteX117" fmla="*/ 183990 w 383333"/>
                  <a:gd name="connsiteY117" fmla="*/ 53602 h 288727"/>
                  <a:gd name="connsiteX118" fmla="*/ 190485 w 383333"/>
                  <a:gd name="connsiteY118" fmla="*/ 59521 h 288727"/>
                  <a:gd name="connsiteX119" fmla="*/ 197061 w 383333"/>
                  <a:gd name="connsiteY119" fmla="*/ 52944 h 288727"/>
                  <a:gd name="connsiteX120" fmla="*/ 190485 w 383333"/>
                  <a:gd name="connsiteY120" fmla="*/ 46367 h 288727"/>
                  <a:gd name="connsiteX121" fmla="*/ 185881 w 383333"/>
                  <a:gd name="connsiteY121" fmla="*/ 48258 h 288727"/>
                  <a:gd name="connsiteX122" fmla="*/ 184072 w 383333"/>
                  <a:gd name="connsiteY122" fmla="*/ 43819 h 288727"/>
                  <a:gd name="connsiteX123" fmla="*/ 184072 w 383333"/>
                  <a:gd name="connsiteY123" fmla="*/ 27623 h 288727"/>
                  <a:gd name="connsiteX124" fmla="*/ 223698 w 383333"/>
                  <a:gd name="connsiteY124" fmla="*/ 27623 h 288727"/>
                  <a:gd name="connsiteX125" fmla="*/ 223698 w 383333"/>
                  <a:gd name="connsiteY125" fmla="*/ 43819 h 288727"/>
                  <a:gd name="connsiteX126" fmla="*/ 228877 w 383333"/>
                  <a:gd name="connsiteY126" fmla="*/ 53438 h 288727"/>
                  <a:gd name="connsiteX127" fmla="*/ 235372 w 383333"/>
                  <a:gd name="connsiteY127" fmla="*/ 59357 h 288727"/>
                  <a:gd name="connsiteX128" fmla="*/ 241950 w 383333"/>
                  <a:gd name="connsiteY128" fmla="*/ 52780 h 288727"/>
                  <a:gd name="connsiteX129" fmla="*/ 235372 w 383333"/>
                  <a:gd name="connsiteY129" fmla="*/ 46203 h 288727"/>
                  <a:gd name="connsiteX130" fmla="*/ 230769 w 383333"/>
                  <a:gd name="connsiteY130" fmla="*/ 48094 h 288727"/>
                  <a:gd name="connsiteX131" fmla="*/ 228959 w 383333"/>
                  <a:gd name="connsiteY131" fmla="*/ 43654 h 288727"/>
                  <a:gd name="connsiteX132" fmla="*/ 228959 w 383333"/>
                  <a:gd name="connsiteY132" fmla="*/ 27459 h 288727"/>
                  <a:gd name="connsiteX133" fmla="*/ 268586 w 383333"/>
                  <a:gd name="connsiteY133" fmla="*/ 27459 h 288727"/>
                  <a:gd name="connsiteX134" fmla="*/ 268586 w 383333"/>
                  <a:gd name="connsiteY134" fmla="*/ 43654 h 288727"/>
                  <a:gd name="connsiteX135" fmla="*/ 273765 w 383333"/>
                  <a:gd name="connsiteY135" fmla="*/ 53273 h 288727"/>
                  <a:gd name="connsiteX136" fmla="*/ 280260 w 383333"/>
                  <a:gd name="connsiteY136" fmla="*/ 59192 h 288727"/>
                  <a:gd name="connsiteX137" fmla="*/ 286837 w 383333"/>
                  <a:gd name="connsiteY137" fmla="*/ 52616 h 288727"/>
                  <a:gd name="connsiteX138" fmla="*/ 280260 w 383333"/>
                  <a:gd name="connsiteY138" fmla="*/ 46039 h 288727"/>
                  <a:gd name="connsiteX139" fmla="*/ 275656 w 383333"/>
                  <a:gd name="connsiteY139" fmla="*/ 47929 h 288727"/>
                  <a:gd name="connsiteX140" fmla="*/ 273848 w 383333"/>
                  <a:gd name="connsiteY140" fmla="*/ 43490 h 288727"/>
                  <a:gd name="connsiteX141" fmla="*/ 273848 w 383333"/>
                  <a:gd name="connsiteY141" fmla="*/ 27294 h 288727"/>
                  <a:gd name="connsiteX142" fmla="*/ 316927 w 383333"/>
                  <a:gd name="connsiteY142" fmla="*/ 27294 h 288727"/>
                  <a:gd name="connsiteX143" fmla="*/ 331642 w 383333"/>
                  <a:gd name="connsiteY143" fmla="*/ 36502 h 288727"/>
                  <a:gd name="connsiteX144" fmla="*/ 333369 w 383333"/>
                  <a:gd name="connsiteY144" fmla="*/ 45052 h 288727"/>
                  <a:gd name="connsiteX145" fmla="*/ 333369 w 383333"/>
                  <a:gd name="connsiteY145" fmla="*/ 87144 h 288727"/>
                  <a:gd name="connsiteX146" fmla="*/ 375708 w 383333"/>
                  <a:gd name="connsiteY146" fmla="*/ 279520 h 288727"/>
                  <a:gd name="connsiteX147" fmla="*/ 367487 w 383333"/>
                  <a:gd name="connsiteY147" fmla="*/ 283384 h 288727"/>
                  <a:gd name="connsiteX148" fmla="*/ 338301 w 383333"/>
                  <a:gd name="connsiteY148" fmla="*/ 283384 h 288727"/>
                  <a:gd name="connsiteX149" fmla="*/ 338301 w 383333"/>
                  <a:gd name="connsiteY149" fmla="*/ 89775 h 288727"/>
                  <a:gd name="connsiteX150" fmla="*/ 338301 w 383333"/>
                  <a:gd name="connsiteY150" fmla="*/ 72182 h 288727"/>
                  <a:gd name="connsiteX151" fmla="*/ 377927 w 383333"/>
                  <a:gd name="connsiteY151" fmla="*/ 270641 h 288727"/>
                  <a:gd name="connsiteX152" fmla="*/ 375708 w 383333"/>
                  <a:gd name="connsiteY152" fmla="*/ 279520 h 2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383333" h="288727">
                    <a:moveTo>
                      <a:pt x="383024" y="269655"/>
                    </a:moveTo>
                    <a:lnTo>
                      <a:pt x="338301" y="45545"/>
                    </a:lnTo>
                    <a:lnTo>
                      <a:pt x="338301" y="44805"/>
                    </a:lnTo>
                    <a:cubicBezTo>
                      <a:pt x="338301" y="32885"/>
                      <a:pt x="328600" y="23184"/>
                      <a:pt x="316680" y="23184"/>
                    </a:cubicBezTo>
                    <a:lnTo>
                      <a:pt x="291605" y="23184"/>
                    </a:lnTo>
                    <a:lnTo>
                      <a:pt x="291605" y="11592"/>
                    </a:lnTo>
                    <a:cubicBezTo>
                      <a:pt x="291605" y="5179"/>
                      <a:pt x="286425" y="0"/>
                      <a:pt x="280014" y="0"/>
                    </a:cubicBezTo>
                    <a:cubicBezTo>
                      <a:pt x="273601" y="0"/>
                      <a:pt x="268422" y="5179"/>
                      <a:pt x="268422" y="11592"/>
                    </a:cubicBezTo>
                    <a:lnTo>
                      <a:pt x="268422" y="23184"/>
                    </a:lnTo>
                    <a:lnTo>
                      <a:pt x="246882" y="23184"/>
                    </a:lnTo>
                    <a:lnTo>
                      <a:pt x="246882" y="11592"/>
                    </a:lnTo>
                    <a:cubicBezTo>
                      <a:pt x="246882" y="5179"/>
                      <a:pt x="241703" y="0"/>
                      <a:pt x="235290" y="0"/>
                    </a:cubicBezTo>
                    <a:cubicBezTo>
                      <a:pt x="228877" y="0"/>
                      <a:pt x="223698" y="5179"/>
                      <a:pt x="223698" y="11592"/>
                    </a:cubicBezTo>
                    <a:lnTo>
                      <a:pt x="223698" y="23184"/>
                    </a:lnTo>
                    <a:lnTo>
                      <a:pt x="202158" y="23184"/>
                    </a:lnTo>
                    <a:lnTo>
                      <a:pt x="202158" y="11592"/>
                    </a:lnTo>
                    <a:cubicBezTo>
                      <a:pt x="202158" y="5179"/>
                      <a:pt x="196979" y="0"/>
                      <a:pt x="190567" y="0"/>
                    </a:cubicBezTo>
                    <a:cubicBezTo>
                      <a:pt x="184154" y="0"/>
                      <a:pt x="178975" y="5179"/>
                      <a:pt x="178975" y="11592"/>
                    </a:cubicBezTo>
                    <a:lnTo>
                      <a:pt x="178975" y="23184"/>
                    </a:lnTo>
                    <a:lnTo>
                      <a:pt x="157436" y="23184"/>
                    </a:lnTo>
                    <a:lnTo>
                      <a:pt x="157436" y="11592"/>
                    </a:lnTo>
                    <a:cubicBezTo>
                      <a:pt x="157436" y="5179"/>
                      <a:pt x="152256" y="0"/>
                      <a:pt x="145844" y="0"/>
                    </a:cubicBezTo>
                    <a:cubicBezTo>
                      <a:pt x="139431" y="0"/>
                      <a:pt x="134252" y="5179"/>
                      <a:pt x="134252" y="11592"/>
                    </a:cubicBezTo>
                    <a:lnTo>
                      <a:pt x="134252" y="23184"/>
                    </a:lnTo>
                    <a:lnTo>
                      <a:pt x="112712" y="23184"/>
                    </a:lnTo>
                    <a:lnTo>
                      <a:pt x="112712" y="11592"/>
                    </a:lnTo>
                    <a:cubicBezTo>
                      <a:pt x="112712" y="5179"/>
                      <a:pt x="107534" y="0"/>
                      <a:pt x="101121" y="0"/>
                    </a:cubicBezTo>
                    <a:cubicBezTo>
                      <a:pt x="94708" y="0"/>
                      <a:pt x="89529" y="5179"/>
                      <a:pt x="89529" y="11592"/>
                    </a:cubicBezTo>
                    <a:lnTo>
                      <a:pt x="89529" y="23184"/>
                    </a:lnTo>
                    <a:lnTo>
                      <a:pt x="67989" y="23184"/>
                    </a:lnTo>
                    <a:lnTo>
                      <a:pt x="67989" y="11592"/>
                    </a:lnTo>
                    <a:cubicBezTo>
                      <a:pt x="67989" y="5179"/>
                      <a:pt x="62810" y="0"/>
                      <a:pt x="56397" y="0"/>
                    </a:cubicBezTo>
                    <a:cubicBezTo>
                      <a:pt x="49985" y="0"/>
                      <a:pt x="44806" y="5179"/>
                      <a:pt x="44806" y="11592"/>
                    </a:cubicBezTo>
                    <a:lnTo>
                      <a:pt x="44806" y="23184"/>
                    </a:lnTo>
                    <a:lnTo>
                      <a:pt x="21622" y="23184"/>
                    </a:lnTo>
                    <a:cubicBezTo>
                      <a:pt x="9701" y="23184"/>
                      <a:pt x="0" y="32885"/>
                      <a:pt x="0" y="44805"/>
                    </a:cubicBezTo>
                    <a:lnTo>
                      <a:pt x="0" y="89857"/>
                    </a:lnTo>
                    <a:lnTo>
                      <a:pt x="0" y="286097"/>
                    </a:lnTo>
                    <a:cubicBezTo>
                      <a:pt x="0" y="287577"/>
                      <a:pt x="1151" y="288728"/>
                      <a:pt x="2631" y="288728"/>
                    </a:cubicBezTo>
                    <a:lnTo>
                      <a:pt x="336411" y="288728"/>
                    </a:lnTo>
                    <a:lnTo>
                      <a:pt x="368227" y="288728"/>
                    </a:lnTo>
                    <a:cubicBezTo>
                      <a:pt x="372995" y="288728"/>
                      <a:pt x="377434" y="286590"/>
                      <a:pt x="380476" y="282891"/>
                    </a:cubicBezTo>
                    <a:cubicBezTo>
                      <a:pt x="382778" y="279109"/>
                      <a:pt x="383929" y="274341"/>
                      <a:pt x="383024" y="269655"/>
                    </a:cubicBezTo>
                    <a:close/>
                    <a:moveTo>
                      <a:pt x="273519" y="11592"/>
                    </a:moveTo>
                    <a:cubicBezTo>
                      <a:pt x="273519" y="8057"/>
                      <a:pt x="276396" y="5179"/>
                      <a:pt x="279931" y="5179"/>
                    </a:cubicBezTo>
                    <a:cubicBezTo>
                      <a:pt x="283466" y="5179"/>
                      <a:pt x="286344" y="8057"/>
                      <a:pt x="286344" y="11592"/>
                    </a:cubicBezTo>
                    <a:lnTo>
                      <a:pt x="286344" y="23184"/>
                    </a:lnTo>
                    <a:lnTo>
                      <a:pt x="273519" y="23184"/>
                    </a:lnTo>
                    <a:lnTo>
                      <a:pt x="273519" y="11592"/>
                    </a:lnTo>
                    <a:close/>
                    <a:moveTo>
                      <a:pt x="228631" y="11592"/>
                    </a:moveTo>
                    <a:cubicBezTo>
                      <a:pt x="228631" y="8057"/>
                      <a:pt x="231509" y="5179"/>
                      <a:pt x="235043" y="5179"/>
                    </a:cubicBezTo>
                    <a:cubicBezTo>
                      <a:pt x="238579" y="5179"/>
                      <a:pt x="241456" y="8057"/>
                      <a:pt x="241456" y="11592"/>
                    </a:cubicBezTo>
                    <a:lnTo>
                      <a:pt x="241456" y="23184"/>
                    </a:lnTo>
                    <a:lnTo>
                      <a:pt x="228631" y="23184"/>
                    </a:lnTo>
                    <a:lnTo>
                      <a:pt x="228631" y="11592"/>
                    </a:lnTo>
                    <a:close/>
                    <a:moveTo>
                      <a:pt x="183825" y="11592"/>
                    </a:moveTo>
                    <a:cubicBezTo>
                      <a:pt x="183825" y="8057"/>
                      <a:pt x="186703" y="5179"/>
                      <a:pt x="190238" y="5179"/>
                    </a:cubicBezTo>
                    <a:cubicBezTo>
                      <a:pt x="193774" y="5179"/>
                      <a:pt x="196651" y="8057"/>
                      <a:pt x="196651" y="11592"/>
                    </a:cubicBezTo>
                    <a:lnTo>
                      <a:pt x="196651" y="23184"/>
                    </a:lnTo>
                    <a:lnTo>
                      <a:pt x="183825" y="23184"/>
                    </a:lnTo>
                    <a:lnTo>
                      <a:pt x="183825" y="11592"/>
                    </a:lnTo>
                    <a:close/>
                    <a:moveTo>
                      <a:pt x="139020" y="11592"/>
                    </a:moveTo>
                    <a:cubicBezTo>
                      <a:pt x="139020" y="8057"/>
                      <a:pt x="141898" y="5179"/>
                      <a:pt x="145433" y="5179"/>
                    </a:cubicBezTo>
                    <a:cubicBezTo>
                      <a:pt x="148968" y="5179"/>
                      <a:pt x="151845" y="8057"/>
                      <a:pt x="151845" y="11592"/>
                    </a:cubicBezTo>
                    <a:lnTo>
                      <a:pt x="151845" y="23184"/>
                    </a:lnTo>
                    <a:lnTo>
                      <a:pt x="139020" y="23184"/>
                    </a:lnTo>
                    <a:lnTo>
                      <a:pt x="139020" y="11592"/>
                    </a:lnTo>
                    <a:close/>
                    <a:moveTo>
                      <a:pt x="94133" y="11592"/>
                    </a:moveTo>
                    <a:cubicBezTo>
                      <a:pt x="94133" y="8057"/>
                      <a:pt x="97010" y="5179"/>
                      <a:pt x="100545" y="5179"/>
                    </a:cubicBezTo>
                    <a:cubicBezTo>
                      <a:pt x="104080" y="5179"/>
                      <a:pt x="106958" y="8057"/>
                      <a:pt x="106958" y="11592"/>
                    </a:cubicBezTo>
                    <a:lnTo>
                      <a:pt x="106958" y="23184"/>
                    </a:lnTo>
                    <a:lnTo>
                      <a:pt x="94133" y="23184"/>
                    </a:lnTo>
                    <a:lnTo>
                      <a:pt x="94133" y="11592"/>
                    </a:lnTo>
                    <a:close/>
                    <a:moveTo>
                      <a:pt x="49327" y="11592"/>
                    </a:moveTo>
                    <a:cubicBezTo>
                      <a:pt x="49327" y="8057"/>
                      <a:pt x="52204" y="5179"/>
                      <a:pt x="55740" y="5179"/>
                    </a:cubicBezTo>
                    <a:cubicBezTo>
                      <a:pt x="59274" y="5179"/>
                      <a:pt x="62153" y="8057"/>
                      <a:pt x="62153" y="11592"/>
                    </a:cubicBezTo>
                    <a:lnTo>
                      <a:pt x="62153" y="23184"/>
                    </a:lnTo>
                    <a:lnTo>
                      <a:pt x="49327" y="23184"/>
                    </a:lnTo>
                    <a:lnTo>
                      <a:pt x="49327" y="11592"/>
                    </a:lnTo>
                    <a:close/>
                    <a:moveTo>
                      <a:pt x="333040" y="283384"/>
                    </a:moveTo>
                    <a:lnTo>
                      <a:pt x="4522" y="283384"/>
                    </a:lnTo>
                    <a:lnTo>
                      <a:pt x="4522" y="92406"/>
                    </a:lnTo>
                    <a:lnTo>
                      <a:pt x="333040" y="92406"/>
                    </a:lnTo>
                    <a:lnTo>
                      <a:pt x="333040" y="283384"/>
                    </a:lnTo>
                    <a:close/>
                    <a:moveTo>
                      <a:pt x="333040" y="87144"/>
                    </a:moveTo>
                    <a:lnTo>
                      <a:pt x="4522" y="87144"/>
                    </a:lnTo>
                    <a:lnTo>
                      <a:pt x="4522" y="44723"/>
                    </a:lnTo>
                    <a:cubicBezTo>
                      <a:pt x="4522" y="35680"/>
                      <a:pt x="11921" y="28281"/>
                      <a:pt x="20964" y="28281"/>
                    </a:cubicBezTo>
                    <a:lnTo>
                      <a:pt x="44148" y="28281"/>
                    </a:lnTo>
                    <a:lnTo>
                      <a:pt x="44148" y="44477"/>
                    </a:lnTo>
                    <a:cubicBezTo>
                      <a:pt x="44148" y="48505"/>
                      <a:pt x="46203" y="52040"/>
                      <a:pt x="49327" y="54095"/>
                    </a:cubicBezTo>
                    <a:cubicBezTo>
                      <a:pt x="49656" y="57384"/>
                      <a:pt x="52369" y="60015"/>
                      <a:pt x="55822" y="60015"/>
                    </a:cubicBezTo>
                    <a:cubicBezTo>
                      <a:pt x="59439" y="60015"/>
                      <a:pt x="62398" y="57055"/>
                      <a:pt x="62398" y="53438"/>
                    </a:cubicBezTo>
                    <a:cubicBezTo>
                      <a:pt x="62398" y="49820"/>
                      <a:pt x="59439" y="46861"/>
                      <a:pt x="55822" y="46861"/>
                    </a:cubicBezTo>
                    <a:cubicBezTo>
                      <a:pt x="54014" y="46861"/>
                      <a:pt x="52369" y="47601"/>
                      <a:pt x="51218" y="48752"/>
                    </a:cubicBezTo>
                    <a:cubicBezTo>
                      <a:pt x="50149" y="47601"/>
                      <a:pt x="49409" y="46039"/>
                      <a:pt x="49409" y="44312"/>
                    </a:cubicBezTo>
                    <a:lnTo>
                      <a:pt x="49409" y="28116"/>
                    </a:lnTo>
                    <a:lnTo>
                      <a:pt x="89036" y="28116"/>
                    </a:lnTo>
                    <a:lnTo>
                      <a:pt x="89036" y="44312"/>
                    </a:lnTo>
                    <a:cubicBezTo>
                      <a:pt x="89036" y="48340"/>
                      <a:pt x="91091" y="51876"/>
                      <a:pt x="94214" y="53931"/>
                    </a:cubicBezTo>
                    <a:cubicBezTo>
                      <a:pt x="94543" y="57219"/>
                      <a:pt x="97257" y="59850"/>
                      <a:pt x="100709" y="59850"/>
                    </a:cubicBezTo>
                    <a:cubicBezTo>
                      <a:pt x="104327" y="59850"/>
                      <a:pt x="107287" y="56891"/>
                      <a:pt x="107287" y="53273"/>
                    </a:cubicBezTo>
                    <a:cubicBezTo>
                      <a:pt x="107287" y="49656"/>
                      <a:pt x="104327" y="46696"/>
                      <a:pt x="100709" y="46696"/>
                    </a:cubicBezTo>
                    <a:cubicBezTo>
                      <a:pt x="98901" y="46696"/>
                      <a:pt x="97257" y="47436"/>
                      <a:pt x="96106" y="48587"/>
                    </a:cubicBezTo>
                    <a:cubicBezTo>
                      <a:pt x="95037" y="47436"/>
                      <a:pt x="94297" y="45874"/>
                      <a:pt x="94297" y="44148"/>
                    </a:cubicBezTo>
                    <a:lnTo>
                      <a:pt x="94297" y="27952"/>
                    </a:lnTo>
                    <a:lnTo>
                      <a:pt x="133923" y="27952"/>
                    </a:lnTo>
                    <a:lnTo>
                      <a:pt x="133923" y="44148"/>
                    </a:lnTo>
                    <a:cubicBezTo>
                      <a:pt x="133923" y="48176"/>
                      <a:pt x="135979" y="51711"/>
                      <a:pt x="139103" y="53766"/>
                    </a:cubicBezTo>
                    <a:cubicBezTo>
                      <a:pt x="139431" y="57055"/>
                      <a:pt x="142144" y="59686"/>
                      <a:pt x="145597" y="59686"/>
                    </a:cubicBezTo>
                    <a:cubicBezTo>
                      <a:pt x="149215" y="59686"/>
                      <a:pt x="152174" y="56726"/>
                      <a:pt x="152174" y="53109"/>
                    </a:cubicBezTo>
                    <a:cubicBezTo>
                      <a:pt x="152174" y="49491"/>
                      <a:pt x="149215" y="46532"/>
                      <a:pt x="145597" y="46532"/>
                    </a:cubicBezTo>
                    <a:cubicBezTo>
                      <a:pt x="143788" y="46532"/>
                      <a:pt x="142144" y="47272"/>
                      <a:pt x="140993" y="48423"/>
                    </a:cubicBezTo>
                    <a:cubicBezTo>
                      <a:pt x="139925" y="47272"/>
                      <a:pt x="139185" y="45710"/>
                      <a:pt x="139185" y="43983"/>
                    </a:cubicBezTo>
                    <a:lnTo>
                      <a:pt x="139185" y="27788"/>
                    </a:lnTo>
                    <a:lnTo>
                      <a:pt x="178811" y="27788"/>
                    </a:lnTo>
                    <a:lnTo>
                      <a:pt x="178811" y="43983"/>
                    </a:lnTo>
                    <a:cubicBezTo>
                      <a:pt x="178811" y="48012"/>
                      <a:pt x="180866" y="51547"/>
                      <a:pt x="183990" y="53602"/>
                    </a:cubicBezTo>
                    <a:cubicBezTo>
                      <a:pt x="184319" y="56891"/>
                      <a:pt x="187032" y="59521"/>
                      <a:pt x="190485" y="59521"/>
                    </a:cubicBezTo>
                    <a:cubicBezTo>
                      <a:pt x="194102" y="59521"/>
                      <a:pt x="197061" y="56562"/>
                      <a:pt x="197061" y="52944"/>
                    </a:cubicBezTo>
                    <a:cubicBezTo>
                      <a:pt x="197061" y="49327"/>
                      <a:pt x="194102" y="46367"/>
                      <a:pt x="190485" y="46367"/>
                    </a:cubicBezTo>
                    <a:cubicBezTo>
                      <a:pt x="188677" y="46367"/>
                      <a:pt x="187032" y="47107"/>
                      <a:pt x="185881" y="48258"/>
                    </a:cubicBezTo>
                    <a:cubicBezTo>
                      <a:pt x="184812" y="47107"/>
                      <a:pt x="184072" y="45545"/>
                      <a:pt x="184072" y="43819"/>
                    </a:cubicBezTo>
                    <a:lnTo>
                      <a:pt x="184072" y="27623"/>
                    </a:lnTo>
                    <a:lnTo>
                      <a:pt x="223698" y="27623"/>
                    </a:lnTo>
                    <a:lnTo>
                      <a:pt x="223698" y="43819"/>
                    </a:lnTo>
                    <a:cubicBezTo>
                      <a:pt x="223698" y="47847"/>
                      <a:pt x="225753" y="51382"/>
                      <a:pt x="228877" y="53438"/>
                    </a:cubicBezTo>
                    <a:cubicBezTo>
                      <a:pt x="229206" y="56726"/>
                      <a:pt x="231919" y="59357"/>
                      <a:pt x="235372" y="59357"/>
                    </a:cubicBezTo>
                    <a:cubicBezTo>
                      <a:pt x="238990" y="59357"/>
                      <a:pt x="241950" y="56397"/>
                      <a:pt x="241950" y="52780"/>
                    </a:cubicBezTo>
                    <a:cubicBezTo>
                      <a:pt x="241950" y="49163"/>
                      <a:pt x="238990" y="46203"/>
                      <a:pt x="235372" y="46203"/>
                    </a:cubicBezTo>
                    <a:cubicBezTo>
                      <a:pt x="233564" y="46203"/>
                      <a:pt x="231919" y="46943"/>
                      <a:pt x="230769" y="48094"/>
                    </a:cubicBezTo>
                    <a:cubicBezTo>
                      <a:pt x="229700" y="46943"/>
                      <a:pt x="228959" y="45381"/>
                      <a:pt x="228959" y="43654"/>
                    </a:cubicBezTo>
                    <a:lnTo>
                      <a:pt x="228959" y="27459"/>
                    </a:lnTo>
                    <a:lnTo>
                      <a:pt x="268586" y="27459"/>
                    </a:lnTo>
                    <a:lnTo>
                      <a:pt x="268586" y="43654"/>
                    </a:lnTo>
                    <a:cubicBezTo>
                      <a:pt x="268586" y="47683"/>
                      <a:pt x="270641" y="51218"/>
                      <a:pt x="273765" y="53273"/>
                    </a:cubicBezTo>
                    <a:cubicBezTo>
                      <a:pt x="274094" y="56562"/>
                      <a:pt x="276807" y="59192"/>
                      <a:pt x="280260" y="59192"/>
                    </a:cubicBezTo>
                    <a:cubicBezTo>
                      <a:pt x="283877" y="59192"/>
                      <a:pt x="286837" y="56233"/>
                      <a:pt x="286837" y="52616"/>
                    </a:cubicBezTo>
                    <a:cubicBezTo>
                      <a:pt x="286837" y="48998"/>
                      <a:pt x="283877" y="46039"/>
                      <a:pt x="280260" y="46039"/>
                    </a:cubicBezTo>
                    <a:cubicBezTo>
                      <a:pt x="278451" y="46039"/>
                      <a:pt x="276807" y="46779"/>
                      <a:pt x="275656" y="47929"/>
                    </a:cubicBezTo>
                    <a:cubicBezTo>
                      <a:pt x="274587" y="46779"/>
                      <a:pt x="273848" y="45216"/>
                      <a:pt x="273848" y="43490"/>
                    </a:cubicBezTo>
                    <a:lnTo>
                      <a:pt x="273848" y="27294"/>
                    </a:lnTo>
                    <a:lnTo>
                      <a:pt x="316927" y="27294"/>
                    </a:lnTo>
                    <a:cubicBezTo>
                      <a:pt x="323421" y="27294"/>
                      <a:pt x="329012" y="31076"/>
                      <a:pt x="331642" y="36502"/>
                    </a:cubicBezTo>
                    <a:lnTo>
                      <a:pt x="333369" y="45052"/>
                    </a:lnTo>
                    <a:lnTo>
                      <a:pt x="333369" y="87144"/>
                    </a:lnTo>
                    <a:close/>
                    <a:moveTo>
                      <a:pt x="375708" y="279520"/>
                    </a:moveTo>
                    <a:cubicBezTo>
                      <a:pt x="373653" y="281986"/>
                      <a:pt x="370692" y="283384"/>
                      <a:pt x="367487" y="283384"/>
                    </a:cubicBezTo>
                    <a:lnTo>
                      <a:pt x="338301" y="283384"/>
                    </a:lnTo>
                    <a:lnTo>
                      <a:pt x="338301" y="89775"/>
                    </a:lnTo>
                    <a:lnTo>
                      <a:pt x="338301" y="72182"/>
                    </a:lnTo>
                    <a:lnTo>
                      <a:pt x="377927" y="270641"/>
                    </a:lnTo>
                    <a:cubicBezTo>
                      <a:pt x="378585" y="273765"/>
                      <a:pt x="377764" y="277054"/>
                      <a:pt x="375708" y="27952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7FB3911E-286D-4987-BD43-22014BF79005}"/>
                  </a:ext>
                </a:extLst>
              </p:cNvPr>
              <p:cNvSpPr/>
              <p:nvPr/>
            </p:nvSpPr>
            <p:spPr>
              <a:xfrm>
                <a:off x="11943206" y="903598"/>
                <a:ext cx="5261" cy="70291"/>
              </a:xfrm>
              <a:custGeom>
                <a:avLst/>
                <a:gdLst>
                  <a:gd name="connsiteX0" fmla="*/ 2631 w 5261"/>
                  <a:gd name="connsiteY0" fmla="*/ 0 h 70291"/>
                  <a:gd name="connsiteX1" fmla="*/ 0 w 5261"/>
                  <a:gd name="connsiteY1" fmla="*/ 2631 h 70291"/>
                  <a:gd name="connsiteX2" fmla="*/ 0 w 5261"/>
                  <a:gd name="connsiteY2" fmla="*/ 67660 h 70291"/>
                  <a:gd name="connsiteX3" fmla="*/ 2631 w 5261"/>
                  <a:gd name="connsiteY3" fmla="*/ 70291 h 70291"/>
                  <a:gd name="connsiteX4" fmla="*/ 5262 w 5261"/>
                  <a:gd name="connsiteY4" fmla="*/ 67660 h 70291"/>
                  <a:gd name="connsiteX5" fmla="*/ 5262 w 5261"/>
                  <a:gd name="connsiteY5" fmla="*/ 2631 h 70291"/>
                  <a:gd name="connsiteX6" fmla="*/ 2631 w 5261"/>
                  <a:gd name="connsiteY6" fmla="*/ 0 h 70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1" h="70291">
                    <a:moveTo>
                      <a:pt x="2631" y="0"/>
                    </a:moveTo>
                    <a:cubicBezTo>
                      <a:pt x="1151" y="0"/>
                      <a:pt x="0" y="1151"/>
                      <a:pt x="0" y="2631"/>
                    </a:cubicBezTo>
                    <a:lnTo>
                      <a:pt x="0" y="67660"/>
                    </a:lnTo>
                    <a:cubicBezTo>
                      <a:pt x="0" y="69140"/>
                      <a:pt x="1151" y="70291"/>
                      <a:pt x="2631" y="70291"/>
                    </a:cubicBezTo>
                    <a:cubicBezTo>
                      <a:pt x="4111" y="70291"/>
                      <a:pt x="5262" y="69140"/>
                      <a:pt x="5262" y="67660"/>
                    </a:cubicBezTo>
                    <a:lnTo>
                      <a:pt x="5262" y="2631"/>
                    </a:lnTo>
                    <a:cubicBezTo>
                      <a:pt x="5262" y="1151"/>
                      <a:pt x="4111" y="0"/>
                      <a:pt x="263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0ED82487-5628-4B18-985A-BBEB06937DE6}"/>
                  </a:ext>
                </a:extLst>
              </p:cNvPr>
              <p:cNvSpPr/>
              <p:nvPr/>
            </p:nvSpPr>
            <p:spPr>
              <a:xfrm>
                <a:off x="11943206" y="858711"/>
                <a:ext cx="5261" cy="30007"/>
              </a:xfrm>
              <a:custGeom>
                <a:avLst/>
                <a:gdLst>
                  <a:gd name="connsiteX0" fmla="*/ 2631 w 5261"/>
                  <a:gd name="connsiteY0" fmla="*/ 0 h 30007"/>
                  <a:gd name="connsiteX1" fmla="*/ 0 w 5261"/>
                  <a:gd name="connsiteY1" fmla="*/ 2631 h 30007"/>
                  <a:gd name="connsiteX2" fmla="*/ 0 w 5261"/>
                  <a:gd name="connsiteY2" fmla="*/ 27377 h 30007"/>
                  <a:gd name="connsiteX3" fmla="*/ 2631 w 5261"/>
                  <a:gd name="connsiteY3" fmla="*/ 30007 h 30007"/>
                  <a:gd name="connsiteX4" fmla="*/ 5262 w 5261"/>
                  <a:gd name="connsiteY4" fmla="*/ 27377 h 30007"/>
                  <a:gd name="connsiteX5" fmla="*/ 5262 w 5261"/>
                  <a:gd name="connsiteY5" fmla="*/ 2631 h 30007"/>
                  <a:gd name="connsiteX6" fmla="*/ 2631 w 5261"/>
                  <a:gd name="connsiteY6" fmla="*/ 0 h 3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61" h="30007">
                    <a:moveTo>
                      <a:pt x="2631" y="0"/>
                    </a:moveTo>
                    <a:cubicBezTo>
                      <a:pt x="1151" y="0"/>
                      <a:pt x="0" y="1151"/>
                      <a:pt x="0" y="2631"/>
                    </a:cubicBezTo>
                    <a:lnTo>
                      <a:pt x="0" y="27377"/>
                    </a:lnTo>
                    <a:cubicBezTo>
                      <a:pt x="0" y="28856"/>
                      <a:pt x="1151" y="30007"/>
                      <a:pt x="2631" y="30007"/>
                    </a:cubicBezTo>
                    <a:cubicBezTo>
                      <a:pt x="4111" y="30007"/>
                      <a:pt x="5262" y="28856"/>
                      <a:pt x="5262" y="27377"/>
                    </a:cubicBezTo>
                    <a:lnTo>
                      <a:pt x="5262" y="2631"/>
                    </a:lnTo>
                    <a:cubicBezTo>
                      <a:pt x="5262" y="1151"/>
                      <a:pt x="4111" y="0"/>
                      <a:pt x="263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E700E0C5-3BD1-41F7-B462-B1EE2E3D7515}"/>
                  </a:ext>
                </a:extLst>
              </p:cNvPr>
              <p:cNvSpPr/>
              <p:nvPr/>
            </p:nvSpPr>
            <p:spPr>
              <a:xfrm>
                <a:off x="12006920" y="1043934"/>
                <a:ext cx="131621" cy="5261"/>
              </a:xfrm>
              <a:custGeom>
                <a:avLst/>
                <a:gdLst>
                  <a:gd name="connsiteX0" fmla="*/ 128991 w 131621"/>
                  <a:gd name="connsiteY0" fmla="*/ 0 h 5261"/>
                  <a:gd name="connsiteX1" fmla="*/ 2631 w 131621"/>
                  <a:gd name="connsiteY1" fmla="*/ 0 h 5261"/>
                  <a:gd name="connsiteX2" fmla="*/ 0 w 131621"/>
                  <a:gd name="connsiteY2" fmla="*/ 2631 h 5261"/>
                  <a:gd name="connsiteX3" fmla="*/ 2631 w 131621"/>
                  <a:gd name="connsiteY3" fmla="*/ 5262 h 5261"/>
                  <a:gd name="connsiteX4" fmla="*/ 128991 w 131621"/>
                  <a:gd name="connsiteY4" fmla="*/ 5262 h 5261"/>
                  <a:gd name="connsiteX5" fmla="*/ 131621 w 131621"/>
                  <a:gd name="connsiteY5" fmla="*/ 2631 h 5261"/>
                  <a:gd name="connsiteX6" fmla="*/ 128991 w 131621"/>
                  <a:gd name="connsiteY6" fmla="*/ 0 h 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621" h="5261">
                    <a:moveTo>
                      <a:pt x="128991" y="0"/>
                    </a:moveTo>
                    <a:lnTo>
                      <a:pt x="2631" y="0"/>
                    </a:lnTo>
                    <a:cubicBezTo>
                      <a:pt x="1151" y="0"/>
                      <a:pt x="0" y="1151"/>
                      <a:pt x="0" y="2631"/>
                    </a:cubicBezTo>
                    <a:cubicBezTo>
                      <a:pt x="0" y="4111"/>
                      <a:pt x="1151" y="5262"/>
                      <a:pt x="2631" y="5262"/>
                    </a:cubicBezTo>
                    <a:lnTo>
                      <a:pt x="128991" y="5262"/>
                    </a:lnTo>
                    <a:cubicBezTo>
                      <a:pt x="130470" y="5262"/>
                      <a:pt x="131621" y="4111"/>
                      <a:pt x="131621" y="2631"/>
                    </a:cubicBezTo>
                    <a:cubicBezTo>
                      <a:pt x="131539" y="1151"/>
                      <a:pt x="130389" y="0"/>
                      <a:pt x="128991" y="0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60A4BE3D-6C6D-4C1E-811D-122A2D961D8E}"/>
                  </a:ext>
                </a:extLst>
              </p:cNvPr>
              <p:cNvSpPr/>
              <p:nvPr/>
            </p:nvSpPr>
            <p:spPr>
              <a:xfrm>
                <a:off x="12000919" y="870714"/>
                <a:ext cx="255514" cy="122413"/>
              </a:xfrm>
              <a:custGeom>
                <a:avLst/>
                <a:gdLst>
                  <a:gd name="connsiteX0" fmla="*/ 2631 w 255514"/>
                  <a:gd name="connsiteY0" fmla="*/ 122413 h 122413"/>
                  <a:gd name="connsiteX1" fmla="*/ 65194 w 255514"/>
                  <a:gd name="connsiteY1" fmla="*/ 122413 h 122413"/>
                  <a:gd name="connsiteX2" fmla="*/ 127757 w 255514"/>
                  <a:gd name="connsiteY2" fmla="*/ 122413 h 122413"/>
                  <a:gd name="connsiteX3" fmla="*/ 190320 w 255514"/>
                  <a:gd name="connsiteY3" fmla="*/ 122413 h 122413"/>
                  <a:gd name="connsiteX4" fmla="*/ 252883 w 255514"/>
                  <a:gd name="connsiteY4" fmla="*/ 122413 h 122413"/>
                  <a:gd name="connsiteX5" fmla="*/ 255515 w 255514"/>
                  <a:gd name="connsiteY5" fmla="*/ 119783 h 122413"/>
                  <a:gd name="connsiteX6" fmla="*/ 255515 w 255514"/>
                  <a:gd name="connsiteY6" fmla="*/ 80732 h 122413"/>
                  <a:gd name="connsiteX7" fmla="*/ 255515 w 255514"/>
                  <a:gd name="connsiteY7" fmla="*/ 41681 h 122413"/>
                  <a:gd name="connsiteX8" fmla="*/ 255515 w 255514"/>
                  <a:gd name="connsiteY8" fmla="*/ 2631 h 122413"/>
                  <a:gd name="connsiteX9" fmla="*/ 252883 w 255514"/>
                  <a:gd name="connsiteY9" fmla="*/ 0 h 122413"/>
                  <a:gd name="connsiteX10" fmla="*/ 190320 w 255514"/>
                  <a:gd name="connsiteY10" fmla="*/ 0 h 122413"/>
                  <a:gd name="connsiteX11" fmla="*/ 127757 w 255514"/>
                  <a:gd name="connsiteY11" fmla="*/ 0 h 122413"/>
                  <a:gd name="connsiteX12" fmla="*/ 65194 w 255514"/>
                  <a:gd name="connsiteY12" fmla="*/ 0 h 122413"/>
                  <a:gd name="connsiteX13" fmla="*/ 2631 w 255514"/>
                  <a:gd name="connsiteY13" fmla="*/ 0 h 122413"/>
                  <a:gd name="connsiteX14" fmla="*/ 0 w 255514"/>
                  <a:gd name="connsiteY14" fmla="*/ 2631 h 122413"/>
                  <a:gd name="connsiteX15" fmla="*/ 0 w 255514"/>
                  <a:gd name="connsiteY15" fmla="*/ 41681 h 122413"/>
                  <a:gd name="connsiteX16" fmla="*/ 0 w 255514"/>
                  <a:gd name="connsiteY16" fmla="*/ 80732 h 122413"/>
                  <a:gd name="connsiteX17" fmla="*/ 0 w 255514"/>
                  <a:gd name="connsiteY17" fmla="*/ 119783 h 122413"/>
                  <a:gd name="connsiteX18" fmla="*/ 2631 w 255514"/>
                  <a:gd name="connsiteY18" fmla="*/ 122413 h 122413"/>
                  <a:gd name="connsiteX19" fmla="*/ 192951 w 255514"/>
                  <a:gd name="connsiteY19" fmla="*/ 5344 h 122413"/>
                  <a:gd name="connsiteX20" fmla="*/ 250335 w 255514"/>
                  <a:gd name="connsiteY20" fmla="*/ 5344 h 122413"/>
                  <a:gd name="connsiteX21" fmla="*/ 250335 w 255514"/>
                  <a:gd name="connsiteY21" fmla="*/ 39133 h 122413"/>
                  <a:gd name="connsiteX22" fmla="*/ 192951 w 255514"/>
                  <a:gd name="connsiteY22" fmla="*/ 39133 h 122413"/>
                  <a:gd name="connsiteX23" fmla="*/ 192951 w 255514"/>
                  <a:gd name="connsiteY23" fmla="*/ 5344 h 122413"/>
                  <a:gd name="connsiteX24" fmla="*/ 192951 w 255514"/>
                  <a:gd name="connsiteY24" fmla="*/ 44394 h 122413"/>
                  <a:gd name="connsiteX25" fmla="*/ 250335 w 255514"/>
                  <a:gd name="connsiteY25" fmla="*/ 44394 h 122413"/>
                  <a:gd name="connsiteX26" fmla="*/ 250335 w 255514"/>
                  <a:gd name="connsiteY26" fmla="*/ 78183 h 122413"/>
                  <a:gd name="connsiteX27" fmla="*/ 192951 w 255514"/>
                  <a:gd name="connsiteY27" fmla="*/ 78183 h 122413"/>
                  <a:gd name="connsiteX28" fmla="*/ 192951 w 255514"/>
                  <a:gd name="connsiteY28" fmla="*/ 44394 h 122413"/>
                  <a:gd name="connsiteX29" fmla="*/ 192951 w 255514"/>
                  <a:gd name="connsiteY29" fmla="*/ 83363 h 122413"/>
                  <a:gd name="connsiteX30" fmla="*/ 250335 w 255514"/>
                  <a:gd name="connsiteY30" fmla="*/ 83363 h 122413"/>
                  <a:gd name="connsiteX31" fmla="*/ 250335 w 255514"/>
                  <a:gd name="connsiteY31" fmla="*/ 117152 h 122413"/>
                  <a:gd name="connsiteX32" fmla="*/ 192951 w 255514"/>
                  <a:gd name="connsiteY32" fmla="*/ 117152 h 122413"/>
                  <a:gd name="connsiteX33" fmla="*/ 192951 w 255514"/>
                  <a:gd name="connsiteY33" fmla="*/ 83363 h 122413"/>
                  <a:gd name="connsiteX34" fmla="*/ 130388 w 255514"/>
                  <a:gd name="connsiteY34" fmla="*/ 5344 h 122413"/>
                  <a:gd name="connsiteX35" fmla="*/ 187772 w 255514"/>
                  <a:gd name="connsiteY35" fmla="*/ 5344 h 122413"/>
                  <a:gd name="connsiteX36" fmla="*/ 187772 w 255514"/>
                  <a:gd name="connsiteY36" fmla="*/ 39133 h 122413"/>
                  <a:gd name="connsiteX37" fmla="*/ 130388 w 255514"/>
                  <a:gd name="connsiteY37" fmla="*/ 39133 h 122413"/>
                  <a:gd name="connsiteX38" fmla="*/ 130388 w 255514"/>
                  <a:gd name="connsiteY38" fmla="*/ 5344 h 122413"/>
                  <a:gd name="connsiteX39" fmla="*/ 130388 w 255514"/>
                  <a:gd name="connsiteY39" fmla="*/ 44394 h 122413"/>
                  <a:gd name="connsiteX40" fmla="*/ 187772 w 255514"/>
                  <a:gd name="connsiteY40" fmla="*/ 44394 h 122413"/>
                  <a:gd name="connsiteX41" fmla="*/ 187772 w 255514"/>
                  <a:gd name="connsiteY41" fmla="*/ 78183 h 122413"/>
                  <a:gd name="connsiteX42" fmla="*/ 130388 w 255514"/>
                  <a:gd name="connsiteY42" fmla="*/ 78183 h 122413"/>
                  <a:gd name="connsiteX43" fmla="*/ 130388 w 255514"/>
                  <a:gd name="connsiteY43" fmla="*/ 44394 h 122413"/>
                  <a:gd name="connsiteX44" fmla="*/ 130388 w 255514"/>
                  <a:gd name="connsiteY44" fmla="*/ 83363 h 122413"/>
                  <a:gd name="connsiteX45" fmla="*/ 187772 w 255514"/>
                  <a:gd name="connsiteY45" fmla="*/ 83363 h 122413"/>
                  <a:gd name="connsiteX46" fmla="*/ 187772 w 255514"/>
                  <a:gd name="connsiteY46" fmla="*/ 117152 h 122413"/>
                  <a:gd name="connsiteX47" fmla="*/ 130388 w 255514"/>
                  <a:gd name="connsiteY47" fmla="*/ 117152 h 122413"/>
                  <a:gd name="connsiteX48" fmla="*/ 130388 w 255514"/>
                  <a:gd name="connsiteY48" fmla="*/ 83363 h 122413"/>
                  <a:gd name="connsiteX49" fmla="*/ 67825 w 255514"/>
                  <a:gd name="connsiteY49" fmla="*/ 5344 h 122413"/>
                  <a:gd name="connsiteX50" fmla="*/ 125208 w 255514"/>
                  <a:gd name="connsiteY50" fmla="*/ 5344 h 122413"/>
                  <a:gd name="connsiteX51" fmla="*/ 125208 w 255514"/>
                  <a:gd name="connsiteY51" fmla="*/ 39133 h 122413"/>
                  <a:gd name="connsiteX52" fmla="*/ 67825 w 255514"/>
                  <a:gd name="connsiteY52" fmla="*/ 39133 h 122413"/>
                  <a:gd name="connsiteX53" fmla="*/ 67825 w 255514"/>
                  <a:gd name="connsiteY53" fmla="*/ 5344 h 122413"/>
                  <a:gd name="connsiteX54" fmla="*/ 67825 w 255514"/>
                  <a:gd name="connsiteY54" fmla="*/ 44394 h 122413"/>
                  <a:gd name="connsiteX55" fmla="*/ 125208 w 255514"/>
                  <a:gd name="connsiteY55" fmla="*/ 44394 h 122413"/>
                  <a:gd name="connsiteX56" fmla="*/ 125208 w 255514"/>
                  <a:gd name="connsiteY56" fmla="*/ 78183 h 122413"/>
                  <a:gd name="connsiteX57" fmla="*/ 67825 w 255514"/>
                  <a:gd name="connsiteY57" fmla="*/ 78183 h 122413"/>
                  <a:gd name="connsiteX58" fmla="*/ 67825 w 255514"/>
                  <a:gd name="connsiteY58" fmla="*/ 44394 h 122413"/>
                  <a:gd name="connsiteX59" fmla="*/ 67825 w 255514"/>
                  <a:gd name="connsiteY59" fmla="*/ 83363 h 122413"/>
                  <a:gd name="connsiteX60" fmla="*/ 125208 w 255514"/>
                  <a:gd name="connsiteY60" fmla="*/ 83363 h 122413"/>
                  <a:gd name="connsiteX61" fmla="*/ 125208 w 255514"/>
                  <a:gd name="connsiteY61" fmla="*/ 117152 h 122413"/>
                  <a:gd name="connsiteX62" fmla="*/ 67825 w 255514"/>
                  <a:gd name="connsiteY62" fmla="*/ 117152 h 122413"/>
                  <a:gd name="connsiteX63" fmla="*/ 67825 w 255514"/>
                  <a:gd name="connsiteY63" fmla="*/ 83363 h 122413"/>
                  <a:gd name="connsiteX64" fmla="*/ 5262 w 255514"/>
                  <a:gd name="connsiteY64" fmla="*/ 5344 h 122413"/>
                  <a:gd name="connsiteX65" fmla="*/ 62645 w 255514"/>
                  <a:gd name="connsiteY65" fmla="*/ 5344 h 122413"/>
                  <a:gd name="connsiteX66" fmla="*/ 62645 w 255514"/>
                  <a:gd name="connsiteY66" fmla="*/ 39133 h 122413"/>
                  <a:gd name="connsiteX67" fmla="*/ 5262 w 255514"/>
                  <a:gd name="connsiteY67" fmla="*/ 39133 h 122413"/>
                  <a:gd name="connsiteX68" fmla="*/ 5262 w 255514"/>
                  <a:gd name="connsiteY68" fmla="*/ 5344 h 122413"/>
                  <a:gd name="connsiteX69" fmla="*/ 5262 w 255514"/>
                  <a:gd name="connsiteY69" fmla="*/ 44394 h 122413"/>
                  <a:gd name="connsiteX70" fmla="*/ 62645 w 255514"/>
                  <a:gd name="connsiteY70" fmla="*/ 44394 h 122413"/>
                  <a:gd name="connsiteX71" fmla="*/ 62645 w 255514"/>
                  <a:gd name="connsiteY71" fmla="*/ 78183 h 122413"/>
                  <a:gd name="connsiteX72" fmla="*/ 5262 w 255514"/>
                  <a:gd name="connsiteY72" fmla="*/ 78183 h 122413"/>
                  <a:gd name="connsiteX73" fmla="*/ 5262 w 255514"/>
                  <a:gd name="connsiteY73" fmla="*/ 44394 h 122413"/>
                  <a:gd name="connsiteX74" fmla="*/ 5262 w 255514"/>
                  <a:gd name="connsiteY74" fmla="*/ 83363 h 122413"/>
                  <a:gd name="connsiteX75" fmla="*/ 62645 w 255514"/>
                  <a:gd name="connsiteY75" fmla="*/ 83363 h 122413"/>
                  <a:gd name="connsiteX76" fmla="*/ 62645 w 255514"/>
                  <a:gd name="connsiteY76" fmla="*/ 117152 h 122413"/>
                  <a:gd name="connsiteX77" fmla="*/ 5262 w 255514"/>
                  <a:gd name="connsiteY77" fmla="*/ 117152 h 122413"/>
                  <a:gd name="connsiteX78" fmla="*/ 5262 w 255514"/>
                  <a:gd name="connsiteY78" fmla="*/ 83363 h 12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55514" h="122413">
                    <a:moveTo>
                      <a:pt x="2631" y="122413"/>
                    </a:moveTo>
                    <a:lnTo>
                      <a:pt x="65194" y="122413"/>
                    </a:lnTo>
                    <a:lnTo>
                      <a:pt x="127757" y="122413"/>
                    </a:lnTo>
                    <a:lnTo>
                      <a:pt x="190320" y="122413"/>
                    </a:lnTo>
                    <a:lnTo>
                      <a:pt x="252883" y="122413"/>
                    </a:lnTo>
                    <a:cubicBezTo>
                      <a:pt x="254364" y="122413"/>
                      <a:pt x="255515" y="121262"/>
                      <a:pt x="255515" y="119783"/>
                    </a:cubicBezTo>
                    <a:lnTo>
                      <a:pt x="255515" y="80732"/>
                    </a:lnTo>
                    <a:lnTo>
                      <a:pt x="255515" y="41681"/>
                    </a:lnTo>
                    <a:lnTo>
                      <a:pt x="255515" y="2631"/>
                    </a:lnTo>
                    <a:cubicBezTo>
                      <a:pt x="255515" y="1151"/>
                      <a:pt x="254364" y="0"/>
                      <a:pt x="252883" y="0"/>
                    </a:cubicBezTo>
                    <a:lnTo>
                      <a:pt x="190320" y="0"/>
                    </a:lnTo>
                    <a:lnTo>
                      <a:pt x="127757" y="0"/>
                    </a:lnTo>
                    <a:lnTo>
                      <a:pt x="65194" y="0"/>
                    </a:lnTo>
                    <a:lnTo>
                      <a:pt x="2631" y="0"/>
                    </a:lnTo>
                    <a:cubicBezTo>
                      <a:pt x="1151" y="0"/>
                      <a:pt x="0" y="1151"/>
                      <a:pt x="0" y="2631"/>
                    </a:cubicBezTo>
                    <a:lnTo>
                      <a:pt x="0" y="41681"/>
                    </a:lnTo>
                    <a:lnTo>
                      <a:pt x="0" y="80732"/>
                    </a:lnTo>
                    <a:lnTo>
                      <a:pt x="0" y="119783"/>
                    </a:lnTo>
                    <a:cubicBezTo>
                      <a:pt x="0" y="121262"/>
                      <a:pt x="1233" y="122413"/>
                      <a:pt x="2631" y="122413"/>
                    </a:cubicBezTo>
                    <a:close/>
                    <a:moveTo>
                      <a:pt x="192951" y="5344"/>
                    </a:moveTo>
                    <a:lnTo>
                      <a:pt x="250335" y="5344"/>
                    </a:lnTo>
                    <a:lnTo>
                      <a:pt x="250335" y="39133"/>
                    </a:lnTo>
                    <a:lnTo>
                      <a:pt x="192951" y="39133"/>
                    </a:lnTo>
                    <a:lnTo>
                      <a:pt x="192951" y="5344"/>
                    </a:lnTo>
                    <a:close/>
                    <a:moveTo>
                      <a:pt x="192951" y="44394"/>
                    </a:moveTo>
                    <a:lnTo>
                      <a:pt x="250335" y="44394"/>
                    </a:lnTo>
                    <a:lnTo>
                      <a:pt x="250335" y="78183"/>
                    </a:lnTo>
                    <a:lnTo>
                      <a:pt x="192951" y="78183"/>
                    </a:lnTo>
                    <a:lnTo>
                      <a:pt x="192951" y="44394"/>
                    </a:lnTo>
                    <a:close/>
                    <a:moveTo>
                      <a:pt x="192951" y="83363"/>
                    </a:moveTo>
                    <a:lnTo>
                      <a:pt x="250335" y="83363"/>
                    </a:lnTo>
                    <a:lnTo>
                      <a:pt x="250335" y="117152"/>
                    </a:lnTo>
                    <a:lnTo>
                      <a:pt x="192951" y="117152"/>
                    </a:lnTo>
                    <a:lnTo>
                      <a:pt x="192951" y="83363"/>
                    </a:lnTo>
                    <a:close/>
                    <a:moveTo>
                      <a:pt x="130388" y="5344"/>
                    </a:moveTo>
                    <a:lnTo>
                      <a:pt x="187772" y="5344"/>
                    </a:lnTo>
                    <a:lnTo>
                      <a:pt x="187772" y="39133"/>
                    </a:lnTo>
                    <a:lnTo>
                      <a:pt x="130388" y="39133"/>
                    </a:lnTo>
                    <a:lnTo>
                      <a:pt x="130388" y="5344"/>
                    </a:lnTo>
                    <a:close/>
                    <a:moveTo>
                      <a:pt x="130388" y="44394"/>
                    </a:moveTo>
                    <a:lnTo>
                      <a:pt x="187772" y="44394"/>
                    </a:lnTo>
                    <a:lnTo>
                      <a:pt x="187772" y="78183"/>
                    </a:lnTo>
                    <a:lnTo>
                      <a:pt x="130388" y="78183"/>
                    </a:lnTo>
                    <a:lnTo>
                      <a:pt x="130388" y="44394"/>
                    </a:lnTo>
                    <a:close/>
                    <a:moveTo>
                      <a:pt x="130388" y="83363"/>
                    </a:moveTo>
                    <a:lnTo>
                      <a:pt x="187772" y="83363"/>
                    </a:lnTo>
                    <a:lnTo>
                      <a:pt x="187772" y="117152"/>
                    </a:lnTo>
                    <a:lnTo>
                      <a:pt x="130388" y="117152"/>
                    </a:lnTo>
                    <a:lnTo>
                      <a:pt x="130388" y="83363"/>
                    </a:lnTo>
                    <a:close/>
                    <a:moveTo>
                      <a:pt x="67825" y="5344"/>
                    </a:moveTo>
                    <a:lnTo>
                      <a:pt x="125208" y="5344"/>
                    </a:lnTo>
                    <a:lnTo>
                      <a:pt x="125208" y="39133"/>
                    </a:lnTo>
                    <a:lnTo>
                      <a:pt x="67825" y="39133"/>
                    </a:lnTo>
                    <a:lnTo>
                      <a:pt x="67825" y="5344"/>
                    </a:lnTo>
                    <a:close/>
                    <a:moveTo>
                      <a:pt x="67825" y="44394"/>
                    </a:moveTo>
                    <a:lnTo>
                      <a:pt x="125208" y="44394"/>
                    </a:lnTo>
                    <a:lnTo>
                      <a:pt x="125208" y="78183"/>
                    </a:lnTo>
                    <a:lnTo>
                      <a:pt x="67825" y="78183"/>
                    </a:lnTo>
                    <a:lnTo>
                      <a:pt x="67825" y="44394"/>
                    </a:lnTo>
                    <a:close/>
                    <a:moveTo>
                      <a:pt x="67825" y="83363"/>
                    </a:moveTo>
                    <a:lnTo>
                      <a:pt x="125208" y="83363"/>
                    </a:lnTo>
                    <a:lnTo>
                      <a:pt x="125208" y="117152"/>
                    </a:lnTo>
                    <a:lnTo>
                      <a:pt x="67825" y="117152"/>
                    </a:lnTo>
                    <a:lnTo>
                      <a:pt x="67825" y="83363"/>
                    </a:lnTo>
                    <a:close/>
                    <a:moveTo>
                      <a:pt x="5262" y="5344"/>
                    </a:moveTo>
                    <a:lnTo>
                      <a:pt x="62645" y="5344"/>
                    </a:lnTo>
                    <a:lnTo>
                      <a:pt x="62645" y="39133"/>
                    </a:lnTo>
                    <a:lnTo>
                      <a:pt x="5262" y="39133"/>
                    </a:lnTo>
                    <a:lnTo>
                      <a:pt x="5262" y="5344"/>
                    </a:lnTo>
                    <a:close/>
                    <a:moveTo>
                      <a:pt x="5262" y="44394"/>
                    </a:moveTo>
                    <a:lnTo>
                      <a:pt x="62645" y="44394"/>
                    </a:lnTo>
                    <a:lnTo>
                      <a:pt x="62645" y="78183"/>
                    </a:lnTo>
                    <a:lnTo>
                      <a:pt x="5262" y="78183"/>
                    </a:lnTo>
                    <a:lnTo>
                      <a:pt x="5262" y="44394"/>
                    </a:lnTo>
                    <a:close/>
                    <a:moveTo>
                      <a:pt x="5262" y="83363"/>
                    </a:moveTo>
                    <a:lnTo>
                      <a:pt x="62645" y="83363"/>
                    </a:lnTo>
                    <a:lnTo>
                      <a:pt x="62645" y="117152"/>
                    </a:lnTo>
                    <a:lnTo>
                      <a:pt x="5262" y="117152"/>
                    </a:lnTo>
                    <a:lnTo>
                      <a:pt x="5262" y="83363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8433359" y="1748020"/>
              <a:ext cx="408063" cy="357413"/>
              <a:chOff x="8433359" y="1748020"/>
              <a:chExt cx="408063" cy="357413"/>
            </a:xfrm>
            <a:grpFill/>
          </p:grpSpPr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0F5792D2-8DF3-4955-95BF-2050078839EE}"/>
                  </a:ext>
                </a:extLst>
              </p:cNvPr>
              <p:cNvSpPr/>
              <p:nvPr/>
            </p:nvSpPr>
            <p:spPr>
              <a:xfrm>
                <a:off x="8433359" y="1748020"/>
                <a:ext cx="408063" cy="357413"/>
              </a:xfrm>
              <a:custGeom>
                <a:avLst/>
                <a:gdLst>
                  <a:gd name="connsiteX0" fmla="*/ 407835 w 408063"/>
                  <a:gd name="connsiteY0" fmla="*/ 284017 h 357413"/>
                  <a:gd name="connsiteX1" fmla="*/ 369853 w 408063"/>
                  <a:gd name="connsiteY1" fmla="*/ 36230 h 357413"/>
                  <a:gd name="connsiteX2" fmla="*/ 347409 w 408063"/>
                  <a:gd name="connsiteY2" fmla="*/ 19706 h 357413"/>
                  <a:gd name="connsiteX3" fmla="*/ 337790 w 408063"/>
                  <a:gd name="connsiteY3" fmla="*/ 21186 h 357413"/>
                  <a:gd name="connsiteX4" fmla="*/ 336064 w 408063"/>
                  <a:gd name="connsiteY4" fmla="*/ 9840 h 357413"/>
                  <a:gd name="connsiteX5" fmla="*/ 322828 w 408063"/>
                  <a:gd name="connsiteY5" fmla="*/ 139 h 357413"/>
                  <a:gd name="connsiteX6" fmla="*/ 313127 w 408063"/>
                  <a:gd name="connsiteY6" fmla="*/ 13375 h 357413"/>
                  <a:gd name="connsiteX7" fmla="*/ 314853 w 408063"/>
                  <a:gd name="connsiteY7" fmla="*/ 24721 h 357413"/>
                  <a:gd name="connsiteX8" fmla="*/ 207896 w 408063"/>
                  <a:gd name="connsiteY8" fmla="*/ 41081 h 357413"/>
                  <a:gd name="connsiteX9" fmla="*/ 206169 w 408063"/>
                  <a:gd name="connsiteY9" fmla="*/ 29736 h 357413"/>
                  <a:gd name="connsiteX10" fmla="*/ 192933 w 408063"/>
                  <a:gd name="connsiteY10" fmla="*/ 20035 h 357413"/>
                  <a:gd name="connsiteX11" fmla="*/ 183233 w 408063"/>
                  <a:gd name="connsiteY11" fmla="*/ 33271 h 357413"/>
                  <a:gd name="connsiteX12" fmla="*/ 184959 w 408063"/>
                  <a:gd name="connsiteY12" fmla="*/ 44616 h 357413"/>
                  <a:gd name="connsiteX13" fmla="*/ 78001 w 408063"/>
                  <a:gd name="connsiteY13" fmla="*/ 60976 h 357413"/>
                  <a:gd name="connsiteX14" fmla="*/ 76275 w 408063"/>
                  <a:gd name="connsiteY14" fmla="*/ 49631 h 357413"/>
                  <a:gd name="connsiteX15" fmla="*/ 63039 w 408063"/>
                  <a:gd name="connsiteY15" fmla="*/ 39930 h 357413"/>
                  <a:gd name="connsiteX16" fmla="*/ 53338 w 408063"/>
                  <a:gd name="connsiteY16" fmla="*/ 53166 h 357413"/>
                  <a:gd name="connsiteX17" fmla="*/ 55064 w 408063"/>
                  <a:gd name="connsiteY17" fmla="*/ 64511 h 357413"/>
                  <a:gd name="connsiteX18" fmla="*/ 54653 w 408063"/>
                  <a:gd name="connsiteY18" fmla="*/ 64593 h 357413"/>
                  <a:gd name="connsiteX19" fmla="*/ 51529 w 408063"/>
                  <a:gd name="connsiteY19" fmla="*/ 65087 h 357413"/>
                  <a:gd name="connsiteX20" fmla="*/ 16753 w 408063"/>
                  <a:gd name="connsiteY20" fmla="*/ 70430 h 357413"/>
                  <a:gd name="connsiteX21" fmla="*/ 229 w 408063"/>
                  <a:gd name="connsiteY21" fmla="*/ 92874 h 357413"/>
                  <a:gd name="connsiteX22" fmla="*/ 38210 w 408063"/>
                  <a:gd name="connsiteY22" fmla="*/ 340660 h 357413"/>
                  <a:gd name="connsiteX23" fmla="*/ 60655 w 408063"/>
                  <a:gd name="connsiteY23" fmla="*/ 357185 h 357413"/>
                  <a:gd name="connsiteX24" fmla="*/ 95430 w 408063"/>
                  <a:gd name="connsiteY24" fmla="*/ 351841 h 357413"/>
                  <a:gd name="connsiteX25" fmla="*/ 97074 w 408063"/>
                  <a:gd name="connsiteY25" fmla="*/ 351595 h 357413"/>
                  <a:gd name="connsiteX26" fmla="*/ 391557 w 408063"/>
                  <a:gd name="connsiteY26" fmla="*/ 306460 h 357413"/>
                  <a:gd name="connsiteX27" fmla="*/ 407835 w 408063"/>
                  <a:gd name="connsiteY27" fmla="*/ 284017 h 357413"/>
                  <a:gd name="connsiteX28" fmla="*/ 59997 w 408063"/>
                  <a:gd name="connsiteY28" fmla="*/ 63771 h 357413"/>
                  <a:gd name="connsiteX29" fmla="*/ 58270 w 408063"/>
                  <a:gd name="connsiteY29" fmla="*/ 52426 h 357413"/>
                  <a:gd name="connsiteX30" fmla="*/ 63614 w 408063"/>
                  <a:gd name="connsiteY30" fmla="*/ 45109 h 357413"/>
                  <a:gd name="connsiteX31" fmla="*/ 70931 w 408063"/>
                  <a:gd name="connsiteY31" fmla="*/ 50453 h 357413"/>
                  <a:gd name="connsiteX32" fmla="*/ 72657 w 408063"/>
                  <a:gd name="connsiteY32" fmla="*/ 61798 h 357413"/>
                  <a:gd name="connsiteX33" fmla="*/ 59997 w 408063"/>
                  <a:gd name="connsiteY33" fmla="*/ 63771 h 357413"/>
                  <a:gd name="connsiteX34" fmla="*/ 189974 w 408063"/>
                  <a:gd name="connsiteY34" fmla="*/ 43876 h 357413"/>
                  <a:gd name="connsiteX35" fmla="*/ 188247 w 408063"/>
                  <a:gd name="connsiteY35" fmla="*/ 32531 h 357413"/>
                  <a:gd name="connsiteX36" fmla="*/ 193590 w 408063"/>
                  <a:gd name="connsiteY36" fmla="*/ 25214 h 357413"/>
                  <a:gd name="connsiteX37" fmla="*/ 200907 w 408063"/>
                  <a:gd name="connsiteY37" fmla="*/ 30558 h 357413"/>
                  <a:gd name="connsiteX38" fmla="*/ 202634 w 408063"/>
                  <a:gd name="connsiteY38" fmla="*/ 41903 h 357413"/>
                  <a:gd name="connsiteX39" fmla="*/ 189974 w 408063"/>
                  <a:gd name="connsiteY39" fmla="*/ 43876 h 357413"/>
                  <a:gd name="connsiteX40" fmla="*/ 319950 w 408063"/>
                  <a:gd name="connsiteY40" fmla="*/ 23899 h 357413"/>
                  <a:gd name="connsiteX41" fmla="*/ 318224 w 408063"/>
                  <a:gd name="connsiteY41" fmla="*/ 12553 h 357413"/>
                  <a:gd name="connsiteX42" fmla="*/ 323568 w 408063"/>
                  <a:gd name="connsiteY42" fmla="*/ 5237 h 357413"/>
                  <a:gd name="connsiteX43" fmla="*/ 330885 w 408063"/>
                  <a:gd name="connsiteY43" fmla="*/ 10580 h 357413"/>
                  <a:gd name="connsiteX44" fmla="*/ 332611 w 408063"/>
                  <a:gd name="connsiteY44" fmla="*/ 21926 h 357413"/>
                  <a:gd name="connsiteX45" fmla="*/ 319950 w 408063"/>
                  <a:gd name="connsiteY45" fmla="*/ 23899 h 357413"/>
                  <a:gd name="connsiteX46" fmla="*/ 260100 w 408063"/>
                  <a:gd name="connsiteY46" fmla="*/ 87448 h 357413"/>
                  <a:gd name="connsiteX47" fmla="*/ 277200 w 408063"/>
                  <a:gd name="connsiteY47" fmla="*/ 199092 h 357413"/>
                  <a:gd name="connsiteX48" fmla="*/ 173696 w 408063"/>
                  <a:gd name="connsiteY48" fmla="*/ 214959 h 357413"/>
                  <a:gd name="connsiteX49" fmla="*/ 156595 w 408063"/>
                  <a:gd name="connsiteY49" fmla="*/ 103315 h 357413"/>
                  <a:gd name="connsiteX50" fmla="*/ 260100 w 408063"/>
                  <a:gd name="connsiteY50" fmla="*/ 87448 h 357413"/>
                  <a:gd name="connsiteX51" fmla="*/ 151416 w 408063"/>
                  <a:gd name="connsiteY51" fmla="*/ 104137 h 357413"/>
                  <a:gd name="connsiteX52" fmla="*/ 168516 w 408063"/>
                  <a:gd name="connsiteY52" fmla="*/ 215781 h 357413"/>
                  <a:gd name="connsiteX53" fmla="*/ 62217 w 408063"/>
                  <a:gd name="connsiteY53" fmla="*/ 232059 h 357413"/>
                  <a:gd name="connsiteX54" fmla="*/ 45116 w 408063"/>
                  <a:gd name="connsiteY54" fmla="*/ 120415 h 357413"/>
                  <a:gd name="connsiteX55" fmla="*/ 151416 w 408063"/>
                  <a:gd name="connsiteY55" fmla="*/ 104137 h 357413"/>
                  <a:gd name="connsiteX56" fmla="*/ 55228 w 408063"/>
                  <a:gd name="connsiteY56" fmla="*/ 69773 h 357413"/>
                  <a:gd name="connsiteX57" fmla="*/ 73480 w 408063"/>
                  <a:gd name="connsiteY57" fmla="*/ 66978 h 357413"/>
                  <a:gd name="connsiteX58" fmla="*/ 75946 w 408063"/>
                  <a:gd name="connsiteY58" fmla="*/ 83091 h 357413"/>
                  <a:gd name="connsiteX59" fmla="*/ 75042 w 408063"/>
                  <a:gd name="connsiteY59" fmla="*/ 87448 h 357413"/>
                  <a:gd name="connsiteX60" fmla="*/ 69945 w 408063"/>
                  <a:gd name="connsiteY60" fmla="*/ 86215 h 357413"/>
                  <a:gd name="connsiteX61" fmla="*/ 64190 w 408063"/>
                  <a:gd name="connsiteY61" fmla="*/ 94025 h 357413"/>
                  <a:gd name="connsiteX62" fmla="*/ 72000 w 408063"/>
                  <a:gd name="connsiteY62" fmla="*/ 99780 h 357413"/>
                  <a:gd name="connsiteX63" fmla="*/ 77754 w 408063"/>
                  <a:gd name="connsiteY63" fmla="*/ 92299 h 357413"/>
                  <a:gd name="connsiteX64" fmla="*/ 81043 w 408063"/>
                  <a:gd name="connsiteY64" fmla="*/ 82351 h 357413"/>
                  <a:gd name="connsiteX65" fmla="*/ 78577 w 408063"/>
                  <a:gd name="connsiteY65" fmla="*/ 66238 h 357413"/>
                  <a:gd name="connsiteX66" fmla="*/ 203374 w 408063"/>
                  <a:gd name="connsiteY66" fmla="*/ 47082 h 357413"/>
                  <a:gd name="connsiteX67" fmla="*/ 205841 w 408063"/>
                  <a:gd name="connsiteY67" fmla="*/ 63196 h 357413"/>
                  <a:gd name="connsiteX68" fmla="*/ 204936 w 408063"/>
                  <a:gd name="connsiteY68" fmla="*/ 67553 h 357413"/>
                  <a:gd name="connsiteX69" fmla="*/ 199839 w 408063"/>
                  <a:gd name="connsiteY69" fmla="*/ 66320 h 357413"/>
                  <a:gd name="connsiteX70" fmla="*/ 194084 w 408063"/>
                  <a:gd name="connsiteY70" fmla="*/ 74130 h 357413"/>
                  <a:gd name="connsiteX71" fmla="*/ 201894 w 408063"/>
                  <a:gd name="connsiteY71" fmla="*/ 79885 h 357413"/>
                  <a:gd name="connsiteX72" fmla="*/ 207649 w 408063"/>
                  <a:gd name="connsiteY72" fmla="*/ 72404 h 357413"/>
                  <a:gd name="connsiteX73" fmla="*/ 210938 w 408063"/>
                  <a:gd name="connsiteY73" fmla="*/ 62456 h 357413"/>
                  <a:gd name="connsiteX74" fmla="*/ 208471 w 408063"/>
                  <a:gd name="connsiteY74" fmla="*/ 46342 h 357413"/>
                  <a:gd name="connsiteX75" fmla="*/ 333269 w 408063"/>
                  <a:gd name="connsiteY75" fmla="*/ 27187 h 357413"/>
                  <a:gd name="connsiteX76" fmla="*/ 335735 w 408063"/>
                  <a:gd name="connsiteY76" fmla="*/ 43301 h 357413"/>
                  <a:gd name="connsiteX77" fmla="*/ 334831 w 408063"/>
                  <a:gd name="connsiteY77" fmla="*/ 47658 h 357413"/>
                  <a:gd name="connsiteX78" fmla="*/ 329733 w 408063"/>
                  <a:gd name="connsiteY78" fmla="*/ 46425 h 357413"/>
                  <a:gd name="connsiteX79" fmla="*/ 323979 w 408063"/>
                  <a:gd name="connsiteY79" fmla="*/ 54235 h 357413"/>
                  <a:gd name="connsiteX80" fmla="*/ 331789 w 408063"/>
                  <a:gd name="connsiteY80" fmla="*/ 59989 h 357413"/>
                  <a:gd name="connsiteX81" fmla="*/ 337543 w 408063"/>
                  <a:gd name="connsiteY81" fmla="*/ 52508 h 357413"/>
                  <a:gd name="connsiteX82" fmla="*/ 340832 w 408063"/>
                  <a:gd name="connsiteY82" fmla="*/ 42561 h 357413"/>
                  <a:gd name="connsiteX83" fmla="*/ 338366 w 408063"/>
                  <a:gd name="connsiteY83" fmla="*/ 26447 h 357413"/>
                  <a:gd name="connsiteX84" fmla="*/ 347984 w 408063"/>
                  <a:gd name="connsiteY84" fmla="*/ 24967 h 357413"/>
                  <a:gd name="connsiteX85" fmla="*/ 364509 w 408063"/>
                  <a:gd name="connsiteY85" fmla="*/ 37052 h 357413"/>
                  <a:gd name="connsiteX86" fmla="*/ 368866 w 408063"/>
                  <a:gd name="connsiteY86" fmla="*/ 65580 h 357413"/>
                  <a:gd name="connsiteX87" fmla="*/ 44130 w 408063"/>
                  <a:gd name="connsiteY87" fmla="*/ 115400 h 357413"/>
                  <a:gd name="connsiteX88" fmla="*/ 39773 w 408063"/>
                  <a:gd name="connsiteY88" fmla="*/ 86873 h 357413"/>
                  <a:gd name="connsiteX89" fmla="*/ 51940 w 408063"/>
                  <a:gd name="connsiteY89" fmla="*/ 70348 h 357413"/>
                  <a:gd name="connsiteX90" fmla="*/ 55228 w 408063"/>
                  <a:gd name="connsiteY90" fmla="*/ 69773 h 357413"/>
                  <a:gd name="connsiteX91" fmla="*/ 59668 w 408063"/>
                  <a:gd name="connsiteY91" fmla="*/ 352006 h 357413"/>
                  <a:gd name="connsiteX92" fmla="*/ 43143 w 408063"/>
                  <a:gd name="connsiteY92" fmla="*/ 339921 h 357413"/>
                  <a:gd name="connsiteX93" fmla="*/ 5162 w 408063"/>
                  <a:gd name="connsiteY93" fmla="*/ 92134 h 357413"/>
                  <a:gd name="connsiteX94" fmla="*/ 17247 w 408063"/>
                  <a:gd name="connsiteY94" fmla="*/ 75610 h 357413"/>
                  <a:gd name="connsiteX95" fmla="*/ 38868 w 408063"/>
                  <a:gd name="connsiteY95" fmla="*/ 72321 h 357413"/>
                  <a:gd name="connsiteX96" fmla="*/ 34758 w 408063"/>
                  <a:gd name="connsiteY96" fmla="*/ 87613 h 357413"/>
                  <a:gd name="connsiteX97" fmla="*/ 72740 w 408063"/>
                  <a:gd name="connsiteY97" fmla="*/ 335399 h 357413"/>
                  <a:gd name="connsiteX98" fmla="*/ 81289 w 408063"/>
                  <a:gd name="connsiteY98" fmla="*/ 348717 h 357413"/>
                  <a:gd name="connsiteX99" fmla="*/ 59668 w 408063"/>
                  <a:gd name="connsiteY99" fmla="*/ 352006 h 357413"/>
                  <a:gd name="connsiteX100" fmla="*/ 96006 w 408063"/>
                  <a:gd name="connsiteY100" fmla="*/ 346497 h 357413"/>
                  <a:gd name="connsiteX101" fmla="*/ 94361 w 408063"/>
                  <a:gd name="connsiteY101" fmla="*/ 346744 h 357413"/>
                  <a:gd name="connsiteX102" fmla="*/ 77837 w 408063"/>
                  <a:gd name="connsiteY102" fmla="*/ 334659 h 357413"/>
                  <a:gd name="connsiteX103" fmla="*/ 62956 w 408063"/>
                  <a:gd name="connsiteY103" fmla="*/ 237320 h 357413"/>
                  <a:gd name="connsiteX104" fmla="*/ 169256 w 408063"/>
                  <a:gd name="connsiteY104" fmla="*/ 221042 h 357413"/>
                  <a:gd name="connsiteX105" fmla="*/ 186356 w 408063"/>
                  <a:gd name="connsiteY105" fmla="*/ 332686 h 357413"/>
                  <a:gd name="connsiteX106" fmla="*/ 96006 w 408063"/>
                  <a:gd name="connsiteY106" fmla="*/ 346497 h 357413"/>
                  <a:gd name="connsiteX107" fmla="*/ 191535 w 408063"/>
                  <a:gd name="connsiteY107" fmla="*/ 331864 h 357413"/>
                  <a:gd name="connsiteX108" fmla="*/ 174435 w 408063"/>
                  <a:gd name="connsiteY108" fmla="*/ 220220 h 357413"/>
                  <a:gd name="connsiteX109" fmla="*/ 277940 w 408063"/>
                  <a:gd name="connsiteY109" fmla="*/ 204353 h 357413"/>
                  <a:gd name="connsiteX110" fmla="*/ 295040 w 408063"/>
                  <a:gd name="connsiteY110" fmla="*/ 315997 h 357413"/>
                  <a:gd name="connsiteX111" fmla="*/ 191535 w 408063"/>
                  <a:gd name="connsiteY111" fmla="*/ 331864 h 357413"/>
                  <a:gd name="connsiteX112" fmla="*/ 300220 w 408063"/>
                  <a:gd name="connsiteY112" fmla="*/ 315175 h 357413"/>
                  <a:gd name="connsiteX113" fmla="*/ 265197 w 408063"/>
                  <a:gd name="connsiteY113" fmla="*/ 86708 h 357413"/>
                  <a:gd name="connsiteX114" fmla="*/ 369771 w 408063"/>
                  <a:gd name="connsiteY114" fmla="*/ 70677 h 357413"/>
                  <a:gd name="connsiteX115" fmla="*/ 402573 w 408063"/>
                  <a:gd name="connsiteY115" fmla="*/ 284839 h 357413"/>
                  <a:gd name="connsiteX116" fmla="*/ 390488 w 408063"/>
                  <a:gd name="connsiteY116" fmla="*/ 301363 h 357413"/>
                  <a:gd name="connsiteX117" fmla="*/ 300220 w 408063"/>
                  <a:gd name="connsiteY117" fmla="*/ 315175 h 357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08063" h="357413">
                    <a:moveTo>
                      <a:pt x="407835" y="284017"/>
                    </a:moveTo>
                    <a:lnTo>
                      <a:pt x="369853" y="36230"/>
                    </a:lnTo>
                    <a:cubicBezTo>
                      <a:pt x="368209" y="25461"/>
                      <a:pt x="358096" y="18062"/>
                      <a:pt x="347409" y="19706"/>
                    </a:cubicBezTo>
                    <a:lnTo>
                      <a:pt x="337790" y="21186"/>
                    </a:lnTo>
                    <a:lnTo>
                      <a:pt x="336064" y="9840"/>
                    </a:lnTo>
                    <a:cubicBezTo>
                      <a:pt x="335077" y="3510"/>
                      <a:pt x="329158" y="-847"/>
                      <a:pt x="322828" y="139"/>
                    </a:cubicBezTo>
                    <a:cubicBezTo>
                      <a:pt x="316498" y="1126"/>
                      <a:pt x="312140" y="7045"/>
                      <a:pt x="313127" y="13375"/>
                    </a:cubicBezTo>
                    <a:lnTo>
                      <a:pt x="314853" y="24721"/>
                    </a:lnTo>
                    <a:lnTo>
                      <a:pt x="207896" y="41081"/>
                    </a:lnTo>
                    <a:lnTo>
                      <a:pt x="206169" y="29736"/>
                    </a:lnTo>
                    <a:cubicBezTo>
                      <a:pt x="205182" y="23405"/>
                      <a:pt x="199263" y="19048"/>
                      <a:pt x="192933" y="20035"/>
                    </a:cubicBezTo>
                    <a:cubicBezTo>
                      <a:pt x="186603" y="21021"/>
                      <a:pt x="182245" y="26940"/>
                      <a:pt x="183233" y="33271"/>
                    </a:cubicBezTo>
                    <a:lnTo>
                      <a:pt x="184959" y="44616"/>
                    </a:lnTo>
                    <a:lnTo>
                      <a:pt x="78001" y="60976"/>
                    </a:lnTo>
                    <a:lnTo>
                      <a:pt x="76275" y="49631"/>
                    </a:lnTo>
                    <a:cubicBezTo>
                      <a:pt x="75288" y="43301"/>
                      <a:pt x="69369" y="38943"/>
                      <a:pt x="63039" y="39930"/>
                    </a:cubicBezTo>
                    <a:cubicBezTo>
                      <a:pt x="56708" y="40916"/>
                      <a:pt x="52351" y="46836"/>
                      <a:pt x="53338" y="53166"/>
                    </a:cubicBezTo>
                    <a:lnTo>
                      <a:pt x="55064" y="64511"/>
                    </a:lnTo>
                    <a:lnTo>
                      <a:pt x="54653" y="64593"/>
                    </a:lnTo>
                    <a:lnTo>
                      <a:pt x="51529" y="65087"/>
                    </a:lnTo>
                    <a:lnTo>
                      <a:pt x="16753" y="70430"/>
                    </a:lnTo>
                    <a:cubicBezTo>
                      <a:pt x="5984" y="72075"/>
                      <a:pt x="-1416" y="82187"/>
                      <a:pt x="229" y="92874"/>
                    </a:cubicBezTo>
                    <a:lnTo>
                      <a:pt x="38210" y="340660"/>
                    </a:lnTo>
                    <a:cubicBezTo>
                      <a:pt x="39855" y="351430"/>
                      <a:pt x="49967" y="358829"/>
                      <a:pt x="60655" y="357185"/>
                    </a:cubicBezTo>
                    <a:lnTo>
                      <a:pt x="95430" y="351841"/>
                    </a:lnTo>
                    <a:lnTo>
                      <a:pt x="97074" y="351595"/>
                    </a:lnTo>
                    <a:lnTo>
                      <a:pt x="391557" y="306460"/>
                    </a:lnTo>
                    <a:cubicBezTo>
                      <a:pt x="402080" y="304816"/>
                      <a:pt x="409478" y="294786"/>
                      <a:pt x="407835" y="284017"/>
                    </a:cubicBezTo>
                    <a:close/>
                    <a:moveTo>
                      <a:pt x="59997" y="63771"/>
                    </a:moveTo>
                    <a:lnTo>
                      <a:pt x="58270" y="52426"/>
                    </a:lnTo>
                    <a:cubicBezTo>
                      <a:pt x="57695" y="48891"/>
                      <a:pt x="60161" y="45685"/>
                      <a:pt x="63614" y="45109"/>
                    </a:cubicBezTo>
                    <a:cubicBezTo>
                      <a:pt x="67149" y="44534"/>
                      <a:pt x="70356" y="47000"/>
                      <a:pt x="70931" y="50453"/>
                    </a:cubicBezTo>
                    <a:lnTo>
                      <a:pt x="72657" y="61798"/>
                    </a:lnTo>
                    <a:lnTo>
                      <a:pt x="59997" y="63771"/>
                    </a:lnTo>
                    <a:close/>
                    <a:moveTo>
                      <a:pt x="189974" y="43876"/>
                    </a:moveTo>
                    <a:lnTo>
                      <a:pt x="188247" y="32531"/>
                    </a:lnTo>
                    <a:cubicBezTo>
                      <a:pt x="187671" y="28996"/>
                      <a:pt x="190138" y="25790"/>
                      <a:pt x="193590" y="25214"/>
                    </a:cubicBezTo>
                    <a:cubicBezTo>
                      <a:pt x="197126" y="24639"/>
                      <a:pt x="200332" y="27105"/>
                      <a:pt x="200907" y="30558"/>
                    </a:cubicBezTo>
                    <a:lnTo>
                      <a:pt x="202634" y="41903"/>
                    </a:lnTo>
                    <a:lnTo>
                      <a:pt x="189974" y="43876"/>
                    </a:lnTo>
                    <a:close/>
                    <a:moveTo>
                      <a:pt x="319950" y="23899"/>
                    </a:moveTo>
                    <a:lnTo>
                      <a:pt x="318224" y="12553"/>
                    </a:lnTo>
                    <a:cubicBezTo>
                      <a:pt x="317649" y="9018"/>
                      <a:pt x="320114" y="5812"/>
                      <a:pt x="323568" y="5237"/>
                    </a:cubicBezTo>
                    <a:cubicBezTo>
                      <a:pt x="327103" y="4661"/>
                      <a:pt x="330309" y="7127"/>
                      <a:pt x="330885" y="10580"/>
                    </a:cubicBezTo>
                    <a:lnTo>
                      <a:pt x="332611" y="21926"/>
                    </a:lnTo>
                    <a:lnTo>
                      <a:pt x="319950" y="23899"/>
                    </a:lnTo>
                    <a:close/>
                    <a:moveTo>
                      <a:pt x="260100" y="87448"/>
                    </a:moveTo>
                    <a:lnTo>
                      <a:pt x="277200" y="199092"/>
                    </a:lnTo>
                    <a:lnTo>
                      <a:pt x="173696" y="214959"/>
                    </a:lnTo>
                    <a:lnTo>
                      <a:pt x="156595" y="103315"/>
                    </a:lnTo>
                    <a:lnTo>
                      <a:pt x="260100" y="87448"/>
                    </a:lnTo>
                    <a:close/>
                    <a:moveTo>
                      <a:pt x="151416" y="104137"/>
                    </a:moveTo>
                    <a:lnTo>
                      <a:pt x="168516" y="215781"/>
                    </a:lnTo>
                    <a:lnTo>
                      <a:pt x="62217" y="232059"/>
                    </a:lnTo>
                    <a:lnTo>
                      <a:pt x="45116" y="120415"/>
                    </a:lnTo>
                    <a:lnTo>
                      <a:pt x="151416" y="104137"/>
                    </a:lnTo>
                    <a:close/>
                    <a:moveTo>
                      <a:pt x="55228" y="69773"/>
                    </a:moveTo>
                    <a:lnTo>
                      <a:pt x="73480" y="66978"/>
                    </a:lnTo>
                    <a:lnTo>
                      <a:pt x="75946" y="83091"/>
                    </a:lnTo>
                    <a:cubicBezTo>
                      <a:pt x="76192" y="84653"/>
                      <a:pt x="75781" y="86215"/>
                      <a:pt x="75042" y="87448"/>
                    </a:cubicBezTo>
                    <a:cubicBezTo>
                      <a:pt x="73644" y="86380"/>
                      <a:pt x="71835" y="85886"/>
                      <a:pt x="69945" y="86215"/>
                    </a:cubicBezTo>
                    <a:cubicBezTo>
                      <a:pt x="66163" y="86791"/>
                      <a:pt x="63614" y="90326"/>
                      <a:pt x="64190" y="94025"/>
                    </a:cubicBezTo>
                    <a:cubicBezTo>
                      <a:pt x="64765" y="97807"/>
                      <a:pt x="68300" y="100355"/>
                      <a:pt x="72000" y="99780"/>
                    </a:cubicBezTo>
                    <a:cubicBezTo>
                      <a:pt x="75617" y="99205"/>
                      <a:pt x="78166" y="95916"/>
                      <a:pt x="77754" y="92299"/>
                    </a:cubicBezTo>
                    <a:cubicBezTo>
                      <a:pt x="80303" y="89750"/>
                      <a:pt x="81619" y="86133"/>
                      <a:pt x="81043" y="82351"/>
                    </a:cubicBezTo>
                    <a:lnTo>
                      <a:pt x="78577" y="66238"/>
                    </a:lnTo>
                    <a:lnTo>
                      <a:pt x="203374" y="47082"/>
                    </a:lnTo>
                    <a:lnTo>
                      <a:pt x="205841" y="63196"/>
                    </a:lnTo>
                    <a:cubicBezTo>
                      <a:pt x="206087" y="64758"/>
                      <a:pt x="205676" y="66320"/>
                      <a:pt x="204936" y="67553"/>
                    </a:cubicBezTo>
                    <a:cubicBezTo>
                      <a:pt x="203539" y="66484"/>
                      <a:pt x="201730" y="65991"/>
                      <a:pt x="199839" y="66320"/>
                    </a:cubicBezTo>
                    <a:cubicBezTo>
                      <a:pt x="196057" y="66895"/>
                      <a:pt x="193509" y="70430"/>
                      <a:pt x="194084" y="74130"/>
                    </a:cubicBezTo>
                    <a:cubicBezTo>
                      <a:pt x="194659" y="77912"/>
                      <a:pt x="198195" y="80460"/>
                      <a:pt x="201894" y="79885"/>
                    </a:cubicBezTo>
                    <a:cubicBezTo>
                      <a:pt x="205512" y="79309"/>
                      <a:pt x="208060" y="76021"/>
                      <a:pt x="207649" y="72404"/>
                    </a:cubicBezTo>
                    <a:cubicBezTo>
                      <a:pt x="210197" y="69855"/>
                      <a:pt x="211513" y="66238"/>
                      <a:pt x="210938" y="62456"/>
                    </a:cubicBezTo>
                    <a:lnTo>
                      <a:pt x="208471" y="46342"/>
                    </a:lnTo>
                    <a:lnTo>
                      <a:pt x="333269" y="27187"/>
                    </a:lnTo>
                    <a:lnTo>
                      <a:pt x="335735" y="43301"/>
                    </a:lnTo>
                    <a:cubicBezTo>
                      <a:pt x="335982" y="44863"/>
                      <a:pt x="335570" y="46425"/>
                      <a:pt x="334831" y="47658"/>
                    </a:cubicBezTo>
                    <a:cubicBezTo>
                      <a:pt x="333433" y="46589"/>
                      <a:pt x="331624" y="46096"/>
                      <a:pt x="329733" y="46425"/>
                    </a:cubicBezTo>
                    <a:cubicBezTo>
                      <a:pt x="325952" y="47000"/>
                      <a:pt x="323403" y="50535"/>
                      <a:pt x="323979" y="54235"/>
                    </a:cubicBezTo>
                    <a:cubicBezTo>
                      <a:pt x="324554" y="58016"/>
                      <a:pt x="328090" y="60565"/>
                      <a:pt x="331789" y="59989"/>
                    </a:cubicBezTo>
                    <a:cubicBezTo>
                      <a:pt x="335406" y="59414"/>
                      <a:pt x="337955" y="56126"/>
                      <a:pt x="337543" y="52508"/>
                    </a:cubicBezTo>
                    <a:cubicBezTo>
                      <a:pt x="340092" y="49960"/>
                      <a:pt x="341408" y="46342"/>
                      <a:pt x="340832" y="42561"/>
                    </a:cubicBezTo>
                    <a:lnTo>
                      <a:pt x="338366" y="26447"/>
                    </a:lnTo>
                    <a:lnTo>
                      <a:pt x="347984" y="24967"/>
                    </a:lnTo>
                    <a:cubicBezTo>
                      <a:pt x="355877" y="23734"/>
                      <a:pt x="363275" y="29160"/>
                      <a:pt x="364509" y="37052"/>
                    </a:cubicBezTo>
                    <a:lnTo>
                      <a:pt x="368866" y="65580"/>
                    </a:lnTo>
                    <a:lnTo>
                      <a:pt x="44130" y="115400"/>
                    </a:lnTo>
                    <a:lnTo>
                      <a:pt x="39773" y="86873"/>
                    </a:lnTo>
                    <a:cubicBezTo>
                      <a:pt x="38540" y="78981"/>
                      <a:pt x="43965" y="71581"/>
                      <a:pt x="51940" y="70348"/>
                    </a:cubicBezTo>
                    <a:lnTo>
                      <a:pt x="55228" y="69773"/>
                    </a:lnTo>
                    <a:close/>
                    <a:moveTo>
                      <a:pt x="59668" y="352006"/>
                    </a:moveTo>
                    <a:cubicBezTo>
                      <a:pt x="51776" y="353239"/>
                      <a:pt x="44376" y="347813"/>
                      <a:pt x="43143" y="339921"/>
                    </a:cubicBezTo>
                    <a:lnTo>
                      <a:pt x="5162" y="92134"/>
                    </a:lnTo>
                    <a:cubicBezTo>
                      <a:pt x="3928" y="84242"/>
                      <a:pt x="9354" y="76843"/>
                      <a:pt x="17247" y="75610"/>
                    </a:cubicBezTo>
                    <a:lnTo>
                      <a:pt x="38868" y="72321"/>
                    </a:lnTo>
                    <a:cubicBezTo>
                      <a:pt x="35580" y="76514"/>
                      <a:pt x="33854" y="81940"/>
                      <a:pt x="34758" y="87613"/>
                    </a:cubicBezTo>
                    <a:lnTo>
                      <a:pt x="72740" y="335399"/>
                    </a:lnTo>
                    <a:cubicBezTo>
                      <a:pt x="73644" y="341071"/>
                      <a:pt x="76850" y="345758"/>
                      <a:pt x="81289" y="348717"/>
                    </a:cubicBezTo>
                    <a:lnTo>
                      <a:pt x="59668" y="352006"/>
                    </a:lnTo>
                    <a:close/>
                    <a:moveTo>
                      <a:pt x="96006" y="346497"/>
                    </a:moveTo>
                    <a:lnTo>
                      <a:pt x="94361" y="346744"/>
                    </a:lnTo>
                    <a:cubicBezTo>
                      <a:pt x="86469" y="347977"/>
                      <a:pt x="79070" y="342551"/>
                      <a:pt x="77837" y="334659"/>
                    </a:cubicBezTo>
                    <a:lnTo>
                      <a:pt x="62956" y="237320"/>
                    </a:lnTo>
                    <a:lnTo>
                      <a:pt x="169256" y="221042"/>
                    </a:lnTo>
                    <a:lnTo>
                      <a:pt x="186356" y="332686"/>
                    </a:lnTo>
                    <a:lnTo>
                      <a:pt x="96006" y="346497"/>
                    </a:lnTo>
                    <a:close/>
                    <a:moveTo>
                      <a:pt x="191535" y="331864"/>
                    </a:moveTo>
                    <a:lnTo>
                      <a:pt x="174435" y="220220"/>
                    </a:lnTo>
                    <a:lnTo>
                      <a:pt x="277940" y="204353"/>
                    </a:lnTo>
                    <a:lnTo>
                      <a:pt x="295040" y="315997"/>
                    </a:lnTo>
                    <a:lnTo>
                      <a:pt x="191535" y="331864"/>
                    </a:lnTo>
                    <a:close/>
                    <a:moveTo>
                      <a:pt x="300220" y="315175"/>
                    </a:moveTo>
                    <a:lnTo>
                      <a:pt x="265197" y="86708"/>
                    </a:lnTo>
                    <a:lnTo>
                      <a:pt x="369771" y="70677"/>
                    </a:lnTo>
                    <a:lnTo>
                      <a:pt x="402573" y="284839"/>
                    </a:lnTo>
                    <a:cubicBezTo>
                      <a:pt x="403806" y="292731"/>
                      <a:pt x="398380" y="300130"/>
                      <a:pt x="390488" y="301363"/>
                    </a:cubicBezTo>
                    <a:lnTo>
                      <a:pt x="300220" y="315175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92307409-182F-4730-8AF0-915785656ED2}"/>
                  </a:ext>
                </a:extLst>
              </p:cNvPr>
              <p:cNvSpPr/>
              <p:nvPr/>
            </p:nvSpPr>
            <p:spPr>
              <a:xfrm>
                <a:off x="8566291" y="2025062"/>
                <a:ext cx="11564" cy="11564"/>
              </a:xfrm>
              <a:custGeom>
                <a:avLst/>
                <a:gdLst>
                  <a:gd name="connsiteX0" fmla="*/ 69 w 11564"/>
                  <a:gd name="connsiteY0" fmla="*/ 6646 h 11564"/>
                  <a:gd name="connsiteX1" fmla="*/ 6646 w 11564"/>
                  <a:gd name="connsiteY1" fmla="*/ 11496 h 11564"/>
                  <a:gd name="connsiteX2" fmla="*/ 11496 w 11564"/>
                  <a:gd name="connsiteY2" fmla="*/ 4919 h 11564"/>
                  <a:gd name="connsiteX3" fmla="*/ 4919 w 11564"/>
                  <a:gd name="connsiteY3" fmla="*/ 69 h 11564"/>
                  <a:gd name="connsiteX4" fmla="*/ 69 w 11564"/>
                  <a:gd name="connsiteY4" fmla="*/ 6646 h 1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64" h="11564">
                    <a:moveTo>
                      <a:pt x="69" y="6646"/>
                    </a:moveTo>
                    <a:cubicBezTo>
                      <a:pt x="562" y="9770"/>
                      <a:pt x="3521" y="11989"/>
                      <a:pt x="6646" y="11496"/>
                    </a:cubicBezTo>
                    <a:cubicBezTo>
                      <a:pt x="9770" y="11003"/>
                      <a:pt x="11989" y="8043"/>
                      <a:pt x="11496" y="4919"/>
                    </a:cubicBezTo>
                    <a:cubicBezTo>
                      <a:pt x="11003" y="1795"/>
                      <a:pt x="8043" y="-425"/>
                      <a:pt x="4919" y="69"/>
                    </a:cubicBezTo>
                    <a:cubicBezTo>
                      <a:pt x="1795" y="562"/>
                      <a:pt x="-425" y="3522"/>
                      <a:pt x="69" y="6646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A404C78D-BA31-43DD-9236-C7F519F2F1CB}"/>
                  </a:ext>
                </a:extLst>
              </p:cNvPr>
              <p:cNvSpPr/>
              <p:nvPr/>
            </p:nvSpPr>
            <p:spPr>
              <a:xfrm>
                <a:off x="8529624" y="2030653"/>
                <a:ext cx="11564" cy="11564"/>
              </a:xfrm>
              <a:custGeom>
                <a:avLst/>
                <a:gdLst>
                  <a:gd name="connsiteX0" fmla="*/ 11496 w 11564"/>
                  <a:gd name="connsiteY0" fmla="*/ 4919 h 11564"/>
                  <a:gd name="connsiteX1" fmla="*/ 4919 w 11564"/>
                  <a:gd name="connsiteY1" fmla="*/ 69 h 11564"/>
                  <a:gd name="connsiteX2" fmla="*/ 69 w 11564"/>
                  <a:gd name="connsiteY2" fmla="*/ 6646 h 11564"/>
                  <a:gd name="connsiteX3" fmla="*/ 6646 w 11564"/>
                  <a:gd name="connsiteY3" fmla="*/ 11496 h 11564"/>
                  <a:gd name="connsiteX4" fmla="*/ 11496 w 11564"/>
                  <a:gd name="connsiteY4" fmla="*/ 4919 h 1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64" h="11564">
                    <a:moveTo>
                      <a:pt x="11496" y="4919"/>
                    </a:moveTo>
                    <a:cubicBezTo>
                      <a:pt x="11003" y="1795"/>
                      <a:pt x="8043" y="-425"/>
                      <a:pt x="4919" y="69"/>
                    </a:cubicBezTo>
                    <a:cubicBezTo>
                      <a:pt x="1795" y="562"/>
                      <a:pt x="-425" y="3522"/>
                      <a:pt x="69" y="6646"/>
                    </a:cubicBezTo>
                    <a:cubicBezTo>
                      <a:pt x="562" y="9770"/>
                      <a:pt x="3521" y="11989"/>
                      <a:pt x="6646" y="11496"/>
                    </a:cubicBezTo>
                    <a:cubicBezTo>
                      <a:pt x="9770" y="11085"/>
                      <a:pt x="11989" y="8125"/>
                      <a:pt x="11496" y="4919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8AB08264-1EE7-48B7-B052-10A7D965CB39}"/>
                  </a:ext>
                </a:extLst>
              </p:cNvPr>
              <p:cNvSpPr/>
              <p:nvPr/>
            </p:nvSpPr>
            <p:spPr>
              <a:xfrm>
                <a:off x="8456095" y="1866198"/>
                <a:ext cx="34173" cy="194055"/>
              </a:xfrm>
              <a:custGeom>
                <a:avLst/>
                <a:gdLst>
                  <a:gd name="connsiteX0" fmla="*/ 34136 w 34173"/>
                  <a:gd name="connsiteY0" fmla="*/ 191078 h 194055"/>
                  <a:gd name="connsiteX1" fmla="*/ 5197 w 34173"/>
                  <a:gd name="connsiteY1" fmla="*/ 2238 h 194055"/>
                  <a:gd name="connsiteX2" fmla="*/ 2238 w 34173"/>
                  <a:gd name="connsiteY2" fmla="*/ 18 h 194055"/>
                  <a:gd name="connsiteX3" fmla="*/ 18 w 34173"/>
                  <a:gd name="connsiteY3" fmla="*/ 2978 h 194055"/>
                  <a:gd name="connsiteX4" fmla="*/ 28957 w 34173"/>
                  <a:gd name="connsiteY4" fmla="*/ 191818 h 194055"/>
                  <a:gd name="connsiteX5" fmla="*/ 31916 w 34173"/>
                  <a:gd name="connsiteY5" fmla="*/ 194038 h 194055"/>
                  <a:gd name="connsiteX6" fmla="*/ 34136 w 34173"/>
                  <a:gd name="connsiteY6" fmla="*/ 191078 h 19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73" h="194055">
                    <a:moveTo>
                      <a:pt x="34136" y="191078"/>
                    </a:moveTo>
                    <a:lnTo>
                      <a:pt x="5197" y="2238"/>
                    </a:lnTo>
                    <a:cubicBezTo>
                      <a:pt x="4951" y="840"/>
                      <a:pt x="3635" y="-146"/>
                      <a:pt x="2238" y="18"/>
                    </a:cubicBezTo>
                    <a:cubicBezTo>
                      <a:pt x="840" y="182"/>
                      <a:pt x="-146" y="1580"/>
                      <a:pt x="18" y="2978"/>
                    </a:cubicBezTo>
                    <a:lnTo>
                      <a:pt x="28957" y="191818"/>
                    </a:lnTo>
                    <a:cubicBezTo>
                      <a:pt x="29203" y="193215"/>
                      <a:pt x="30519" y="194202"/>
                      <a:pt x="31916" y="194038"/>
                    </a:cubicBezTo>
                    <a:cubicBezTo>
                      <a:pt x="33396" y="193873"/>
                      <a:pt x="34382" y="192558"/>
                      <a:pt x="34136" y="19107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01EE2D27-29A3-479B-98B5-63F4D9222BD5}"/>
                  </a:ext>
                </a:extLst>
              </p:cNvPr>
              <p:cNvSpPr/>
              <p:nvPr/>
            </p:nvSpPr>
            <p:spPr>
              <a:xfrm>
                <a:off x="8546673" y="1999709"/>
                <a:ext cx="14853" cy="67942"/>
              </a:xfrm>
              <a:custGeom>
                <a:avLst/>
                <a:gdLst>
                  <a:gd name="connsiteX0" fmla="*/ 38 w 14853"/>
                  <a:gd name="connsiteY0" fmla="*/ 2978 h 67942"/>
                  <a:gd name="connsiteX1" fmla="*/ 9656 w 14853"/>
                  <a:gd name="connsiteY1" fmla="*/ 65705 h 67942"/>
                  <a:gd name="connsiteX2" fmla="*/ 12616 w 14853"/>
                  <a:gd name="connsiteY2" fmla="*/ 67925 h 67942"/>
                  <a:gd name="connsiteX3" fmla="*/ 14836 w 14853"/>
                  <a:gd name="connsiteY3" fmla="*/ 64965 h 67942"/>
                  <a:gd name="connsiteX4" fmla="*/ 5217 w 14853"/>
                  <a:gd name="connsiteY4" fmla="*/ 2238 h 67942"/>
                  <a:gd name="connsiteX5" fmla="*/ 2258 w 14853"/>
                  <a:gd name="connsiteY5" fmla="*/ 18 h 67942"/>
                  <a:gd name="connsiteX6" fmla="*/ 38 w 14853"/>
                  <a:gd name="connsiteY6" fmla="*/ 2978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3" h="67942">
                    <a:moveTo>
                      <a:pt x="38" y="2978"/>
                    </a:moveTo>
                    <a:lnTo>
                      <a:pt x="9656" y="65705"/>
                    </a:lnTo>
                    <a:cubicBezTo>
                      <a:pt x="9903" y="67103"/>
                      <a:pt x="11218" y="68089"/>
                      <a:pt x="12616" y="67925"/>
                    </a:cubicBezTo>
                    <a:cubicBezTo>
                      <a:pt x="14014" y="67678"/>
                      <a:pt x="15000" y="66363"/>
                      <a:pt x="14836" y="64965"/>
                    </a:cubicBezTo>
                    <a:lnTo>
                      <a:pt x="5217" y="2238"/>
                    </a:lnTo>
                    <a:cubicBezTo>
                      <a:pt x="4970" y="840"/>
                      <a:pt x="3655" y="-147"/>
                      <a:pt x="2258" y="18"/>
                    </a:cubicBezTo>
                    <a:cubicBezTo>
                      <a:pt x="778" y="182"/>
                      <a:pt x="-209" y="1498"/>
                      <a:pt x="38" y="297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7D2B3966-C10A-4146-B737-0EE1D4C4C300}"/>
                  </a:ext>
                </a:extLst>
              </p:cNvPr>
              <p:cNvSpPr/>
              <p:nvPr/>
            </p:nvSpPr>
            <p:spPr>
              <a:xfrm>
                <a:off x="8508050" y="1888833"/>
                <a:ext cx="56244" cy="56378"/>
              </a:xfrm>
              <a:custGeom>
                <a:avLst/>
                <a:gdLst>
                  <a:gd name="connsiteX0" fmla="*/ 55760 w 56244"/>
                  <a:gd name="connsiteY0" fmla="*/ 48414 h 56378"/>
                  <a:gd name="connsiteX1" fmla="*/ 55185 w 56244"/>
                  <a:gd name="connsiteY1" fmla="*/ 44796 h 56378"/>
                  <a:gd name="connsiteX2" fmla="*/ 31754 w 56244"/>
                  <a:gd name="connsiteY2" fmla="*/ 27532 h 56378"/>
                  <a:gd name="connsiteX3" fmla="*/ 49019 w 56244"/>
                  <a:gd name="connsiteY3" fmla="*/ 4101 h 56378"/>
                  <a:gd name="connsiteX4" fmla="*/ 48443 w 56244"/>
                  <a:gd name="connsiteY4" fmla="*/ 484 h 56378"/>
                  <a:gd name="connsiteX5" fmla="*/ 44826 w 56244"/>
                  <a:gd name="connsiteY5" fmla="*/ 1060 h 56378"/>
                  <a:gd name="connsiteX6" fmla="*/ 27562 w 56244"/>
                  <a:gd name="connsiteY6" fmla="*/ 24490 h 56378"/>
                  <a:gd name="connsiteX7" fmla="*/ 4131 w 56244"/>
                  <a:gd name="connsiteY7" fmla="*/ 7225 h 56378"/>
                  <a:gd name="connsiteX8" fmla="*/ 514 w 56244"/>
                  <a:gd name="connsiteY8" fmla="*/ 7801 h 56378"/>
                  <a:gd name="connsiteX9" fmla="*/ 21 w 56244"/>
                  <a:gd name="connsiteY9" fmla="*/ 9774 h 56378"/>
                  <a:gd name="connsiteX10" fmla="*/ 1089 w 56244"/>
                  <a:gd name="connsiteY10" fmla="*/ 11501 h 56378"/>
                  <a:gd name="connsiteX11" fmla="*/ 24520 w 56244"/>
                  <a:gd name="connsiteY11" fmla="*/ 28765 h 56378"/>
                  <a:gd name="connsiteX12" fmla="*/ 7255 w 56244"/>
                  <a:gd name="connsiteY12" fmla="*/ 52195 h 56378"/>
                  <a:gd name="connsiteX13" fmla="*/ 6762 w 56244"/>
                  <a:gd name="connsiteY13" fmla="*/ 54168 h 56378"/>
                  <a:gd name="connsiteX14" fmla="*/ 7831 w 56244"/>
                  <a:gd name="connsiteY14" fmla="*/ 55895 h 56378"/>
                  <a:gd name="connsiteX15" fmla="*/ 11448 w 56244"/>
                  <a:gd name="connsiteY15" fmla="*/ 55319 h 56378"/>
                  <a:gd name="connsiteX16" fmla="*/ 28712 w 56244"/>
                  <a:gd name="connsiteY16" fmla="*/ 31889 h 56378"/>
                  <a:gd name="connsiteX17" fmla="*/ 52143 w 56244"/>
                  <a:gd name="connsiteY17" fmla="*/ 49154 h 56378"/>
                  <a:gd name="connsiteX18" fmla="*/ 55760 w 56244"/>
                  <a:gd name="connsiteY18" fmla="*/ 48414 h 5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244" h="56378">
                    <a:moveTo>
                      <a:pt x="55760" y="48414"/>
                    </a:moveTo>
                    <a:cubicBezTo>
                      <a:pt x="56582" y="47263"/>
                      <a:pt x="56336" y="45618"/>
                      <a:pt x="55185" y="44796"/>
                    </a:cubicBezTo>
                    <a:lnTo>
                      <a:pt x="31754" y="27532"/>
                    </a:lnTo>
                    <a:lnTo>
                      <a:pt x="49019" y="4101"/>
                    </a:lnTo>
                    <a:cubicBezTo>
                      <a:pt x="49841" y="2950"/>
                      <a:pt x="49594" y="1306"/>
                      <a:pt x="48443" y="484"/>
                    </a:cubicBezTo>
                    <a:cubicBezTo>
                      <a:pt x="47292" y="-338"/>
                      <a:pt x="45648" y="-91"/>
                      <a:pt x="44826" y="1060"/>
                    </a:cubicBezTo>
                    <a:lnTo>
                      <a:pt x="27562" y="24490"/>
                    </a:lnTo>
                    <a:lnTo>
                      <a:pt x="4131" y="7225"/>
                    </a:lnTo>
                    <a:cubicBezTo>
                      <a:pt x="2980" y="6403"/>
                      <a:pt x="1336" y="6650"/>
                      <a:pt x="514" y="7801"/>
                    </a:cubicBezTo>
                    <a:cubicBezTo>
                      <a:pt x="103" y="8376"/>
                      <a:pt x="-62" y="9116"/>
                      <a:pt x="21" y="9774"/>
                    </a:cubicBezTo>
                    <a:cubicBezTo>
                      <a:pt x="103" y="10432"/>
                      <a:pt x="514" y="11089"/>
                      <a:pt x="1089" y="11501"/>
                    </a:cubicBezTo>
                    <a:lnTo>
                      <a:pt x="24520" y="28765"/>
                    </a:lnTo>
                    <a:lnTo>
                      <a:pt x="7255" y="52195"/>
                    </a:lnTo>
                    <a:cubicBezTo>
                      <a:pt x="6844" y="52771"/>
                      <a:pt x="6680" y="53511"/>
                      <a:pt x="6762" y="54168"/>
                    </a:cubicBezTo>
                    <a:cubicBezTo>
                      <a:pt x="6844" y="54826"/>
                      <a:pt x="7255" y="55484"/>
                      <a:pt x="7831" y="55895"/>
                    </a:cubicBezTo>
                    <a:cubicBezTo>
                      <a:pt x="8982" y="56717"/>
                      <a:pt x="10626" y="56470"/>
                      <a:pt x="11448" y="55319"/>
                    </a:cubicBezTo>
                    <a:lnTo>
                      <a:pt x="28712" y="31889"/>
                    </a:lnTo>
                    <a:lnTo>
                      <a:pt x="52143" y="49154"/>
                    </a:lnTo>
                    <a:cubicBezTo>
                      <a:pt x="53294" y="49893"/>
                      <a:pt x="54938" y="49564"/>
                      <a:pt x="55760" y="48414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6BC18696-3804-4C9D-B363-FCB9D4E9B3F8}"/>
                  </a:ext>
                </a:extLst>
              </p:cNvPr>
              <p:cNvSpPr/>
              <p:nvPr/>
            </p:nvSpPr>
            <p:spPr>
              <a:xfrm>
                <a:off x="8615258" y="1864471"/>
                <a:ext cx="67942" cy="67942"/>
              </a:xfrm>
              <a:custGeom>
                <a:avLst/>
                <a:gdLst>
                  <a:gd name="connsiteX0" fmla="*/ 41371 w 67942"/>
                  <a:gd name="connsiteY0" fmla="*/ 64965 h 67942"/>
                  <a:gd name="connsiteX1" fmla="*/ 36931 w 67942"/>
                  <a:gd name="connsiteY1" fmla="*/ 36191 h 67942"/>
                  <a:gd name="connsiteX2" fmla="*/ 65705 w 67942"/>
                  <a:gd name="connsiteY2" fmla="*/ 31752 h 67942"/>
                  <a:gd name="connsiteX3" fmla="*/ 67925 w 67942"/>
                  <a:gd name="connsiteY3" fmla="*/ 28792 h 67942"/>
                  <a:gd name="connsiteX4" fmla="*/ 64965 w 67942"/>
                  <a:gd name="connsiteY4" fmla="*/ 26572 h 67942"/>
                  <a:gd name="connsiteX5" fmla="*/ 36191 w 67942"/>
                  <a:gd name="connsiteY5" fmla="*/ 31012 h 67942"/>
                  <a:gd name="connsiteX6" fmla="*/ 31752 w 67942"/>
                  <a:gd name="connsiteY6" fmla="*/ 2238 h 67942"/>
                  <a:gd name="connsiteX7" fmla="*/ 28792 w 67942"/>
                  <a:gd name="connsiteY7" fmla="*/ 18 h 67942"/>
                  <a:gd name="connsiteX8" fmla="*/ 26572 w 67942"/>
                  <a:gd name="connsiteY8" fmla="*/ 2978 h 67942"/>
                  <a:gd name="connsiteX9" fmla="*/ 31012 w 67942"/>
                  <a:gd name="connsiteY9" fmla="*/ 31752 h 67942"/>
                  <a:gd name="connsiteX10" fmla="*/ 2238 w 67942"/>
                  <a:gd name="connsiteY10" fmla="*/ 36191 h 67942"/>
                  <a:gd name="connsiteX11" fmla="*/ 18 w 67942"/>
                  <a:gd name="connsiteY11" fmla="*/ 39151 h 67942"/>
                  <a:gd name="connsiteX12" fmla="*/ 2977 w 67942"/>
                  <a:gd name="connsiteY12" fmla="*/ 41370 h 67942"/>
                  <a:gd name="connsiteX13" fmla="*/ 31752 w 67942"/>
                  <a:gd name="connsiteY13" fmla="*/ 36931 h 67942"/>
                  <a:gd name="connsiteX14" fmla="*/ 36191 w 67942"/>
                  <a:gd name="connsiteY14" fmla="*/ 65705 h 67942"/>
                  <a:gd name="connsiteX15" fmla="*/ 39151 w 67942"/>
                  <a:gd name="connsiteY15" fmla="*/ 67925 h 67942"/>
                  <a:gd name="connsiteX16" fmla="*/ 41371 w 67942"/>
                  <a:gd name="connsiteY16" fmla="*/ 64965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942" h="67942">
                    <a:moveTo>
                      <a:pt x="41371" y="64965"/>
                    </a:moveTo>
                    <a:lnTo>
                      <a:pt x="36931" y="36191"/>
                    </a:lnTo>
                    <a:lnTo>
                      <a:pt x="65705" y="31752"/>
                    </a:lnTo>
                    <a:cubicBezTo>
                      <a:pt x="67103" y="31505"/>
                      <a:pt x="68089" y="30190"/>
                      <a:pt x="67925" y="28792"/>
                    </a:cubicBezTo>
                    <a:cubicBezTo>
                      <a:pt x="67678" y="27394"/>
                      <a:pt x="66362" y="26408"/>
                      <a:pt x="64965" y="26572"/>
                    </a:cubicBezTo>
                    <a:lnTo>
                      <a:pt x="36191" y="31012"/>
                    </a:lnTo>
                    <a:lnTo>
                      <a:pt x="31752" y="2238"/>
                    </a:lnTo>
                    <a:cubicBezTo>
                      <a:pt x="31505" y="840"/>
                      <a:pt x="30189" y="-147"/>
                      <a:pt x="28792" y="18"/>
                    </a:cubicBezTo>
                    <a:cubicBezTo>
                      <a:pt x="27394" y="182"/>
                      <a:pt x="26408" y="1580"/>
                      <a:pt x="26572" y="2978"/>
                    </a:cubicBezTo>
                    <a:lnTo>
                      <a:pt x="31012" y="31752"/>
                    </a:lnTo>
                    <a:lnTo>
                      <a:pt x="2238" y="36191"/>
                    </a:lnTo>
                    <a:cubicBezTo>
                      <a:pt x="840" y="36438"/>
                      <a:pt x="-147" y="37753"/>
                      <a:pt x="18" y="39151"/>
                    </a:cubicBezTo>
                    <a:cubicBezTo>
                      <a:pt x="183" y="40548"/>
                      <a:pt x="1579" y="41535"/>
                      <a:pt x="2977" y="41370"/>
                    </a:cubicBezTo>
                    <a:lnTo>
                      <a:pt x="31752" y="36931"/>
                    </a:lnTo>
                    <a:lnTo>
                      <a:pt x="36191" y="65705"/>
                    </a:lnTo>
                    <a:cubicBezTo>
                      <a:pt x="36437" y="67103"/>
                      <a:pt x="37753" y="68089"/>
                      <a:pt x="39151" y="67925"/>
                    </a:cubicBezTo>
                    <a:cubicBezTo>
                      <a:pt x="40630" y="67678"/>
                      <a:pt x="41617" y="66363"/>
                      <a:pt x="41371" y="649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CE3701B7-B53D-4668-8AF3-D7A9CF1F1099}"/>
                  </a:ext>
                </a:extLst>
              </p:cNvPr>
              <p:cNvSpPr/>
              <p:nvPr/>
            </p:nvSpPr>
            <p:spPr>
              <a:xfrm>
                <a:off x="8659878" y="1982363"/>
                <a:ext cx="14854" cy="67942"/>
              </a:xfrm>
              <a:custGeom>
                <a:avLst/>
                <a:gdLst>
                  <a:gd name="connsiteX0" fmla="*/ 38 w 14854"/>
                  <a:gd name="connsiteY0" fmla="*/ 2978 h 67942"/>
                  <a:gd name="connsiteX1" fmla="*/ 9657 w 14854"/>
                  <a:gd name="connsiteY1" fmla="*/ 65705 h 67942"/>
                  <a:gd name="connsiteX2" fmla="*/ 12616 w 14854"/>
                  <a:gd name="connsiteY2" fmla="*/ 67925 h 67942"/>
                  <a:gd name="connsiteX3" fmla="*/ 14836 w 14854"/>
                  <a:gd name="connsiteY3" fmla="*/ 64965 h 67942"/>
                  <a:gd name="connsiteX4" fmla="*/ 5217 w 14854"/>
                  <a:gd name="connsiteY4" fmla="*/ 2238 h 67942"/>
                  <a:gd name="connsiteX5" fmla="*/ 2257 w 14854"/>
                  <a:gd name="connsiteY5" fmla="*/ 18 h 67942"/>
                  <a:gd name="connsiteX6" fmla="*/ 38 w 14854"/>
                  <a:gd name="connsiteY6" fmla="*/ 2978 h 6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" h="67942">
                    <a:moveTo>
                      <a:pt x="38" y="2978"/>
                    </a:moveTo>
                    <a:lnTo>
                      <a:pt x="9657" y="65705"/>
                    </a:lnTo>
                    <a:cubicBezTo>
                      <a:pt x="9904" y="67103"/>
                      <a:pt x="11218" y="68089"/>
                      <a:pt x="12616" y="67925"/>
                    </a:cubicBezTo>
                    <a:cubicBezTo>
                      <a:pt x="14014" y="67760"/>
                      <a:pt x="15001" y="66363"/>
                      <a:pt x="14836" y="64965"/>
                    </a:cubicBezTo>
                    <a:lnTo>
                      <a:pt x="5217" y="2238"/>
                    </a:lnTo>
                    <a:cubicBezTo>
                      <a:pt x="4971" y="840"/>
                      <a:pt x="3655" y="-147"/>
                      <a:pt x="2257" y="18"/>
                    </a:cubicBezTo>
                    <a:cubicBezTo>
                      <a:pt x="778" y="182"/>
                      <a:pt x="-208" y="1498"/>
                      <a:pt x="38" y="2978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6F733F4F-50AA-4D7B-A3CD-675D716F470C}"/>
                  </a:ext>
                </a:extLst>
              </p:cNvPr>
              <p:cNvSpPr/>
              <p:nvPr/>
            </p:nvSpPr>
            <p:spPr>
              <a:xfrm>
                <a:off x="8723255" y="1853837"/>
                <a:ext cx="88718" cy="178164"/>
              </a:xfrm>
              <a:custGeom>
                <a:avLst/>
                <a:gdLst>
                  <a:gd name="connsiteX0" fmla="*/ 88589 w 88718"/>
                  <a:gd name="connsiteY0" fmla="*/ 159291 h 178164"/>
                  <a:gd name="connsiteX1" fmla="*/ 65487 w 88718"/>
                  <a:gd name="connsiteY1" fmla="*/ 8844 h 178164"/>
                  <a:gd name="connsiteX2" fmla="*/ 53567 w 88718"/>
                  <a:gd name="connsiteY2" fmla="*/ 129 h 178164"/>
                  <a:gd name="connsiteX3" fmla="*/ 8843 w 88718"/>
                  <a:gd name="connsiteY3" fmla="*/ 6953 h 178164"/>
                  <a:gd name="connsiteX4" fmla="*/ 129 w 88718"/>
                  <a:gd name="connsiteY4" fmla="*/ 18873 h 178164"/>
                  <a:gd name="connsiteX5" fmla="*/ 23230 w 88718"/>
                  <a:gd name="connsiteY5" fmla="*/ 169321 h 178164"/>
                  <a:gd name="connsiteX6" fmla="*/ 35152 w 88718"/>
                  <a:gd name="connsiteY6" fmla="*/ 178035 h 178164"/>
                  <a:gd name="connsiteX7" fmla="*/ 79874 w 88718"/>
                  <a:gd name="connsiteY7" fmla="*/ 171212 h 178164"/>
                  <a:gd name="connsiteX8" fmla="*/ 88589 w 88718"/>
                  <a:gd name="connsiteY8" fmla="*/ 159291 h 178164"/>
                  <a:gd name="connsiteX9" fmla="*/ 34411 w 88718"/>
                  <a:gd name="connsiteY9" fmla="*/ 172938 h 178164"/>
                  <a:gd name="connsiteX10" fmla="*/ 28492 w 88718"/>
                  <a:gd name="connsiteY10" fmla="*/ 168581 h 178164"/>
                  <a:gd name="connsiteX11" fmla="*/ 5390 w 88718"/>
                  <a:gd name="connsiteY11" fmla="*/ 18133 h 178164"/>
                  <a:gd name="connsiteX12" fmla="*/ 9747 w 88718"/>
                  <a:gd name="connsiteY12" fmla="*/ 12214 h 178164"/>
                  <a:gd name="connsiteX13" fmla="*/ 54471 w 88718"/>
                  <a:gd name="connsiteY13" fmla="*/ 5391 h 178164"/>
                  <a:gd name="connsiteX14" fmla="*/ 60390 w 88718"/>
                  <a:gd name="connsiteY14" fmla="*/ 9748 h 178164"/>
                  <a:gd name="connsiteX15" fmla="*/ 83491 w 88718"/>
                  <a:gd name="connsiteY15" fmla="*/ 160195 h 178164"/>
                  <a:gd name="connsiteX16" fmla="*/ 79135 w 88718"/>
                  <a:gd name="connsiteY16" fmla="*/ 166115 h 178164"/>
                  <a:gd name="connsiteX17" fmla="*/ 34411 w 88718"/>
                  <a:gd name="connsiteY17" fmla="*/ 172938 h 17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8718" h="178164">
                    <a:moveTo>
                      <a:pt x="88589" y="159291"/>
                    </a:moveTo>
                    <a:lnTo>
                      <a:pt x="65487" y="8844"/>
                    </a:lnTo>
                    <a:cubicBezTo>
                      <a:pt x="64583" y="3171"/>
                      <a:pt x="59321" y="-775"/>
                      <a:pt x="53567" y="129"/>
                    </a:cubicBezTo>
                    <a:lnTo>
                      <a:pt x="8843" y="6953"/>
                    </a:lnTo>
                    <a:cubicBezTo>
                      <a:pt x="3171" y="7857"/>
                      <a:pt x="-776" y="13119"/>
                      <a:pt x="129" y="18873"/>
                    </a:cubicBezTo>
                    <a:lnTo>
                      <a:pt x="23230" y="169321"/>
                    </a:lnTo>
                    <a:cubicBezTo>
                      <a:pt x="24134" y="174993"/>
                      <a:pt x="29396" y="178940"/>
                      <a:pt x="35152" y="178035"/>
                    </a:cubicBezTo>
                    <a:lnTo>
                      <a:pt x="79874" y="171212"/>
                    </a:lnTo>
                    <a:cubicBezTo>
                      <a:pt x="85546" y="170307"/>
                      <a:pt x="89493" y="164964"/>
                      <a:pt x="88589" y="159291"/>
                    </a:cubicBezTo>
                    <a:close/>
                    <a:moveTo>
                      <a:pt x="34411" y="172938"/>
                    </a:moveTo>
                    <a:cubicBezTo>
                      <a:pt x="31534" y="173349"/>
                      <a:pt x="28903" y="171376"/>
                      <a:pt x="28492" y="168581"/>
                    </a:cubicBezTo>
                    <a:lnTo>
                      <a:pt x="5390" y="18133"/>
                    </a:lnTo>
                    <a:cubicBezTo>
                      <a:pt x="4980" y="15256"/>
                      <a:pt x="6953" y="12625"/>
                      <a:pt x="9747" y="12214"/>
                    </a:cubicBezTo>
                    <a:lnTo>
                      <a:pt x="54471" y="5391"/>
                    </a:lnTo>
                    <a:cubicBezTo>
                      <a:pt x="57348" y="4980"/>
                      <a:pt x="59979" y="6953"/>
                      <a:pt x="60390" y="9748"/>
                    </a:cubicBezTo>
                    <a:lnTo>
                      <a:pt x="83491" y="160195"/>
                    </a:lnTo>
                    <a:cubicBezTo>
                      <a:pt x="83903" y="163073"/>
                      <a:pt x="81930" y="165704"/>
                      <a:pt x="79135" y="166115"/>
                    </a:cubicBezTo>
                    <a:lnTo>
                      <a:pt x="34411" y="172938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6" name="Graphic 2">
              <a:extLst>
                <a:ext uri="{FF2B5EF4-FFF2-40B4-BE49-F238E27FC236}">
                  <a16:creationId xmlns="" xmlns:a16="http://schemas.microsoft.com/office/drawing/2014/main" id="{78E6EE9C-963A-4267-9EB4-FB3D78E1E6A6}"/>
                </a:ext>
              </a:extLst>
            </p:cNvPr>
            <p:cNvGrpSpPr/>
            <p:nvPr/>
          </p:nvGrpSpPr>
          <p:grpSpPr>
            <a:xfrm>
              <a:off x="1733741" y="153168"/>
              <a:ext cx="344880" cy="297033"/>
              <a:chOff x="1733741" y="153168"/>
              <a:chExt cx="344880" cy="297033"/>
            </a:xfrm>
            <a:grpFill/>
          </p:grpSpPr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A1503600-A72F-49EA-801B-B1FD1CA41B21}"/>
                  </a:ext>
                </a:extLst>
              </p:cNvPr>
              <p:cNvSpPr/>
              <p:nvPr/>
            </p:nvSpPr>
            <p:spPr>
              <a:xfrm>
                <a:off x="1733741" y="153168"/>
                <a:ext cx="344880" cy="297033"/>
              </a:xfrm>
              <a:custGeom>
                <a:avLst/>
                <a:gdLst>
                  <a:gd name="connsiteX0" fmla="*/ 1 w 344880"/>
                  <a:gd name="connsiteY0" fmla="*/ 16526 h 297033"/>
                  <a:gd name="connsiteX1" fmla="*/ 5920 w 344880"/>
                  <a:gd name="connsiteY1" fmla="*/ 287907 h 297033"/>
                  <a:gd name="connsiteX2" fmla="*/ 15457 w 344880"/>
                  <a:gd name="connsiteY2" fmla="*/ 297032 h 297033"/>
                  <a:gd name="connsiteX3" fmla="*/ 335754 w 344880"/>
                  <a:gd name="connsiteY3" fmla="*/ 290044 h 297033"/>
                  <a:gd name="connsiteX4" fmla="*/ 344879 w 344880"/>
                  <a:gd name="connsiteY4" fmla="*/ 280508 h 297033"/>
                  <a:gd name="connsiteX5" fmla="*/ 338960 w 344880"/>
                  <a:gd name="connsiteY5" fmla="*/ 9127 h 297033"/>
                  <a:gd name="connsiteX6" fmla="*/ 329424 w 344880"/>
                  <a:gd name="connsiteY6" fmla="*/ 1 h 297033"/>
                  <a:gd name="connsiteX7" fmla="*/ 9127 w 344880"/>
                  <a:gd name="connsiteY7" fmla="*/ 6989 h 297033"/>
                  <a:gd name="connsiteX8" fmla="*/ 1 w 344880"/>
                  <a:gd name="connsiteY8" fmla="*/ 16526 h 297033"/>
                  <a:gd name="connsiteX9" fmla="*/ 329506 w 344880"/>
                  <a:gd name="connsiteY9" fmla="*/ 5181 h 297033"/>
                  <a:gd name="connsiteX10" fmla="*/ 333699 w 344880"/>
                  <a:gd name="connsiteY10" fmla="*/ 9209 h 297033"/>
                  <a:gd name="connsiteX11" fmla="*/ 339618 w 344880"/>
                  <a:gd name="connsiteY11" fmla="*/ 280590 h 297033"/>
                  <a:gd name="connsiteX12" fmla="*/ 335589 w 344880"/>
                  <a:gd name="connsiteY12" fmla="*/ 284783 h 297033"/>
                  <a:gd name="connsiteX13" fmla="*/ 15293 w 344880"/>
                  <a:gd name="connsiteY13" fmla="*/ 291771 h 297033"/>
                  <a:gd name="connsiteX14" fmla="*/ 11100 w 344880"/>
                  <a:gd name="connsiteY14" fmla="*/ 287742 h 297033"/>
                  <a:gd name="connsiteX15" fmla="*/ 5180 w 344880"/>
                  <a:gd name="connsiteY15" fmla="*/ 16444 h 297033"/>
                  <a:gd name="connsiteX16" fmla="*/ 9209 w 344880"/>
                  <a:gd name="connsiteY16" fmla="*/ 12251 h 297033"/>
                  <a:gd name="connsiteX17" fmla="*/ 329506 w 344880"/>
                  <a:gd name="connsiteY17" fmla="*/ 5181 h 2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4880" h="297033">
                    <a:moveTo>
                      <a:pt x="1" y="16526"/>
                    </a:moveTo>
                    <a:lnTo>
                      <a:pt x="5920" y="287907"/>
                    </a:lnTo>
                    <a:cubicBezTo>
                      <a:pt x="6003" y="293004"/>
                      <a:pt x="10278" y="297114"/>
                      <a:pt x="15457" y="297032"/>
                    </a:cubicBezTo>
                    <a:lnTo>
                      <a:pt x="335754" y="290044"/>
                    </a:lnTo>
                    <a:cubicBezTo>
                      <a:pt x="340851" y="289962"/>
                      <a:pt x="344962" y="285687"/>
                      <a:pt x="344879" y="280508"/>
                    </a:cubicBezTo>
                    <a:lnTo>
                      <a:pt x="338960" y="9127"/>
                    </a:lnTo>
                    <a:cubicBezTo>
                      <a:pt x="338878" y="4030"/>
                      <a:pt x="334603" y="-81"/>
                      <a:pt x="329424" y="1"/>
                    </a:cubicBezTo>
                    <a:lnTo>
                      <a:pt x="9127" y="6989"/>
                    </a:lnTo>
                    <a:cubicBezTo>
                      <a:pt x="3947" y="7154"/>
                      <a:pt x="-81" y="11429"/>
                      <a:pt x="1" y="16526"/>
                    </a:cubicBezTo>
                    <a:close/>
                    <a:moveTo>
                      <a:pt x="329506" y="5181"/>
                    </a:moveTo>
                    <a:cubicBezTo>
                      <a:pt x="331808" y="5098"/>
                      <a:pt x="333616" y="6907"/>
                      <a:pt x="333699" y="9209"/>
                    </a:cubicBezTo>
                    <a:lnTo>
                      <a:pt x="339618" y="280590"/>
                    </a:lnTo>
                    <a:cubicBezTo>
                      <a:pt x="339700" y="282892"/>
                      <a:pt x="337891" y="284700"/>
                      <a:pt x="335589" y="284783"/>
                    </a:cubicBezTo>
                    <a:lnTo>
                      <a:pt x="15293" y="291771"/>
                    </a:lnTo>
                    <a:cubicBezTo>
                      <a:pt x="12991" y="291853"/>
                      <a:pt x="11182" y="290044"/>
                      <a:pt x="11100" y="287742"/>
                    </a:cubicBezTo>
                    <a:lnTo>
                      <a:pt x="5180" y="16444"/>
                    </a:lnTo>
                    <a:cubicBezTo>
                      <a:pt x="5098" y="14142"/>
                      <a:pt x="6907" y="12333"/>
                      <a:pt x="9209" y="12251"/>
                    </a:cubicBezTo>
                    <a:lnTo>
                      <a:pt x="329506" y="5181"/>
                    </a:ln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8CCD65AD-1A95-498C-8E8E-0264A0051259}"/>
                  </a:ext>
                </a:extLst>
              </p:cNvPr>
              <p:cNvSpPr/>
              <p:nvPr/>
            </p:nvSpPr>
            <p:spPr>
              <a:xfrm>
                <a:off x="1806851" y="366155"/>
                <a:ext cx="36643" cy="46311"/>
              </a:xfrm>
              <a:custGeom>
                <a:avLst/>
                <a:gdLst>
                  <a:gd name="connsiteX0" fmla="*/ 882 w 36643"/>
                  <a:gd name="connsiteY0" fmla="*/ 4465 h 46311"/>
                  <a:gd name="connsiteX1" fmla="*/ 30231 w 36643"/>
                  <a:gd name="connsiteY1" fmla="*/ 30690 h 46311"/>
                  <a:gd name="connsiteX2" fmla="*/ 18393 w 36643"/>
                  <a:gd name="connsiteY2" fmla="*/ 41789 h 46311"/>
                  <a:gd name="connsiteX3" fmla="*/ 18229 w 36643"/>
                  <a:gd name="connsiteY3" fmla="*/ 45488 h 46311"/>
                  <a:gd name="connsiteX4" fmla="*/ 21928 w 36643"/>
                  <a:gd name="connsiteY4" fmla="*/ 45653 h 46311"/>
                  <a:gd name="connsiteX5" fmla="*/ 35822 w 36643"/>
                  <a:gd name="connsiteY5" fmla="*/ 32663 h 46311"/>
                  <a:gd name="connsiteX6" fmla="*/ 36644 w 36643"/>
                  <a:gd name="connsiteY6" fmla="*/ 30690 h 46311"/>
                  <a:gd name="connsiteX7" fmla="*/ 36644 w 36643"/>
                  <a:gd name="connsiteY7" fmla="*/ 30690 h 46311"/>
                  <a:gd name="connsiteX8" fmla="*/ 35740 w 36643"/>
                  <a:gd name="connsiteY8" fmla="*/ 28799 h 46311"/>
                  <a:gd name="connsiteX9" fmla="*/ 4252 w 36643"/>
                  <a:gd name="connsiteY9" fmla="*/ 683 h 46311"/>
                  <a:gd name="connsiteX10" fmla="*/ 553 w 36643"/>
                  <a:gd name="connsiteY10" fmla="*/ 930 h 46311"/>
                  <a:gd name="connsiteX11" fmla="*/ 882 w 36643"/>
                  <a:gd name="connsiteY11" fmla="*/ 4465 h 4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43" h="46311">
                    <a:moveTo>
                      <a:pt x="882" y="4465"/>
                    </a:moveTo>
                    <a:lnTo>
                      <a:pt x="30231" y="30690"/>
                    </a:lnTo>
                    <a:lnTo>
                      <a:pt x="18393" y="41789"/>
                    </a:lnTo>
                    <a:cubicBezTo>
                      <a:pt x="17324" y="42775"/>
                      <a:pt x="17324" y="44420"/>
                      <a:pt x="18229" y="45488"/>
                    </a:cubicBezTo>
                    <a:cubicBezTo>
                      <a:pt x="19215" y="46557"/>
                      <a:pt x="20859" y="46557"/>
                      <a:pt x="21928" y="45653"/>
                    </a:cubicBezTo>
                    <a:lnTo>
                      <a:pt x="35822" y="32663"/>
                    </a:lnTo>
                    <a:cubicBezTo>
                      <a:pt x="36397" y="32170"/>
                      <a:pt x="36644" y="31430"/>
                      <a:pt x="36644" y="30690"/>
                    </a:cubicBezTo>
                    <a:cubicBezTo>
                      <a:pt x="36644" y="30690"/>
                      <a:pt x="36644" y="30690"/>
                      <a:pt x="36644" y="30690"/>
                    </a:cubicBezTo>
                    <a:cubicBezTo>
                      <a:pt x="36644" y="29950"/>
                      <a:pt x="36315" y="29293"/>
                      <a:pt x="35740" y="28799"/>
                    </a:cubicBezTo>
                    <a:lnTo>
                      <a:pt x="4252" y="683"/>
                    </a:lnTo>
                    <a:cubicBezTo>
                      <a:pt x="3184" y="-304"/>
                      <a:pt x="1539" y="-221"/>
                      <a:pt x="553" y="930"/>
                    </a:cubicBezTo>
                    <a:cubicBezTo>
                      <a:pt x="-269" y="1834"/>
                      <a:pt x="-187" y="3478"/>
                      <a:pt x="882" y="44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1C58522C-2649-4802-9A05-4032A30FB632}"/>
                  </a:ext>
                </a:extLst>
              </p:cNvPr>
              <p:cNvSpPr/>
              <p:nvPr/>
            </p:nvSpPr>
            <p:spPr>
              <a:xfrm>
                <a:off x="1889556" y="364346"/>
                <a:ext cx="36643" cy="46311"/>
              </a:xfrm>
              <a:custGeom>
                <a:avLst/>
                <a:gdLst>
                  <a:gd name="connsiteX0" fmla="*/ 882 w 36643"/>
                  <a:gd name="connsiteY0" fmla="*/ 4465 h 46311"/>
                  <a:gd name="connsiteX1" fmla="*/ 30231 w 36643"/>
                  <a:gd name="connsiteY1" fmla="*/ 30690 h 46311"/>
                  <a:gd name="connsiteX2" fmla="*/ 18393 w 36643"/>
                  <a:gd name="connsiteY2" fmla="*/ 41789 h 46311"/>
                  <a:gd name="connsiteX3" fmla="*/ 18229 w 36643"/>
                  <a:gd name="connsiteY3" fmla="*/ 45488 h 46311"/>
                  <a:gd name="connsiteX4" fmla="*/ 21928 w 36643"/>
                  <a:gd name="connsiteY4" fmla="*/ 45653 h 46311"/>
                  <a:gd name="connsiteX5" fmla="*/ 35822 w 36643"/>
                  <a:gd name="connsiteY5" fmla="*/ 32663 h 46311"/>
                  <a:gd name="connsiteX6" fmla="*/ 36644 w 36643"/>
                  <a:gd name="connsiteY6" fmla="*/ 30690 h 46311"/>
                  <a:gd name="connsiteX7" fmla="*/ 36644 w 36643"/>
                  <a:gd name="connsiteY7" fmla="*/ 30690 h 46311"/>
                  <a:gd name="connsiteX8" fmla="*/ 35740 w 36643"/>
                  <a:gd name="connsiteY8" fmla="*/ 28799 h 46311"/>
                  <a:gd name="connsiteX9" fmla="*/ 4253 w 36643"/>
                  <a:gd name="connsiteY9" fmla="*/ 683 h 46311"/>
                  <a:gd name="connsiteX10" fmla="*/ 553 w 36643"/>
                  <a:gd name="connsiteY10" fmla="*/ 930 h 46311"/>
                  <a:gd name="connsiteX11" fmla="*/ 882 w 36643"/>
                  <a:gd name="connsiteY11" fmla="*/ 4465 h 4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43" h="46311">
                    <a:moveTo>
                      <a:pt x="882" y="4465"/>
                    </a:moveTo>
                    <a:lnTo>
                      <a:pt x="30231" y="30690"/>
                    </a:lnTo>
                    <a:lnTo>
                      <a:pt x="18393" y="41789"/>
                    </a:lnTo>
                    <a:cubicBezTo>
                      <a:pt x="17324" y="42775"/>
                      <a:pt x="17324" y="44420"/>
                      <a:pt x="18229" y="45488"/>
                    </a:cubicBezTo>
                    <a:cubicBezTo>
                      <a:pt x="19215" y="46557"/>
                      <a:pt x="20859" y="46557"/>
                      <a:pt x="21928" y="45653"/>
                    </a:cubicBezTo>
                    <a:lnTo>
                      <a:pt x="35822" y="32663"/>
                    </a:lnTo>
                    <a:cubicBezTo>
                      <a:pt x="36397" y="32170"/>
                      <a:pt x="36644" y="31430"/>
                      <a:pt x="36644" y="30690"/>
                    </a:cubicBezTo>
                    <a:cubicBezTo>
                      <a:pt x="36644" y="30690"/>
                      <a:pt x="36644" y="30690"/>
                      <a:pt x="36644" y="30690"/>
                    </a:cubicBezTo>
                    <a:cubicBezTo>
                      <a:pt x="36644" y="29950"/>
                      <a:pt x="36315" y="29293"/>
                      <a:pt x="35740" y="28799"/>
                    </a:cubicBezTo>
                    <a:lnTo>
                      <a:pt x="4253" y="683"/>
                    </a:lnTo>
                    <a:cubicBezTo>
                      <a:pt x="3184" y="-304"/>
                      <a:pt x="1540" y="-221"/>
                      <a:pt x="553" y="930"/>
                    </a:cubicBezTo>
                    <a:cubicBezTo>
                      <a:pt x="-269" y="1834"/>
                      <a:pt x="-187" y="3478"/>
                      <a:pt x="882" y="4465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901799AF-273C-4AE2-B33A-C519626316B3}"/>
                  </a:ext>
                </a:extLst>
              </p:cNvPr>
              <p:cNvSpPr/>
              <p:nvPr/>
            </p:nvSpPr>
            <p:spPr>
              <a:xfrm>
                <a:off x="1972378" y="368821"/>
                <a:ext cx="36691" cy="34755"/>
              </a:xfrm>
              <a:custGeom>
                <a:avLst/>
                <a:gdLst>
                  <a:gd name="connsiteX0" fmla="*/ 683 w 36691"/>
                  <a:gd name="connsiteY0" fmla="*/ 1552 h 34755"/>
                  <a:gd name="connsiteX1" fmla="*/ 930 w 36691"/>
                  <a:gd name="connsiteY1" fmla="*/ 5252 h 34755"/>
                  <a:gd name="connsiteX2" fmla="*/ 14577 w 36691"/>
                  <a:gd name="connsiteY2" fmla="*/ 17419 h 34755"/>
                  <a:gd name="connsiteX3" fmla="*/ 1423 w 36691"/>
                  <a:gd name="connsiteY3" fmla="*/ 30244 h 34755"/>
                  <a:gd name="connsiteX4" fmla="*/ 1341 w 36691"/>
                  <a:gd name="connsiteY4" fmla="*/ 33943 h 34755"/>
                  <a:gd name="connsiteX5" fmla="*/ 5040 w 36691"/>
                  <a:gd name="connsiteY5" fmla="*/ 34026 h 34755"/>
                  <a:gd name="connsiteX6" fmla="*/ 18441 w 36691"/>
                  <a:gd name="connsiteY6" fmla="*/ 20954 h 34755"/>
                  <a:gd name="connsiteX7" fmla="*/ 32334 w 36691"/>
                  <a:gd name="connsiteY7" fmla="*/ 33368 h 34755"/>
                  <a:gd name="connsiteX8" fmla="*/ 36034 w 36691"/>
                  <a:gd name="connsiteY8" fmla="*/ 33121 h 34755"/>
                  <a:gd name="connsiteX9" fmla="*/ 36692 w 36691"/>
                  <a:gd name="connsiteY9" fmla="*/ 31313 h 34755"/>
                  <a:gd name="connsiteX10" fmla="*/ 35787 w 36691"/>
                  <a:gd name="connsiteY10" fmla="*/ 29422 h 34755"/>
                  <a:gd name="connsiteX11" fmla="*/ 22140 w 36691"/>
                  <a:gd name="connsiteY11" fmla="*/ 17254 h 34755"/>
                  <a:gd name="connsiteX12" fmla="*/ 35294 w 36691"/>
                  <a:gd name="connsiteY12" fmla="*/ 4429 h 34755"/>
                  <a:gd name="connsiteX13" fmla="*/ 36116 w 36691"/>
                  <a:gd name="connsiteY13" fmla="*/ 2539 h 34755"/>
                  <a:gd name="connsiteX14" fmla="*/ 35376 w 36691"/>
                  <a:gd name="connsiteY14" fmla="*/ 812 h 34755"/>
                  <a:gd name="connsiteX15" fmla="*/ 31677 w 36691"/>
                  <a:gd name="connsiteY15" fmla="*/ 730 h 34755"/>
                  <a:gd name="connsiteX16" fmla="*/ 18276 w 36691"/>
                  <a:gd name="connsiteY16" fmla="*/ 13802 h 34755"/>
                  <a:gd name="connsiteX17" fmla="*/ 4383 w 36691"/>
                  <a:gd name="connsiteY17" fmla="*/ 1388 h 34755"/>
                  <a:gd name="connsiteX18" fmla="*/ 683 w 36691"/>
                  <a:gd name="connsiteY18" fmla="*/ 1552 h 3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91" h="34755">
                    <a:moveTo>
                      <a:pt x="683" y="1552"/>
                    </a:moveTo>
                    <a:cubicBezTo>
                      <a:pt x="-304" y="2621"/>
                      <a:pt x="-221" y="4265"/>
                      <a:pt x="930" y="5252"/>
                    </a:cubicBezTo>
                    <a:lnTo>
                      <a:pt x="14577" y="17419"/>
                    </a:lnTo>
                    <a:lnTo>
                      <a:pt x="1423" y="30244"/>
                    </a:lnTo>
                    <a:cubicBezTo>
                      <a:pt x="354" y="31230"/>
                      <a:pt x="354" y="32875"/>
                      <a:pt x="1341" y="33943"/>
                    </a:cubicBezTo>
                    <a:cubicBezTo>
                      <a:pt x="2327" y="35012"/>
                      <a:pt x="3971" y="35012"/>
                      <a:pt x="5040" y="34026"/>
                    </a:cubicBezTo>
                    <a:lnTo>
                      <a:pt x="18441" y="20954"/>
                    </a:lnTo>
                    <a:lnTo>
                      <a:pt x="32334" y="33368"/>
                    </a:lnTo>
                    <a:cubicBezTo>
                      <a:pt x="33403" y="34355"/>
                      <a:pt x="35047" y="34272"/>
                      <a:pt x="36034" y="33121"/>
                    </a:cubicBezTo>
                    <a:cubicBezTo>
                      <a:pt x="36527" y="32628"/>
                      <a:pt x="36692" y="31970"/>
                      <a:pt x="36692" y="31313"/>
                    </a:cubicBezTo>
                    <a:cubicBezTo>
                      <a:pt x="36692" y="30655"/>
                      <a:pt x="36363" y="29915"/>
                      <a:pt x="35787" y="29422"/>
                    </a:cubicBezTo>
                    <a:lnTo>
                      <a:pt x="22140" y="17254"/>
                    </a:lnTo>
                    <a:lnTo>
                      <a:pt x="35294" y="4429"/>
                    </a:lnTo>
                    <a:cubicBezTo>
                      <a:pt x="35870" y="3936"/>
                      <a:pt x="36116" y="3196"/>
                      <a:pt x="36116" y="2539"/>
                    </a:cubicBezTo>
                    <a:cubicBezTo>
                      <a:pt x="36116" y="1881"/>
                      <a:pt x="35870" y="1305"/>
                      <a:pt x="35376" y="812"/>
                    </a:cubicBezTo>
                    <a:cubicBezTo>
                      <a:pt x="34390" y="-257"/>
                      <a:pt x="32746" y="-257"/>
                      <a:pt x="31677" y="730"/>
                    </a:cubicBezTo>
                    <a:lnTo>
                      <a:pt x="18276" y="13802"/>
                    </a:lnTo>
                    <a:lnTo>
                      <a:pt x="4383" y="1388"/>
                    </a:lnTo>
                    <a:cubicBezTo>
                      <a:pt x="3232" y="401"/>
                      <a:pt x="1587" y="483"/>
                      <a:pt x="683" y="1552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E606563F-9987-42AF-B163-08ABC81BC237}"/>
                  </a:ext>
                </a:extLst>
              </p:cNvPr>
              <p:cNvSpPr/>
              <p:nvPr/>
            </p:nvSpPr>
            <p:spPr>
              <a:xfrm>
                <a:off x="1803293" y="203154"/>
                <a:ext cx="7810" cy="124879"/>
              </a:xfrm>
              <a:custGeom>
                <a:avLst/>
                <a:gdLst>
                  <a:gd name="connsiteX0" fmla="*/ 0 w 7810"/>
                  <a:gd name="connsiteY0" fmla="*/ 2631 h 124879"/>
                  <a:gd name="connsiteX1" fmla="*/ 2631 w 7810"/>
                  <a:gd name="connsiteY1" fmla="*/ 122331 h 124879"/>
                  <a:gd name="connsiteX2" fmla="*/ 5262 w 7810"/>
                  <a:gd name="connsiteY2" fmla="*/ 124880 h 124879"/>
                  <a:gd name="connsiteX3" fmla="*/ 7810 w 7810"/>
                  <a:gd name="connsiteY3" fmla="*/ 122249 h 124879"/>
                  <a:gd name="connsiteX4" fmla="*/ 5179 w 7810"/>
                  <a:gd name="connsiteY4" fmla="*/ 2549 h 124879"/>
                  <a:gd name="connsiteX5" fmla="*/ 2549 w 7810"/>
                  <a:gd name="connsiteY5" fmla="*/ 0 h 124879"/>
                  <a:gd name="connsiteX6" fmla="*/ 0 w 7810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0" h="124879">
                    <a:moveTo>
                      <a:pt x="0" y="2631"/>
                    </a:moveTo>
                    <a:lnTo>
                      <a:pt x="2631" y="122331"/>
                    </a:lnTo>
                    <a:cubicBezTo>
                      <a:pt x="2631" y="123811"/>
                      <a:pt x="3864" y="124880"/>
                      <a:pt x="5262" y="124880"/>
                    </a:cubicBezTo>
                    <a:cubicBezTo>
                      <a:pt x="6741" y="124880"/>
                      <a:pt x="7810" y="123646"/>
                      <a:pt x="7810" y="122249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233"/>
                      <a:pt x="0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32F1C8AF-F31E-48FC-A117-DED30D61A2E3}"/>
                  </a:ext>
                </a:extLst>
              </p:cNvPr>
              <p:cNvSpPr/>
              <p:nvPr/>
            </p:nvSpPr>
            <p:spPr>
              <a:xfrm>
                <a:off x="1824257" y="202661"/>
                <a:ext cx="8385" cy="150940"/>
              </a:xfrm>
              <a:custGeom>
                <a:avLst/>
                <a:gdLst>
                  <a:gd name="connsiteX0" fmla="*/ 0 w 8385"/>
                  <a:gd name="connsiteY0" fmla="*/ 2713 h 150940"/>
                  <a:gd name="connsiteX1" fmla="*/ 3206 w 8385"/>
                  <a:gd name="connsiteY1" fmla="*/ 148392 h 150940"/>
                  <a:gd name="connsiteX2" fmla="*/ 5837 w 8385"/>
                  <a:gd name="connsiteY2" fmla="*/ 150941 h 150940"/>
                  <a:gd name="connsiteX3" fmla="*/ 8386 w 8385"/>
                  <a:gd name="connsiteY3" fmla="*/ 148310 h 150940"/>
                  <a:gd name="connsiteX4" fmla="*/ 5262 w 8385"/>
                  <a:gd name="connsiteY4" fmla="*/ 2549 h 150940"/>
                  <a:gd name="connsiteX5" fmla="*/ 2631 w 8385"/>
                  <a:gd name="connsiteY5" fmla="*/ 0 h 150940"/>
                  <a:gd name="connsiteX6" fmla="*/ 0 w 8385"/>
                  <a:gd name="connsiteY6" fmla="*/ 2713 h 15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5" h="150940">
                    <a:moveTo>
                      <a:pt x="0" y="2713"/>
                    </a:moveTo>
                    <a:lnTo>
                      <a:pt x="3206" y="148392"/>
                    </a:lnTo>
                    <a:cubicBezTo>
                      <a:pt x="3206" y="149872"/>
                      <a:pt x="4439" y="150941"/>
                      <a:pt x="5837" y="150941"/>
                    </a:cubicBezTo>
                    <a:cubicBezTo>
                      <a:pt x="7317" y="150941"/>
                      <a:pt x="8386" y="149708"/>
                      <a:pt x="8386" y="148310"/>
                    </a:cubicBezTo>
                    <a:lnTo>
                      <a:pt x="5262" y="2549"/>
                    </a:lnTo>
                    <a:cubicBezTo>
                      <a:pt x="5262" y="1069"/>
                      <a:pt x="4028" y="0"/>
                      <a:pt x="2631" y="0"/>
                    </a:cubicBezTo>
                    <a:cubicBezTo>
                      <a:pt x="1151" y="82"/>
                      <a:pt x="0" y="1233"/>
                      <a:pt x="0" y="271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01D8AE38-6E4A-4BF9-A467-9A30509BC346}"/>
                  </a:ext>
                </a:extLst>
              </p:cNvPr>
              <p:cNvSpPr/>
              <p:nvPr/>
            </p:nvSpPr>
            <p:spPr>
              <a:xfrm>
                <a:off x="1885994" y="201346"/>
                <a:ext cx="7814" cy="124879"/>
              </a:xfrm>
              <a:custGeom>
                <a:avLst/>
                <a:gdLst>
                  <a:gd name="connsiteX0" fmla="*/ 4 w 7814"/>
                  <a:gd name="connsiteY0" fmla="*/ 2631 h 124879"/>
                  <a:gd name="connsiteX1" fmla="*/ 2635 w 7814"/>
                  <a:gd name="connsiteY1" fmla="*/ 122331 h 124879"/>
                  <a:gd name="connsiteX2" fmla="*/ 5266 w 7814"/>
                  <a:gd name="connsiteY2" fmla="*/ 124880 h 124879"/>
                  <a:gd name="connsiteX3" fmla="*/ 7814 w 7814"/>
                  <a:gd name="connsiteY3" fmla="*/ 122249 h 124879"/>
                  <a:gd name="connsiteX4" fmla="*/ 5184 w 7814"/>
                  <a:gd name="connsiteY4" fmla="*/ 2549 h 124879"/>
                  <a:gd name="connsiteX5" fmla="*/ 2553 w 7814"/>
                  <a:gd name="connsiteY5" fmla="*/ 0 h 124879"/>
                  <a:gd name="connsiteX6" fmla="*/ 4 w 7814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4" h="124879">
                    <a:moveTo>
                      <a:pt x="4" y="2631"/>
                    </a:moveTo>
                    <a:lnTo>
                      <a:pt x="2635" y="122331"/>
                    </a:lnTo>
                    <a:cubicBezTo>
                      <a:pt x="2635" y="123811"/>
                      <a:pt x="3868" y="124880"/>
                      <a:pt x="5266" y="124880"/>
                    </a:cubicBezTo>
                    <a:cubicBezTo>
                      <a:pt x="6746" y="124880"/>
                      <a:pt x="7814" y="123646"/>
                      <a:pt x="7814" y="122249"/>
                    </a:cubicBezTo>
                    <a:lnTo>
                      <a:pt x="5184" y="2549"/>
                    </a:lnTo>
                    <a:cubicBezTo>
                      <a:pt x="5184" y="1069"/>
                      <a:pt x="3950" y="0"/>
                      <a:pt x="2553" y="0"/>
                    </a:cubicBezTo>
                    <a:cubicBezTo>
                      <a:pt x="1073" y="0"/>
                      <a:pt x="-78" y="1233"/>
                      <a:pt x="4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CAFEE01D-EB23-40E1-9016-7169A885403A}"/>
                  </a:ext>
                </a:extLst>
              </p:cNvPr>
              <p:cNvSpPr/>
              <p:nvPr/>
            </p:nvSpPr>
            <p:spPr>
              <a:xfrm>
                <a:off x="1906958" y="200935"/>
                <a:ext cx="8389" cy="150858"/>
              </a:xfrm>
              <a:custGeom>
                <a:avLst/>
                <a:gdLst>
                  <a:gd name="connsiteX0" fmla="*/ 4 w 8389"/>
                  <a:gd name="connsiteY0" fmla="*/ 2631 h 150858"/>
                  <a:gd name="connsiteX1" fmla="*/ 3210 w 8389"/>
                  <a:gd name="connsiteY1" fmla="*/ 148310 h 150858"/>
                  <a:gd name="connsiteX2" fmla="*/ 5841 w 8389"/>
                  <a:gd name="connsiteY2" fmla="*/ 150859 h 150858"/>
                  <a:gd name="connsiteX3" fmla="*/ 8390 w 8389"/>
                  <a:gd name="connsiteY3" fmla="*/ 148228 h 150858"/>
                  <a:gd name="connsiteX4" fmla="*/ 5184 w 8389"/>
                  <a:gd name="connsiteY4" fmla="*/ 2549 h 150858"/>
                  <a:gd name="connsiteX5" fmla="*/ 2553 w 8389"/>
                  <a:gd name="connsiteY5" fmla="*/ 0 h 150858"/>
                  <a:gd name="connsiteX6" fmla="*/ 4 w 8389"/>
                  <a:gd name="connsiteY6" fmla="*/ 2631 h 150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9" h="150858">
                    <a:moveTo>
                      <a:pt x="4" y="2631"/>
                    </a:moveTo>
                    <a:lnTo>
                      <a:pt x="3210" y="148310"/>
                    </a:lnTo>
                    <a:cubicBezTo>
                      <a:pt x="3210" y="149790"/>
                      <a:pt x="4444" y="150859"/>
                      <a:pt x="5841" y="150859"/>
                    </a:cubicBezTo>
                    <a:cubicBezTo>
                      <a:pt x="7321" y="150859"/>
                      <a:pt x="8390" y="149625"/>
                      <a:pt x="8390" y="148228"/>
                    </a:cubicBezTo>
                    <a:lnTo>
                      <a:pt x="5184" y="2549"/>
                    </a:lnTo>
                    <a:cubicBezTo>
                      <a:pt x="5184" y="1069"/>
                      <a:pt x="3950" y="0"/>
                      <a:pt x="2553" y="0"/>
                    </a:cubicBezTo>
                    <a:cubicBezTo>
                      <a:pt x="1073" y="0"/>
                      <a:pt x="-78" y="1151"/>
                      <a:pt x="4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ECB2BFE9-1E3B-40D8-8561-7DEEB1987D8F}"/>
                  </a:ext>
                </a:extLst>
              </p:cNvPr>
              <p:cNvSpPr/>
              <p:nvPr/>
            </p:nvSpPr>
            <p:spPr>
              <a:xfrm>
                <a:off x="1968621" y="199537"/>
                <a:ext cx="7810" cy="124879"/>
              </a:xfrm>
              <a:custGeom>
                <a:avLst/>
                <a:gdLst>
                  <a:gd name="connsiteX0" fmla="*/ 0 w 7810"/>
                  <a:gd name="connsiteY0" fmla="*/ 2631 h 124879"/>
                  <a:gd name="connsiteX1" fmla="*/ 2631 w 7810"/>
                  <a:gd name="connsiteY1" fmla="*/ 122331 h 124879"/>
                  <a:gd name="connsiteX2" fmla="*/ 5262 w 7810"/>
                  <a:gd name="connsiteY2" fmla="*/ 124880 h 124879"/>
                  <a:gd name="connsiteX3" fmla="*/ 7810 w 7810"/>
                  <a:gd name="connsiteY3" fmla="*/ 122249 h 124879"/>
                  <a:gd name="connsiteX4" fmla="*/ 5179 w 7810"/>
                  <a:gd name="connsiteY4" fmla="*/ 2549 h 124879"/>
                  <a:gd name="connsiteX5" fmla="*/ 2549 w 7810"/>
                  <a:gd name="connsiteY5" fmla="*/ 0 h 124879"/>
                  <a:gd name="connsiteX6" fmla="*/ 0 w 7810"/>
                  <a:gd name="connsiteY6" fmla="*/ 2631 h 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0" h="124879">
                    <a:moveTo>
                      <a:pt x="0" y="2631"/>
                    </a:moveTo>
                    <a:lnTo>
                      <a:pt x="2631" y="122331"/>
                    </a:lnTo>
                    <a:cubicBezTo>
                      <a:pt x="2631" y="123811"/>
                      <a:pt x="3864" y="124880"/>
                      <a:pt x="5262" y="124880"/>
                    </a:cubicBezTo>
                    <a:cubicBezTo>
                      <a:pt x="6741" y="124880"/>
                      <a:pt x="7810" y="123646"/>
                      <a:pt x="7810" y="122249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233"/>
                      <a:pt x="0" y="2631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FB6215A9-DD4F-405E-BAB6-1724E116C1C0}"/>
                  </a:ext>
                </a:extLst>
              </p:cNvPr>
              <p:cNvSpPr/>
              <p:nvPr/>
            </p:nvSpPr>
            <p:spPr>
              <a:xfrm>
                <a:off x="1989585" y="199044"/>
                <a:ext cx="8385" cy="150940"/>
              </a:xfrm>
              <a:custGeom>
                <a:avLst/>
                <a:gdLst>
                  <a:gd name="connsiteX0" fmla="*/ 0 w 8385"/>
                  <a:gd name="connsiteY0" fmla="*/ 2713 h 150940"/>
                  <a:gd name="connsiteX1" fmla="*/ 3206 w 8385"/>
                  <a:gd name="connsiteY1" fmla="*/ 148392 h 150940"/>
                  <a:gd name="connsiteX2" fmla="*/ 5837 w 8385"/>
                  <a:gd name="connsiteY2" fmla="*/ 150941 h 150940"/>
                  <a:gd name="connsiteX3" fmla="*/ 8386 w 8385"/>
                  <a:gd name="connsiteY3" fmla="*/ 148310 h 150940"/>
                  <a:gd name="connsiteX4" fmla="*/ 5179 w 8385"/>
                  <a:gd name="connsiteY4" fmla="*/ 2549 h 150940"/>
                  <a:gd name="connsiteX5" fmla="*/ 2549 w 8385"/>
                  <a:gd name="connsiteY5" fmla="*/ 0 h 150940"/>
                  <a:gd name="connsiteX6" fmla="*/ 0 w 8385"/>
                  <a:gd name="connsiteY6" fmla="*/ 2713 h 15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5" h="150940">
                    <a:moveTo>
                      <a:pt x="0" y="2713"/>
                    </a:moveTo>
                    <a:lnTo>
                      <a:pt x="3206" y="148392"/>
                    </a:lnTo>
                    <a:cubicBezTo>
                      <a:pt x="3206" y="149872"/>
                      <a:pt x="4439" y="150941"/>
                      <a:pt x="5837" y="150941"/>
                    </a:cubicBezTo>
                    <a:cubicBezTo>
                      <a:pt x="7317" y="150941"/>
                      <a:pt x="8386" y="149708"/>
                      <a:pt x="8386" y="148310"/>
                    </a:cubicBezTo>
                    <a:lnTo>
                      <a:pt x="5179" y="2549"/>
                    </a:lnTo>
                    <a:cubicBezTo>
                      <a:pt x="5179" y="1069"/>
                      <a:pt x="3946" y="0"/>
                      <a:pt x="2549" y="0"/>
                    </a:cubicBezTo>
                    <a:cubicBezTo>
                      <a:pt x="1151" y="0"/>
                      <a:pt x="0" y="1233"/>
                      <a:pt x="0" y="2713"/>
                    </a:cubicBezTo>
                    <a:close/>
                  </a:path>
                </a:pathLst>
              </a:custGeom>
              <a:grpFill/>
              <a:ln w="8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B76A1958-94B7-4B0A-BB56-D484135709CD}"/>
                </a:ext>
              </a:extLst>
            </p:cNvPr>
            <p:cNvSpPr/>
            <p:nvPr/>
          </p:nvSpPr>
          <p:spPr>
            <a:xfrm>
              <a:off x="5640020" y="2159107"/>
              <a:ext cx="399820" cy="359816"/>
            </a:xfrm>
            <a:custGeom>
              <a:avLst/>
              <a:gdLst>
                <a:gd name="connsiteX0" fmla="*/ 66686 w 399820"/>
                <a:gd name="connsiteY0" fmla="*/ 32914 h 359816"/>
                <a:gd name="connsiteX1" fmla="*/ 96447 w 399820"/>
                <a:gd name="connsiteY1" fmla="*/ 54124 h 359816"/>
                <a:gd name="connsiteX2" fmla="*/ 101791 w 399820"/>
                <a:gd name="connsiteY2" fmla="*/ 78870 h 359816"/>
                <a:gd name="connsiteX3" fmla="*/ 76716 w 399820"/>
                <a:gd name="connsiteY3" fmla="*/ 123758 h 359816"/>
                <a:gd name="connsiteX4" fmla="*/ 77292 w 399820"/>
                <a:gd name="connsiteY4" fmla="*/ 125731 h 359816"/>
                <a:gd name="connsiteX5" fmla="*/ 35035 w 399820"/>
                <a:gd name="connsiteY5" fmla="*/ 134939 h 359816"/>
                <a:gd name="connsiteX6" fmla="*/ 14235 w 399820"/>
                <a:gd name="connsiteY6" fmla="*/ 123593 h 359816"/>
                <a:gd name="connsiteX7" fmla="*/ 423 w 399820"/>
                <a:gd name="connsiteY7" fmla="*/ 145133 h 359816"/>
                <a:gd name="connsiteX8" fmla="*/ 21963 w 399820"/>
                <a:gd name="connsiteY8" fmla="*/ 158944 h 359816"/>
                <a:gd name="connsiteX9" fmla="*/ 36186 w 399820"/>
                <a:gd name="connsiteY9" fmla="*/ 139953 h 359816"/>
                <a:gd name="connsiteX10" fmla="*/ 79018 w 399820"/>
                <a:gd name="connsiteY10" fmla="*/ 130664 h 359816"/>
                <a:gd name="connsiteX11" fmla="*/ 123001 w 399820"/>
                <a:gd name="connsiteY11" fmla="*/ 153436 h 359816"/>
                <a:gd name="connsiteX12" fmla="*/ 145856 w 399820"/>
                <a:gd name="connsiteY12" fmla="*/ 138638 h 359816"/>
                <a:gd name="connsiteX13" fmla="*/ 217956 w 399820"/>
                <a:gd name="connsiteY13" fmla="*/ 184923 h 359816"/>
                <a:gd name="connsiteX14" fmla="*/ 211790 w 399820"/>
                <a:gd name="connsiteY14" fmla="*/ 223645 h 359816"/>
                <a:gd name="connsiteX15" fmla="*/ 233905 w 399820"/>
                <a:gd name="connsiteY15" fmla="*/ 256694 h 359816"/>
                <a:gd name="connsiteX16" fmla="*/ 199623 w 399820"/>
                <a:gd name="connsiteY16" fmla="*/ 309967 h 359816"/>
                <a:gd name="connsiteX17" fmla="*/ 178987 w 399820"/>
                <a:gd name="connsiteY17" fmla="*/ 306103 h 359816"/>
                <a:gd name="connsiteX18" fmla="*/ 158188 w 399820"/>
                <a:gd name="connsiteY18" fmla="*/ 338413 h 359816"/>
                <a:gd name="connsiteX19" fmla="*/ 190497 w 399820"/>
                <a:gd name="connsiteY19" fmla="*/ 359212 h 359816"/>
                <a:gd name="connsiteX20" fmla="*/ 211297 w 399820"/>
                <a:gd name="connsiteY20" fmla="*/ 326903 h 359816"/>
                <a:gd name="connsiteX21" fmla="*/ 203733 w 399820"/>
                <a:gd name="connsiteY21" fmla="*/ 313256 h 359816"/>
                <a:gd name="connsiteX22" fmla="*/ 238344 w 399820"/>
                <a:gd name="connsiteY22" fmla="*/ 259489 h 359816"/>
                <a:gd name="connsiteX23" fmla="*/ 276573 w 399820"/>
                <a:gd name="connsiteY23" fmla="*/ 265326 h 359816"/>
                <a:gd name="connsiteX24" fmla="*/ 319405 w 399820"/>
                <a:gd name="connsiteY24" fmla="*/ 212546 h 359816"/>
                <a:gd name="connsiteX25" fmla="*/ 364786 w 399820"/>
                <a:gd name="connsiteY25" fmla="*/ 202681 h 359816"/>
                <a:gd name="connsiteX26" fmla="*/ 385586 w 399820"/>
                <a:gd name="connsiteY26" fmla="*/ 214026 h 359816"/>
                <a:gd name="connsiteX27" fmla="*/ 399397 w 399820"/>
                <a:gd name="connsiteY27" fmla="*/ 192487 h 359816"/>
                <a:gd name="connsiteX28" fmla="*/ 377858 w 399820"/>
                <a:gd name="connsiteY28" fmla="*/ 178675 h 359816"/>
                <a:gd name="connsiteX29" fmla="*/ 363635 w 399820"/>
                <a:gd name="connsiteY29" fmla="*/ 197666 h 359816"/>
                <a:gd name="connsiteX30" fmla="*/ 319158 w 399820"/>
                <a:gd name="connsiteY30" fmla="*/ 207367 h 359816"/>
                <a:gd name="connsiteX31" fmla="*/ 318172 w 399820"/>
                <a:gd name="connsiteY31" fmla="*/ 200626 h 359816"/>
                <a:gd name="connsiteX32" fmla="*/ 297043 w 399820"/>
                <a:gd name="connsiteY32" fmla="*/ 168234 h 359816"/>
                <a:gd name="connsiteX33" fmla="*/ 345713 w 399820"/>
                <a:gd name="connsiteY33" fmla="*/ 92435 h 359816"/>
                <a:gd name="connsiteX34" fmla="*/ 362484 w 399820"/>
                <a:gd name="connsiteY34" fmla="*/ 94161 h 359816"/>
                <a:gd name="connsiteX35" fmla="*/ 383283 w 399820"/>
                <a:gd name="connsiteY35" fmla="*/ 61852 h 359816"/>
                <a:gd name="connsiteX36" fmla="*/ 350974 w 399820"/>
                <a:gd name="connsiteY36" fmla="*/ 41053 h 359816"/>
                <a:gd name="connsiteX37" fmla="*/ 330174 w 399820"/>
                <a:gd name="connsiteY37" fmla="*/ 73362 h 359816"/>
                <a:gd name="connsiteX38" fmla="*/ 341191 w 399820"/>
                <a:gd name="connsiteY38" fmla="*/ 89804 h 359816"/>
                <a:gd name="connsiteX39" fmla="*/ 292686 w 399820"/>
                <a:gd name="connsiteY39" fmla="*/ 165275 h 359816"/>
                <a:gd name="connsiteX40" fmla="*/ 253389 w 399820"/>
                <a:gd name="connsiteY40" fmla="*/ 158862 h 359816"/>
                <a:gd name="connsiteX41" fmla="*/ 220669 w 399820"/>
                <a:gd name="connsiteY41" fmla="*/ 180484 h 359816"/>
                <a:gd name="connsiteX42" fmla="*/ 186797 w 399820"/>
                <a:gd name="connsiteY42" fmla="*/ 158780 h 359816"/>
                <a:gd name="connsiteX43" fmla="*/ 218695 w 399820"/>
                <a:gd name="connsiteY43" fmla="*/ 109206 h 359816"/>
                <a:gd name="connsiteX44" fmla="*/ 243112 w 399820"/>
                <a:gd name="connsiteY44" fmla="*/ 111919 h 359816"/>
                <a:gd name="connsiteX45" fmla="*/ 272791 w 399820"/>
                <a:gd name="connsiteY45" fmla="*/ 65716 h 359816"/>
                <a:gd name="connsiteX46" fmla="*/ 226588 w 399820"/>
                <a:gd name="connsiteY46" fmla="*/ 36038 h 359816"/>
                <a:gd name="connsiteX47" fmla="*/ 196910 w 399820"/>
                <a:gd name="connsiteY47" fmla="*/ 82241 h 359816"/>
                <a:gd name="connsiteX48" fmla="*/ 214092 w 399820"/>
                <a:gd name="connsiteY48" fmla="*/ 106740 h 359816"/>
                <a:gd name="connsiteX49" fmla="*/ 182440 w 399820"/>
                <a:gd name="connsiteY49" fmla="*/ 155985 h 359816"/>
                <a:gd name="connsiteX50" fmla="*/ 148569 w 399820"/>
                <a:gd name="connsiteY50" fmla="*/ 134199 h 359816"/>
                <a:gd name="connsiteX51" fmla="*/ 152597 w 399820"/>
                <a:gd name="connsiteY51" fmla="*/ 107233 h 359816"/>
                <a:gd name="connsiteX52" fmla="*/ 106805 w 399820"/>
                <a:gd name="connsiteY52" fmla="*/ 77472 h 359816"/>
                <a:gd name="connsiteX53" fmla="*/ 101462 w 399820"/>
                <a:gd name="connsiteY53" fmla="*/ 53056 h 359816"/>
                <a:gd name="connsiteX54" fmla="*/ 119713 w 399820"/>
                <a:gd name="connsiteY54" fmla="*/ 21404 h 359816"/>
                <a:gd name="connsiteX55" fmla="*/ 87403 w 399820"/>
                <a:gd name="connsiteY55" fmla="*/ 605 h 359816"/>
                <a:gd name="connsiteX56" fmla="*/ 66686 w 399820"/>
                <a:gd name="connsiteY56" fmla="*/ 32914 h 359816"/>
                <a:gd name="connsiteX57" fmla="*/ 206200 w 399820"/>
                <a:gd name="connsiteY57" fmla="*/ 328054 h 359816"/>
                <a:gd name="connsiteX58" fmla="*/ 189428 w 399820"/>
                <a:gd name="connsiteY58" fmla="*/ 354115 h 359816"/>
                <a:gd name="connsiteX59" fmla="*/ 163367 w 399820"/>
                <a:gd name="connsiteY59" fmla="*/ 337344 h 359816"/>
                <a:gd name="connsiteX60" fmla="*/ 180138 w 399820"/>
                <a:gd name="connsiteY60" fmla="*/ 311283 h 359816"/>
                <a:gd name="connsiteX61" fmla="*/ 206200 w 399820"/>
                <a:gd name="connsiteY61" fmla="*/ 328054 h 359816"/>
                <a:gd name="connsiteX62" fmla="*/ 335354 w 399820"/>
                <a:gd name="connsiteY62" fmla="*/ 72293 h 359816"/>
                <a:gd name="connsiteX63" fmla="*/ 352125 w 399820"/>
                <a:gd name="connsiteY63" fmla="*/ 46232 h 359816"/>
                <a:gd name="connsiteX64" fmla="*/ 378186 w 399820"/>
                <a:gd name="connsiteY64" fmla="*/ 63003 h 359816"/>
                <a:gd name="connsiteX65" fmla="*/ 361415 w 399820"/>
                <a:gd name="connsiteY65" fmla="*/ 89064 h 359816"/>
                <a:gd name="connsiteX66" fmla="*/ 335354 w 399820"/>
                <a:gd name="connsiteY66" fmla="*/ 72293 h 359816"/>
                <a:gd name="connsiteX67" fmla="*/ 379008 w 399820"/>
                <a:gd name="connsiteY67" fmla="*/ 183772 h 359816"/>
                <a:gd name="connsiteX68" fmla="*/ 394382 w 399820"/>
                <a:gd name="connsiteY68" fmla="*/ 193638 h 359816"/>
                <a:gd name="connsiteX69" fmla="*/ 384517 w 399820"/>
                <a:gd name="connsiteY69" fmla="*/ 209011 h 359816"/>
                <a:gd name="connsiteX70" fmla="*/ 369143 w 399820"/>
                <a:gd name="connsiteY70" fmla="*/ 199146 h 359816"/>
                <a:gd name="connsiteX71" fmla="*/ 379008 w 399820"/>
                <a:gd name="connsiteY71" fmla="*/ 183772 h 359816"/>
                <a:gd name="connsiteX72" fmla="*/ 254540 w 399820"/>
                <a:gd name="connsiteY72" fmla="*/ 163959 h 359816"/>
                <a:gd name="connsiteX73" fmla="*/ 292111 w 399820"/>
                <a:gd name="connsiteY73" fmla="*/ 170947 h 359816"/>
                <a:gd name="connsiteX74" fmla="*/ 313157 w 399820"/>
                <a:gd name="connsiteY74" fmla="*/ 201612 h 359816"/>
                <a:gd name="connsiteX75" fmla="*/ 275504 w 399820"/>
                <a:gd name="connsiteY75" fmla="*/ 260229 h 359816"/>
                <a:gd name="connsiteX76" fmla="*/ 238837 w 399820"/>
                <a:gd name="connsiteY76" fmla="*/ 253817 h 359816"/>
                <a:gd name="connsiteX77" fmla="*/ 216887 w 399820"/>
                <a:gd name="connsiteY77" fmla="*/ 222576 h 359816"/>
                <a:gd name="connsiteX78" fmla="*/ 254540 w 399820"/>
                <a:gd name="connsiteY78" fmla="*/ 163959 h 359816"/>
                <a:gd name="connsiteX79" fmla="*/ 202089 w 399820"/>
                <a:gd name="connsiteY79" fmla="*/ 81090 h 359816"/>
                <a:gd name="connsiteX80" fmla="*/ 227821 w 399820"/>
                <a:gd name="connsiteY80" fmla="*/ 41053 h 359816"/>
                <a:gd name="connsiteX81" fmla="*/ 267858 w 399820"/>
                <a:gd name="connsiteY81" fmla="*/ 66785 h 359816"/>
                <a:gd name="connsiteX82" fmla="*/ 242126 w 399820"/>
                <a:gd name="connsiteY82" fmla="*/ 106822 h 359816"/>
                <a:gd name="connsiteX83" fmla="*/ 202089 w 399820"/>
                <a:gd name="connsiteY83" fmla="*/ 81090 h 359816"/>
                <a:gd name="connsiteX84" fmla="*/ 20812 w 399820"/>
                <a:gd name="connsiteY84" fmla="*/ 153847 h 359816"/>
                <a:gd name="connsiteX85" fmla="*/ 5438 w 399820"/>
                <a:gd name="connsiteY85" fmla="*/ 143982 h 359816"/>
                <a:gd name="connsiteX86" fmla="*/ 15304 w 399820"/>
                <a:gd name="connsiteY86" fmla="*/ 128608 h 359816"/>
                <a:gd name="connsiteX87" fmla="*/ 30677 w 399820"/>
                <a:gd name="connsiteY87" fmla="*/ 138474 h 359816"/>
                <a:gd name="connsiteX88" fmla="*/ 20812 w 399820"/>
                <a:gd name="connsiteY88" fmla="*/ 153847 h 359816"/>
                <a:gd name="connsiteX89" fmla="*/ 147583 w 399820"/>
                <a:gd name="connsiteY89" fmla="*/ 108384 h 359816"/>
                <a:gd name="connsiteX90" fmla="*/ 121850 w 399820"/>
                <a:gd name="connsiteY90" fmla="*/ 148421 h 359816"/>
                <a:gd name="connsiteX91" fmla="*/ 81813 w 399820"/>
                <a:gd name="connsiteY91" fmla="*/ 122689 h 359816"/>
                <a:gd name="connsiteX92" fmla="*/ 107545 w 399820"/>
                <a:gd name="connsiteY92" fmla="*/ 82652 h 359816"/>
                <a:gd name="connsiteX93" fmla="*/ 147583 w 399820"/>
                <a:gd name="connsiteY93" fmla="*/ 108384 h 359816"/>
                <a:gd name="connsiteX94" fmla="*/ 114698 w 399820"/>
                <a:gd name="connsiteY94" fmla="*/ 22555 h 359816"/>
                <a:gd name="connsiteX95" fmla="*/ 97926 w 399820"/>
                <a:gd name="connsiteY95" fmla="*/ 48616 h 359816"/>
                <a:gd name="connsiteX96" fmla="*/ 71865 w 399820"/>
                <a:gd name="connsiteY96" fmla="*/ 31845 h 359816"/>
                <a:gd name="connsiteX97" fmla="*/ 88637 w 399820"/>
                <a:gd name="connsiteY97" fmla="*/ 5784 h 359816"/>
                <a:gd name="connsiteX98" fmla="*/ 114698 w 399820"/>
                <a:gd name="connsiteY98" fmla="*/ 22555 h 35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99820" h="359816">
                  <a:moveTo>
                    <a:pt x="66686" y="32914"/>
                  </a:moveTo>
                  <a:cubicBezTo>
                    <a:pt x="69645" y="46643"/>
                    <a:pt x="82717" y="55769"/>
                    <a:pt x="96447" y="54124"/>
                  </a:cubicBezTo>
                  <a:lnTo>
                    <a:pt x="101791" y="78870"/>
                  </a:lnTo>
                  <a:cubicBezTo>
                    <a:pt x="83539" y="85283"/>
                    <a:pt x="72523" y="104438"/>
                    <a:pt x="76716" y="123758"/>
                  </a:cubicBezTo>
                  <a:cubicBezTo>
                    <a:pt x="76880" y="124415"/>
                    <a:pt x="77045" y="125073"/>
                    <a:pt x="77292" y="125731"/>
                  </a:cubicBezTo>
                  <a:lnTo>
                    <a:pt x="35035" y="134939"/>
                  </a:lnTo>
                  <a:cubicBezTo>
                    <a:pt x="31911" y="126635"/>
                    <a:pt x="23114" y="121620"/>
                    <a:pt x="14235" y="123593"/>
                  </a:cubicBezTo>
                  <a:cubicBezTo>
                    <a:pt x="4452" y="125731"/>
                    <a:pt x="-1714" y="135349"/>
                    <a:pt x="423" y="145133"/>
                  </a:cubicBezTo>
                  <a:cubicBezTo>
                    <a:pt x="2561" y="154916"/>
                    <a:pt x="12180" y="161082"/>
                    <a:pt x="21963" y="158944"/>
                  </a:cubicBezTo>
                  <a:cubicBezTo>
                    <a:pt x="30842" y="156971"/>
                    <a:pt x="36761" y="148832"/>
                    <a:pt x="36186" y="139953"/>
                  </a:cubicBezTo>
                  <a:lnTo>
                    <a:pt x="79018" y="130664"/>
                  </a:lnTo>
                  <a:cubicBezTo>
                    <a:pt x="86170" y="147517"/>
                    <a:pt x="104504" y="157464"/>
                    <a:pt x="123001" y="153436"/>
                  </a:cubicBezTo>
                  <a:cubicBezTo>
                    <a:pt x="132538" y="151381"/>
                    <a:pt x="140512" y="145873"/>
                    <a:pt x="145856" y="138638"/>
                  </a:cubicBezTo>
                  <a:lnTo>
                    <a:pt x="217956" y="184923"/>
                  </a:lnTo>
                  <a:cubicBezTo>
                    <a:pt x="211379" y="196268"/>
                    <a:pt x="208830" y="209916"/>
                    <a:pt x="211790" y="223645"/>
                  </a:cubicBezTo>
                  <a:cubicBezTo>
                    <a:pt x="214749" y="237210"/>
                    <a:pt x="222560" y="248802"/>
                    <a:pt x="233905" y="256694"/>
                  </a:cubicBezTo>
                  <a:lnTo>
                    <a:pt x="199623" y="309967"/>
                  </a:lnTo>
                  <a:cubicBezTo>
                    <a:pt x="193703" y="306103"/>
                    <a:pt x="186386" y="304541"/>
                    <a:pt x="178987" y="306103"/>
                  </a:cubicBezTo>
                  <a:cubicBezTo>
                    <a:pt x="164354" y="309310"/>
                    <a:pt x="155064" y="323779"/>
                    <a:pt x="158188" y="338413"/>
                  </a:cubicBezTo>
                  <a:cubicBezTo>
                    <a:pt x="161394" y="353046"/>
                    <a:pt x="175863" y="362336"/>
                    <a:pt x="190497" y="359212"/>
                  </a:cubicBezTo>
                  <a:cubicBezTo>
                    <a:pt x="205131" y="356006"/>
                    <a:pt x="214421" y="341537"/>
                    <a:pt x="211297" y="326903"/>
                  </a:cubicBezTo>
                  <a:cubicBezTo>
                    <a:pt x="210146" y="321477"/>
                    <a:pt x="207432" y="316873"/>
                    <a:pt x="203733" y="313256"/>
                  </a:cubicBezTo>
                  <a:lnTo>
                    <a:pt x="238344" y="259489"/>
                  </a:lnTo>
                  <a:cubicBezTo>
                    <a:pt x="249936" y="266066"/>
                    <a:pt x="263419" y="268121"/>
                    <a:pt x="276573" y="265326"/>
                  </a:cubicBezTo>
                  <a:cubicBezTo>
                    <a:pt x="301894" y="259818"/>
                    <a:pt x="319241" y="237457"/>
                    <a:pt x="319405" y="212546"/>
                  </a:cubicBezTo>
                  <a:lnTo>
                    <a:pt x="364786" y="202681"/>
                  </a:lnTo>
                  <a:cubicBezTo>
                    <a:pt x="367910" y="210984"/>
                    <a:pt x="376707" y="215999"/>
                    <a:pt x="385586" y="214026"/>
                  </a:cubicBezTo>
                  <a:cubicBezTo>
                    <a:pt x="395369" y="211889"/>
                    <a:pt x="401535" y="202270"/>
                    <a:pt x="399397" y="192487"/>
                  </a:cubicBezTo>
                  <a:cubicBezTo>
                    <a:pt x="397260" y="182704"/>
                    <a:pt x="387641" y="176538"/>
                    <a:pt x="377858" y="178675"/>
                  </a:cubicBezTo>
                  <a:cubicBezTo>
                    <a:pt x="368979" y="180648"/>
                    <a:pt x="363059" y="188787"/>
                    <a:pt x="363635" y="197666"/>
                  </a:cubicBezTo>
                  <a:lnTo>
                    <a:pt x="319158" y="207367"/>
                  </a:lnTo>
                  <a:cubicBezTo>
                    <a:pt x="318994" y="205147"/>
                    <a:pt x="318665" y="202845"/>
                    <a:pt x="318172" y="200626"/>
                  </a:cubicBezTo>
                  <a:cubicBezTo>
                    <a:pt x="315294" y="187472"/>
                    <a:pt x="307813" y="176127"/>
                    <a:pt x="297043" y="168234"/>
                  </a:cubicBezTo>
                  <a:lnTo>
                    <a:pt x="345713" y="92435"/>
                  </a:lnTo>
                  <a:cubicBezTo>
                    <a:pt x="350810" y="94737"/>
                    <a:pt x="356647" y="95477"/>
                    <a:pt x="362484" y="94161"/>
                  </a:cubicBezTo>
                  <a:cubicBezTo>
                    <a:pt x="377118" y="90955"/>
                    <a:pt x="386407" y="76486"/>
                    <a:pt x="383283" y="61852"/>
                  </a:cubicBezTo>
                  <a:cubicBezTo>
                    <a:pt x="380077" y="47219"/>
                    <a:pt x="365608" y="37929"/>
                    <a:pt x="350974" y="41053"/>
                  </a:cubicBezTo>
                  <a:cubicBezTo>
                    <a:pt x="336340" y="44259"/>
                    <a:pt x="327051" y="58728"/>
                    <a:pt x="330174" y="73362"/>
                  </a:cubicBezTo>
                  <a:cubicBezTo>
                    <a:pt x="331655" y="80268"/>
                    <a:pt x="335765" y="86023"/>
                    <a:pt x="341191" y="89804"/>
                  </a:cubicBezTo>
                  <a:lnTo>
                    <a:pt x="292686" y="165275"/>
                  </a:lnTo>
                  <a:cubicBezTo>
                    <a:pt x="280847" y="158204"/>
                    <a:pt x="267036" y="155902"/>
                    <a:pt x="253389" y="158862"/>
                  </a:cubicBezTo>
                  <a:cubicBezTo>
                    <a:pt x="239660" y="161822"/>
                    <a:pt x="228232" y="169878"/>
                    <a:pt x="220669" y="180484"/>
                  </a:cubicBezTo>
                  <a:lnTo>
                    <a:pt x="186797" y="158780"/>
                  </a:lnTo>
                  <a:lnTo>
                    <a:pt x="218695" y="109206"/>
                  </a:lnTo>
                  <a:cubicBezTo>
                    <a:pt x="226095" y="112577"/>
                    <a:pt x="234563" y="113810"/>
                    <a:pt x="243112" y="111919"/>
                  </a:cubicBezTo>
                  <a:cubicBezTo>
                    <a:pt x="264076" y="107398"/>
                    <a:pt x="277395" y="86598"/>
                    <a:pt x="272791" y="65716"/>
                  </a:cubicBezTo>
                  <a:cubicBezTo>
                    <a:pt x="268269" y="44752"/>
                    <a:pt x="247469" y="31434"/>
                    <a:pt x="226588" y="36038"/>
                  </a:cubicBezTo>
                  <a:cubicBezTo>
                    <a:pt x="205624" y="40559"/>
                    <a:pt x="192306" y="61359"/>
                    <a:pt x="196910" y="82241"/>
                  </a:cubicBezTo>
                  <a:cubicBezTo>
                    <a:pt x="199211" y="92764"/>
                    <a:pt x="205624" y="101396"/>
                    <a:pt x="214092" y="106740"/>
                  </a:cubicBezTo>
                  <a:lnTo>
                    <a:pt x="182440" y="155985"/>
                  </a:lnTo>
                  <a:lnTo>
                    <a:pt x="148569" y="134199"/>
                  </a:lnTo>
                  <a:cubicBezTo>
                    <a:pt x="152926" y="126224"/>
                    <a:pt x="154653" y="116770"/>
                    <a:pt x="152597" y="107233"/>
                  </a:cubicBezTo>
                  <a:cubicBezTo>
                    <a:pt x="148076" y="86434"/>
                    <a:pt x="127605" y="73197"/>
                    <a:pt x="106805" y="77472"/>
                  </a:cubicBezTo>
                  <a:lnTo>
                    <a:pt x="101462" y="53056"/>
                  </a:lnTo>
                  <a:cubicBezTo>
                    <a:pt x="114616" y="48863"/>
                    <a:pt x="122672" y="35216"/>
                    <a:pt x="119713" y="21404"/>
                  </a:cubicBezTo>
                  <a:cubicBezTo>
                    <a:pt x="116506" y="6770"/>
                    <a:pt x="102037" y="-2520"/>
                    <a:pt x="87403" y="605"/>
                  </a:cubicBezTo>
                  <a:cubicBezTo>
                    <a:pt x="72852" y="3811"/>
                    <a:pt x="63480" y="18280"/>
                    <a:pt x="66686" y="32914"/>
                  </a:cubicBezTo>
                  <a:close/>
                  <a:moveTo>
                    <a:pt x="206200" y="328054"/>
                  </a:moveTo>
                  <a:cubicBezTo>
                    <a:pt x="208748" y="339892"/>
                    <a:pt x="201267" y="351566"/>
                    <a:pt x="189428" y="354115"/>
                  </a:cubicBezTo>
                  <a:cubicBezTo>
                    <a:pt x="177589" y="356664"/>
                    <a:pt x="165916" y="349182"/>
                    <a:pt x="163367" y="337344"/>
                  </a:cubicBezTo>
                  <a:cubicBezTo>
                    <a:pt x="160818" y="325505"/>
                    <a:pt x="168300" y="313831"/>
                    <a:pt x="180138" y="311283"/>
                  </a:cubicBezTo>
                  <a:cubicBezTo>
                    <a:pt x="191977" y="308734"/>
                    <a:pt x="203651" y="316215"/>
                    <a:pt x="206200" y="328054"/>
                  </a:cubicBezTo>
                  <a:close/>
                  <a:moveTo>
                    <a:pt x="335354" y="72293"/>
                  </a:moveTo>
                  <a:cubicBezTo>
                    <a:pt x="332805" y="60455"/>
                    <a:pt x="340287" y="48781"/>
                    <a:pt x="352125" y="46232"/>
                  </a:cubicBezTo>
                  <a:cubicBezTo>
                    <a:pt x="363964" y="43683"/>
                    <a:pt x="375638" y="51165"/>
                    <a:pt x="378186" y="63003"/>
                  </a:cubicBezTo>
                  <a:cubicBezTo>
                    <a:pt x="380735" y="74842"/>
                    <a:pt x="373254" y="86516"/>
                    <a:pt x="361415" y="89064"/>
                  </a:cubicBezTo>
                  <a:cubicBezTo>
                    <a:pt x="349577" y="91613"/>
                    <a:pt x="337902" y="84132"/>
                    <a:pt x="335354" y="72293"/>
                  </a:cubicBezTo>
                  <a:close/>
                  <a:moveTo>
                    <a:pt x="379008" y="183772"/>
                  </a:moveTo>
                  <a:cubicBezTo>
                    <a:pt x="385997" y="182293"/>
                    <a:pt x="392820" y="186650"/>
                    <a:pt x="394382" y="193638"/>
                  </a:cubicBezTo>
                  <a:cubicBezTo>
                    <a:pt x="395862" y="200626"/>
                    <a:pt x="391505" y="207449"/>
                    <a:pt x="384517" y="209011"/>
                  </a:cubicBezTo>
                  <a:cubicBezTo>
                    <a:pt x="377528" y="210491"/>
                    <a:pt x="370705" y="206134"/>
                    <a:pt x="369143" y="199146"/>
                  </a:cubicBezTo>
                  <a:cubicBezTo>
                    <a:pt x="367663" y="192158"/>
                    <a:pt x="372103" y="185252"/>
                    <a:pt x="379008" y="183772"/>
                  </a:cubicBezTo>
                  <a:close/>
                  <a:moveTo>
                    <a:pt x="254540" y="163959"/>
                  </a:moveTo>
                  <a:cubicBezTo>
                    <a:pt x="267611" y="161082"/>
                    <a:pt x="280930" y="163630"/>
                    <a:pt x="292111" y="170947"/>
                  </a:cubicBezTo>
                  <a:cubicBezTo>
                    <a:pt x="302881" y="178017"/>
                    <a:pt x="310362" y="188952"/>
                    <a:pt x="313157" y="201612"/>
                  </a:cubicBezTo>
                  <a:cubicBezTo>
                    <a:pt x="318911" y="228167"/>
                    <a:pt x="302058" y="254392"/>
                    <a:pt x="275504" y="260229"/>
                  </a:cubicBezTo>
                  <a:cubicBezTo>
                    <a:pt x="262843" y="263024"/>
                    <a:pt x="249854" y="260722"/>
                    <a:pt x="238837" y="253817"/>
                  </a:cubicBezTo>
                  <a:cubicBezTo>
                    <a:pt x="227492" y="246747"/>
                    <a:pt x="219682" y="235648"/>
                    <a:pt x="216887" y="222576"/>
                  </a:cubicBezTo>
                  <a:cubicBezTo>
                    <a:pt x="211132" y="196022"/>
                    <a:pt x="227985" y="169796"/>
                    <a:pt x="254540" y="163959"/>
                  </a:cubicBezTo>
                  <a:close/>
                  <a:moveTo>
                    <a:pt x="202089" y="81090"/>
                  </a:moveTo>
                  <a:cubicBezTo>
                    <a:pt x="198142" y="63003"/>
                    <a:pt x="209652" y="44999"/>
                    <a:pt x="227821" y="41053"/>
                  </a:cubicBezTo>
                  <a:cubicBezTo>
                    <a:pt x="245907" y="37106"/>
                    <a:pt x="263912" y="48616"/>
                    <a:pt x="267858" y="66785"/>
                  </a:cubicBezTo>
                  <a:cubicBezTo>
                    <a:pt x="271804" y="84872"/>
                    <a:pt x="260294" y="102876"/>
                    <a:pt x="242126" y="106822"/>
                  </a:cubicBezTo>
                  <a:cubicBezTo>
                    <a:pt x="223957" y="110768"/>
                    <a:pt x="206035" y="99259"/>
                    <a:pt x="202089" y="81090"/>
                  </a:cubicBezTo>
                  <a:close/>
                  <a:moveTo>
                    <a:pt x="20812" y="153847"/>
                  </a:moveTo>
                  <a:cubicBezTo>
                    <a:pt x="13824" y="155327"/>
                    <a:pt x="7000" y="150970"/>
                    <a:pt x="5438" y="143982"/>
                  </a:cubicBezTo>
                  <a:cubicBezTo>
                    <a:pt x="3958" y="136994"/>
                    <a:pt x="8316" y="130170"/>
                    <a:pt x="15304" y="128608"/>
                  </a:cubicBezTo>
                  <a:cubicBezTo>
                    <a:pt x="22292" y="127128"/>
                    <a:pt x="29115" y="131486"/>
                    <a:pt x="30677" y="138474"/>
                  </a:cubicBezTo>
                  <a:cubicBezTo>
                    <a:pt x="32157" y="145462"/>
                    <a:pt x="27718" y="152367"/>
                    <a:pt x="20812" y="153847"/>
                  </a:cubicBezTo>
                  <a:close/>
                  <a:moveTo>
                    <a:pt x="147583" y="108384"/>
                  </a:moveTo>
                  <a:cubicBezTo>
                    <a:pt x="151529" y="126471"/>
                    <a:pt x="140019" y="144475"/>
                    <a:pt x="121850" y="148421"/>
                  </a:cubicBezTo>
                  <a:cubicBezTo>
                    <a:pt x="103764" y="152367"/>
                    <a:pt x="85759" y="140858"/>
                    <a:pt x="81813" y="122689"/>
                  </a:cubicBezTo>
                  <a:cubicBezTo>
                    <a:pt x="77867" y="104602"/>
                    <a:pt x="89376" y="86598"/>
                    <a:pt x="107545" y="82652"/>
                  </a:cubicBezTo>
                  <a:cubicBezTo>
                    <a:pt x="125632" y="78706"/>
                    <a:pt x="143636" y="90215"/>
                    <a:pt x="147583" y="108384"/>
                  </a:cubicBezTo>
                  <a:close/>
                  <a:moveTo>
                    <a:pt x="114698" y="22555"/>
                  </a:moveTo>
                  <a:cubicBezTo>
                    <a:pt x="117246" y="34393"/>
                    <a:pt x="109765" y="46068"/>
                    <a:pt x="97926" y="48616"/>
                  </a:cubicBezTo>
                  <a:cubicBezTo>
                    <a:pt x="86088" y="51165"/>
                    <a:pt x="74414" y="43683"/>
                    <a:pt x="71865" y="31845"/>
                  </a:cubicBezTo>
                  <a:cubicBezTo>
                    <a:pt x="69317" y="20006"/>
                    <a:pt x="76798" y="8332"/>
                    <a:pt x="88637" y="5784"/>
                  </a:cubicBezTo>
                  <a:cubicBezTo>
                    <a:pt x="100393" y="3153"/>
                    <a:pt x="112067" y="10717"/>
                    <a:pt x="114698" y="22555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7B24DDB1-5664-4FF5-AFAF-850AC80A829F}"/>
                </a:ext>
              </a:extLst>
            </p:cNvPr>
            <p:cNvSpPr/>
            <p:nvPr/>
          </p:nvSpPr>
          <p:spPr>
            <a:xfrm>
              <a:off x="494729" y="2979445"/>
              <a:ext cx="372255" cy="391903"/>
            </a:xfrm>
            <a:custGeom>
              <a:avLst/>
              <a:gdLst>
                <a:gd name="connsiteX0" fmla="*/ 345125 w 372255"/>
                <a:gd name="connsiteY0" fmla="*/ 88624 h 391903"/>
                <a:gd name="connsiteX1" fmla="*/ 318077 w 372255"/>
                <a:gd name="connsiteY1" fmla="*/ 113205 h 391903"/>
                <a:gd name="connsiteX2" fmla="*/ 292756 w 372255"/>
                <a:gd name="connsiteY2" fmla="*/ 113205 h 391903"/>
                <a:gd name="connsiteX3" fmla="*/ 254199 w 372255"/>
                <a:gd name="connsiteY3" fmla="*/ 79170 h 391903"/>
                <a:gd name="connsiteX4" fmla="*/ 252143 w 372255"/>
                <a:gd name="connsiteY4" fmla="*/ 79252 h 391903"/>
                <a:gd name="connsiteX5" fmla="*/ 252143 w 372255"/>
                <a:gd name="connsiteY5" fmla="*/ 36009 h 391903"/>
                <a:gd name="connsiteX6" fmla="*/ 267681 w 372255"/>
                <a:gd name="connsiteY6" fmla="*/ 18087 h 391903"/>
                <a:gd name="connsiteX7" fmla="*/ 249595 w 372255"/>
                <a:gd name="connsiteY7" fmla="*/ 0 h 391903"/>
                <a:gd name="connsiteX8" fmla="*/ 231508 w 372255"/>
                <a:gd name="connsiteY8" fmla="*/ 18087 h 391903"/>
                <a:gd name="connsiteX9" fmla="*/ 247046 w 372255"/>
                <a:gd name="connsiteY9" fmla="*/ 36009 h 391903"/>
                <a:gd name="connsiteX10" fmla="*/ 247046 w 372255"/>
                <a:gd name="connsiteY10" fmla="*/ 79828 h 391903"/>
                <a:gd name="connsiteX11" fmla="*/ 215477 w 372255"/>
                <a:gd name="connsiteY11" fmla="*/ 117974 h 391903"/>
                <a:gd name="connsiteX12" fmla="*/ 225096 w 372255"/>
                <a:gd name="connsiteY12" fmla="*/ 143460 h 391903"/>
                <a:gd name="connsiteX13" fmla="*/ 164506 w 372255"/>
                <a:gd name="connsiteY13" fmla="*/ 204050 h 391903"/>
                <a:gd name="connsiteX14" fmla="*/ 127921 w 372255"/>
                <a:gd name="connsiteY14" fmla="*/ 189827 h 391903"/>
                <a:gd name="connsiteX15" fmla="*/ 90926 w 372255"/>
                <a:gd name="connsiteY15" fmla="*/ 204461 h 391903"/>
                <a:gd name="connsiteX16" fmla="*/ 46121 w 372255"/>
                <a:gd name="connsiteY16" fmla="*/ 159655 h 391903"/>
                <a:gd name="connsiteX17" fmla="*/ 54260 w 372255"/>
                <a:gd name="connsiteY17" fmla="*/ 140336 h 391903"/>
                <a:gd name="connsiteX18" fmla="*/ 27130 w 372255"/>
                <a:gd name="connsiteY18" fmla="*/ 113205 h 391903"/>
                <a:gd name="connsiteX19" fmla="*/ 0 w 372255"/>
                <a:gd name="connsiteY19" fmla="*/ 140336 h 391903"/>
                <a:gd name="connsiteX20" fmla="*/ 27130 w 372255"/>
                <a:gd name="connsiteY20" fmla="*/ 167465 h 391903"/>
                <a:gd name="connsiteX21" fmla="*/ 42092 w 372255"/>
                <a:gd name="connsiteY21" fmla="*/ 162944 h 391903"/>
                <a:gd name="connsiteX22" fmla="*/ 87309 w 372255"/>
                <a:gd name="connsiteY22" fmla="*/ 208160 h 391903"/>
                <a:gd name="connsiteX23" fmla="*/ 73497 w 372255"/>
                <a:gd name="connsiteY23" fmla="*/ 244333 h 391903"/>
                <a:gd name="connsiteX24" fmla="*/ 115919 w 372255"/>
                <a:gd name="connsiteY24" fmla="*/ 297442 h 391903"/>
                <a:gd name="connsiteX25" fmla="*/ 115919 w 372255"/>
                <a:gd name="connsiteY25" fmla="*/ 343892 h 391903"/>
                <a:gd name="connsiteX26" fmla="*/ 100381 w 372255"/>
                <a:gd name="connsiteY26" fmla="*/ 361814 h 391903"/>
                <a:gd name="connsiteX27" fmla="*/ 118467 w 372255"/>
                <a:gd name="connsiteY27" fmla="*/ 379900 h 391903"/>
                <a:gd name="connsiteX28" fmla="*/ 136554 w 372255"/>
                <a:gd name="connsiteY28" fmla="*/ 361814 h 391903"/>
                <a:gd name="connsiteX29" fmla="*/ 121016 w 372255"/>
                <a:gd name="connsiteY29" fmla="*/ 343892 h 391903"/>
                <a:gd name="connsiteX30" fmla="*/ 121016 w 372255"/>
                <a:gd name="connsiteY30" fmla="*/ 298346 h 391903"/>
                <a:gd name="connsiteX31" fmla="*/ 127839 w 372255"/>
                <a:gd name="connsiteY31" fmla="*/ 298840 h 391903"/>
                <a:gd name="connsiteX32" fmla="*/ 163930 w 372255"/>
                <a:gd name="connsiteY32" fmla="*/ 285028 h 391903"/>
                <a:gd name="connsiteX33" fmla="*/ 227644 w 372255"/>
                <a:gd name="connsiteY33" fmla="*/ 348742 h 391903"/>
                <a:gd name="connsiteX34" fmla="*/ 222383 w 372255"/>
                <a:gd name="connsiteY34" fmla="*/ 364773 h 391903"/>
                <a:gd name="connsiteX35" fmla="*/ 249513 w 372255"/>
                <a:gd name="connsiteY35" fmla="*/ 391903 h 391903"/>
                <a:gd name="connsiteX36" fmla="*/ 276643 w 372255"/>
                <a:gd name="connsiteY36" fmla="*/ 364773 h 391903"/>
                <a:gd name="connsiteX37" fmla="*/ 249513 w 372255"/>
                <a:gd name="connsiteY37" fmla="*/ 337644 h 391903"/>
                <a:gd name="connsiteX38" fmla="*/ 231097 w 372255"/>
                <a:gd name="connsiteY38" fmla="*/ 344878 h 391903"/>
                <a:gd name="connsiteX39" fmla="*/ 167630 w 372255"/>
                <a:gd name="connsiteY39" fmla="*/ 281411 h 391903"/>
                <a:gd name="connsiteX40" fmla="*/ 182263 w 372255"/>
                <a:gd name="connsiteY40" fmla="*/ 244416 h 391903"/>
                <a:gd name="connsiteX41" fmla="*/ 168041 w 372255"/>
                <a:gd name="connsiteY41" fmla="*/ 207831 h 391903"/>
                <a:gd name="connsiteX42" fmla="*/ 196486 w 372255"/>
                <a:gd name="connsiteY42" fmla="*/ 179386 h 391903"/>
                <a:gd name="connsiteX43" fmla="*/ 238167 w 372255"/>
                <a:gd name="connsiteY43" fmla="*/ 221067 h 391903"/>
                <a:gd name="connsiteX44" fmla="*/ 230357 w 372255"/>
                <a:gd name="connsiteY44" fmla="*/ 244416 h 391903"/>
                <a:gd name="connsiteX45" fmla="*/ 269243 w 372255"/>
                <a:gd name="connsiteY45" fmla="*/ 283302 h 391903"/>
                <a:gd name="connsiteX46" fmla="*/ 308130 w 372255"/>
                <a:gd name="connsiteY46" fmla="*/ 244416 h 391903"/>
                <a:gd name="connsiteX47" fmla="*/ 269243 w 372255"/>
                <a:gd name="connsiteY47" fmla="*/ 205529 h 391903"/>
                <a:gd name="connsiteX48" fmla="*/ 241620 w 372255"/>
                <a:gd name="connsiteY48" fmla="*/ 217121 h 391903"/>
                <a:gd name="connsiteX49" fmla="*/ 200268 w 372255"/>
                <a:gd name="connsiteY49" fmla="*/ 175686 h 391903"/>
                <a:gd name="connsiteX50" fmla="*/ 228713 w 372255"/>
                <a:gd name="connsiteY50" fmla="*/ 147241 h 391903"/>
                <a:gd name="connsiteX51" fmla="*/ 254281 w 372255"/>
                <a:gd name="connsiteY51" fmla="*/ 156860 h 391903"/>
                <a:gd name="connsiteX52" fmla="*/ 293085 w 372255"/>
                <a:gd name="connsiteY52" fmla="*/ 118385 h 391903"/>
                <a:gd name="connsiteX53" fmla="*/ 318077 w 372255"/>
                <a:gd name="connsiteY53" fmla="*/ 118385 h 391903"/>
                <a:gd name="connsiteX54" fmla="*/ 345125 w 372255"/>
                <a:gd name="connsiteY54" fmla="*/ 142966 h 391903"/>
                <a:gd name="connsiteX55" fmla="*/ 372255 w 372255"/>
                <a:gd name="connsiteY55" fmla="*/ 115836 h 391903"/>
                <a:gd name="connsiteX56" fmla="*/ 345125 w 372255"/>
                <a:gd name="connsiteY56" fmla="*/ 88624 h 391903"/>
                <a:gd name="connsiteX57" fmla="*/ 27130 w 372255"/>
                <a:gd name="connsiteY57" fmla="*/ 162286 h 391903"/>
                <a:gd name="connsiteX58" fmla="*/ 5179 w 372255"/>
                <a:gd name="connsiteY58" fmla="*/ 140336 h 391903"/>
                <a:gd name="connsiteX59" fmla="*/ 27130 w 372255"/>
                <a:gd name="connsiteY59" fmla="*/ 118385 h 391903"/>
                <a:gd name="connsiteX60" fmla="*/ 49080 w 372255"/>
                <a:gd name="connsiteY60" fmla="*/ 140336 h 391903"/>
                <a:gd name="connsiteX61" fmla="*/ 27130 w 372255"/>
                <a:gd name="connsiteY61" fmla="*/ 162286 h 391903"/>
                <a:gd name="connsiteX62" fmla="*/ 249595 w 372255"/>
                <a:gd name="connsiteY62" fmla="*/ 342823 h 391903"/>
                <a:gd name="connsiteX63" fmla="*/ 271545 w 372255"/>
                <a:gd name="connsiteY63" fmla="*/ 364773 h 391903"/>
                <a:gd name="connsiteX64" fmla="*/ 249595 w 372255"/>
                <a:gd name="connsiteY64" fmla="*/ 386724 h 391903"/>
                <a:gd name="connsiteX65" fmla="*/ 227644 w 372255"/>
                <a:gd name="connsiteY65" fmla="*/ 364773 h 391903"/>
                <a:gd name="connsiteX66" fmla="*/ 249595 w 372255"/>
                <a:gd name="connsiteY66" fmla="*/ 342823 h 391903"/>
                <a:gd name="connsiteX67" fmla="*/ 131457 w 372255"/>
                <a:gd name="connsiteY67" fmla="*/ 361814 h 391903"/>
                <a:gd name="connsiteX68" fmla="*/ 118549 w 372255"/>
                <a:gd name="connsiteY68" fmla="*/ 374721 h 391903"/>
                <a:gd name="connsiteX69" fmla="*/ 105642 w 372255"/>
                <a:gd name="connsiteY69" fmla="*/ 361814 h 391903"/>
                <a:gd name="connsiteX70" fmla="*/ 118549 w 372255"/>
                <a:gd name="connsiteY70" fmla="*/ 348907 h 391903"/>
                <a:gd name="connsiteX71" fmla="*/ 131457 w 372255"/>
                <a:gd name="connsiteY71" fmla="*/ 361814 h 391903"/>
                <a:gd name="connsiteX72" fmla="*/ 177166 w 372255"/>
                <a:gd name="connsiteY72" fmla="*/ 244416 h 391903"/>
                <a:gd name="connsiteX73" fmla="*/ 162368 w 372255"/>
                <a:gd name="connsiteY73" fmla="*/ 279602 h 391903"/>
                <a:gd name="connsiteX74" fmla="*/ 127921 w 372255"/>
                <a:gd name="connsiteY74" fmla="*/ 293660 h 391903"/>
                <a:gd name="connsiteX75" fmla="*/ 78677 w 372255"/>
                <a:gd name="connsiteY75" fmla="*/ 244416 h 391903"/>
                <a:gd name="connsiteX76" fmla="*/ 92735 w 372255"/>
                <a:gd name="connsiteY76" fmla="*/ 209969 h 391903"/>
                <a:gd name="connsiteX77" fmla="*/ 127921 w 372255"/>
                <a:gd name="connsiteY77" fmla="*/ 195171 h 391903"/>
                <a:gd name="connsiteX78" fmla="*/ 177166 w 372255"/>
                <a:gd name="connsiteY78" fmla="*/ 244416 h 391903"/>
                <a:gd name="connsiteX79" fmla="*/ 269326 w 372255"/>
                <a:gd name="connsiteY79" fmla="*/ 210709 h 391903"/>
                <a:gd name="connsiteX80" fmla="*/ 302950 w 372255"/>
                <a:gd name="connsiteY80" fmla="*/ 244333 h 391903"/>
                <a:gd name="connsiteX81" fmla="*/ 269326 w 372255"/>
                <a:gd name="connsiteY81" fmla="*/ 277958 h 391903"/>
                <a:gd name="connsiteX82" fmla="*/ 235701 w 372255"/>
                <a:gd name="connsiteY82" fmla="*/ 244333 h 391903"/>
                <a:gd name="connsiteX83" fmla="*/ 269326 w 372255"/>
                <a:gd name="connsiteY83" fmla="*/ 210709 h 391903"/>
                <a:gd name="connsiteX84" fmla="*/ 236688 w 372255"/>
                <a:gd name="connsiteY84" fmla="*/ 18087 h 391903"/>
                <a:gd name="connsiteX85" fmla="*/ 249595 w 372255"/>
                <a:gd name="connsiteY85" fmla="*/ 5179 h 391903"/>
                <a:gd name="connsiteX86" fmla="*/ 262502 w 372255"/>
                <a:gd name="connsiteY86" fmla="*/ 18087 h 391903"/>
                <a:gd name="connsiteX87" fmla="*/ 249595 w 372255"/>
                <a:gd name="connsiteY87" fmla="*/ 30994 h 391903"/>
                <a:gd name="connsiteX88" fmla="*/ 236688 w 372255"/>
                <a:gd name="connsiteY88" fmla="*/ 18087 h 391903"/>
                <a:gd name="connsiteX89" fmla="*/ 254281 w 372255"/>
                <a:gd name="connsiteY89" fmla="*/ 151681 h 391903"/>
                <a:gd name="connsiteX90" fmla="*/ 220656 w 372255"/>
                <a:gd name="connsiteY90" fmla="*/ 118056 h 391903"/>
                <a:gd name="connsiteX91" fmla="*/ 254281 w 372255"/>
                <a:gd name="connsiteY91" fmla="*/ 84431 h 391903"/>
                <a:gd name="connsiteX92" fmla="*/ 287906 w 372255"/>
                <a:gd name="connsiteY92" fmla="*/ 118056 h 391903"/>
                <a:gd name="connsiteX93" fmla="*/ 254281 w 372255"/>
                <a:gd name="connsiteY93" fmla="*/ 151681 h 391903"/>
                <a:gd name="connsiteX94" fmla="*/ 345125 w 372255"/>
                <a:gd name="connsiteY94" fmla="*/ 137787 h 391903"/>
                <a:gd name="connsiteX95" fmla="*/ 323174 w 372255"/>
                <a:gd name="connsiteY95" fmla="*/ 115836 h 391903"/>
                <a:gd name="connsiteX96" fmla="*/ 345125 w 372255"/>
                <a:gd name="connsiteY96" fmla="*/ 93886 h 391903"/>
                <a:gd name="connsiteX97" fmla="*/ 367075 w 372255"/>
                <a:gd name="connsiteY97" fmla="*/ 115836 h 391903"/>
                <a:gd name="connsiteX98" fmla="*/ 345125 w 372255"/>
                <a:gd name="connsiteY98" fmla="*/ 137787 h 39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72255" h="391903">
                  <a:moveTo>
                    <a:pt x="345125" y="88624"/>
                  </a:moveTo>
                  <a:cubicBezTo>
                    <a:pt x="331067" y="88624"/>
                    <a:pt x="319393" y="99394"/>
                    <a:pt x="318077" y="113205"/>
                  </a:cubicBezTo>
                  <a:lnTo>
                    <a:pt x="292756" y="113205"/>
                  </a:lnTo>
                  <a:cubicBezTo>
                    <a:pt x="290372" y="94050"/>
                    <a:pt x="274012" y="79170"/>
                    <a:pt x="254199" y="79170"/>
                  </a:cubicBezTo>
                  <a:cubicBezTo>
                    <a:pt x="253541" y="79170"/>
                    <a:pt x="252801" y="79252"/>
                    <a:pt x="252143" y="79252"/>
                  </a:cubicBezTo>
                  <a:lnTo>
                    <a:pt x="252143" y="36009"/>
                  </a:lnTo>
                  <a:cubicBezTo>
                    <a:pt x="260858" y="34776"/>
                    <a:pt x="267681" y="27212"/>
                    <a:pt x="267681" y="18087"/>
                  </a:cubicBezTo>
                  <a:cubicBezTo>
                    <a:pt x="267681" y="8139"/>
                    <a:pt x="259542" y="0"/>
                    <a:pt x="249595" y="0"/>
                  </a:cubicBezTo>
                  <a:cubicBezTo>
                    <a:pt x="239647" y="0"/>
                    <a:pt x="231508" y="8139"/>
                    <a:pt x="231508" y="18087"/>
                  </a:cubicBezTo>
                  <a:cubicBezTo>
                    <a:pt x="231508" y="27212"/>
                    <a:pt x="238250" y="34693"/>
                    <a:pt x="247046" y="36009"/>
                  </a:cubicBezTo>
                  <a:lnTo>
                    <a:pt x="247046" y="79828"/>
                  </a:lnTo>
                  <a:cubicBezTo>
                    <a:pt x="229124" y="83281"/>
                    <a:pt x="215477" y="99065"/>
                    <a:pt x="215477" y="117974"/>
                  </a:cubicBezTo>
                  <a:cubicBezTo>
                    <a:pt x="215477" y="127757"/>
                    <a:pt x="219094" y="136636"/>
                    <a:pt x="225096" y="143460"/>
                  </a:cubicBezTo>
                  <a:lnTo>
                    <a:pt x="164506" y="204050"/>
                  </a:lnTo>
                  <a:cubicBezTo>
                    <a:pt x="154805" y="195253"/>
                    <a:pt x="141980" y="189827"/>
                    <a:pt x="127921" y="189827"/>
                  </a:cubicBezTo>
                  <a:cubicBezTo>
                    <a:pt x="114028" y="189827"/>
                    <a:pt x="101038" y="195006"/>
                    <a:pt x="90926" y="204461"/>
                  </a:cubicBezTo>
                  <a:lnTo>
                    <a:pt x="46121" y="159655"/>
                  </a:lnTo>
                  <a:cubicBezTo>
                    <a:pt x="51136" y="154723"/>
                    <a:pt x="54260" y="147899"/>
                    <a:pt x="54260" y="140336"/>
                  </a:cubicBezTo>
                  <a:cubicBezTo>
                    <a:pt x="54260" y="125373"/>
                    <a:pt x="42092" y="113205"/>
                    <a:pt x="27130" y="113205"/>
                  </a:cubicBezTo>
                  <a:cubicBezTo>
                    <a:pt x="12167" y="113205"/>
                    <a:pt x="0" y="125373"/>
                    <a:pt x="0" y="140336"/>
                  </a:cubicBezTo>
                  <a:cubicBezTo>
                    <a:pt x="0" y="155298"/>
                    <a:pt x="12167" y="167465"/>
                    <a:pt x="27130" y="167465"/>
                  </a:cubicBezTo>
                  <a:cubicBezTo>
                    <a:pt x="32638" y="167465"/>
                    <a:pt x="37817" y="165821"/>
                    <a:pt x="42092" y="162944"/>
                  </a:cubicBezTo>
                  <a:lnTo>
                    <a:pt x="87309" y="208160"/>
                  </a:lnTo>
                  <a:cubicBezTo>
                    <a:pt x="78430" y="218108"/>
                    <a:pt x="73497" y="230850"/>
                    <a:pt x="73497" y="244333"/>
                  </a:cubicBezTo>
                  <a:cubicBezTo>
                    <a:pt x="73497" y="270230"/>
                    <a:pt x="91666" y="291934"/>
                    <a:pt x="115919" y="297442"/>
                  </a:cubicBezTo>
                  <a:lnTo>
                    <a:pt x="115919" y="343892"/>
                  </a:lnTo>
                  <a:cubicBezTo>
                    <a:pt x="107204" y="345125"/>
                    <a:pt x="100381" y="352688"/>
                    <a:pt x="100381" y="361814"/>
                  </a:cubicBezTo>
                  <a:cubicBezTo>
                    <a:pt x="100381" y="371762"/>
                    <a:pt x="108519" y="379900"/>
                    <a:pt x="118467" y="379900"/>
                  </a:cubicBezTo>
                  <a:cubicBezTo>
                    <a:pt x="128415" y="379900"/>
                    <a:pt x="136554" y="371762"/>
                    <a:pt x="136554" y="361814"/>
                  </a:cubicBezTo>
                  <a:cubicBezTo>
                    <a:pt x="136554" y="352688"/>
                    <a:pt x="129812" y="345207"/>
                    <a:pt x="121016" y="343892"/>
                  </a:cubicBezTo>
                  <a:lnTo>
                    <a:pt x="121016" y="298346"/>
                  </a:lnTo>
                  <a:cubicBezTo>
                    <a:pt x="123235" y="298593"/>
                    <a:pt x="125537" y="298840"/>
                    <a:pt x="127839" y="298840"/>
                  </a:cubicBezTo>
                  <a:cubicBezTo>
                    <a:pt x="141322" y="298840"/>
                    <a:pt x="153983" y="293907"/>
                    <a:pt x="163930" y="285028"/>
                  </a:cubicBezTo>
                  <a:lnTo>
                    <a:pt x="227644" y="348742"/>
                  </a:lnTo>
                  <a:cubicBezTo>
                    <a:pt x="224356" y="353264"/>
                    <a:pt x="222383" y="358772"/>
                    <a:pt x="222383" y="364773"/>
                  </a:cubicBezTo>
                  <a:cubicBezTo>
                    <a:pt x="222383" y="379736"/>
                    <a:pt x="234550" y="391903"/>
                    <a:pt x="249513" y="391903"/>
                  </a:cubicBezTo>
                  <a:cubicBezTo>
                    <a:pt x="264475" y="391903"/>
                    <a:pt x="276643" y="379736"/>
                    <a:pt x="276643" y="364773"/>
                  </a:cubicBezTo>
                  <a:cubicBezTo>
                    <a:pt x="276643" y="349811"/>
                    <a:pt x="264475" y="337644"/>
                    <a:pt x="249513" y="337644"/>
                  </a:cubicBezTo>
                  <a:cubicBezTo>
                    <a:pt x="242442" y="337644"/>
                    <a:pt x="235948" y="340439"/>
                    <a:pt x="231097" y="344878"/>
                  </a:cubicBezTo>
                  <a:lnTo>
                    <a:pt x="167630" y="281411"/>
                  </a:lnTo>
                  <a:cubicBezTo>
                    <a:pt x="177002" y="271381"/>
                    <a:pt x="182263" y="258309"/>
                    <a:pt x="182263" y="244416"/>
                  </a:cubicBezTo>
                  <a:cubicBezTo>
                    <a:pt x="182263" y="230357"/>
                    <a:pt x="176837" y="217532"/>
                    <a:pt x="168041" y="207831"/>
                  </a:cubicBezTo>
                  <a:lnTo>
                    <a:pt x="196486" y="179386"/>
                  </a:lnTo>
                  <a:lnTo>
                    <a:pt x="238167" y="221067"/>
                  </a:lnTo>
                  <a:cubicBezTo>
                    <a:pt x="233235" y="227562"/>
                    <a:pt x="230357" y="235619"/>
                    <a:pt x="230357" y="244416"/>
                  </a:cubicBezTo>
                  <a:cubicBezTo>
                    <a:pt x="230357" y="265873"/>
                    <a:pt x="247786" y="283302"/>
                    <a:pt x="269243" y="283302"/>
                  </a:cubicBezTo>
                  <a:cubicBezTo>
                    <a:pt x="290701" y="283302"/>
                    <a:pt x="308130" y="265873"/>
                    <a:pt x="308130" y="244416"/>
                  </a:cubicBezTo>
                  <a:cubicBezTo>
                    <a:pt x="308130" y="222958"/>
                    <a:pt x="290701" y="205529"/>
                    <a:pt x="269243" y="205529"/>
                  </a:cubicBezTo>
                  <a:cubicBezTo>
                    <a:pt x="258474" y="205529"/>
                    <a:pt x="248691" y="209969"/>
                    <a:pt x="241620" y="217121"/>
                  </a:cubicBezTo>
                  <a:lnTo>
                    <a:pt x="200268" y="175686"/>
                  </a:lnTo>
                  <a:lnTo>
                    <a:pt x="228713" y="147241"/>
                  </a:lnTo>
                  <a:cubicBezTo>
                    <a:pt x="235537" y="153243"/>
                    <a:pt x="244498" y="156860"/>
                    <a:pt x="254281" y="156860"/>
                  </a:cubicBezTo>
                  <a:cubicBezTo>
                    <a:pt x="275574" y="156860"/>
                    <a:pt x="292920" y="139678"/>
                    <a:pt x="293085" y="118385"/>
                  </a:cubicBezTo>
                  <a:lnTo>
                    <a:pt x="318077" y="118385"/>
                  </a:lnTo>
                  <a:cubicBezTo>
                    <a:pt x="319393" y="132114"/>
                    <a:pt x="330984" y="142966"/>
                    <a:pt x="345125" y="142966"/>
                  </a:cubicBezTo>
                  <a:cubicBezTo>
                    <a:pt x="360087" y="142966"/>
                    <a:pt x="372255" y="130799"/>
                    <a:pt x="372255" y="115836"/>
                  </a:cubicBezTo>
                  <a:cubicBezTo>
                    <a:pt x="372337" y="100874"/>
                    <a:pt x="360087" y="88624"/>
                    <a:pt x="345125" y="88624"/>
                  </a:cubicBezTo>
                  <a:close/>
                  <a:moveTo>
                    <a:pt x="27130" y="162286"/>
                  </a:moveTo>
                  <a:cubicBezTo>
                    <a:pt x="15045" y="162286"/>
                    <a:pt x="5179" y="152421"/>
                    <a:pt x="5179" y="140336"/>
                  </a:cubicBezTo>
                  <a:cubicBezTo>
                    <a:pt x="5179" y="128250"/>
                    <a:pt x="15045" y="118385"/>
                    <a:pt x="27130" y="118385"/>
                  </a:cubicBezTo>
                  <a:cubicBezTo>
                    <a:pt x="39215" y="118385"/>
                    <a:pt x="49080" y="128250"/>
                    <a:pt x="49080" y="140336"/>
                  </a:cubicBezTo>
                  <a:cubicBezTo>
                    <a:pt x="49080" y="152421"/>
                    <a:pt x="39215" y="162286"/>
                    <a:pt x="27130" y="162286"/>
                  </a:cubicBezTo>
                  <a:close/>
                  <a:moveTo>
                    <a:pt x="249595" y="342823"/>
                  </a:moveTo>
                  <a:cubicBezTo>
                    <a:pt x="261680" y="342823"/>
                    <a:pt x="271545" y="352688"/>
                    <a:pt x="271545" y="364773"/>
                  </a:cubicBezTo>
                  <a:cubicBezTo>
                    <a:pt x="271545" y="376859"/>
                    <a:pt x="261680" y="386724"/>
                    <a:pt x="249595" y="386724"/>
                  </a:cubicBezTo>
                  <a:cubicBezTo>
                    <a:pt x="237510" y="386724"/>
                    <a:pt x="227644" y="376859"/>
                    <a:pt x="227644" y="364773"/>
                  </a:cubicBezTo>
                  <a:cubicBezTo>
                    <a:pt x="227644" y="352606"/>
                    <a:pt x="237510" y="342823"/>
                    <a:pt x="249595" y="342823"/>
                  </a:cubicBezTo>
                  <a:close/>
                  <a:moveTo>
                    <a:pt x="131457" y="361814"/>
                  </a:moveTo>
                  <a:cubicBezTo>
                    <a:pt x="131457" y="368966"/>
                    <a:pt x="125702" y="374721"/>
                    <a:pt x="118549" y="374721"/>
                  </a:cubicBezTo>
                  <a:cubicBezTo>
                    <a:pt x="111397" y="374721"/>
                    <a:pt x="105642" y="368966"/>
                    <a:pt x="105642" y="361814"/>
                  </a:cubicBezTo>
                  <a:cubicBezTo>
                    <a:pt x="105642" y="354662"/>
                    <a:pt x="111397" y="348907"/>
                    <a:pt x="118549" y="348907"/>
                  </a:cubicBezTo>
                  <a:cubicBezTo>
                    <a:pt x="125620" y="348907"/>
                    <a:pt x="131457" y="354662"/>
                    <a:pt x="131457" y="361814"/>
                  </a:cubicBezTo>
                  <a:close/>
                  <a:moveTo>
                    <a:pt x="177166" y="244416"/>
                  </a:moveTo>
                  <a:cubicBezTo>
                    <a:pt x="177166" y="257816"/>
                    <a:pt x="171905" y="270312"/>
                    <a:pt x="162368" y="279602"/>
                  </a:cubicBezTo>
                  <a:cubicBezTo>
                    <a:pt x="153160" y="288646"/>
                    <a:pt x="140911" y="293660"/>
                    <a:pt x="127921" y="293660"/>
                  </a:cubicBezTo>
                  <a:cubicBezTo>
                    <a:pt x="100792" y="293660"/>
                    <a:pt x="78677" y="271545"/>
                    <a:pt x="78677" y="244416"/>
                  </a:cubicBezTo>
                  <a:cubicBezTo>
                    <a:pt x="78677" y="231426"/>
                    <a:pt x="83692" y="219177"/>
                    <a:pt x="92735" y="209969"/>
                  </a:cubicBezTo>
                  <a:cubicBezTo>
                    <a:pt x="102025" y="200432"/>
                    <a:pt x="114603" y="195171"/>
                    <a:pt x="127921" y="195171"/>
                  </a:cubicBezTo>
                  <a:cubicBezTo>
                    <a:pt x="155051" y="195089"/>
                    <a:pt x="177166" y="217204"/>
                    <a:pt x="177166" y="244416"/>
                  </a:cubicBezTo>
                  <a:close/>
                  <a:moveTo>
                    <a:pt x="269326" y="210709"/>
                  </a:moveTo>
                  <a:cubicBezTo>
                    <a:pt x="287906" y="210709"/>
                    <a:pt x="302950" y="225836"/>
                    <a:pt x="302950" y="244333"/>
                  </a:cubicBezTo>
                  <a:cubicBezTo>
                    <a:pt x="302950" y="262913"/>
                    <a:pt x="287823" y="277958"/>
                    <a:pt x="269326" y="277958"/>
                  </a:cubicBezTo>
                  <a:cubicBezTo>
                    <a:pt x="250746" y="277958"/>
                    <a:pt x="235701" y="262831"/>
                    <a:pt x="235701" y="244333"/>
                  </a:cubicBezTo>
                  <a:cubicBezTo>
                    <a:pt x="235701" y="225836"/>
                    <a:pt x="250746" y="210709"/>
                    <a:pt x="269326" y="210709"/>
                  </a:cubicBezTo>
                  <a:close/>
                  <a:moveTo>
                    <a:pt x="236688" y="18087"/>
                  </a:moveTo>
                  <a:cubicBezTo>
                    <a:pt x="236688" y="10934"/>
                    <a:pt x="242442" y="5179"/>
                    <a:pt x="249595" y="5179"/>
                  </a:cubicBezTo>
                  <a:cubicBezTo>
                    <a:pt x="256747" y="5179"/>
                    <a:pt x="262502" y="10934"/>
                    <a:pt x="262502" y="18087"/>
                  </a:cubicBezTo>
                  <a:cubicBezTo>
                    <a:pt x="262502" y="25239"/>
                    <a:pt x="256747" y="30994"/>
                    <a:pt x="249595" y="30994"/>
                  </a:cubicBezTo>
                  <a:cubicBezTo>
                    <a:pt x="242442" y="30994"/>
                    <a:pt x="236688" y="25239"/>
                    <a:pt x="236688" y="18087"/>
                  </a:cubicBezTo>
                  <a:close/>
                  <a:moveTo>
                    <a:pt x="254281" y="151681"/>
                  </a:moveTo>
                  <a:cubicBezTo>
                    <a:pt x="235701" y="151681"/>
                    <a:pt x="220656" y="136554"/>
                    <a:pt x="220656" y="118056"/>
                  </a:cubicBezTo>
                  <a:cubicBezTo>
                    <a:pt x="220656" y="99476"/>
                    <a:pt x="235783" y="84431"/>
                    <a:pt x="254281" y="84431"/>
                  </a:cubicBezTo>
                  <a:cubicBezTo>
                    <a:pt x="272861" y="84431"/>
                    <a:pt x="287906" y="99559"/>
                    <a:pt x="287906" y="118056"/>
                  </a:cubicBezTo>
                  <a:cubicBezTo>
                    <a:pt x="287906" y="136554"/>
                    <a:pt x="272861" y="151681"/>
                    <a:pt x="254281" y="151681"/>
                  </a:cubicBezTo>
                  <a:close/>
                  <a:moveTo>
                    <a:pt x="345125" y="137787"/>
                  </a:moveTo>
                  <a:cubicBezTo>
                    <a:pt x="333040" y="137787"/>
                    <a:pt x="323174" y="127921"/>
                    <a:pt x="323174" y="115836"/>
                  </a:cubicBezTo>
                  <a:cubicBezTo>
                    <a:pt x="323174" y="103751"/>
                    <a:pt x="333040" y="93886"/>
                    <a:pt x="345125" y="93886"/>
                  </a:cubicBezTo>
                  <a:cubicBezTo>
                    <a:pt x="357210" y="93886"/>
                    <a:pt x="367075" y="103751"/>
                    <a:pt x="367075" y="115836"/>
                  </a:cubicBezTo>
                  <a:cubicBezTo>
                    <a:pt x="367075" y="127921"/>
                    <a:pt x="357210" y="137787"/>
                    <a:pt x="345125" y="137787"/>
                  </a:cubicBezTo>
                  <a:close/>
                </a:path>
              </a:pathLst>
            </a:custGeom>
            <a:grpFill/>
            <a:ln w="82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2FA3CD0-08D2-944A-A1F0-FC86A7981D15}"/>
              </a:ext>
            </a:extLst>
          </p:cNvPr>
          <p:cNvGrpSpPr/>
          <p:nvPr/>
        </p:nvGrpSpPr>
        <p:grpSpPr>
          <a:xfrm>
            <a:off x="588780" y="263241"/>
            <a:ext cx="10973881" cy="6439584"/>
            <a:chOff x="882407" y="844053"/>
            <a:chExt cx="9315771" cy="5466588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842467A-5D05-F740-B5C3-F849BF5ACAA9}"/>
                </a:ext>
              </a:extLst>
            </p:cNvPr>
            <p:cNvGrpSpPr/>
            <p:nvPr/>
          </p:nvGrpSpPr>
          <p:grpSpPr>
            <a:xfrm>
              <a:off x="882407" y="844053"/>
              <a:ext cx="9315771" cy="5466588"/>
              <a:chOff x="882407" y="844053"/>
              <a:chExt cx="9315771" cy="5466588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="" xmlns:a16="http://schemas.microsoft.com/office/drawing/2014/main" id="{2E20DC76-D1E6-42F0-9772-AA09DB5FB6E9}"/>
                  </a:ext>
                </a:extLst>
              </p:cNvPr>
              <p:cNvSpPr/>
              <p:nvPr/>
            </p:nvSpPr>
            <p:spPr>
              <a:xfrm>
                <a:off x="882407" y="844053"/>
                <a:ext cx="9315771" cy="5466588"/>
              </a:xfrm>
              <a:prstGeom prst="roundRect">
                <a:avLst>
                  <a:gd name="adj" fmla="val 5459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3F9A7589-2456-4466-A473-EE43DC96EAD0}"/>
                  </a:ext>
                </a:extLst>
              </p:cNvPr>
              <p:cNvSpPr/>
              <p:nvPr/>
            </p:nvSpPr>
            <p:spPr>
              <a:xfrm>
                <a:off x="1200127" y="982854"/>
                <a:ext cx="8764248" cy="627395"/>
              </a:xfrm>
              <a:custGeom>
                <a:avLst/>
                <a:gdLst>
                  <a:gd name="connsiteX0" fmla="*/ 186242 w 8204357"/>
                  <a:gd name="connsiteY0" fmla="*/ 0 h 627395"/>
                  <a:gd name="connsiteX1" fmla="*/ 8018115 w 8204357"/>
                  <a:gd name="connsiteY1" fmla="*/ 0 h 627395"/>
                  <a:gd name="connsiteX2" fmla="*/ 8204357 w 8204357"/>
                  <a:gd name="connsiteY2" fmla="*/ 186242 h 627395"/>
                  <a:gd name="connsiteX3" fmla="*/ 8204357 w 8204357"/>
                  <a:gd name="connsiteY3" fmla="*/ 627395 h 627395"/>
                  <a:gd name="connsiteX4" fmla="*/ 0 w 8204357"/>
                  <a:gd name="connsiteY4" fmla="*/ 627395 h 627395"/>
                  <a:gd name="connsiteX5" fmla="*/ 0 w 8204357"/>
                  <a:gd name="connsiteY5" fmla="*/ 186242 h 627395"/>
                  <a:gd name="connsiteX6" fmla="*/ 186242 w 8204357"/>
                  <a:gd name="connsiteY6" fmla="*/ 0 h 62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4357" h="627395">
                    <a:moveTo>
                      <a:pt x="186242" y="0"/>
                    </a:moveTo>
                    <a:lnTo>
                      <a:pt x="8018115" y="0"/>
                    </a:lnTo>
                    <a:cubicBezTo>
                      <a:pt x="8120974" y="0"/>
                      <a:pt x="8204357" y="83383"/>
                      <a:pt x="8204357" y="186242"/>
                    </a:cubicBezTo>
                    <a:lnTo>
                      <a:pt x="8204357" y="627395"/>
                    </a:lnTo>
                    <a:lnTo>
                      <a:pt x="0" y="627395"/>
                    </a:lnTo>
                    <a:lnTo>
                      <a:pt x="0" y="186242"/>
                    </a:lnTo>
                    <a:cubicBezTo>
                      <a:pt x="0" y="83383"/>
                      <a:pt x="83383" y="0"/>
                      <a:pt x="186242" y="0"/>
                    </a:cubicBezTo>
                    <a:close/>
                  </a:path>
                </a:pathLst>
              </a:custGeom>
              <a:solidFill>
                <a:srgbClr val="ED7D3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="" xmlns:a16="http://schemas.microsoft.com/office/drawing/2014/main" id="{56F435DA-BDCA-4DE8-8A65-31FAA190121D}"/>
                </a:ext>
              </a:extLst>
            </p:cNvPr>
            <p:cNvGrpSpPr/>
            <p:nvPr/>
          </p:nvGrpSpPr>
          <p:grpSpPr>
            <a:xfrm>
              <a:off x="1540946" y="1181231"/>
              <a:ext cx="7992566" cy="242531"/>
              <a:chOff x="1652006" y="1319250"/>
              <a:chExt cx="7992566" cy="242531"/>
            </a:xfrm>
          </p:grpSpPr>
          <p:sp>
            <p:nvSpPr>
              <p:cNvPr id="188" name="Oval 187">
                <a:extLst>
                  <a:ext uri="{FF2B5EF4-FFF2-40B4-BE49-F238E27FC236}">
                    <a16:creationId xmlns="" xmlns:a16="http://schemas.microsoft.com/office/drawing/2014/main" id="{6B675938-5790-44A8-9678-8299C97B9EA1}"/>
                  </a:ext>
                </a:extLst>
              </p:cNvPr>
              <p:cNvSpPr/>
              <p:nvPr/>
            </p:nvSpPr>
            <p:spPr>
              <a:xfrm>
                <a:off x="8932194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="" xmlns:a16="http://schemas.microsoft.com/office/drawing/2014/main" id="{942CFF78-C71A-4F27-A2B4-EE40D873AF8D}"/>
                  </a:ext>
                </a:extLst>
              </p:cNvPr>
              <p:cNvSpPr/>
              <p:nvPr/>
            </p:nvSpPr>
            <p:spPr>
              <a:xfrm>
                <a:off x="8446850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="" xmlns:a16="http://schemas.microsoft.com/office/drawing/2014/main" id="{E75BD60D-69D0-48A6-9E0B-D295D17E17D6}"/>
                  </a:ext>
                </a:extLst>
              </p:cNvPr>
              <p:cNvSpPr/>
              <p:nvPr/>
            </p:nvSpPr>
            <p:spPr>
              <a:xfrm>
                <a:off x="7961503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="" xmlns:a16="http://schemas.microsoft.com/office/drawing/2014/main" id="{B7E3BBA9-DAC7-41BB-B45A-E015ABFC173D}"/>
                  </a:ext>
                </a:extLst>
              </p:cNvPr>
              <p:cNvSpPr/>
              <p:nvPr/>
            </p:nvSpPr>
            <p:spPr>
              <a:xfrm>
                <a:off x="7476158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="" xmlns:a16="http://schemas.microsoft.com/office/drawing/2014/main" id="{88511A03-2695-40FB-B3CB-6D8B846770C3}"/>
                  </a:ext>
                </a:extLst>
              </p:cNvPr>
              <p:cNvSpPr/>
              <p:nvPr/>
            </p:nvSpPr>
            <p:spPr>
              <a:xfrm>
                <a:off x="6990811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="" xmlns:a16="http://schemas.microsoft.com/office/drawing/2014/main" id="{F3A09BE9-64F9-4AC1-8089-22EA4A6A9398}"/>
                  </a:ext>
                </a:extLst>
              </p:cNvPr>
              <p:cNvSpPr/>
              <p:nvPr/>
            </p:nvSpPr>
            <p:spPr>
              <a:xfrm>
                <a:off x="6505466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="" xmlns:a16="http://schemas.microsoft.com/office/drawing/2014/main" id="{81D617CE-7272-4D66-87AC-B357E4479C56}"/>
                  </a:ext>
                </a:extLst>
              </p:cNvPr>
              <p:cNvSpPr/>
              <p:nvPr/>
            </p:nvSpPr>
            <p:spPr>
              <a:xfrm>
                <a:off x="6020119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="" xmlns:a16="http://schemas.microsoft.com/office/drawing/2014/main" id="{7A7D1E5E-D1ED-43FB-AE57-7AC7024AB6CC}"/>
                  </a:ext>
                </a:extLst>
              </p:cNvPr>
              <p:cNvSpPr/>
              <p:nvPr/>
            </p:nvSpPr>
            <p:spPr>
              <a:xfrm>
                <a:off x="5534774" y="1319252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="" xmlns:a16="http://schemas.microsoft.com/office/drawing/2014/main" id="{F8C6B062-7B83-469E-A19E-7B3FA21E4214}"/>
                  </a:ext>
                </a:extLst>
              </p:cNvPr>
              <p:cNvSpPr/>
              <p:nvPr/>
            </p:nvSpPr>
            <p:spPr>
              <a:xfrm>
                <a:off x="5049427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="" xmlns:a16="http://schemas.microsoft.com/office/drawing/2014/main" id="{E6ECE4D8-C98E-4B95-AF96-6503074B2331}"/>
                  </a:ext>
                </a:extLst>
              </p:cNvPr>
              <p:cNvSpPr/>
              <p:nvPr/>
            </p:nvSpPr>
            <p:spPr>
              <a:xfrm>
                <a:off x="4564082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="" xmlns:a16="http://schemas.microsoft.com/office/drawing/2014/main" id="{FE82EBBD-A982-4922-8373-22BC1A91F578}"/>
                  </a:ext>
                </a:extLst>
              </p:cNvPr>
              <p:cNvSpPr/>
              <p:nvPr/>
            </p:nvSpPr>
            <p:spPr>
              <a:xfrm>
                <a:off x="4078735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="" xmlns:a16="http://schemas.microsoft.com/office/drawing/2014/main" id="{83082E3F-B071-42B3-929F-E8BA0BBC4C4D}"/>
                  </a:ext>
                </a:extLst>
              </p:cNvPr>
              <p:cNvSpPr/>
              <p:nvPr/>
            </p:nvSpPr>
            <p:spPr>
              <a:xfrm>
                <a:off x="3593390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="" xmlns:a16="http://schemas.microsoft.com/office/drawing/2014/main" id="{61569B34-764D-453C-A561-C9680F793322}"/>
                  </a:ext>
                </a:extLst>
              </p:cNvPr>
              <p:cNvSpPr/>
              <p:nvPr/>
            </p:nvSpPr>
            <p:spPr>
              <a:xfrm>
                <a:off x="3108044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="" xmlns:a16="http://schemas.microsoft.com/office/drawing/2014/main" id="{964FA22E-AE8C-4EA4-961A-0CBA57D6B8C9}"/>
                  </a:ext>
                </a:extLst>
              </p:cNvPr>
              <p:cNvSpPr/>
              <p:nvPr/>
            </p:nvSpPr>
            <p:spPr>
              <a:xfrm>
                <a:off x="2622698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="" xmlns:a16="http://schemas.microsoft.com/office/drawing/2014/main" id="{3292B879-1958-4C12-AC6D-BA4854651FF6}"/>
                  </a:ext>
                </a:extLst>
              </p:cNvPr>
              <p:cNvSpPr/>
              <p:nvPr/>
            </p:nvSpPr>
            <p:spPr>
              <a:xfrm>
                <a:off x="2137352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="" xmlns:a16="http://schemas.microsoft.com/office/drawing/2014/main" id="{743CF065-30CD-4456-81D3-5BD8CB2F0732}"/>
                  </a:ext>
                </a:extLst>
              </p:cNvPr>
              <p:cNvSpPr/>
              <p:nvPr/>
            </p:nvSpPr>
            <p:spPr>
              <a:xfrm>
                <a:off x="1652006" y="1319250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9" name="Oval 187">
                <a:extLst>
                  <a:ext uri="{FF2B5EF4-FFF2-40B4-BE49-F238E27FC236}">
                    <a16:creationId xmlns="" xmlns:a16="http://schemas.microsoft.com/office/drawing/2014/main" id="{4AFFD052-DD58-4358-B549-2EA9E814ACDF}"/>
                  </a:ext>
                </a:extLst>
              </p:cNvPr>
              <p:cNvSpPr/>
              <p:nvPr/>
            </p:nvSpPr>
            <p:spPr>
              <a:xfrm>
                <a:off x="9402043" y="1319251"/>
                <a:ext cx="242529" cy="242529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4" name="TextBox 20">
            <a:extLst>
              <a:ext uri="{FF2B5EF4-FFF2-40B4-BE49-F238E27FC236}">
                <a16:creationId xmlns="" xmlns:a16="http://schemas.microsoft.com/office/drawing/2014/main" id="{55E13629-48A2-46B6-9392-177007B85C67}"/>
              </a:ext>
            </a:extLst>
          </p:cNvPr>
          <p:cNvSpPr txBox="1"/>
          <p:nvPr/>
        </p:nvSpPr>
        <p:spPr>
          <a:xfrm>
            <a:off x="1188625" y="2200724"/>
            <a:ext cx="1017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2495550" algn="l"/>
              </a:tabLst>
            </a:pPr>
            <a:r>
              <a:rPr lang="en-US" sz="4000" b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CHÀO MỪNG QUÝ THẦY CÔ VỀ DỰ GIỜ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176" name="TextBox 21">
            <a:extLst>
              <a:ext uri="{FF2B5EF4-FFF2-40B4-BE49-F238E27FC236}">
                <a16:creationId xmlns="" xmlns:a16="http://schemas.microsoft.com/office/drawing/2014/main" id="{8890912A-1613-4875-9978-3C704F1EEFFE}"/>
              </a:ext>
            </a:extLst>
          </p:cNvPr>
          <p:cNvSpPr txBox="1"/>
          <p:nvPr/>
        </p:nvSpPr>
        <p:spPr>
          <a:xfrm>
            <a:off x="3509030" y="1264929"/>
            <a:ext cx="513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smtClean="0">
                <a:solidFill>
                  <a:schemeClr val="accent4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chemeClr val="accent4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TIỂU </a:t>
            </a:r>
            <a:r>
              <a:rPr lang="en-US" sz="2000" b="1">
                <a:solidFill>
                  <a:schemeClr val="accent4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HỌC </a:t>
            </a:r>
            <a:r>
              <a:rPr lang="en-US" sz="2000" b="1" smtClean="0">
                <a:solidFill>
                  <a:schemeClr val="accent4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MỸ HOÀ</a:t>
            </a:r>
            <a:endParaRPr lang="en-US" sz="3600" b="1" dirty="0">
              <a:solidFill>
                <a:schemeClr val="accent4"/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grpSp>
        <p:nvGrpSpPr>
          <p:cNvPr id="187" name="Nhóm 1">
            <a:extLst>
              <a:ext uri="{FF2B5EF4-FFF2-40B4-BE49-F238E27FC236}">
                <a16:creationId xmlns="" xmlns:a16="http://schemas.microsoft.com/office/drawing/2014/main" id="{0B04A4E0-0724-4D2A-8E89-7D4703E14375}"/>
              </a:ext>
            </a:extLst>
          </p:cNvPr>
          <p:cNvGrpSpPr/>
          <p:nvPr/>
        </p:nvGrpSpPr>
        <p:grpSpPr>
          <a:xfrm>
            <a:off x="3556148" y="5019743"/>
            <a:ext cx="5079704" cy="1120231"/>
            <a:chOff x="3494314" y="5369173"/>
            <a:chExt cx="5079704" cy="559581"/>
          </a:xfrm>
        </p:grpSpPr>
        <p:sp>
          <p:nvSpPr>
            <p:cNvPr id="204" name="ppt co ban">
              <a:extLst>
                <a:ext uri="{FF2B5EF4-FFF2-40B4-BE49-F238E27FC236}">
                  <a16:creationId xmlns="" xmlns:a16="http://schemas.microsoft.com/office/drawing/2014/main" id="{C8AC42FB-21C5-4CC8-8F76-772B828D62BD}"/>
                </a:ext>
              </a:extLst>
            </p:cNvPr>
            <p:cNvSpPr txBox="1">
              <a:spLocks/>
            </p:cNvSpPr>
            <p:nvPr/>
          </p:nvSpPr>
          <p:spPr>
            <a:xfrm>
              <a:off x="3494314" y="5376506"/>
              <a:ext cx="5079703" cy="5023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C55A11"/>
              </a:solidFill>
            </a:ln>
            <a:effectLst>
              <a:outerShdw blurRad="254000" dist="127000" dir="2700000" algn="tl" rotWithShape="0">
                <a:schemeClr val="accent2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b="0" kern="1200" dirty="0">
                  <a:solidFill>
                    <a:srgbClr val="FFFFFF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205" name="Đồ họa 29" descr="Teacher with solid fill">
              <a:extLst>
                <a:ext uri="{FF2B5EF4-FFF2-40B4-BE49-F238E27FC236}">
                  <a16:creationId xmlns="" xmlns:a16="http://schemas.microsoft.com/office/drawing/2014/main" id="{7FC86450-AFCE-4570-AC07-5D90457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5023" y="5369173"/>
              <a:ext cx="535694" cy="535694"/>
            </a:xfrm>
            <a:prstGeom prst="rect">
              <a:avLst/>
            </a:prstGeom>
          </p:spPr>
        </p:pic>
        <p:sp>
          <p:nvSpPr>
            <p:cNvPr id="207" name="TextBox 5">
              <a:extLst>
                <a:ext uri="{FF2B5EF4-FFF2-40B4-BE49-F238E27FC236}">
                  <a16:creationId xmlns="" xmlns:a16="http://schemas.microsoft.com/office/drawing/2014/main" id="{2EB642B5-75E5-4A46-A921-BC55493A593E}"/>
                </a:ext>
              </a:extLst>
            </p:cNvPr>
            <p:cNvSpPr txBox="1"/>
            <p:nvPr/>
          </p:nvSpPr>
          <p:spPr>
            <a:xfrm>
              <a:off x="4308798" y="5415552"/>
              <a:ext cx="4265220" cy="513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55A11"/>
                  </a:solidFill>
                  <a:latin typeface="Times New Roman" pitchFamily="18" charset="0"/>
                  <a:cs typeface="Times New Roman" pitchFamily="18" charset="0"/>
                </a:rPr>
                <a:t>Lớp: 2A</a:t>
              </a:r>
            </a:p>
            <a:p>
              <a:r>
                <a:rPr lang="en-US" sz="2000" b="1" smtClean="0">
                  <a:solidFill>
                    <a:srgbClr val="C55A11"/>
                  </a:solidFill>
                  <a:latin typeface="Times New Roman" pitchFamily="18" charset="0"/>
                  <a:cs typeface="Times New Roman" pitchFamily="18" charset="0"/>
                </a:rPr>
                <a:t>Giáo </a:t>
              </a:r>
              <a:r>
                <a:rPr lang="en-US" sz="2000" b="1" dirty="0">
                  <a:solidFill>
                    <a:srgbClr val="C55A11"/>
                  </a:solidFill>
                  <a:latin typeface="Times New Roman" pitchFamily="18" charset="0"/>
                  <a:cs typeface="Times New Roman" pitchFamily="18" charset="0"/>
                </a:rPr>
                <a:t>viên: Nguyễn </a:t>
              </a:r>
              <a:r>
                <a:rPr lang="en-US" sz="2000" b="1">
                  <a:solidFill>
                    <a:srgbClr val="C55A11"/>
                  </a:solidFill>
                  <a:latin typeface="Times New Roman" pitchFamily="18" charset="0"/>
                  <a:cs typeface="Times New Roman" pitchFamily="18" charset="0"/>
                </a:rPr>
                <a:t>Thị </a:t>
              </a:r>
              <a:r>
                <a:rPr lang="en-US" sz="2000" b="1" smtClean="0">
                  <a:solidFill>
                    <a:srgbClr val="C55A11"/>
                  </a:solidFill>
                  <a:latin typeface="Times New Roman" pitchFamily="18" charset="0"/>
                  <a:cs typeface="Times New Roman" pitchFamily="18" charset="0"/>
                </a:rPr>
                <a:t>Bích Kiều</a:t>
              </a:r>
            </a:p>
          </p:txBody>
        </p:sp>
      </p:grpSp>
      <p:sp>
        <p:nvSpPr>
          <p:cNvPr id="182" name="Freeform 10">
            <a:extLst>
              <a:ext uri="{FF2B5EF4-FFF2-40B4-BE49-F238E27FC236}">
                <a16:creationId xmlns="" xmlns:a16="http://schemas.microsoft.com/office/drawing/2014/main" id="{5E11D9DD-7D2F-48AC-ADBC-C1995982C390}"/>
              </a:ext>
            </a:extLst>
          </p:cNvPr>
          <p:cNvSpPr/>
          <p:nvPr/>
        </p:nvSpPr>
        <p:spPr>
          <a:xfrm>
            <a:off x="-126747" y="2904805"/>
            <a:ext cx="2630744" cy="3953193"/>
          </a:xfrm>
          <a:custGeom>
            <a:avLst/>
            <a:gdLst/>
            <a:ahLst/>
            <a:cxnLst/>
            <a:rect l="l" t="t" r="r" b="b"/>
            <a:pathLst>
              <a:path w="5502952" h="8250400">
                <a:moveTo>
                  <a:pt x="0" y="0"/>
                </a:moveTo>
                <a:lnTo>
                  <a:pt x="5502952" y="0"/>
                </a:lnTo>
                <a:lnTo>
                  <a:pt x="5502952" y="8250400"/>
                </a:lnTo>
                <a:lnTo>
                  <a:pt x="0" y="8250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61" name="Picture 260">
            <a:hlinkClick r:id="rId6"/>
            <a:extLst>
              <a:ext uri="{FF2B5EF4-FFF2-40B4-BE49-F238E27FC236}">
                <a16:creationId xmlns="" xmlns:a16="http://schemas.microsoft.com/office/drawing/2014/main" id="{286D1E3B-EA01-F1FA-6EA2-627458274E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499" t="15368" r="7236" b="7264"/>
          <a:stretch/>
        </p:blipFill>
        <p:spPr>
          <a:xfrm>
            <a:off x="4937775" y="2911332"/>
            <a:ext cx="2144082" cy="20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54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920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2274" y="989449"/>
            <a:ext cx="1300699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30" y="2781301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3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9382" y="3710909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1.48151 0.00555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1.88412 0.04954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920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2274" y="989449"/>
            <a:ext cx="1300699" cy="2519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9382" y="3710909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1.48151 0.00555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1.88412 0.04954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31696" y="-182806"/>
            <a:ext cx="12738849" cy="7892661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1757083" y="2207076"/>
            <a:ext cx="8749552" cy="193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học STEM: </a:t>
            </a:r>
          </a:p>
          <a:p>
            <a:pPr algn="ctr">
              <a:buClr>
                <a:srgbClr val="FF0000"/>
              </a:buClr>
              <a:buSzPts val="4400"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gấp khúc linh hoạt</a:t>
            </a:r>
            <a:endParaRPr lang="en-US" sz="5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5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9;p2"/>
          <p:cNvSpPr txBox="1"/>
          <p:nvPr/>
        </p:nvSpPr>
        <p:spPr>
          <a:xfrm>
            <a:off x="3720621" y="2660916"/>
            <a:ext cx="4750761" cy="94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spAutoFit/>
          </a:bodyPr>
          <a:lstStyle/>
          <a:p>
            <a:pPr defTabSz="1219140">
              <a:buClrTx/>
            </a:pPr>
            <a:r>
              <a:rPr lang="en-US" sz="5300" b="1" kern="1200" cap="all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sz="5300" b="1" kern="1200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42999C-C852-430C-8238-B2ADB8E54CFA}"/>
              </a:ext>
            </a:extLst>
          </p:cNvPr>
          <p:cNvGrpSpPr/>
          <p:nvPr/>
        </p:nvGrpSpPr>
        <p:grpSpPr>
          <a:xfrm>
            <a:off x="-40537" y="0"/>
            <a:ext cx="12333261" cy="7030985"/>
            <a:chOff x="-1" y="0"/>
            <a:chExt cx="12333261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E59CE69-7910-4863-9042-CF44AF5CCC70}"/>
                </a:ext>
              </a:extLst>
            </p:cNvPr>
            <p:cNvSpPr/>
            <p:nvPr/>
          </p:nvSpPr>
          <p:spPr>
            <a:xfrm>
              <a:off x="-1" y="0"/>
              <a:ext cx="12333261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3B20FFF-0864-46C1-8DE5-A017BF2002CF}"/>
              </a:ext>
            </a:extLst>
          </p:cNvPr>
          <p:cNvGrpSpPr/>
          <p:nvPr/>
        </p:nvGrpSpPr>
        <p:grpSpPr>
          <a:xfrm>
            <a:off x="10783813" y="-95755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3039035" y="2126079"/>
            <a:ext cx="1530506" cy="7801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4548742" y="2105802"/>
            <a:ext cx="3420882" cy="11136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8045753" y="2127021"/>
            <a:ext cx="1752671" cy="109239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2516100" y="2757750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4402107" y="16161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7722200" y="3306098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2970455" y="2837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4518562" y="205844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7933667" y="316896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9770260" y="2009310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9916385" y="1739314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2641936" y="3768237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MNPQ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4395492" y="162515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7728025" y="330289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2654540" y="4350672"/>
            <a:ext cx="6641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MNPQ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gồm ba đoạn thẳng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MN, NP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PQ.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332" y="569608"/>
            <a:ext cx="60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Đường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khúc, độ dài đường gấp khúc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53" grpId="1"/>
      <p:bldP spid="53" grpId="2"/>
      <p:bldP spid="54" grpId="0"/>
      <p:bldP spid="54" grpId="1"/>
      <p:bldP spid="54" grpId="2"/>
      <p:bldP spid="55" grpId="0" animBg="1"/>
      <p:bldP spid="56" grpId="0" animBg="1"/>
      <p:bldP spid="57" grpId="0" animBg="1"/>
      <p:bldP spid="58" grpId="0" animBg="1"/>
      <p:bldP spid="59" grpId="0"/>
      <p:bldP spid="59" grpId="1"/>
      <p:bldP spid="60" grpId="0"/>
      <p:bldP spid="63" grpId="0"/>
      <p:bldP spid="63" grpId="1"/>
      <p:bldP spid="64" grpId="0"/>
      <p:bldP spid="64" grpId="1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4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87" y="391813"/>
            <a:ext cx="6092953" cy="419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88" y="4569828"/>
            <a:ext cx="6092952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5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3" y="342340"/>
            <a:ext cx="4895207" cy="27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ìm hình ảnh một đoạn thẳng, một đường cong và mộ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49" y="342339"/>
            <a:ext cx="5004909" cy="28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tứ giác lớp 2 - Hướng giải bài tập sách Kết nối, Cánh diều, Chân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71" y="3182470"/>
            <a:ext cx="3491555" cy="35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3039035" y="2126079"/>
            <a:ext cx="1530506" cy="7801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4548742" y="2105802"/>
            <a:ext cx="3420882" cy="11136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8045753" y="2127021"/>
            <a:ext cx="1752671" cy="109239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2516100" y="2757750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4402107" y="16161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7722200" y="3306098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2970455" y="2837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4518562" y="205844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7933667" y="316896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9770260" y="2009310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9916385" y="1739314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4395492" y="162515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7728025" y="330289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4" name="TextBox 3"/>
          <p:cNvSpPr txBox="1"/>
          <p:nvPr/>
        </p:nvSpPr>
        <p:spPr>
          <a:xfrm rot="19973711">
            <a:off x="3268410" y="2047135"/>
            <a:ext cx="91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2 cm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641936">
            <a:off x="8455192" y="2172016"/>
            <a:ext cx="91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cm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141977">
            <a:off x="5885615" y="2107795"/>
            <a:ext cx="91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5 cm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2696434" y="3806411"/>
            <a:ext cx="6641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 dài đường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MNPQ là tổng độ dài các đoạn thẳng MN, NP, PQ: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3379561" y="4976375"/>
            <a:ext cx="4348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2cm + 5cm + 3cm = 10cm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334893" y="351683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848553" y="1183602"/>
            <a:ext cx="604236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Hình tứ giác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92" y="430957"/>
            <a:ext cx="9546480" cy="450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4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ảy múa nào bạn ơi! - Let's dance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5" y="3181816"/>
            <a:ext cx="11146748" cy="23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4" y="484841"/>
            <a:ext cx="11263169" cy="26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1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9;p2"/>
          <p:cNvSpPr txBox="1"/>
          <p:nvPr/>
        </p:nvSpPr>
        <p:spPr>
          <a:xfrm>
            <a:off x="1676401" y="2660916"/>
            <a:ext cx="9054352" cy="93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spAutoFit/>
          </a:bodyPr>
          <a:lstStyle/>
          <a:p>
            <a:pPr defTabSz="1219140">
              <a:buClrTx/>
            </a:pPr>
            <a:r>
              <a:rPr lang="en-US" sz="5300" b="1" kern="1200" cap="all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tập – thực hành</a:t>
            </a:r>
            <a:endParaRPr sz="5300" b="1" kern="1200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1107148" y="646422"/>
            <a:ext cx="9352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1: Kể tên các đường gấp khúc có trong mỗi hình vẽ sau: 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i.vdoc.vn/data/image/2021/10/19/toan-lop-2-kn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38" y="1488140"/>
            <a:ext cx="8668871" cy="31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2070847" y="4698469"/>
            <a:ext cx="724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 đường gấp khúc đó gồm bao nhiêu đoạn thẳng? Đó là những đoạn thẳng nào?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1107149" y="1157410"/>
            <a:ext cx="93529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2: Có mấy hình tứ giác?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1" descr="Description: MỚI NHẤT 2024] Giải Toán lớp 2 trang 102, 103, 104, 105 tập 1 Bài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75" y="1973562"/>
            <a:ext cx="7449671" cy="384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1107149" y="574704"/>
            <a:ext cx="9352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3: Tính độ dài đường giấp khúc ABCD.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i.vdoc.vn/data/image/2021/10/19/toan-lop-2-kn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53" y="1584697"/>
            <a:ext cx="7131038" cy="23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0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26441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latin typeface="VNI-Times"/>
              <a:ea typeface="Times New Roman"/>
              <a:cs typeface="Times New Roman"/>
            </a:endParaRPr>
          </a:p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effectLst/>
              <a:latin typeface="VNI-Times"/>
              <a:ea typeface="Times New Roman"/>
              <a:cs typeface="Times New Roman"/>
            </a:endParaRPr>
          </a:p>
        </p:txBody>
      </p:sp>
      <p:pic>
        <p:nvPicPr>
          <p:cNvPr id="7" name="NHẠC NỀN KARAOKE - CHỦ ĐỀ 4- CHÚ CHIM NHỎ DỄ THƯƠNG - HỌC LIỆU ÂM NHẠC LỚP 2 - KẾT NỐI TRI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999" y="428625"/>
            <a:ext cx="10838329" cy="60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126883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3C3262-F3BA-4797-BC8E-02CA10D2A1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6" t="22438" r="2811" b="13971"/>
          <a:stretch/>
        </p:blipFill>
        <p:spPr>
          <a:xfrm>
            <a:off x="990690" y="745102"/>
            <a:ext cx="9854785" cy="530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7C035C-AABE-466C-A1C8-89230BD503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055474" y="930837"/>
            <a:ext cx="2837329" cy="1734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8F0A2B-C51C-4BB1-9FB7-D0F1B3250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079917" y="917390"/>
            <a:ext cx="2837329" cy="1734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BACAE8-5C65-4D89-831E-F7EA124E3D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7552" y="1129293"/>
            <a:ext cx="1726668" cy="1142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6E1833-B3A6-45F3-9B30-13E6E4397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1304" l="9375" r="89844">
                        <a14:foregroundMark x1="76563" y1="41304" x2="76563" y2="41304"/>
                        <a14:foregroundMark x1="25781" y1="40217" x2="25781" y2="40217"/>
                        <a14:foregroundMark x1="42188" y1="86957" x2="42188" y2="86957"/>
                        <a14:foregroundMark x1="40625" y1="91304" x2="40625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7475" y="1075505"/>
            <a:ext cx="1726668" cy="1249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E68286-64FF-463B-9861-AE11EDCE18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26" b="55896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33705" y="2470134"/>
            <a:ext cx="5964302" cy="1406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D861DB3-B48F-42D2-9A32-A4D102AE36A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019" b="55660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foregroundMark x1="35539" y1="33019" x2="35539" y2="3301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33705" y="2471371"/>
            <a:ext cx="5964302" cy="1406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D7F631B-654D-41F9-83D4-C213B3769A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23745" y="1132542"/>
            <a:ext cx="909918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047F15-9DA4-404D-88B2-C1FCFAC9641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17634" y="1154651"/>
            <a:ext cx="909918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A29EEA-39D6-43C8-B213-EDCE5C937D5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08537" y="781635"/>
            <a:ext cx="2258088" cy="16604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456D-E604-44C0-84B3-693A574A26F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34515" y="782809"/>
            <a:ext cx="2258088" cy="1660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678C5B-AF3A-470E-A983-BB619628712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25774" y="3571963"/>
            <a:ext cx="6955720" cy="1849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958444B-980A-40F6-8B80-811F7CD4AAE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881" t="53265" r="27803" b="11897"/>
          <a:stretch/>
        </p:blipFill>
        <p:spPr>
          <a:xfrm>
            <a:off x="1048136" y="3584570"/>
            <a:ext cx="7001578" cy="1760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5D89A7-0D7E-4335-A68F-DE539F72128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05481" y="3488751"/>
            <a:ext cx="6944233" cy="1934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396CCEB-FAAB-4322-BA30-D966AF6447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079917" y="4889896"/>
            <a:ext cx="6034394" cy="1057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F417A1-274C-4B7E-B109-4ABCABBAF1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079917" y="4919354"/>
            <a:ext cx="6034394" cy="1057632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xmlns="" id="{5BED130F-C939-4615-A14B-B85EC53AA0DD}"/>
              </a:ext>
            </a:extLst>
          </p:cNvPr>
          <p:cNvSpPr/>
          <p:nvPr/>
        </p:nvSpPr>
        <p:spPr>
          <a:xfrm>
            <a:off x="3769266" y="1522509"/>
            <a:ext cx="2117449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cong</a:t>
            </a:r>
            <a:endParaRPr lang="en-US" sz="2400" b="1" dirty="0"/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xmlns="" id="{4F737877-8576-49DC-AE24-69CBA1101A4F}"/>
              </a:ext>
            </a:extLst>
          </p:cNvPr>
          <p:cNvSpPr/>
          <p:nvPr/>
        </p:nvSpPr>
        <p:spPr>
          <a:xfrm>
            <a:off x="1881157" y="2005299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endParaRPr lang="en-US" sz="2400" b="1" dirty="0"/>
          </a:p>
        </p:txBody>
      </p:sp>
      <p:sp>
        <p:nvSpPr>
          <p:cNvPr id="27" name="Rectangle: Rounded Corners 34">
            <a:extLst>
              <a:ext uri="{FF2B5EF4-FFF2-40B4-BE49-F238E27FC236}">
                <a16:creationId xmlns:a16="http://schemas.microsoft.com/office/drawing/2014/main" xmlns="" id="{8A7884F1-FDAE-4951-9B32-188393234047}"/>
              </a:ext>
            </a:extLst>
          </p:cNvPr>
          <p:cNvSpPr/>
          <p:nvPr/>
        </p:nvSpPr>
        <p:spPr>
          <a:xfrm>
            <a:off x="5584643" y="687660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đường gấp khúc</a:t>
            </a:r>
            <a:endParaRPr lang="en-US" sz="2400" b="1" dirty="0"/>
          </a:p>
        </p:txBody>
      </p: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xmlns="" id="{E14743F3-A131-41F4-B71E-C2286A480B74}"/>
              </a:ext>
            </a:extLst>
          </p:cNvPr>
          <p:cNvSpPr/>
          <p:nvPr/>
        </p:nvSpPr>
        <p:spPr>
          <a:xfrm>
            <a:off x="4919655" y="4063571"/>
            <a:ext cx="2117449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cong</a:t>
            </a:r>
            <a:endParaRPr lang="en-US" sz="2400" b="1" dirty="0"/>
          </a:p>
        </p:txBody>
      </p:sp>
      <p:sp>
        <p:nvSpPr>
          <p:cNvPr id="29" name="Rectangle: Rounded Corners 36">
            <a:extLst>
              <a:ext uri="{FF2B5EF4-FFF2-40B4-BE49-F238E27FC236}">
                <a16:creationId xmlns:a16="http://schemas.microsoft.com/office/drawing/2014/main" xmlns="" id="{14E3F985-1097-4DA6-BD99-F32573F9D702}"/>
              </a:ext>
            </a:extLst>
          </p:cNvPr>
          <p:cNvSpPr/>
          <p:nvPr/>
        </p:nvSpPr>
        <p:spPr>
          <a:xfrm>
            <a:off x="1661476" y="4563844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endParaRPr lang="en-US" sz="24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5EC4518-B90A-44DC-BAF8-85F53484DF2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698527" y="3339333"/>
            <a:ext cx="3081868" cy="7789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A4F67E3-D656-4BB0-99FC-EE8BAF245FF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698527" y="3348677"/>
            <a:ext cx="3081868" cy="778933"/>
          </a:xfrm>
          <a:prstGeom prst="rect">
            <a:avLst/>
          </a:prstGeom>
        </p:spPr>
      </p:pic>
      <p:sp>
        <p:nvSpPr>
          <p:cNvPr id="32" name="Rectangle: Rounded Corners 40">
            <a:extLst>
              <a:ext uri="{FF2B5EF4-FFF2-40B4-BE49-F238E27FC236}">
                <a16:creationId xmlns:a16="http://schemas.microsoft.com/office/drawing/2014/main" xmlns="" id="{E28E072A-6744-4E69-A36F-CEE0F552FB83}"/>
              </a:ext>
            </a:extLst>
          </p:cNvPr>
          <p:cNvSpPr/>
          <p:nvPr/>
        </p:nvSpPr>
        <p:spPr>
          <a:xfrm>
            <a:off x="5604320" y="2824243"/>
            <a:ext cx="2117449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cong</a:t>
            </a:r>
            <a:endParaRPr lang="en-US" sz="24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B548DDD-CBE9-478C-8378-1E0B86AC0B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02479" y="3498063"/>
            <a:ext cx="2844799" cy="15352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B83D055-5411-4FD0-9735-EFF898E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13768" y="3506648"/>
            <a:ext cx="2844799" cy="1535289"/>
          </a:xfrm>
          <a:prstGeom prst="rect">
            <a:avLst/>
          </a:prstGeom>
        </p:spPr>
      </p:pic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xmlns="" id="{8778B370-D87D-4ED6-A67D-56D6FBF6F444}"/>
              </a:ext>
            </a:extLst>
          </p:cNvPr>
          <p:cNvSpPr/>
          <p:nvPr/>
        </p:nvSpPr>
        <p:spPr>
          <a:xfrm>
            <a:off x="7802479" y="5345404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04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7CEFB58-568F-2345-9CA6-3C5BDAFDDA04}"/>
              </a:ext>
            </a:extLst>
          </p:cNvPr>
          <p:cNvSpPr/>
          <p:nvPr/>
        </p:nvSpPr>
        <p:spPr>
          <a:xfrm rot="18142397">
            <a:off x="11121197" y="-1158248"/>
            <a:ext cx="1869085" cy="1936540"/>
          </a:xfrm>
          <a:custGeom>
            <a:avLst/>
            <a:gdLst>
              <a:gd name="connsiteX0" fmla="*/ 0 w 1638464"/>
              <a:gd name="connsiteY0" fmla="*/ 535751 h 1071501"/>
              <a:gd name="connsiteX1" fmla="*/ 819232 w 1638464"/>
              <a:gd name="connsiteY1" fmla="*/ 0 h 1071501"/>
              <a:gd name="connsiteX2" fmla="*/ 1638464 w 1638464"/>
              <a:gd name="connsiteY2" fmla="*/ 535751 h 1071501"/>
              <a:gd name="connsiteX3" fmla="*/ 819232 w 1638464"/>
              <a:gd name="connsiteY3" fmla="*/ 1071502 h 1071501"/>
              <a:gd name="connsiteX4" fmla="*/ 0 w 1638464"/>
              <a:gd name="connsiteY4" fmla="*/ 535751 h 1071501"/>
              <a:gd name="connsiteX0" fmla="*/ 234936 w 1873400"/>
              <a:gd name="connsiteY0" fmla="*/ 111097 h 646848"/>
              <a:gd name="connsiteX1" fmla="*/ 235018 w 1873400"/>
              <a:gd name="connsiteY1" fmla="*/ 203996 h 646848"/>
              <a:gd name="connsiteX2" fmla="*/ 1873400 w 1873400"/>
              <a:gd name="connsiteY2" fmla="*/ 111097 h 646848"/>
              <a:gd name="connsiteX3" fmla="*/ 1054168 w 1873400"/>
              <a:gd name="connsiteY3" fmla="*/ 646848 h 646848"/>
              <a:gd name="connsiteX4" fmla="*/ 234936 w 1873400"/>
              <a:gd name="connsiteY4" fmla="*/ 111097 h 646848"/>
              <a:gd name="connsiteX0" fmla="*/ 170338 w 1808802"/>
              <a:gd name="connsiteY0" fmla="*/ 821501 h 1357252"/>
              <a:gd name="connsiteX1" fmla="*/ 265670 w 1808802"/>
              <a:gd name="connsiteY1" fmla="*/ 0 h 1357252"/>
              <a:gd name="connsiteX2" fmla="*/ 1808802 w 1808802"/>
              <a:gd name="connsiteY2" fmla="*/ 821501 h 1357252"/>
              <a:gd name="connsiteX3" fmla="*/ 989570 w 1808802"/>
              <a:gd name="connsiteY3" fmla="*/ 1357252 h 1357252"/>
              <a:gd name="connsiteX4" fmla="*/ 170338 w 1808802"/>
              <a:gd name="connsiteY4" fmla="*/ 821501 h 1357252"/>
              <a:gd name="connsiteX0" fmla="*/ 272905 w 1625619"/>
              <a:gd name="connsiteY0" fmla="*/ 821501 h 1357252"/>
              <a:gd name="connsiteX1" fmla="*/ 82487 w 1625619"/>
              <a:gd name="connsiteY1" fmla="*/ 0 h 1357252"/>
              <a:gd name="connsiteX2" fmla="*/ 1625619 w 1625619"/>
              <a:gd name="connsiteY2" fmla="*/ 821501 h 1357252"/>
              <a:gd name="connsiteX3" fmla="*/ 806387 w 1625619"/>
              <a:gd name="connsiteY3" fmla="*/ 1357252 h 1357252"/>
              <a:gd name="connsiteX4" fmla="*/ 272905 w 1625619"/>
              <a:gd name="connsiteY4" fmla="*/ 821501 h 1357252"/>
              <a:gd name="connsiteX0" fmla="*/ 455068 w 1807782"/>
              <a:gd name="connsiteY0" fmla="*/ 821501 h 1357252"/>
              <a:gd name="connsiteX1" fmla="*/ 264650 w 1807782"/>
              <a:gd name="connsiteY1" fmla="*/ 0 h 1357252"/>
              <a:gd name="connsiteX2" fmla="*/ 1807782 w 1807782"/>
              <a:gd name="connsiteY2" fmla="*/ 821501 h 1357252"/>
              <a:gd name="connsiteX3" fmla="*/ 988550 w 1807782"/>
              <a:gd name="connsiteY3" fmla="*/ 1357252 h 1357252"/>
              <a:gd name="connsiteX4" fmla="*/ 455068 w 1807782"/>
              <a:gd name="connsiteY4" fmla="*/ 821501 h 1357252"/>
              <a:gd name="connsiteX0" fmla="*/ 275383 w 1628097"/>
              <a:gd name="connsiteY0" fmla="*/ 821501 h 1166752"/>
              <a:gd name="connsiteX1" fmla="*/ 84965 w 1628097"/>
              <a:gd name="connsiteY1" fmla="*/ 0 h 1166752"/>
              <a:gd name="connsiteX2" fmla="*/ 1628097 w 1628097"/>
              <a:gd name="connsiteY2" fmla="*/ 821501 h 1166752"/>
              <a:gd name="connsiteX3" fmla="*/ 904115 w 1628097"/>
              <a:gd name="connsiteY3" fmla="*/ 1166752 h 1166752"/>
              <a:gd name="connsiteX4" fmla="*/ 275383 w 1628097"/>
              <a:gd name="connsiteY4" fmla="*/ 821501 h 1166752"/>
              <a:gd name="connsiteX0" fmla="*/ 22342 w 1375056"/>
              <a:gd name="connsiteY0" fmla="*/ 1498706 h 1843957"/>
              <a:gd name="connsiteX1" fmla="*/ 259714 w 1375056"/>
              <a:gd name="connsiteY1" fmla="*/ 0 h 1843957"/>
              <a:gd name="connsiteX2" fmla="*/ 1375056 w 1375056"/>
              <a:gd name="connsiteY2" fmla="*/ 1498706 h 1843957"/>
              <a:gd name="connsiteX3" fmla="*/ 651074 w 1375056"/>
              <a:gd name="connsiteY3" fmla="*/ 1843957 h 1843957"/>
              <a:gd name="connsiteX4" fmla="*/ 22342 w 1375056"/>
              <a:gd name="connsiteY4" fmla="*/ 1498706 h 1843957"/>
              <a:gd name="connsiteX0" fmla="*/ 8063 w 1680557"/>
              <a:gd name="connsiteY0" fmla="*/ 1385896 h 1847096"/>
              <a:gd name="connsiteX1" fmla="*/ 565215 w 1680557"/>
              <a:gd name="connsiteY1" fmla="*/ 239 h 1847096"/>
              <a:gd name="connsiteX2" fmla="*/ 1680557 w 1680557"/>
              <a:gd name="connsiteY2" fmla="*/ 1498945 h 1847096"/>
              <a:gd name="connsiteX3" fmla="*/ 956575 w 1680557"/>
              <a:gd name="connsiteY3" fmla="*/ 1844196 h 1847096"/>
              <a:gd name="connsiteX4" fmla="*/ 8063 w 1680557"/>
              <a:gd name="connsiteY4" fmla="*/ 1385896 h 1847096"/>
              <a:gd name="connsiteX0" fmla="*/ 1691 w 1674185"/>
              <a:gd name="connsiteY0" fmla="*/ 1385876 h 1583231"/>
              <a:gd name="connsiteX1" fmla="*/ 558843 w 1674185"/>
              <a:gd name="connsiteY1" fmla="*/ 219 h 1583231"/>
              <a:gd name="connsiteX2" fmla="*/ 1674185 w 1674185"/>
              <a:gd name="connsiteY2" fmla="*/ 1498925 h 1583231"/>
              <a:gd name="connsiteX3" fmla="*/ 721917 w 1674185"/>
              <a:gd name="connsiteY3" fmla="*/ 1199453 h 1583231"/>
              <a:gd name="connsiteX4" fmla="*/ 1691 w 1674185"/>
              <a:gd name="connsiteY4" fmla="*/ 1385876 h 1583231"/>
              <a:gd name="connsiteX0" fmla="*/ 3526 w 1466860"/>
              <a:gd name="connsiteY0" fmla="*/ 1254176 h 1586370"/>
              <a:gd name="connsiteX1" fmla="*/ 351518 w 1466860"/>
              <a:gd name="connsiteY1" fmla="*/ 1119 h 1586370"/>
              <a:gd name="connsiteX2" fmla="*/ 1466860 w 1466860"/>
              <a:gd name="connsiteY2" fmla="*/ 1499825 h 1586370"/>
              <a:gd name="connsiteX3" fmla="*/ 514592 w 1466860"/>
              <a:gd name="connsiteY3" fmla="*/ 1200353 h 1586370"/>
              <a:gd name="connsiteX4" fmla="*/ 3526 w 1466860"/>
              <a:gd name="connsiteY4" fmla="*/ 1254176 h 1586370"/>
              <a:gd name="connsiteX0" fmla="*/ 224429 w 1687763"/>
              <a:gd name="connsiteY0" fmla="*/ 1254347 h 1586541"/>
              <a:gd name="connsiteX1" fmla="*/ 572421 w 1687763"/>
              <a:gd name="connsiteY1" fmla="*/ 1290 h 1586541"/>
              <a:gd name="connsiteX2" fmla="*/ 1687763 w 1687763"/>
              <a:gd name="connsiteY2" fmla="*/ 1499996 h 1586541"/>
              <a:gd name="connsiteX3" fmla="*/ 735495 w 1687763"/>
              <a:gd name="connsiteY3" fmla="*/ 1200524 h 1586541"/>
              <a:gd name="connsiteX4" fmla="*/ 224429 w 1687763"/>
              <a:gd name="connsiteY4" fmla="*/ 1254347 h 1586541"/>
              <a:gd name="connsiteX0" fmla="*/ 20534 w 1483868"/>
              <a:gd name="connsiteY0" fmla="*/ 1254209 h 1614247"/>
              <a:gd name="connsiteX1" fmla="*/ 368526 w 1483868"/>
              <a:gd name="connsiteY1" fmla="*/ 1152 h 1614247"/>
              <a:gd name="connsiteX2" fmla="*/ 1483868 w 1483868"/>
              <a:gd name="connsiteY2" fmla="*/ 1499858 h 1614247"/>
              <a:gd name="connsiteX3" fmla="*/ 876092 w 1483868"/>
              <a:gd name="connsiteY3" fmla="*/ 1387991 h 1614247"/>
              <a:gd name="connsiteX4" fmla="*/ 20534 w 1483868"/>
              <a:gd name="connsiteY4" fmla="*/ 1254209 h 1614247"/>
              <a:gd name="connsiteX0" fmla="*/ 19318 w 1370875"/>
              <a:gd name="connsiteY0" fmla="*/ 1253869 h 1420350"/>
              <a:gd name="connsiteX1" fmla="*/ 367310 w 1370875"/>
              <a:gd name="connsiteY1" fmla="*/ 812 h 1420350"/>
              <a:gd name="connsiteX2" fmla="*/ 1370875 w 1370875"/>
              <a:gd name="connsiteY2" fmla="*/ 1074155 h 1420350"/>
              <a:gd name="connsiteX3" fmla="*/ 874876 w 1370875"/>
              <a:gd name="connsiteY3" fmla="*/ 1387651 h 1420350"/>
              <a:gd name="connsiteX4" fmla="*/ 19318 w 1370875"/>
              <a:gd name="connsiteY4" fmla="*/ 1253869 h 142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875" h="1420350">
                <a:moveTo>
                  <a:pt x="19318" y="1253869"/>
                </a:moveTo>
                <a:cubicBezTo>
                  <a:pt x="-65276" y="1022729"/>
                  <a:pt x="142051" y="30764"/>
                  <a:pt x="367310" y="812"/>
                </a:cubicBezTo>
                <a:cubicBezTo>
                  <a:pt x="592569" y="-29140"/>
                  <a:pt x="1370875" y="778268"/>
                  <a:pt x="1370875" y="1074155"/>
                </a:cubicBezTo>
                <a:cubicBezTo>
                  <a:pt x="1370875" y="1370042"/>
                  <a:pt x="1100135" y="1357699"/>
                  <a:pt x="874876" y="1387651"/>
                </a:cubicBezTo>
                <a:cubicBezTo>
                  <a:pt x="649617" y="1417603"/>
                  <a:pt x="103912" y="1485009"/>
                  <a:pt x="19318" y="1253869"/>
                </a:cubicBezTo>
                <a:close/>
              </a:path>
            </a:pathLst>
          </a:custGeom>
          <a:solidFill>
            <a:srgbClr val="84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5">
            <a:extLst>
              <a:ext uri="{FF2B5EF4-FFF2-40B4-BE49-F238E27FC236}">
                <a16:creationId xmlns="" xmlns:a16="http://schemas.microsoft.com/office/drawing/2014/main" id="{F4DC3D42-0A9B-AC43-B79E-526E150395A7}"/>
              </a:ext>
            </a:extLst>
          </p:cNvPr>
          <p:cNvSpPr/>
          <p:nvPr/>
        </p:nvSpPr>
        <p:spPr>
          <a:xfrm rot="18054622">
            <a:off x="-490394" y="5997862"/>
            <a:ext cx="1624869" cy="1785798"/>
          </a:xfrm>
          <a:custGeom>
            <a:avLst/>
            <a:gdLst>
              <a:gd name="connsiteX0" fmla="*/ 0 w 1638464"/>
              <a:gd name="connsiteY0" fmla="*/ 535751 h 1071501"/>
              <a:gd name="connsiteX1" fmla="*/ 819232 w 1638464"/>
              <a:gd name="connsiteY1" fmla="*/ 0 h 1071501"/>
              <a:gd name="connsiteX2" fmla="*/ 1638464 w 1638464"/>
              <a:gd name="connsiteY2" fmla="*/ 535751 h 1071501"/>
              <a:gd name="connsiteX3" fmla="*/ 819232 w 1638464"/>
              <a:gd name="connsiteY3" fmla="*/ 1071502 h 1071501"/>
              <a:gd name="connsiteX4" fmla="*/ 0 w 1638464"/>
              <a:gd name="connsiteY4" fmla="*/ 535751 h 1071501"/>
              <a:gd name="connsiteX0" fmla="*/ 234936 w 1873400"/>
              <a:gd name="connsiteY0" fmla="*/ 111097 h 646848"/>
              <a:gd name="connsiteX1" fmla="*/ 235018 w 1873400"/>
              <a:gd name="connsiteY1" fmla="*/ 203996 h 646848"/>
              <a:gd name="connsiteX2" fmla="*/ 1873400 w 1873400"/>
              <a:gd name="connsiteY2" fmla="*/ 111097 h 646848"/>
              <a:gd name="connsiteX3" fmla="*/ 1054168 w 1873400"/>
              <a:gd name="connsiteY3" fmla="*/ 646848 h 646848"/>
              <a:gd name="connsiteX4" fmla="*/ 234936 w 1873400"/>
              <a:gd name="connsiteY4" fmla="*/ 111097 h 646848"/>
              <a:gd name="connsiteX0" fmla="*/ 170338 w 1808802"/>
              <a:gd name="connsiteY0" fmla="*/ 821501 h 1357252"/>
              <a:gd name="connsiteX1" fmla="*/ 265670 w 1808802"/>
              <a:gd name="connsiteY1" fmla="*/ 0 h 1357252"/>
              <a:gd name="connsiteX2" fmla="*/ 1808802 w 1808802"/>
              <a:gd name="connsiteY2" fmla="*/ 821501 h 1357252"/>
              <a:gd name="connsiteX3" fmla="*/ 989570 w 1808802"/>
              <a:gd name="connsiteY3" fmla="*/ 1357252 h 1357252"/>
              <a:gd name="connsiteX4" fmla="*/ 170338 w 1808802"/>
              <a:gd name="connsiteY4" fmla="*/ 821501 h 1357252"/>
              <a:gd name="connsiteX0" fmla="*/ 272905 w 1625619"/>
              <a:gd name="connsiteY0" fmla="*/ 821501 h 1357252"/>
              <a:gd name="connsiteX1" fmla="*/ 82487 w 1625619"/>
              <a:gd name="connsiteY1" fmla="*/ 0 h 1357252"/>
              <a:gd name="connsiteX2" fmla="*/ 1625619 w 1625619"/>
              <a:gd name="connsiteY2" fmla="*/ 821501 h 1357252"/>
              <a:gd name="connsiteX3" fmla="*/ 806387 w 1625619"/>
              <a:gd name="connsiteY3" fmla="*/ 1357252 h 1357252"/>
              <a:gd name="connsiteX4" fmla="*/ 272905 w 1625619"/>
              <a:gd name="connsiteY4" fmla="*/ 821501 h 1357252"/>
              <a:gd name="connsiteX0" fmla="*/ 455068 w 1807782"/>
              <a:gd name="connsiteY0" fmla="*/ 821501 h 1357252"/>
              <a:gd name="connsiteX1" fmla="*/ 264650 w 1807782"/>
              <a:gd name="connsiteY1" fmla="*/ 0 h 1357252"/>
              <a:gd name="connsiteX2" fmla="*/ 1807782 w 1807782"/>
              <a:gd name="connsiteY2" fmla="*/ 821501 h 1357252"/>
              <a:gd name="connsiteX3" fmla="*/ 988550 w 1807782"/>
              <a:gd name="connsiteY3" fmla="*/ 1357252 h 1357252"/>
              <a:gd name="connsiteX4" fmla="*/ 455068 w 1807782"/>
              <a:gd name="connsiteY4" fmla="*/ 821501 h 1357252"/>
              <a:gd name="connsiteX0" fmla="*/ 275383 w 1628097"/>
              <a:gd name="connsiteY0" fmla="*/ 821501 h 1166752"/>
              <a:gd name="connsiteX1" fmla="*/ 84965 w 1628097"/>
              <a:gd name="connsiteY1" fmla="*/ 0 h 1166752"/>
              <a:gd name="connsiteX2" fmla="*/ 1628097 w 1628097"/>
              <a:gd name="connsiteY2" fmla="*/ 821501 h 1166752"/>
              <a:gd name="connsiteX3" fmla="*/ 904115 w 1628097"/>
              <a:gd name="connsiteY3" fmla="*/ 1166752 h 1166752"/>
              <a:gd name="connsiteX4" fmla="*/ 275383 w 1628097"/>
              <a:gd name="connsiteY4" fmla="*/ 821501 h 1166752"/>
              <a:gd name="connsiteX0" fmla="*/ 22342 w 1375056"/>
              <a:gd name="connsiteY0" fmla="*/ 1498706 h 1843957"/>
              <a:gd name="connsiteX1" fmla="*/ 259714 w 1375056"/>
              <a:gd name="connsiteY1" fmla="*/ 0 h 1843957"/>
              <a:gd name="connsiteX2" fmla="*/ 1375056 w 1375056"/>
              <a:gd name="connsiteY2" fmla="*/ 1498706 h 1843957"/>
              <a:gd name="connsiteX3" fmla="*/ 651074 w 1375056"/>
              <a:gd name="connsiteY3" fmla="*/ 1843957 h 1843957"/>
              <a:gd name="connsiteX4" fmla="*/ 22342 w 1375056"/>
              <a:gd name="connsiteY4" fmla="*/ 1498706 h 1843957"/>
              <a:gd name="connsiteX0" fmla="*/ 8063 w 1680557"/>
              <a:gd name="connsiteY0" fmla="*/ 1385896 h 1847096"/>
              <a:gd name="connsiteX1" fmla="*/ 565215 w 1680557"/>
              <a:gd name="connsiteY1" fmla="*/ 239 h 1847096"/>
              <a:gd name="connsiteX2" fmla="*/ 1680557 w 1680557"/>
              <a:gd name="connsiteY2" fmla="*/ 1498945 h 1847096"/>
              <a:gd name="connsiteX3" fmla="*/ 956575 w 1680557"/>
              <a:gd name="connsiteY3" fmla="*/ 1844196 h 1847096"/>
              <a:gd name="connsiteX4" fmla="*/ 8063 w 1680557"/>
              <a:gd name="connsiteY4" fmla="*/ 1385896 h 1847096"/>
              <a:gd name="connsiteX0" fmla="*/ 1691 w 1674185"/>
              <a:gd name="connsiteY0" fmla="*/ 1385876 h 1583231"/>
              <a:gd name="connsiteX1" fmla="*/ 558843 w 1674185"/>
              <a:gd name="connsiteY1" fmla="*/ 219 h 1583231"/>
              <a:gd name="connsiteX2" fmla="*/ 1674185 w 1674185"/>
              <a:gd name="connsiteY2" fmla="*/ 1498925 h 1583231"/>
              <a:gd name="connsiteX3" fmla="*/ 721917 w 1674185"/>
              <a:gd name="connsiteY3" fmla="*/ 1199453 h 1583231"/>
              <a:gd name="connsiteX4" fmla="*/ 1691 w 1674185"/>
              <a:gd name="connsiteY4" fmla="*/ 1385876 h 1583231"/>
              <a:gd name="connsiteX0" fmla="*/ 3526 w 1466860"/>
              <a:gd name="connsiteY0" fmla="*/ 1254176 h 1586370"/>
              <a:gd name="connsiteX1" fmla="*/ 351518 w 1466860"/>
              <a:gd name="connsiteY1" fmla="*/ 1119 h 1586370"/>
              <a:gd name="connsiteX2" fmla="*/ 1466860 w 1466860"/>
              <a:gd name="connsiteY2" fmla="*/ 1499825 h 1586370"/>
              <a:gd name="connsiteX3" fmla="*/ 514592 w 1466860"/>
              <a:gd name="connsiteY3" fmla="*/ 1200353 h 1586370"/>
              <a:gd name="connsiteX4" fmla="*/ 3526 w 1466860"/>
              <a:gd name="connsiteY4" fmla="*/ 1254176 h 1586370"/>
              <a:gd name="connsiteX0" fmla="*/ 224429 w 1687763"/>
              <a:gd name="connsiteY0" fmla="*/ 1254347 h 1586541"/>
              <a:gd name="connsiteX1" fmla="*/ 572421 w 1687763"/>
              <a:gd name="connsiteY1" fmla="*/ 1290 h 1586541"/>
              <a:gd name="connsiteX2" fmla="*/ 1687763 w 1687763"/>
              <a:gd name="connsiteY2" fmla="*/ 1499996 h 1586541"/>
              <a:gd name="connsiteX3" fmla="*/ 735495 w 1687763"/>
              <a:gd name="connsiteY3" fmla="*/ 1200524 h 1586541"/>
              <a:gd name="connsiteX4" fmla="*/ 224429 w 1687763"/>
              <a:gd name="connsiteY4" fmla="*/ 1254347 h 1586541"/>
              <a:gd name="connsiteX0" fmla="*/ 20534 w 1483868"/>
              <a:gd name="connsiteY0" fmla="*/ 1254209 h 1614247"/>
              <a:gd name="connsiteX1" fmla="*/ 368526 w 1483868"/>
              <a:gd name="connsiteY1" fmla="*/ 1152 h 1614247"/>
              <a:gd name="connsiteX2" fmla="*/ 1483868 w 1483868"/>
              <a:gd name="connsiteY2" fmla="*/ 1499858 h 1614247"/>
              <a:gd name="connsiteX3" fmla="*/ 876092 w 1483868"/>
              <a:gd name="connsiteY3" fmla="*/ 1387991 h 1614247"/>
              <a:gd name="connsiteX4" fmla="*/ 20534 w 1483868"/>
              <a:gd name="connsiteY4" fmla="*/ 1254209 h 1614247"/>
              <a:gd name="connsiteX0" fmla="*/ 19318 w 1370875"/>
              <a:gd name="connsiteY0" fmla="*/ 1253869 h 1420350"/>
              <a:gd name="connsiteX1" fmla="*/ 367310 w 1370875"/>
              <a:gd name="connsiteY1" fmla="*/ 812 h 1420350"/>
              <a:gd name="connsiteX2" fmla="*/ 1370875 w 1370875"/>
              <a:gd name="connsiteY2" fmla="*/ 1074155 h 1420350"/>
              <a:gd name="connsiteX3" fmla="*/ 874876 w 1370875"/>
              <a:gd name="connsiteY3" fmla="*/ 1387651 h 1420350"/>
              <a:gd name="connsiteX4" fmla="*/ 19318 w 1370875"/>
              <a:gd name="connsiteY4" fmla="*/ 1253869 h 1420350"/>
              <a:gd name="connsiteX0" fmla="*/ 4387 w 1390549"/>
              <a:gd name="connsiteY0" fmla="*/ 993945 h 1148176"/>
              <a:gd name="connsiteX1" fmla="*/ 1255717 w 1390549"/>
              <a:gd name="connsiteY1" fmla="*/ 1181 h 1148176"/>
              <a:gd name="connsiteX2" fmla="*/ 1355944 w 1390549"/>
              <a:gd name="connsiteY2" fmla="*/ 814231 h 1148176"/>
              <a:gd name="connsiteX3" fmla="*/ 859945 w 1390549"/>
              <a:gd name="connsiteY3" fmla="*/ 1127727 h 1148176"/>
              <a:gd name="connsiteX4" fmla="*/ 4387 w 1390549"/>
              <a:gd name="connsiteY4" fmla="*/ 993945 h 1148176"/>
              <a:gd name="connsiteX0" fmla="*/ 4011 w 1479280"/>
              <a:gd name="connsiteY0" fmla="*/ 395067 h 1161911"/>
              <a:gd name="connsiteX1" fmla="*/ 1338914 w 1479280"/>
              <a:gd name="connsiteY1" fmla="*/ 11918 h 1161911"/>
              <a:gd name="connsiteX2" fmla="*/ 1439141 w 1479280"/>
              <a:gd name="connsiteY2" fmla="*/ 824968 h 1161911"/>
              <a:gd name="connsiteX3" fmla="*/ 943142 w 1479280"/>
              <a:gd name="connsiteY3" fmla="*/ 1138464 h 1161911"/>
              <a:gd name="connsiteX4" fmla="*/ 4011 w 1479280"/>
              <a:gd name="connsiteY4" fmla="*/ 395067 h 1161911"/>
              <a:gd name="connsiteX0" fmla="*/ 3600 w 1360552"/>
              <a:gd name="connsiteY0" fmla="*/ 383632 h 1127291"/>
              <a:gd name="connsiteX1" fmla="*/ 1338503 w 1360552"/>
              <a:gd name="connsiteY1" fmla="*/ 483 h 1127291"/>
              <a:gd name="connsiteX2" fmla="*/ 870341 w 1360552"/>
              <a:gd name="connsiteY2" fmla="*/ 454482 h 1127291"/>
              <a:gd name="connsiteX3" fmla="*/ 942731 w 1360552"/>
              <a:gd name="connsiteY3" fmla="*/ 1127029 h 1127291"/>
              <a:gd name="connsiteX4" fmla="*/ 3600 w 1360552"/>
              <a:gd name="connsiteY4" fmla="*/ 383632 h 1127291"/>
              <a:gd name="connsiteX0" fmla="*/ 593 w 1127482"/>
              <a:gd name="connsiteY0" fmla="*/ 495491 h 1239150"/>
              <a:gd name="connsiteX1" fmla="*/ 1094106 w 1127482"/>
              <a:gd name="connsiteY1" fmla="*/ 337 h 1239150"/>
              <a:gd name="connsiteX2" fmla="*/ 867334 w 1127482"/>
              <a:gd name="connsiteY2" fmla="*/ 566341 h 1239150"/>
              <a:gd name="connsiteX3" fmla="*/ 939724 w 1127482"/>
              <a:gd name="connsiteY3" fmla="*/ 1238888 h 1239150"/>
              <a:gd name="connsiteX4" fmla="*/ 593 w 1127482"/>
              <a:gd name="connsiteY4" fmla="*/ 495491 h 123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482" h="1239150">
                <a:moveTo>
                  <a:pt x="593" y="495491"/>
                </a:moveTo>
                <a:cubicBezTo>
                  <a:pt x="26323" y="289066"/>
                  <a:pt x="949649" y="-11471"/>
                  <a:pt x="1094106" y="337"/>
                </a:cubicBezTo>
                <a:cubicBezTo>
                  <a:pt x="1238563" y="12145"/>
                  <a:pt x="867334" y="270454"/>
                  <a:pt x="867334" y="566341"/>
                </a:cubicBezTo>
                <a:cubicBezTo>
                  <a:pt x="867334" y="862228"/>
                  <a:pt x="1084181" y="1250696"/>
                  <a:pt x="939724" y="1238888"/>
                </a:cubicBezTo>
                <a:cubicBezTo>
                  <a:pt x="795267" y="1227080"/>
                  <a:pt x="-25137" y="701916"/>
                  <a:pt x="593" y="495491"/>
                </a:cubicBezTo>
                <a:close/>
              </a:path>
            </a:pathLst>
          </a:custGeom>
          <a:solidFill>
            <a:srgbClr val="FFB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56">
            <a:extLst>
              <a:ext uri="{FF2B5EF4-FFF2-40B4-BE49-F238E27FC236}">
                <a16:creationId xmlns="" xmlns:a16="http://schemas.microsoft.com/office/drawing/2014/main" id="{9A74D949-E2EC-4D17-9379-6678A1FDB675}"/>
              </a:ext>
            </a:extLst>
          </p:cNvPr>
          <p:cNvGrpSpPr/>
          <p:nvPr/>
        </p:nvGrpSpPr>
        <p:grpSpPr>
          <a:xfrm>
            <a:off x="5277370" y="850616"/>
            <a:ext cx="6470678" cy="1369134"/>
            <a:chOff x="7978587" y="2490443"/>
            <a:chExt cx="9706017" cy="2053701"/>
          </a:xfrm>
        </p:grpSpPr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F219A13F-C88B-40D0-A21D-1F92AD624355}"/>
                </a:ext>
              </a:extLst>
            </p:cNvPr>
            <p:cNvSpPr/>
            <p:nvPr/>
          </p:nvSpPr>
          <p:spPr>
            <a:xfrm>
              <a:off x="9648953" y="3636143"/>
              <a:ext cx="3945762" cy="908001"/>
            </a:xfrm>
            <a:custGeom>
              <a:avLst/>
              <a:gdLst/>
              <a:ahLst/>
              <a:cxnLst/>
              <a:rect l="l" t="t" r="r" b="b"/>
              <a:pathLst>
                <a:path w="3945762" h="908001">
                  <a:moveTo>
                    <a:pt x="0" y="0"/>
                  </a:moveTo>
                  <a:lnTo>
                    <a:pt x="3945763" y="0"/>
                  </a:lnTo>
                  <a:lnTo>
                    <a:pt x="3945763" y="908001"/>
                  </a:lnTo>
                  <a:lnTo>
                    <a:pt x="0" y="90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148239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43" name="Group 58">
              <a:extLst>
                <a:ext uri="{FF2B5EF4-FFF2-40B4-BE49-F238E27FC236}">
                  <a16:creationId xmlns="" xmlns:a16="http://schemas.microsoft.com/office/drawing/2014/main" id="{47867476-B24F-4E3B-8A77-E1D0EB94E296}"/>
                </a:ext>
              </a:extLst>
            </p:cNvPr>
            <p:cNvGrpSpPr/>
            <p:nvPr/>
          </p:nvGrpSpPr>
          <p:grpSpPr>
            <a:xfrm>
              <a:off x="7978587" y="2490443"/>
              <a:ext cx="9706017" cy="1866648"/>
              <a:chOff x="7978587" y="2490443"/>
              <a:chExt cx="9706017" cy="1866648"/>
            </a:xfrm>
          </p:grpSpPr>
          <p:grpSp>
            <p:nvGrpSpPr>
              <p:cNvPr id="45" name="Group 3">
                <a:extLst>
                  <a:ext uri="{FF2B5EF4-FFF2-40B4-BE49-F238E27FC236}">
                    <a16:creationId xmlns="" xmlns:a16="http://schemas.microsoft.com/office/drawing/2014/main" id="{A461C698-06F6-4054-A0FE-45FB3D62465A}"/>
                  </a:ext>
                </a:extLst>
              </p:cNvPr>
              <p:cNvGrpSpPr/>
              <p:nvPr/>
            </p:nvGrpSpPr>
            <p:grpSpPr>
              <a:xfrm rot="-5400000">
                <a:off x="8453128" y="2165746"/>
                <a:ext cx="1716804" cy="2665885"/>
                <a:chOff x="0" y="0"/>
                <a:chExt cx="660400" cy="1025481"/>
              </a:xfrm>
            </p:grpSpPr>
            <p:sp>
              <p:nvSpPr>
                <p:cNvPr id="51" name="Freeform 4">
                  <a:extLst>
                    <a:ext uri="{FF2B5EF4-FFF2-40B4-BE49-F238E27FC236}">
                      <a16:creationId xmlns="" xmlns:a16="http://schemas.microsoft.com/office/drawing/2014/main" id="{CE80A0DD-7CAB-4C11-817E-7A8DC1D264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6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008080">
                    <a:alpha val="49804"/>
                  </a:srgbClr>
                </a:solidFill>
              </p:spPr>
            </p:sp>
            <p:sp>
              <p:nvSpPr>
                <p:cNvPr id="52" name="TextBox 5">
                  <a:extLst>
                    <a:ext uri="{FF2B5EF4-FFF2-40B4-BE49-F238E27FC236}">
                      <a16:creationId xmlns="" xmlns:a16="http://schemas.microsoft.com/office/drawing/2014/main" id="{98EE7B93-72C9-4AA7-BB40-5D97B6900BB9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14">
                <a:extLst>
                  <a:ext uri="{FF2B5EF4-FFF2-40B4-BE49-F238E27FC236}">
                    <a16:creationId xmlns="" xmlns:a16="http://schemas.microsoft.com/office/drawing/2014/main" id="{BB0A4C19-CD94-41FE-B205-6D44D60EAF9F}"/>
                  </a:ext>
                </a:extLst>
              </p:cNvPr>
              <p:cNvGrpSpPr/>
              <p:nvPr/>
            </p:nvGrpSpPr>
            <p:grpSpPr>
              <a:xfrm>
                <a:off x="9604724" y="2490443"/>
                <a:ext cx="8079880" cy="1684242"/>
                <a:chOff x="0" y="-47625"/>
                <a:chExt cx="864437" cy="180191"/>
              </a:xfrm>
            </p:grpSpPr>
            <p:sp>
              <p:nvSpPr>
                <p:cNvPr id="49" name="Freeform 15">
                  <a:extLst>
                    <a:ext uri="{FF2B5EF4-FFF2-40B4-BE49-F238E27FC236}">
                      <a16:creationId xmlns="" xmlns:a16="http://schemas.microsoft.com/office/drawing/2014/main" id="{1A856EE4-9E0F-4F1F-9AD3-758AE3ABA5A1}"/>
                    </a:ext>
                  </a:extLst>
                </p:cNvPr>
                <p:cNvSpPr/>
                <p:nvPr/>
              </p:nvSpPr>
              <p:spPr>
                <a:xfrm>
                  <a:off x="0" y="12079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008080"/>
                </a:solidFill>
              </p:spPr>
            </p:sp>
            <p:sp>
              <p:nvSpPr>
                <p:cNvPr id="50" name="TextBox 16">
                  <a:extLst>
                    <a:ext uri="{FF2B5EF4-FFF2-40B4-BE49-F238E27FC236}">
                      <a16:creationId xmlns="" xmlns:a16="http://schemas.microsoft.com/office/drawing/2014/main" id="{FF826549-C549-4A75-B2E1-A76D72152B7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Freeform 28">
                <a:extLst>
                  <a:ext uri="{FF2B5EF4-FFF2-40B4-BE49-F238E27FC236}">
                    <a16:creationId xmlns="" xmlns:a16="http://schemas.microsoft.com/office/drawing/2014/main" id="{82F2D677-73B3-44F0-A211-433A596F479C}"/>
                  </a:ext>
                </a:extLst>
              </p:cNvPr>
              <p:cNvSpPr/>
              <p:nvPr/>
            </p:nvSpPr>
            <p:spPr>
              <a:xfrm>
                <a:off x="8544652" y="3161100"/>
                <a:ext cx="772044" cy="853087"/>
              </a:xfrm>
              <a:custGeom>
                <a:avLst/>
                <a:gdLst/>
                <a:ahLst/>
                <a:cxnLst/>
                <a:rect l="l" t="t" r="r" b="b"/>
                <a:pathLst>
                  <a:path w="908659" h="1004043">
                    <a:moveTo>
                      <a:pt x="0" y="0"/>
                    </a:moveTo>
                    <a:lnTo>
                      <a:pt x="908659" y="0"/>
                    </a:lnTo>
                    <a:lnTo>
                      <a:pt x="908659" y="1004043"/>
                    </a:lnTo>
                    <a:lnTo>
                      <a:pt x="0" y="10040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8" name="TextBox 33">
                <a:extLst>
                  <a:ext uri="{FF2B5EF4-FFF2-40B4-BE49-F238E27FC236}">
                    <a16:creationId xmlns="" xmlns:a16="http://schemas.microsoft.com/office/drawing/2014/main" id="{32537E05-3F23-4D08-B2D7-AFCDF1F6C148}"/>
                  </a:ext>
                </a:extLst>
              </p:cNvPr>
              <p:cNvSpPr txBox="1"/>
              <p:nvPr/>
            </p:nvSpPr>
            <p:spPr>
              <a:xfrm>
                <a:off x="10566231" y="3053393"/>
                <a:ext cx="5999046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Ghi rõ nội dung, chủ đề của tranh.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67">
            <a:extLst>
              <a:ext uri="{FF2B5EF4-FFF2-40B4-BE49-F238E27FC236}">
                <a16:creationId xmlns="" xmlns:a16="http://schemas.microsoft.com/office/drawing/2014/main" id="{E5E48401-9CFE-4B44-838B-0826D42D73A9}"/>
              </a:ext>
            </a:extLst>
          </p:cNvPr>
          <p:cNvGrpSpPr/>
          <p:nvPr/>
        </p:nvGrpSpPr>
        <p:grpSpPr>
          <a:xfrm>
            <a:off x="5277370" y="3143005"/>
            <a:ext cx="6506665" cy="1466811"/>
            <a:chOff x="7978587" y="6510267"/>
            <a:chExt cx="9759997" cy="2200217"/>
          </a:xfrm>
        </p:grpSpPr>
        <p:grpSp>
          <p:nvGrpSpPr>
            <p:cNvPr id="54" name="Group 6">
              <a:extLst>
                <a:ext uri="{FF2B5EF4-FFF2-40B4-BE49-F238E27FC236}">
                  <a16:creationId xmlns="" xmlns:a16="http://schemas.microsoft.com/office/drawing/2014/main" id="{94563180-6D59-4DA0-B9D7-06458B34EF96}"/>
                </a:ext>
              </a:extLst>
            </p:cNvPr>
            <p:cNvGrpSpPr/>
            <p:nvPr/>
          </p:nvGrpSpPr>
          <p:grpSpPr>
            <a:xfrm rot="-5400000">
              <a:off x="8453128" y="6185570"/>
              <a:ext cx="1716804" cy="2665885"/>
              <a:chOff x="0" y="0"/>
              <a:chExt cx="660400" cy="1025481"/>
            </a:xfrm>
          </p:grpSpPr>
          <p:sp>
            <p:nvSpPr>
              <p:cNvPr id="61" name="Freeform 7">
                <a:extLst>
                  <a:ext uri="{FF2B5EF4-FFF2-40B4-BE49-F238E27FC236}">
                    <a16:creationId xmlns="" xmlns:a16="http://schemas.microsoft.com/office/drawing/2014/main" id="{2E608D6A-3D9A-4619-A0FA-6E6E9D3904A6}"/>
                  </a:ext>
                </a:extLst>
              </p:cNvPr>
              <p:cNvSpPr/>
              <p:nvPr/>
            </p:nvSpPr>
            <p:spPr>
              <a:xfrm>
                <a:off x="0" y="0"/>
                <a:ext cx="580668" cy="1025481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1025481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3226"/>
                    </a:cubicBezTo>
                    <a:lnTo>
                      <a:pt x="660400" y="1025481"/>
                    </a:lnTo>
                    <a:lnTo>
                      <a:pt x="0" y="1025481"/>
                    </a:lnTo>
                    <a:lnTo>
                      <a:pt x="0" y="33374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C7300">
                  <a:alpha val="49804"/>
                </a:srgbClr>
              </a:solidFill>
            </p:spPr>
          </p:sp>
          <p:sp>
            <p:nvSpPr>
              <p:cNvPr id="62" name="TextBox 8">
                <a:extLst>
                  <a:ext uri="{FF2B5EF4-FFF2-40B4-BE49-F238E27FC236}">
                    <a16:creationId xmlns="" xmlns:a16="http://schemas.microsoft.com/office/drawing/2014/main" id="{0E42F162-8BA7-4917-AC59-8251E12CDC5A}"/>
                  </a:ext>
                </a:extLst>
              </p:cNvPr>
              <p:cNvSpPr txBox="1"/>
              <p:nvPr/>
            </p:nvSpPr>
            <p:spPr>
              <a:xfrm>
                <a:off x="0" y="79375"/>
                <a:ext cx="660400" cy="9461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Freeform 17">
              <a:extLst>
                <a:ext uri="{FF2B5EF4-FFF2-40B4-BE49-F238E27FC236}">
                  <a16:creationId xmlns="" xmlns:a16="http://schemas.microsoft.com/office/drawing/2014/main" id="{2D1973ED-D930-492F-AF86-3677D1A65584}"/>
                </a:ext>
              </a:extLst>
            </p:cNvPr>
            <p:cNvSpPr/>
            <p:nvPr/>
          </p:nvSpPr>
          <p:spPr>
            <a:xfrm>
              <a:off x="9604724" y="7727134"/>
              <a:ext cx="3989627" cy="983350"/>
            </a:xfrm>
            <a:custGeom>
              <a:avLst/>
              <a:gdLst/>
              <a:ahLst/>
              <a:cxnLst/>
              <a:rect l="l" t="t" r="r" b="b"/>
              <a:pathLst>
                <a:path w="3989627" h="983350">
                  <a:moveTo>
                    <a:pt x="0" y="0"/>
                  </a:moveTo>
                  <a:lnTo>
                    <a:pt x="3989626" y="0"/>
                  </a:lnTo>
                  <a:lnTo>
                    <a:pt x="3989626" y="983350"/>
                  </a:lnTo>
                  <a:lnTo>
                    <a:pt x="0" y="983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131766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56" name="Group 18">
              <a:extLst>
                <a:ext uri="{FF2B5EF4-FFF2-40B4-BE49-F238E27FC236}">
                  <a16:creationId xmlns="" xmlns:a16="http://schemas.microsoft.com/office/drawing/2014/main" id="{BD10C8B0-0A02-4872-9211-9EF37A3943C2}"/>
                </a:ext>
              </a:extLst>
            </p:cNvPr>
            <p:cNvGrpSpPr/>
            <p:nvPr/>
          </p:nvGrpSpPr>
          <p:grpSpPr>
            <a:xfrm>
              <a:off x="9604724" y="6510267"/>
              <a:ext cx="8124110" cy="1683130"/>
              <a:chOff x="0" y="-47625"/>
              <a:chExt cx="869169" cy="180072"/>
            </a:xfrm>
          </p:grpSpPr>
          <p:sp>
            <p:nvSpPr>
              <p:cNvPr id="59" name="Freeform 19">
                <a:extLst>
                  <a:ext uri="{FF2B5EF4-FFF2-40B4-BE49-F238E27FC236}">
                    <a16:creationId xmlns="" xmlns:a16="http://schemas.microsoft.com/office/drawing/2014/main" id="{3E3D34CD-BEF1-4696-B2ED-1E252248EBA4}"/>
                  </a:ext>
                </a:extLst>
              </p:cNvPr>
              <p:cNvSpPr/>
              <p:nvPr/>
            </p:nvSpPr>
            <p:spPr>
              <a:xfrm>
                <a:off x="4732" y="11960"/>
                <a:ext cx="864437" cy="120487"/>
              </a:xfrm>
              <a:custGeom>
                <a:avLst/>
                <a:gdLst/>
                <a:ahLst/>
                <a:cxnLst/>
                <a:rect l="l" t="t" r="r" b="b"/>
                <a:pathLst>
                  <a:path w="864437" h="120487">
                    <a:moveTo>
                      <a:pt x="60244" y="0"/>
                    </a:moveTo>
                    <a:lnTo>
                      <a:pt x="804194" y="0"/>
                    </a:lnTo>
                    <a:cubicBezTo>
                      <a:pt x="837465" y="0"/>
                      <a:pt x="864437" y="26972"/>
                      <a:pt x="864437" y="60244"/>
                    </a:cubicBezTo>
                    <a:lnTo>
                      <a:pt x="864437" y="60244"/>
                    </a:lnTo>
                    <a:cubicBezTo>
                      <a:pt x="864437" y="93515"/>
                      <a:pt x="837465" y="120487"/>
                      <a:pt x="804194" y="120487"/>
                    </a:cubicBezTo>
                    <a:lnTo>
                      <a:pt x="60244" y="120487"/>
                    </a:lnTo>
                    <a:cubicBezTo>
                      <a:pt x="26972" y="120487"/>
                      <a:pt x="0" y="93515"/>
                      <a:pt x="0" y="60244"/>
                    </a:cubicBezTo>
                    <a:lnTo>
                      <a:pt x="0" y="60244"/>
                    </a:lnTo>
                    <a:cubicBezTo>
                      <a:pt x="0" y="26972"/>
                      <a:pt x="26972" y="0"/>
                      <a:pt x="60244" y="0"/>
                    </a:cubicBezTo>
                    <a:close/>
                  </a:path>
                </a:pathLst>
              </a:custGeom>
              <a:solidFill>
                <a:srgbClr val="FC7300"/>
              </a:solidFill>
            </p:spPr>
          </p:sp>
          <p:sp>
            <p:nvSpPr>
              <p:cNvPr id="60" name="TextBox 20">
                <a:extLst>
                  <a:ext uri="{FF2B5EF4-FFF2-40B4-BE49-F238E27FC236}">
                    <a16:creationId xmlns="" xmlns:a16="http://schemas.microsoft.com/office/drawing/2014/main" id="{F0F45F72-03F2-4E11-90E2-9D54089F8D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64437" cy="16811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Freeform 24">
              <a:extLst>
                <a:ext uri="{FF2B5EF4-FFF2-40B4-BE49-F238E27FC236}">
                  <a16:creationId xmlns="" xmlns:a16="http://schemas.microsoft.com/office/drawing/2014/main" id="{99A7E189-9553-40DA-8B6F-B092BB3CD95B}"/>
                </a:ext>
              </a:extLst>
            </p:cNvPr>
            <p:cNvSpPr/>
            <p:nvPr/>
          </p:nvSpPr>
          <p:spPr>
            <a:xfrm>
              <a:off x="8580242" y="7196551"/>
              <a:ext cx="802327" cy="802327"/>
            </a:xfrm>
            <a:custGeom>
              <a:avLst/>
              <a:gdLst/>
              <a:ahLst/>
              <a:cxnLst/>
              <a:rect l="l" t="t" r="r" b="b"/>
              <a:pathLst>
                <a:path w="823348" h="823348">
                  <a:moveTo>
                    <a:pt x="0" y="0"/>
                  </a:moveTo>
                  <a:lnTo>
                    <a:pt x="823348" y="0"/>
                  </a:lnTo>
                  <a:lnTo>
                    <a:pt x="823348" y="823348"/>
                  </a:lnTo>
                  <a:lnTo>
                    <a:pt x="0" y="823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34">
              <a:extLst>
                <a:ext uri="{FF2B5EF4-FFF2-40B4-BE49-F238E27FC236}">
                  <a16:creationId xmlns="" xmlns:a16="http://schemas.microsoft.com/office/drawing/2014/main" id="{31F7B224-C5B1-4D75-93C6-F70AA8C5D1C9}"/>
                </a:ext>
              </a:extLst>
            </p:cNvPr>
            <p:cNvSpPr txBox="1"/>
            <p:nvPr/>
          </p:nvSpPr>
          <p:spPr>
            <a:xfrm>
              <a:off x="9777877" y="7136586"/>
              <a:ext cx="796070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Sản phẩm bền, đẹp, sử dụng được lâu dài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77">
            <a:extLst>
              <a:ext uri="{FF2B5EF4-FFF2-40B4-BE49-F238E27FC236}">
                <a16:creationId xmlns="" xmlns:a16="http://schemas.microsoft.com/office/drawing/2014/main" id="{AA0E6F78-AFEE-4013-ABB8-5ECE71483992}"/>
              </a:ext>
            </a:extLst>
          </p:cNvPr>
          <p:cNvGrpSpPr/>
          <p:nvPr/>
        </p:nvGrpSpPr>
        <p:grpSpPr>
          <a:xfrm>
            <a:off x="5277370" y="1984574"/>
            <a:ext cx="6470678" cy="1415090"/>
            <a:chOff x="7978587" y="4500355"/>
            <a:chExt cx="9706017" cy="2122635"/>
          </a:xfrm>
        </p:grpSpPr>
        <p:sp>
          <p:nvSpPr>
            <p:cNvPr id="64" name="Freeform 12">
              <a:extLst>
                <a:ext uri="{FF2B5EF4-FFF2-40B4-BE49-F238E27FC236}">
                  <a16:creationId xmlns="" xmlns:a16="http://schemas.microsoft.com/office/drawing/2014/main" id="{372A5833-8A80-47B3-AB02-830AE0E62544}"/>
                </a:ext>
              </a:extLst>
            </p:cNvPr>
            <p:cNvSpPr/>
            <p:nvPr/>
          </p:nvSpPr>
          <p:spPr>
            <a:xfrm>
              <a:off x="9604724" y="5698584"/>
              <a:ext cx="3989627" cy="924406"/>
            </a:xfrm>
            <a:custGeom>
              <a:avLst/>
              <a:gdLst/>
              <a:ahLst/>
              <a:cxnLst/>
              <a:rect l="l" t="t" r="r" b="b"/>
              <a:pathLst>
                <a:path w="3989627" h="924406">
                  <a:moveTo>
                    <a:pt x="0" y="0"/>
                  </a:moveTo>
                  <a:lnTo>
                    <a:pt x="3989626" y="0"/>
                  </a:lnTo>
                  <a:lnTo>
                    <a:pt x="3989626" y="924406"/>
                  </a:lnTo>
                  <a:lnTo>
                    <a:pt x="0" y="924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t="-146544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65" name="Group 79">
              <a:extLst>
                <a:ext uri="{FF2B5EF4-FFF2-40B4-BE49-F238E27FC236}">
                  <a16:creationId xmlns="" xmlns:a16="http://schemas.microsoft.com/office/drawing/2014/main" id="{F4BBA1E2-6DB7-4882-8A40-B6C2C995EDAD}"/>
                </a:ext>
              </a:extLst>
            </p:cNvPr>
            <p:cNvGrpSpPr/>
            <p:nvPr/>
          </p:nvGrpSpPr>
          <p:grpSpPr>
            <a:xfrm>
              <a:off x="7978587" y="4500355"/>
              <a:ext cx="9706017" cy="1866648"/>
              <a:chOff x="7978587" y="4500355"/>
              <a:chExt cx="9706017" cy="1866648"/>
            </a:xfrm>
          </p:grpSpPr>
          <p:grpSp>
            <p:nvGrpSpPr>
              <p:cNvPr id="66" name="Group 9">
                <a:extLst>
                  <a:ext uri="{FF2B5EF4-FFF2-40B4-BE49-F238E27FC236}">
                    <a16:creationId xmlns="" xmlns:a16="http://schemas.microsoft.com/office/drawing/2014/main" id="{4BB7E56C-604A-4FB3-8804-3A58AA8633C8}"/>
                  </a:ext>
                </a:extLst>
              </p:cNvPr>
              <p:cNvGrpSpPr/>
              <p:nvPr/>
            </p:nvGrpSpPr>
            <p:grpSpPr>
              <a:xfrm rot="-5400000">
                <a:off x="8453128" y="4175658"/>
                <a:ext cx="1716804" cy="2665885"/>
                <a:chOff x="0" y="0"/>
                <a:chExt cx="660400" cy="1025481"/>
              </a:xfrm>
            </p:grpSpPr>
            <p:sp>
              <p:nvSpPr>
                <p:cNvPr id="72" name="Freeform 10">
                  <a:extLst>
                    <a:ext uri="{FF2B5EF4-FFF2-40B4-BE49-F238E27FC236}">
                      <a16:creationId xmlns="" xmlns:a16="http://schemas.microsoft.com/office/drawing/2014/main" id="{8131A1F6-BE7E-4A01-8F2D-1B7EBB731E6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7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00B050">
                    <a:alpha val="49804"/>
                  </a:srgbClr>
                </a:solidFill>
              </p:spPr>
            </p:sp>
            <p:sp>
              <p:nvSpPr>
                <p:cNvPr id="73" name="TextBox 11">
                  <a:extLst>
                    <a:ext uri="{FF2B5EF4-FFF2-40B4-BE49-F238E27FC236}">
                      <a16:creationId xmlns="" xmlns:a16="http://schemas.microsoft.com/office/drawing/2014/main" id="{8E6C820A-3A88-4BB8-B27B-38F6189559FC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Group 21">
                <a:extLst>
                  <a:ext uri="{FF2B5EF4-FFF2-40B4-BE49-F238E27FC236}">
                    <a16:creationId xmlns="" xmlns:a16="http://schemas.microsoft.com/office/drawing/2014/main" id="{D5B65D23-26B0-430D-A303-FE8FE7AB9388}"/>
                  </a:ext>
                </a:extLst>
              </p:cNvPr>
              <p:cNvGrpSpPr/>
              <p:nvPr/>
            </p:nvGrpSpPr>
            <p:grpSpPr>
              <a:xfrm>
                <a:off x="9604724" y="4500355"/>
                <a:ext cx="8079880" cy="1714826"/>
                <a:chOff x="0" y="-47625"/>
                <a:chExt cx="864437" cy="183463"/>
              </a:xfrm>
            </p:grpSpPr>
            <p:sp>
              <p:nvSpPr>
                <p:cNvPr id="70" name="Freeform 22">
                  <a:extLst>
                    <a:ext uri="{FF2B5EF4-FFF2-40B4-BE49-F238E27FC236}">
                      <a16:creationId xmlns="" xmlns:a16="http://schemas.microsoft.com/office/drawing/2014/main" id="{B4811D9E-598B-479E-B3B7-643F8490F380}"/>
                    </a:ext>
                  </a:extLst>
                </p:cNvPr>
                <p:cNvSpPr/>
                <p:nvPr/>
              </p:nvSpPr>
              <p:spPr>
                <a:xfrm>
                  <a:off x="0" y="15351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</p:sp>
            <p:sp>
              <p:nvSpPr>
                <p:cNvPr id="71" name="TextBox 23">
                  <a:extLst>
                    <a:ext uri="{FF2B5EF4-FFF2-40B4-BE49-F238E27FC236}">
                      <a16:creationId xmlns="" xmlns:a16="http://schemas.microsoft.com/office/drawing/2014/main" id="{1FBF2589-ED83-4B6A-BD1B-3F75A47180DD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8" name="Freeform 27">
                <a:extLst>
                  <a:ext uri="{FF2B5EF4-FFF2-40B4-BE49-F238E27FC236}">
                    <a16:creationId xmlns="" xmlns:a16="http://schemas.microsoft.com/office/drawing/2014/main" id="{FDAFB2CF-2B48-48A8-8345-16245F013846}"/>
                  </a:ext>
                </a:extLst>
              </p:cNvPr>
              <p:cNvSpPr/>
              <p:nvPr/>
            </p:nvSpPr>
            <p:spPr>
              <a:xfrm>
                <a:off x="8534042" y="5179512"/>
                <a:ext cx="848527" cy="878166"/>
              </a:xfrm>
              <a:custGeom>
                <a:avLst/>
                <a:gdLst/>
                <a:ahLst/>
                <a:cxnLst/>
                <a:rect l="l" t="t" r="r" b="b"/>
                <a:pathLst>
                  <a:path w="976313" h="1010415">
                    <a:moveTo>
                      <a:pt x="0" y="0"/>
                    </a:moveTo>
                    <a:lnTo>
                      <a:pt x="976313" y="0"/>
                    </a:lnTo>
                    <a:lnTo>
                      <a:pt x="976313" y="1010414"/>
                    </a:lnTo>
                    <a:lnTo>
                      <a:pt x="0" y="101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9" name="TextBox 35">
                <a:extLst>
                  <a:ext uri="{FF2B5EF4-FFF2-40B4-BE49-F238E27FC236}">
                    <a16:creationId xmlns="" xmlns:a16="http://schemas.microsoft.com/office/drawing/2014/main" id="{BDEF17DE-3F6E-4FA0-B89F-C2077680EC8B}"/>
                  </a:ext>
                </a:extLst>
              </p:cNvPr>
              <p:cNvSpPr txBox="1"/>
              <p:nvPr/>
            </p:nvSpPr>
            <p:spPr>
              <a:xfrm>
                <a:off x="10379936" y="5095993"/>
                <a:ext cx="6598998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Trang trí sáng tạo, đảm bảo tính thầm mĩ.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Group 88">
            <a:extLst>
              <a:ext uri="{FF2B5EF4-FFF2-40B4-BE49-F238E27FC236}">
                <a16:creationId xmlns="" xmlns:a16="http://schemas.microsoft.com/office/drawing/2014/main" id="{A532C6AA-ACE0-48F9-B419-1D355A142175}"/>
              </a:ext>
            </a:extLst>
          </p:cNvPr>
          <p:cNvGrpSpPr/>
          <p:nvPr/>
        </p:nvGrpSpPr>
        <p:grpSpPr>
          <a:xfrm>
            <a:off x="5277370" y="4271300"/>
            <a:ext cx="6484119" cy="1466811"/>
            <a:chOff x="7624174" y="7747811"/>
            <a:chExt cx="9726178" cy="2200217"/>
          </a:xfrm>
        </p:grpSpPr>
        <p:grpSp>
          <p:nvGrpSpPr>
            <p:cNvPr id="75" name="Group 89">
              <a:extLst>
                <a:ext uri="{FF2B5EF4-FFF2-40B4-BE49-F238E27FC236}">
                  <a16:creationId xmlns="" xmlns:a16="http://schemas.microsoft.com/office/drawing/2014/main" id="{243B2409-4E66-4B67-9C10-70AC7F1E7914}"/>
                </a:ext>
              </a:extLst>
            </p:cNvPr>
            <p:cNvGrpSpPr/>
            <p:nvPr/>
          </p:nvGrpSpPr>
          <p:grpSpPr>
            <a:xfrm>
              <a:off x="7624174" y="7747811"/>
              <a:ext cx="9726178" cy="2200217"/>
              <a:chOff x="7978587" y="6510267"/>
              <a:chExt cx="9726178" cy="2200217"/>
            </a:xfrm>
          </p:grpSpPr>
          <p:grpSp>
            <p:nvGrpSpPr>
              <p:cNvPr id="77" name="Group 6">
                <a:extLst>
                  <a:ext uri="{FF2B5EF4-FFF2-40B4-BE49-F238E27FC236}">
                    <a16:creationId xmlns="" xmlns:a16="http://schemas.microsoft.com/office/drawing/2014/main" id="{4CB1D335-FF62-4293-803F-602639D2D90A}"/>
                  </a:ext>
                </a:extLst>
              </p:cNvPr>
              <p:cNvGrpSpPr/>
              <p:nvPr/>
            </p:nvGrpSpPr>
            <p:grpSpPr>
              <a:xfrm rot="-5400000">
                <a:off x="8453128" y="6185570"/>
                <a:ext cx="1716804" cy="2665885"/>
                <a:chOff x="0" y="0"/>
                <a:chExt cx="660400" cy="1025481"/>
              </a:xfrm>
            </p:grpSpPr>
            <p:sp>
              <p:nvSpPr>
                <p:cNvPr id="83" name="Freeform 7">
                  <a:extLst>
                    <a:ext uri="{FF2B5EF4-FFF2-40B4-BE49-F238E27FC236}">
                      <a16:creationId xmlns="" xmlns:a16="http://schemas.microsoft.com/office/drawing/2014/main" id="{4A986B03-AC20-4BFC-B328-78611C3B356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9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BB0F">
                    <a:alpha val="49804"/>
                  </a:srgbClr>
                </a:solidFill>
              </p:spPr>
              <p:txBody>
                <a:bodyPr/>
                <a:lstStyle/>
                <a:p>
                  <a:pPr algn="ctr" defTabSz="609630"/>
                  <a:endPara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">
                  <a:extLst>
                    <a:ext uri="{FF2B5EF4-FFF2-40B4-BE49-F238E27FC236}">
                      <a16:creationId xmlns="" xmlns:a16="http://schemas.microsoft.com/office/drawing/2014/main" id="{D6C0F073-C7BB-4D8C-B977-4B5ED3D26A1F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8" name="Freeform 17">
                <a:extLst>
                  <a:ext uri="{FF2B5EF4-FFF2-40B4-BE49-F238E27FC236}">
                    <a16:creationId xmlns="" xmlns:a16="http://schemas.microsoft.com/office/drawing/2014/main" id="{5A692934-AADF-47B3-940B-EE67DC1E532F}"/>
                  </a:ext>
                </a:extLst>
              </p:cNvPr>
              <p:cNvSpPr/>
              <p:nvPr/>
            </p:nvSpPr>
            <p:spPr>
              <a:xfrm>
                <a:off x="9604724" y="7727134"/>
                <a:ext cx="3989627" cy="983350"/>
              </a:xfrm>
              <a:custGeom>
                <a:avLst/>
                <a:gdLst/>
                <a:ahLst/>
                <a:cxnLst/>
                <a:rect l="l" t="t" r="r" b="b"/>
                <a:pathLst>
                  <a:path w="3989627" h="983350">
                    <a:moveTo>
                      <a:pt x="0" y="0"/>
                    </a:moveTo>
                    <a:lnTo>
                      <a:pt x="3989626" y="0"/>
                    </a:lnTo>
                    <a:lnTo>
                      <a:pt x="3989626" y="983350"/>
                    </a:lnTo>
                    <a:lnTo>
                      <a:pt x="0" y="9833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t="-131766"/>
                </a:stretch>
              </a:blipFill>
              <a:ln cap="sq">
                <a:noFill/>
                <a:prstDash val="solid"/>
                <a:miter/>
              </a:ln>
            </p:spPr>
          </p:sp>
          <p:grpSp>
            <p:nvGrpSpPr>
              <p:cNvPr id="79" name="Group 18">
                <a:extLst>
                  <a:ext uri="{FF2B5EF4-FFF2-40B4-BE49-F238E27FC236}">
                    <a16:creationId xmlns="" xmlns:a16="http://schemas.microsoft.com/office/drawing/2014/main" id="{F73D1E6E-A7D9-4CAF-B2AF-A21D9FD7A227}"/>
                  </a:ext>
                </a:extLst>
              </p:cNvPr>
              <p:cNvGrpSpPr/>
              <p:nvPr/>
            </p:nvGrpSpPr>
            <p:grpSpPr>
              <a:xfrm>
                <a:off x="9604724" y="6510267"/>
                <a:ext cx="8100041" cy="1690103"/>
                <a:chOff x="0" y="-47625"/>
                <a:chExt cx="866594" cy="180818"/>
              </a:xfrm>
            </p:grpSpPr>
            <p:sp>
              <p:nvSpPr>
                <p:cNvPr id="81" name="Freeform 19">
                  <a:extLst>
                    <a:ext uri="{FF2B5EF4-FFF2-40B4-BE49-F238E27FC236}">
                      <a16:creationId xmlns="" xmlns:a16="http://schemas.microsoft.com/office/drawing/2014/main" id="{9BFD910B-AB8E-455D-BF5D-8EA32BCA741E}"/>
                    </a:ext>
                  </a:extLst>
                </p:cNvPr>
                <p:cNvSpPr/>
                <p:nvPr/>
              </p:nvSpPr>
              <p:spPr>
                <a:xfrm>
                  <a:off x="2157" y="12706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FEBB0F"/>
                </a:solidFill>
              </p:spPr>
            </p:sp>
            <p:sp>
              <p:nvSpPr>
                <p:cNvPr id="82" name="TextBox 20">
                  <a:extLst>
                    <a:ext uri="{FF2B5EF4-FFF2-40B4-BE49-F238E27FC236}">
                      <a16:creationId xmlns="" xmlns:a16="http://schemas.microsoft.com/office/drawing/2014/main" id="{4CEB04D5-FA9F-4FEA-B262-A20C609067A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" name="TextBox 34">
                <a:extLst>
                  <a:ext uri="{FF2B5EF4-FFF2-40B4-BE49-F238E27FC236}">
                    <a16:creationId xmlns="" xmlns:a16="http://schemas.microsoft.com/office/drawing/2014/main" id="{1570A7A6-2E93-4812-8DC2-ED0878952F47}"/>
                  </a:ext>
                </a:extLst>
              </p:cNvPr>
              <p:cNvSpPr txBox="1"/>
              <p:nvPr/>
            </p:nvSpPr>
            <p:spPr>
              <a:xfrm>
                <a:off x="10200637" y="7103013"/>
                <a:ext cx="7115188" cy="11079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Dùng vật liệu thân thiện với môi trường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6" name="Graphic 90" descr="Classroom with solid fill">
              <a:extLst>
                <a:ext uri="{FF2B5EF4-FFF2-40B4-BE49-F238E27FC236}">
                  <a16:creationId xmlns="" xmlns:a16="http://schemas.microsoft.com/office/drawing/2014/main" id="{D0D685E6-9FE9-4FDA-9F42-BE8D9F5E8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48829" y="8443114"/>
              <a:ext cx="802327" cy="80232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0EAD4D09-4CE7-0949-BF13-775744DC8288}"/>
              </a:ext>
            </a:extLst>
          </p:cNvPr>
          <p:cNvGrpSpPr/>
          <p:nvPr/>
        </p:nvGrpSpPr>
        <p:grpSpPr>
          <a:xfrm>
            <a:off x="865474" y="1883665"/>
            <a:ext cx="3609246" cy="2488252"/>
            <a:chOff x="8105177" y="674674"/>
            <a:chExt cx="3609246" cy="2488252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CF2B2876-686E-1E4F-B49B-1532087A48CF}"/>
                </a:ext>
              </a:extLst>
            </p:cNvPr>
            <p:cNvGrpSpPr/>
            <p:nvPr/>
          </p:nvGrpSpPr>
          <p:grpSpPr>
            <a:xfrm>
              <a:off x="8105177" y="674674"/>
              <a:ext cx="3609246" cy="2488252"/>
              <a:chOff x="692930" y="674673"/>
              <a:chExt cx="2844749" cy="2458941"/>
            </a:xfrm>
          </p:grpSpPr>
          <p:sp>
            <p:nvSpPr>
              <p:cNvPr id="95" name="Rectangle: Rounded Corners 11">
                <a:extLst>
                  <a:ext uri="{FF2B5EF4-FFF2-40B4-BE49-F238E27FC236}">
                    <a16:creationId xmlns="" xmlns:a16="http://schemas.microsoft.com/office/drawing/2014/main" id="{19820448-EA1A-5D47-827E-5C3188544D7E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Rectangle: Rounded Corners 13">
                <a:extLst>
                  <a:ext uri="{FF2B5EF4-FFF2-40B4-BE49-F238E27FC236}">
                    <a16:creationId xmlns="" xmlns:a16="http://schemas.microsoft.com/office/drawing/2014/main" id="{5A3E82F2-0AAF-7146-89B4-D1555E7FD302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TextBox 55">
              <a:extLst>
                <a:ext uri="{FF2B5EF4-FFF2-40B4-BE49-F238E27FC236}">
                  <a16:creationId xmlns="" xmlns:a16="http://schemas.microsoft.com/office/drawing/2014/main" id="{02FC76C4-2771-FA42-8935-4279B5C4AFD6}"/>
                </a:ext>
              </a:extLst>
            </p:cNvPr>
            <p:cNvSpPr txBox="1"/>
            <p:nvPr/>
          </p:nvSpPr>
          <p:spPr>
            <a:xfrm>
              <a:off x="8256786" y="1606641"/>
              <a:ext cx="32799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TIÊU</a:t>
              </a:r>
              <a:r>
                <a:rPr kumimoji="0" lang="en-US" sz="3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 CHÍ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5821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5439">
            <a:off x="9237766" y="5429951"/>
            <a:ext cx="2444601" cy="1177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4" y="4858216"/>
            <a:ext cx="1402439" cy="1648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26441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latin typeface="VNI-Times"/>
              <a:ea typeface="Times New Roman"/>
              <a:cs typeface="Times New Roman"/>
            </a:endParaRPr>
          </a:p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effectLst/>
              <a:latin typeface="VNI-Times"/>
              <a:ea typeface="Times New Roman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8058"/>
              </p:ext>
            </p:extLst>
          </p:nvPr>
        </p:nvGraphicFramePr>
        <p:xfrm>
          <a:off x="2097741" y="842682"/>
          <a:ext cx="6938309" cy="5260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8309"/>
              </a:tblGrid>
              <a:tr h="5260779">
                <a:tc>
                  <a:txBody>
                    <a:bodyPr/>
                    <a:lstStyle/>
                    <a:p>
                      <a:pPr indent="-635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635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nhóm: 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…………………………………………………………………….. 1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Nguyên vật liệu cần có để làm bức tranh là gì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indent="-635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</a:t>
                      </a:r>
                      <a:r>
                        <a:rPr lang="en-US" sz="18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……………………………..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…………2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Tên của bức tranh là gì?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……………………………………………………………………...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Nhóm thiết kế và trang trí bức tranh như thế nào?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…………………………………………………………………….…………………………………………………………………….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30810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048000" y="26441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latin typeface="VNI-Times"/>
              <a:ea typeface="Times New Roman"/>
              <a:cs typeface="Times New Roman"/>
            </a:endParaRPr>
          </a:p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effectLst/>
              <a:latin typeface="VNI-Times"/>
              <a:ea typeface="Times New Roman"/>
              <a:cs typeface="Times New Roman"/>
            </a:endParaRPr>
          </a:p>
        </p:txBody>
      </p:sp>
      <p:sp>
        <p:nvSpPr>
          <p:cNvPr id="4" name="AutoShape 2" descr="C:\Users\Administrator\Downloads\tranh %E1%BB%91ng h%C3%BA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5111" y="-493374"/>
            <a:ext cx="3148776" cy="481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9821"/>
            <a:ext cx="4948518" cy="311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Mĩ thuật lớp 4 Chân trời sáng tạo Bài 1: Tranh xé dán giấy mà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34" y="3515492"/>
            <a:ext cx="4815166" cy="30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2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9;p2"/>
          <p:cNvSpPr txBox="1"/>
          <p:nvPr/>
        </p:nvSpPr>
        <p:spPr>
          <a:xfrm>
            <a:off x="3720621" y="2660916"/>
            <a:ext cx="4750761" cy="94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spAutoFit/>
          </a:bodyPr>
          <a:lstStyle/>
          <a:p>
            <a:pPr defTabSz="1219140">
              <a:buClrTx/>
            </a:pPr>
            <a:r>
              <a:rPr lang="en-US" sz="5300" b="1" kern="1200" dirty="0">
                <a:solidFill>
                  <a:prstClr val="black"/>
                </a:solidFill>
              </a:rPr>
              <a:t>KHỞI ĐỘNG</a:t>
            </a:r>
            <a:endParaRPr sz="5300" b="1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7CEFB58-568F-2345-9CA6-3C5BDAFDDA04}"/>
              </a:ext>
            </a:extLst>
          </p:cNvPr>
          <p:cNvSpPr/>
          <p:nvPr/>
        </p:nvSpPr>
        <p:spPr>
          <a:xfrm rot="18142397">
            <a:off x="11121197" y="-1158248"/>
            <a:ext cx="1869085" cy="1936540"/>
          </a:xfrm>
          <a:custGeom>
            <a:avLst/>
            <a:gdLst>
              <a:gd name="connsiteX0" fmla="*/ 0 w 1638464"/>
              <a:gd name="connsiteY0" fmla="*/ 535751 h 1071501"/>
              <a:gd name="connsiteX1" fmla="*/ 819232 w 1638464"/>
              <a:gd name="connsiteY1" fmla="*/ 0 h 1071501"/>
              <a:gd name="connsiteX2" fmla="*/ 1638464 w 1638464"/>
              <a:gd name="connsiteY2" fmla="*/ 535751 h 1071501"/>
              <a:gd name="connsiteX3" fmla="*/ 819232 w 1638464"/>
              <a:gd name="connsiteY3" fmla="*/ 1071502 h 1071501"/>
              <a:gd name="connsiteX4" fmla="*/ 0 w 1638464"/>
              <a:gd name="connsiteY4" fmla="*/ 535751 h 1071501"/>
              <a:gd name="connsiteX0" fmla="*/ 234936 w 1873400"/>
              <a:gd name="connsiteY0" fmla="*/ 111097 h 646848"/>
              <a:gd name="connsiteX1" fmla="*/ 235018 w 1873400"/>
              <a:gd name="connsiteY1" fmla="*/ 203996 h 646848"/>
              <a:gd name="connsiteX2" fmla="*/ 1873400 w 1873400"/>
              <a:gd name="connsiteY2" fmla="*/ 111097 h 646848"/>
              <a:gd name="connsiteX3" fmla="*/ 1054168 w 1873400"/>
              <a:gd name="connsiteY3" fmla="*/ 646848 h 646848"/>
              <a:gd name="connsiteX4" fmla="*/ 234936 w 1873400"/>
              <a:gd name="connsiteY4" fmla="*/ 111097 h 646848"/>
              <a:gd name="connsiteX0" fmla="*/ 170338 w 1808802"/>
              <a:gd name="connsiteY0" fmla="*/ 821501 h 1357252"/>
              <a:gd name="connsiteX1" fmla="*/ 265670 w 1808802"/>
              <a:gd name="connsiteY1" fmla="*/ 0 h 1357252"/>
              <a:gd name="connsiteX2" fmla="*/ 1808802 w 1808802"/>
              <a:gd name="connsiteY2" fmla="*/ 821501 h 1357252"/>
              <a:gd name="connsiteX3" fmla="*/ 989570 w 1808802"/>
              <a:gd name="connsiteY3" fmla="*/ 1357252 h 1357252"/>
              <a:gd name="connsiteX4" fmla="*/ 170338 w 1808802"/>
              <a:gd name="connsiteY4" fmla="*/ 821501 h 1357252"/>
              <a:gd name="connsiteX0" fmla="*/ 272905 w 1625619"/>
              <a:gd name="connsiteY0" fmla="*/ 821501 h 1357252"/>
              <a:gd name="connsiteX1" fmla="*/ 82487 w 1625619"/>
              <a:gd name="connsiteY1" fmla="*/ 0 h 1357252"/>
              <a:gd name="connsiteX2" fmla="*/ 1625619 w 1625619"/>
              <a:gd name="connsiteY2" fmla="*/ 821501 h 1357252"/>
              <a:gd name="connsiteX3" fmla="*/ 806387 w 1625619"/>
              <a:gd name="connsiteY3" fmla="*/ 1357252 h 1357252"/>
              <a:gd name="connsiteX4" fmla="*/ 272905 w 1625619"/>
              <a:gd name="connsiteY4" fmla="*/ 821501 h 1357252"/>
              <a:gd name="connsiteX0" fmla="*/ 455068 w 1807782"/>
              <a:gd name="connsiteY0" fmla="*/ 821501 h 1357252"/>
              <a:gd name="connsiteX1" fmla="*/ 264650 w 1807782"/>
              <a:gd name="connsiteY1" fmla="*/ 0 h 1357252"/>
              <a:gd name="connsiteX2" fmla="*/ 1807782 w 1807782"/>
              <a:gd name="connsiteY2" fmla="*/ 821501 h 1357252"/>
              <a:gd name="connsiteX3" fmla="*/ 988550 w 1807782"/>
              <a:gd name="connsiteY3" fmla="*/ 1357252 h 1357252"/>
              <a:gd name="connsiteX4" fmla="*/ 455068 w 1807782"/>
              <a:gd name="connsiteY4" fmla="*/ 821501 h 1357252"/>
              <a:gd name="connsiteX0" fmla="*/ 275383 w 1628097"/>
              <a:gd name="connsiteY0" fmla="*/ 821501 h 1166752"/>
              <a:gd name="connsiteX1" fmla="*/ 84965 w 1628097"/>
              <a:gd name="connsiteY1" fmla="*/ 0 h 1166752"/>
              <a:gd name="connsiteX2" fmla="*/ 1628097 w 1628097"/>
              <a:gd name="connsiteY2" fmla="*/ 821501 h 1166752"/>
              <a:gd name="connsiteX3" fmla="*/ 904115 w 1628097"/>
              <a:gd name="connsiteY3" fmla="*/ 1166752 h 1166752"/>
              <a:gd name="connsiteX4" fmla="*/ 275383 w 1628097"/>
              <a:gd name="connsiteY4" fmla="*/ 821501 h 1166752"/>
              <a:gd name="connsiteX0" fmla="*/ 22342 w 1375056"/>
              <a:gd name="connsiteY0" fmla="*/ 1498706 h 1843957"/>
              <a:gd name="connsiteX1" fmla="*/ 259714 w 1375056"/>
              <a:gd name="connsiteY1" fmla="*/ 0 h 1843957"/>
              <a:gd name="connsiteX2" fmla="*/ 1375056 w 1375056"/>
              <a:gd name="connsiteY2" fmla="*/ 1498706 h 1843957"/>
              <a:gd name="connsiteX3" fmla="*/ 651074 w 1375056"/>
              <a:gd name="connsiteY3" fmla="*/ 1843957 h 1843957"/>
              <a:gd name="connsiteX4" fmla="*/ 22342 w 1375056"/>
              <a:gd name="connsiteY4" fmla="*/ 1498706 h 1843957"/>
              <a:gd name="connsiteX0" fmla="*/ 8063 w 1680557"/>
              <a:gd name="connsiteY0" fmla="*/ 1385896 h 1847096"/>
              <a:gd name="connsiteX1" fmla="*/ 565215 w 1680557"/>
              <a:gd name="connsiteY1" fmla="*/ 239 h 1847096"/>
              <a:gd name="connsiteX2" fmla="*/ 1680557 w 1680557"/>
              <a:gd name="connsiteY2" fmla="*/ 1498945 h 1847096"/>
              <a:gd name="connsiteX3" fmla="*/ 956575 w 1680557"/>
              <a:gd name="connsiteY3" fmla="*/ 1844196 h 1847096"/>
              <a:gd name="connsiteX4" fmla="*/ 8063 w 1680557"/>
              <a:gd name="connsiteY4" fmla="*/ 1385896 h 1847096"/>
              <a:gd name="connsiteX0" fmla="*/ 1691 w 1674185"/>
              <a:gd name="connsiteY0" fmla="*/ 1385876 h 1583231"/>
              <a:gd name="connsiteX1" fmla="*/ 558843 w 1674185"/>
              <a:gd name="connsiteY1" fmla="*/ 219 h 1583231"/>
              <a:gd name="connsiteX2" fmla="*/ 1674185 w 1674185"/>
              <a:gd name="connsiteY2" fmla="*/ 1498925 h 1583231"/>
              <a:gd name="connsiteX3" fmla="*/ 721917 w 1674185"/>
              <a:gd name="connsiteY3" fmla="*/ 1199453 h 1583231"/>
              <a:gd name="connsiteX4" fmla="*/ 1691 w 1674185"/>
              <a:gd name="connsiteY4" fmla="*/ 1385876 h 1583231"/>
              <a:gd name="connsiteX0" fmla="*/ 3526 w 1466860"/>
              <a:gd name="connsiteY0" fmla="*/ 1254176 h 1586370"/>
              <a:gd name="connsiteX1" fmla="*/ 351518 w 1466860"/>
              <a:gd name="connsiteY1" fmla="*/ 1119 h 1586370"/>
              <a:gd name="connsiteX2" fmla="*/ 1466860 w 1466860"/>
              <a:gd name="connsiteY2" fmla="*/ 1499825 h 1586370"/>
              <a:gd name="connsiteX3" fmla="*/ 514592 w 1466860"/>
              <a:gd name="connsiteY3" fmla="*/ 1200353 h 1586370"/>
              <a:gd name="connsiteX4" fmla="*/ 3526 w 1466860"/>
              <a:gd name="connsiteY4" fmla="*/ 1254176 h 1586370"/>
              <a:gd name="connsiteX0" fmla="*/ 224429 w 1687763"/>
              <a:gd name="connsiteY0" fmla="*/ 1254347 h 1586541"/>
              <a:gd name="connsiteX1" fmla="*/ 572421 w 1687763"/>
              <a:gd name="connsiteY1" fmla="*/ 1290 h 1586541"/>
              <a:gd name="connsiteX2" fmla="*/ 1687763 w 1687763"/>
              <a:gd name="connsiteY2" fmla="*/ 1499996 h 1586541"/>
              <a:gd name="connsiteX3" fmla="*/ 735495 w 1687763"/>
              <a:gd name="connsiteY3" fmla="*/ 1200524 h 1586541"/>
              <a:gd name="connsiteX4" fmla="*/ 224429 w 1687763"/>
              <a:gd name="connsiteY4" fmla="*/ 1254347 h 1586541"/>
              <a:gd name="connsiteX0" fmla="*/ 20534 w 1483868"/>
              <a:gd name="connsiteY0" fmla="*/ 1254209 h 1614247"/>
              <a:gd name="connsiteX1" fmla="*/ 368526 w 1483868"/>
              <a:gd name="connsiteY1" fmla="*/ 1152 h 1614247"/>
              <a:gd name="connsiteX2" fmla="*/ 1483868 w 1483868"/>
              <a:gd name="connsiteY2" fmla="*/ 1499858 h 1614247"/>
              <a:gd name="connsiteX3" fmla="*/ 876092 w 1483868"/>
              <a:gd name="connsiteY3" fmla="*/ 1387991 h 1614247"/>
              <a:gd name="connsiteX4" fmla="*/ 20534 w 1483868"/>
              <a:gd name="connsiteY4" fmla="*/ 1254209 h 1614247"/>
              <a:gd name="connsiteX0" fmla="*/ 19318 w 1370875"/>
              <a:gd name="connsiteY0" fmla="*/ 1253869 h 1420350"/>
              <a:gd name="connsiteX1" fmla="*/ 367310 w 1370875"/>
              <a:gd name="connsiteY1" fmla="*/ 812 h 1420350"/>
              <a:gd name="connsiteX2" fmla="*/ 1370875 w 1370875"/>
              <a:gd name="connsiteY2" fmla="*/ 1074155 h 1420350"/>
              <a:gd name="connsiteX3" fmla="*/ 874876 w 1370875"/>
              <a:gd name="connsiteY3" fmla="*/ 1387651 h 1420350"/>
              <a:gd name="connsiteX4" fmla="*/ 19318 w 1370875"/>
              <a:gd name="connsiteY4" fmla="*/ 1253869 h 142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875" h="1420350">
                <a:moveTo>
                  <a:pt x="19318" y="1253869"/>
                </a:moveTo>
                <a:cubicBezTo>
                  <a:pt x="-65276" y="1022729"/>
                  <a:pt x="142051" y="30764"/>
                  <a:pt x="367310" y="812"/>
                </a:cubicBezTo>
                <a:cubicBezTo>
                  <a:pt x="592569" y="-29140"/>
                  <a:pt x="1370875" y="778268"/>
                  <a:pt x="1370875" y="1074155"/>
                </a:cubicBezTo>
                <a:cubicBezTo>
                  <a:pt x="1370875" y="1370042"/>
                  <a:pt x="1100135" y="1357699"/>
                  <a:pt x="874876" y="1387651"/>
                </a:cubicBezTo>
                <a:cubicBezTo>
                  <a:pt x="649617" y="1417603"/>
                  <a:pt x="103912" y="1485009"/>
                  <a:pt x="19318" y="1253869"/>
                </a:cubicBezTo>
                <a:close/>
              </a:path>
            </a:pathLst>
          </a:custGeom>
          <a:solidFill>
            <a:srgbClr val="84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5">
            <a:extLst>
              <a:ext uri="{FF2B5EF4-FFF2-40B4-BE49-F238E27FC236}">
                <a16:creationId xmlns="" xmlns:a16="http://schemas.microsoft.com/office/drawing/2014/main" id="{F4DC3D42-0A9B-AC43-B79E-526E150395A7}"/>
              </a:ext>
            </a:extLst>
          </p:cNvPr>
          <p:cNvSpPr/>
          <p:nvPr/>
        </p:nvSpPr>
        <p:spPr>
          <a:xfrm rot="18054622">
            <a:off x="-490394" y="5997862"/>
            <a:ext cx="1624869" cy="1785798"/>
          </a:xfrm>
          <a:custGeom>
            <a:avLst/>
            <a:gdLst>
              <a:gd name="connsiteX0" fmla="*/ 0 w 1638464"/>
              <a:gd name="connsiteY0" fmla="*/ 535751 h 1071501"/>
              <a:gd name="connsiteX1" fmla="*/ 819232 w 1638464"/>
              <a:gd name="connsiteY1" fmla="*/ 0 h 1071501"/>
              <a:gd name="connsiteX2" fmla="*/ 1638464 w 1638464"/>
              <a:gd name="connsiteY2" fmla="*/ 535751 h 1071501"/>
              <a:gd name="connsiteX3" fmla="*/ 819232 w 1638464"/>
              <a:gd name="connsiteY3" fmla="*/ 1071502 h 1071501"/>
              <a:gd name="connsiteX4" fmla="*/ 0 w 1638464"/>
              <a:gd name="connsiteY4" fmla="*/ 535751 h 1071501"/>
              <a:gd name="connsiteX0" fmla="*/ 234936 w 1873400"/>
              <a:gd name="connsiteY0" fmla="*/ 111097 h 646848"/>
              <a:gd name="connsiteX1" fmla="*/ 235018 w 1873400"/>
              <a:gd name="connsiteY1" fmla="*/ 203996 h 646848"/>
              <a:gd name="connsiteX2" fmla="*/ 1873400 w 1873400"/>
              <a:gd name="connsiteY2" fmla="*/ 111097 h 646848"/>
              <a:gd name="connsiteX3" fmla="*/ 1054168 w 1873400"/>
              <a:gd name="connsiteY3" fmla="*/ 646848 h 646848"/>
              <a:gd name="connsiteX4" fmla="*/ 234936 w 1873400"/>
              <a:gd name="connsiteY4" fmla="*/ 111097 h 646848"/>
              <a:gd name="connsiteX0" fmla="*/ 170338 w 1808802"/>
              <a:gd name="connsiteY0" fmla="*/ 821501 h 1357252"/>
              <a:gd name="connsiteX1" fmla="*/ 265670 w 1808802"/>
              <a:gd name="connsiteY1" fmla="*/ 0 h 1357252"/>
              <a:gd name="connsiteX2" fmla="*/ 1808802 w 1808802"/>
              <a:gd name="connsiteY2" fmla="*/ 821501 h 1357252"/>
              <a:gd name="connsiteX3" fmla="*/ 989570 w 1808802"/>
              <a:gd name="connsiteY3" fmla="*/ 1357252 h 1357252"/>
              <a:gd name="connsiteX4" fmla="*/ 170338 w 1808802"/>
              <a:gd name="connsiteY4" fmla="*/ 821501 h 1357252"/>
              <a:gd name="connsiteX0" fmla="*/ 272905 w 1625619"/>
              <a:gd name="connsiteY0" fmla="*/ 821501 h 1357252"/>
              <a:gd name="connsiteX1" fmla="*/ 82487 w 1625619"/>
              <a:gd name="connsiteY1" fmla="*/ 0 h 1357252"/>
              <a:gd name="connsiteX2" fmla="*/ 1625619 w 1625619"/>
              <a:gd name="connsiteY2" fmla="*/ 821501 h 1357252"/>
              <a:gd name="connsiteX3" fmla="*/ 806387 w 1625619"/>
              <a:gd name="connsiteY3" fmla="*/ 1357252 h 1357252"/>
              <a:gd name="connsiteX4" fmla="*/ 272905 w 1625619"/>
              <a:gd name="connsiteY4" fmla="*/ 821501 h 1357252"/>
              <a:gd name="connsiteX0" fmla="*/ 455068 w 1807782"/>
              <a:gd name="connsiteY0" fmla="*/ 821501 h 1357252"/>
              <a:gd name="connsiteX1" fmla="*/ 264650 w 1807782"/>
              <a:gd name="connsiteY1" fmla="*/ 0 h 1357252"/>
              <a:gd name="connsiteX2" fmla="*/ 1807782 w 1807782"/>
              <a:gd name="connsiteY2" fmla="*/ 821501 h 1357252"/>
              <a:gd name="connsiteX3" fmla="*/ 988550 w 1807782"/>
              <a:gd name="connsiteY3" fmla="*/ 1357252 h 1357252"/>
              <a:gd name="connsiteX4" fmla="*/ 455068 w 1807782"/>
              <a:gd name="connsiteY4" fmla="*/ 821501 h 1357252"/>
              <a:gd name="connsiteX0" fmla="*/ 275383 w 1628097"/>
              <a:gd name="connsiteY0" fmla="*/ 821501 h 1166752"/>
              <a:gd name="connsiteX1" fmla="*/ 84965 w 1628097"/>
              <a:gd name="connsiteY1" fmla="*/ 0 h 1166752"/>
              <a:gd name="connsiteX2" fmla="*/ 1628097 w 1628097"/>
              <a:gd name="connsiteY2" fmla="*/ 821501 h 1166752"/>
              <a:gd name="connsiteX3" fmla="*/ 904115 w 1628097"/>
              <a:gd name="connsiteY3" fmla="*/ 1166752 h 1166752"/>
              <a:gd name="connsiteX4" fmla="*/ 275383 w 1628097"/>
              <a:gd name="connsiteY4" fmla="*/ 821501 h 1166752"/>
              <a:gd name="connsiteX0" fmla="*/ 22342 w 1375056"/>
              <a:gd name="connsiteY0" fmla="*/ 1498706 h 1843957"/>
              <a:gd name="connsiteX1" fmla="*/ 259714 w 1375056"/>
              <a:gd name="connsiteY1" fmla="*/ 0 h 1843957"/>
              <a:gd name="connsiteX2" fmla="*/ 1375056 w 1375056"/>
              <a:gd name="connsiteY2" fmla="*/ 1498706 h 1843957"/>
              <a:gd name="connsiteX3" fmla="*/ 651074 w 1375056"/>
              <a:gd name="connsiteY3" fmla="*/ 1843957 h 1843957"/>
              <a:gd name="connsiteX4" fmla="*/ 22342 w 1375056"/>
              <a:gd name="connsiteY4" fmla="*/ 1498706 h 1843957"/>
              <a:gd name="connsiteX0" fmla="*/ 8063 w 1680557"/>
              <a:gd name="connsiteY0" fmla="*/ 1385896 h 1847096"/>
              <a:gd name="connsiteX1" fmla="*/ 565215 w 1680557"/>
              <a:gd name="connsiteY1" fmla="*/ 239 h 1847096"/>
              <a:gd name="connsiteX2" fmla="*/ 1680557 w 1680557"/>
              <a:gd name="connsiteY2" fmla="*/ 1498945 h 1847096"/>
              <a:gd name="connsiteX3" fmla="*/ 956575 w 1680557"/>
              <a:gd name="connsiteY3" fmla="*/ 1844196 h 1847096"/>
              <a:gd name="connsiteX4" fmla="*/ 8063 w 1680557"/>
              <a:gd name="connsiteY4" fmla="*/ 1385896 h 1847096"/>
              <a:gd name="connsiteX0" fmla="*/ 1691 w 1674185"/>
              <a:gd name="connsiteY0" fmla="*/ 1385876 h 1583231"/>
              <a:gd name="connsiteX1" fmla="*/ 558843 w 1674185"/>
              <a:gd name="connsiteY1" fmla="*/ 219 h 1583231"/>
              <a:gd name="connsiteX2" fmla="*/ 1674185 w 1674185"/>
              <a:gd name="connsiteY2" fmla="*/ 1498925 h 1583231"/>
              <a:gd name="connsiteX3" fmla="*/ 721917 w 1674185"/>
              <a:gd name="connsiteY3" fmla="*/ 1199453 h 1583231"/>
              <a:gd name="connsiteX4" fmla="*/ 1691 w 1674185"/>
              <a:gd name="connsiteY4" fmla="*/ 1385876 h 1583231"/>
              <a:gd name="connsiteX0" fmla="*/ 3526 w 1466860"/>
              <a:gd name="connsiteY0" fmla="*/ 1254176 h 1586370"/>
              <a:gd name="connsiteX1" fmla="*/ 351518 w 1466860"/>
              <a:gd name="connsiteY1" fmla="*/ 1119 h 1586370"/>
              <a:gd name="connsiteX2" fmla="*/ 1466860 w 1466860"/>
              <a:gd name="connsiteY2" fmla="*/ 1499825 h 1586370"/>
              <a:gd name="connsiteX3" fmla="*/ 514592 w 1466860"/>
              <a:gd name="connsiteY3" fmla="*/ 1200353 h 1586370"/>
              <a:gd name="connsiteX4" fmla="*/ 3526 w 1466860"/>
              <a:gd name="connsiteY4" fmla="*/ 1254176 h 1586370"/>
              <a:gd name="connsiteX0" fmla="*/ 224429 w 1687763"/>
              <a:gd name="connsiteY0" fmla="*/ 1254347 h 1586541"/>
              <a:gd name="connsiteX1" fmla="*/ 572421 w 1687763"/>
              <a:gd name="connsiteY1" fmla="*/ 1290 h 1586541"/>
              <a:gd name="connsiteX2" fmla="*/ 1687763 w 1687763"/>
              <a:gd name="connsiteY2" fmla="*/ 1499996 h 1586541"/>
              <a:gd name="connsiteX3" fmla="*/ 735495 w 1687763"/>
              <a:gd name="connsiteY3" fmla="*/ 1200524 h 1586541"/>
              <a:gd name="connsiteX4" fmla="*/ 224429 w 1687763"/>
              <a:gd name="connsiteY4" fmla="*/ 1254347 h 1586541"/>
              <a:gd name="connsiteX0" fmla="*/ 20534 w 1483868"/>
              <a:gd name="connsiteY0" fmla="*/ 1254209 h 1614247"/>
              <a:gd name="connsiteX1" fmla="*/ 368526 w 1483868"/>
              <a:gd name="connsiteY1" fmla="*/ 1152 h 1614247"/>
              <a:gd name="connsiteX2" fmla="*/ 1483868 w 1483868"/>
              <a:gd name="connsiteY2" fmla="*/ 1499858 h 1614247"/>
              <a:gd name="connsiteX3" fmla="*/ 876092 w 1483868"/>
              <a:gd name="connsiteY3" fmla="*/ 1387991 h 1614247"/>
              <a:gd name="connsiteX4" fmla="*/ 20534 w 1483868"/>
              <a:gd name="connsiteY4" fmla="*/ 1254209 h 1614247"/>
              <a:gd name="connsiteX0" fmla="*/ 19318 w 1370875"/>
              <a:gd name="connsiteY0" fmla="*/ 1253869 h 1420350"/>
              <a:gd name="connsiteX1" fmla="*/ 367310 w 1370875"/>
              <a:gd name="connsiteY1" fmla="*/ 812 h 1420350"/>
              <a:gd name="connsiteX2" fmla="*/ 1370875 w 1370875"/>
              <a:gd name="connsiteY2" fmla="*/ 1074155 h 1420350"/>
              <a:gd name="connsiteX3" fmla="*/ 874876 w 1370875"/>
              <a:gd name="connsiteY3" fmla="*/ 1387651 h 1420350"/>
              <a:gd name="connsiteX4" fmla="*/ 19318 w 1370875"/>
              <a:gd name="connsiteY4" fmla="*/ 1253869 h 1420350"/>
              <a:gd name="connsiteX0" fmla="*/ 4387 w 1390549"/>
              <a:gd name="connsiteY0" fmla="*/ 993945 h 1148176"/>
              <a:gd name="connsiteX1" fmla="*/ 1255717 w 1390549"/>
              <a:gd name="connsiteY1" fmla="*/ 1181 h 1148176"/>
              <a:gd name="connsiteX2" fmla="*/ 1355944 w 1390549"/>
              <a:gd name="connsiteY2" fmla="*/ 814231 h 1148176"/>
              <a:gd name="connsiteX3" fmla="*/ 859945 w 1390549"/>
              <a:gd name="connsiteY3" fmla="*/ 1127727 h 1148176"/>
              <a:gd name="connsiteX4" fmla="*/ 4387 w 1390549"/>
              <a:gd name="connsiteY4" fmla="*/ 993945 h 1148176"/>
              <a:gd name="connsiteX0" fmla="*/ 4011 w 1479280"/>
              <a:gd name="connsiteY0" fmla="*/ 395067 h 1161911"/>
              <a:gd name="connsiteX1" fmla="*/ 1338914 w 1479280"/>
              <a:gd name="connsiteY1" fmla="*/ 11918 h 1161911"/>
              <a:gd name="connsiteX2" fmla="*/ 1439141 w 1479280"/>
              <a:gd name="connsiteY2" fmla="*/ 824968 h 1161911"/>
              <a:gd name="connsiteX3" fmla="*/ 943142 w 1479280"/>
              <a:gd name="connsiteY3" fmla="*/ 1138464 h 1161911"/>
              <a:gd name="connsiteX4" fmla="*/ 4011 w 1479280"/>
              <a:gd name="connsiteY4" fmla="*/ 395067 h 1161911"/>
              <a:gd name="connsiteX0" fmla="*/ 3600 w 1360552"/>
              <a:gd name="connsiteY0" fmla="*/ 383632 h 1127291"/>
              <a:gd name="connsiteX1" fmla="*/ 1338503 w 1360552"/>
              <a:gd name="connsiteY1" fmla="*/ 483 h 1127291"/>
              <a:gd name="connsiteX2" fmla="*/ 870341 w 1360552"/>
              <a:gd name="connsiteY2" fmla="*/ 454482 h 1127291"/>
              <a:gd name="connsiteX3" fmla="*/ 942731 w 1360552"/>
              <a:gd name="connsiteY3" fmla="*/ 1127029 h 1127291"/>
              <a:gd name="connsiteX4" fmla="*/ 3600 w 1360552"/>
              <a:gd name="connsiteY4" fmla="*/ 383632 h 1127291"/>
              <a:gd name="connsiteX0" fmla="*/ 593 w 1127482"/>
              <a:gd name="connsiteY0" fmla="*/ 495491 h 1239150"/>
              <a:gd name="connsiteX1" fmla="*/ 1094106 w 1127482"/>
              <a:gd name="connsiteY1" fmla="*/ 337 h 1239150"/>
              <a:gd name="connsiteX2" fmla="*/ 867334 w 1127482"/>
              <a:gd name="connsiteY2" fmla="*/ 566341 h 1239150"/>
              <a:gd name="connsiteX3" fmla="*/ 939724 w 1127482"/>
              <a:gd name="connsiteY3" fmla="*/ 1238888 h 1239150"/>
              <a:gd name="connsiteX4" fmla="*/ 593 w 1127482"/>
              <a:gd name="connsiteY4" fmla="*/ 495491 h 123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482" h="1239150">
                <a:moveTo>
                  <a:pt x="593" y="495491"/>
                </a:moveTo>
                <a:cubicBezTo>
                  <a:pt x="26323" y="289066"/>
                  <a:pt x="949649" y="-11471"/>
                  <a:pt x="1094106" y="337"/>
                </a:cubicBezTo>
                <a:cubicBezTo>
                  <a:pt x="1238563" y="12145"/>
                  <a:pt x="867334" y="270454"/>
                  <a:pt x="867334" y="566341"/>
                </a:cubicBezTo>
                <a:cubicBezTo>
                  <a:pt x="867334" y="862228"/>
                  <a:pt x="1084181" y="1250696"/>
                  <a:pt x="939724" y="1238888"/>
                </a:cubicBezTo>
                <a:cubicBezTo>
                  <a:pt x="795267" y="1227080"/>
                  <a:pt x="-25137" y="701916"/>
                  <a:pt x="593" y="495491"/>
                </a:cubicBezTo>
                <a:close/>
              </a:path>
            </a:pathLst>
          </a:custGeom>
          <a:solidFill>
            <a:srgbClr val="FFB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56">
            <a:extLst>
              <a:ext uri="{FF2B5EF4-FFF2-40B4-BE49-F238E27FC236}">
                <a16:creationId xmlns="" xmlns:a16="http://schemas.microsoft.com/office/drawing/2014/main" id="{9A74D949-E2EC-4D17-9379-6678A1FDB675}"/>
              </a:ext>
            </a:extLst>
          </p:cNvPr>
          <p:cNvGrpSpPr/>
          <p:nvPr/>
        </p:nvGrpSpPr>
        <p:grpSpPr>
          <a:xfrm>
            <a:off x="5277370" y="850616"/>
            <a:ext cx="6470678" cy="1369134"/>
            <a:chOff x="7978587" y="2490443"/>
            <a:chExt cx="9706017" cy="2053701"/>
          </a:xfrm>
        </p:grpSpPr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F219A13F-C88B-40D0-A21D-1F92AD624355}"/>
                </a:ext>
              </a:extLst>
            </p:cNvPr>
            <p:cNvSpPr/>
            <p:nvPr/>
          </p:nvSpPr>
          <p:spPr>
            <a:xfrm>
              <a:off x="9648953" y="3636143"/>
              <a:ext cx="3945762" cy="908001"/>
            </a:xfrm>
            <a:custGeom>
              <a:avLst/>
              <a:gdLst/>
              <a:ahLst/>
              <a:cxnLst/>
              <a:rect l="l" t="t" r="r" b="b"/>
              <a:pathLst>
                <a:path w="3945762" h="908001">
                  <a:moveTo>
                    <a:pt x="0" y="0"/>
                  </a:moveTo>
                  <a:lnTo>
                    <a:pt x="3945763" y="0"/>
                  </a:lnTo>
                  <a:lnTo>
                    <a:pt x="3945763" y="908001"/>
                  </a:lnTo>
                  <a:lnTo>
                    <a:pt x="0" y="90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148239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43" name="Group 58">
              <a:extLst>
                <a:ext uri="{FF2B5EF4-FFF2-40B4-BE49-F238E27FC236}">
                  <a16:creationId xmlns="" xmlns:a16="http://schemas.microsoft.com/office/drawing/2014/main" id="{47867476-B24F-4E3B-8A77-E1D0EB94E296}"/>
                </a:ext>
              </a:extLst>
            </p:cNvPr>
            <p:cNvGrpSpPr/>
            <p:nvPr/>
          </p:nvGrpSpPr>
          <p:grpSpPr>
            <a:xfrm>
              <a:off x="7978587" y="2490443"/>
              <a:ext cx="9706017" cy="1866648"/>
              <a:chOff x="7978587" y="2490443"/>
              <a:chExt cx="9706017" cy="1866648"/>
            </a:xfrm>
          </p:grpSpPr>
          <p:grpSp>
            <p:nvGrpSpPr>
              <p:cNvPr id="45" name="Group 3">
                <a:extLst>
                  <a:ext uri="{FF2B5EF4-FFF2-40B4-BE49-F238E27FC236}">
                    <a16:creationId xmlns="" xmlns:a16="http://schemas.microsoft.com/office/drawing/2014/main" id="{A461C698-06F6-4054-A0FE-45FB3D62465A}"/>
                  </a:ext>
                </a:extLst>
              </p:cNvPr>
              <p:cNvGrpSpPr/>
              <p:nvPr/>
            </p:nvGrpSpPr>
            <p:grpSpPr>
              <a:xfrm rot="-5400000">
                <a:off x="8453128" y="2165746"/>
                <a:ext cx="1716804" cy="2665885"/>
                <a:chOff x="0" y="0"/>
                <a:chExt cx="660400" cy="1025481"/>
              </a:xfrm>
            </p:grpSpPr>
            <p:sp>
              <p:nvSpPr>
                <p:cNvPr id="51" name="Freeform 4">
                  <a:extLst>
                    <a:ext uri="{FF2B5EF4-FFF2-40B4-BE49-F238E27FC236}">
                      <a16:creationId xmlns="" xmlns:a16="http://schemas.microsoft.com/office/drawing/2014/main" id="{CE80A0DD-7CAB-4C11-817E-7A8DC1D264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6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008080">
                    <a:alpha val="49804"/>
                  </a:srgbClr>
                </a:solidFill>
              </p:spPr>
            </p:sp>
            <p:sp>
              <p:nvSpPr>
                <p:cNvPr id="52" name="TextBox 5">
                  <a:extLst>
                    <a:ext uri="{FF2B5EF4-FFF2-40B4-BE49-F238E27FC236}">
                      <a16:creationId xmlns="" xmlns:a16="http://schemas.microsoft.com/office/drawing/2014/main" id="{98EE7B93-72C9-4AA7-BB40-5D97B6900BB9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14">
                <a:extLst>
                  <a:ext uri="{FF2B5EF4-FFF2-40B4-BE49-F238E27FC236}">
                    <a16:creationId xmlns="" xmlns:a16="http://schemas.microsoft.com/office/drawing/2014/main" id="{BB0A4C19-CD94-41FE-B205-6D44D60EAF9F}"/>
                  </a:ext>
                </a:extLst>
              </p:cNvPr>
              <p:cNvGrpSpPr/>
              <p:nvPr/>
            </p:nvGrpSpPr>
            <p:grpSpPr>
              <a:xfrm>
                <a:off x="9604724" y="2490443"/>
                <a:ext cx="8079880" cy="1684242"/>
                <a:chOff x="0" y="-47625"/>
                <a:chExt cx="864437" cy="180191"/>
              </a:xfrm>
            </p:grpSpPr>
            <p:sp>
              <p:nvSpPr>
                <p:cNvPr id="49" name="Freeform 15">
                  <a:extLst>
                    <a:ext uri="{FF2B5EF4-FFF2-40B4-BE49-F238E27FC236}">
                      <a16:creationId xmlns="" xmlns:a16="http://schemas.microsoft.com/office/drawing/2014/main" id="{1A856EE4-9E0F-4F1F-9AD3-758AE3ABA5A1}"/>
                    </a:ext>
                  </a:extLst>
                </p:cNvPr>
                <p:cNvSpPr/>
                <p:nvPr/>
              </p:nvSpPr>
              <p:spPr>
                <a:xfrm>
                  <a:off x="0" y="12079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008080"/>
                </a:solidFill>
              </p:spPr>
            </p:sp>
            <p:sp>
              <p:nvSpPr>
                <p:cNvPr id="50" name="TextBox 16">
                  <a:extLst>
                    <a:ext uri="{FF2B5EF4-FFF2-40B4-BE49-F238E27FC236}">
                      <a16:creationId xmlns="" xmlns:a16="http://schemas.microsoft.com/office/drawing/2014/main" id="{FF826549-C549-4A75-B2E1-A76D72152B7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Freeform 28">
                <a:extLst>
                  <a:ext uri="{FF2B5EF4-FFF2-40B4-BE49-F238E27FC236}">
                    <a16:creationId xmlns="" xmlns:a16="http://schemas.microsoft.com/office/drawing/2014/main" id="{82F2D677-73B3-44F0-A211-433A596F479C}"/>
                  </a:ext>
                </a:extLst>
              </p:cNvPr>
              <p:cNvSpPr/>
              <p:nvPr/>
            </p:nvSpPr>
            <p:spPr>
              <a:xfrm>
                <a:off x="8544652" y="3161100"/>
                <a:ext cx="772044" cy="853087"/>
              </a:xfrm>
              <a:custGeom>
                <a:avLst/>
                <a:gdLst/>
                <a:ahLst/>
                <a:cxnLst/>
                <a:rect l="l" t="t" r="r" b="b"/>
                <a:pathLst>
                  <a:path w="908659" h="1004043">
                    <a:moveTo>
                      <a:pt x="0" y="0"/>
                    </a:moveTo>
                    <a:lnTo>
                      <a:pt x="908659" y="0"/>
                    </a:lnTo>
                    <a:lnTo>
                      <a:pt x="908659" y="1004043"/>
                    </a:lnTo>
                    <a:lnTo>
                      <a:pt x="0" y="10040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8" name="TextBox 33">
                <a:extLst>
                  <a:ext uri="{FF2B5EF4-FFF2-40B4-BE49-F238E27FC236}">
                    <a16:creationId xmlns="" xmlns:a16="http://schemas.microsoft.com/office/drawing/2014/main" id="{32537E05-3F23-4D08-B2D7-AFCDF1F6C148}"/>
                  </a:ext>
                </a:extLst>
              </p:cNvPr>
              <p:cNvSpPr txBox="1"/>
              <p:nvPr/>
            </p:nvSpPr>
            <p:spPr>
              <a:xfrm>
                <a:off x="10566231" y="3053393"/>
                <a:ext cx="5999046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Ghi rõ nội dung, chủ đề của tranh.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67">
            <a:extLst>
              <a:ext uri="{FF2B5EF4-FFF2-40B4-BE49-F238E27FC236}">
                <a16:creationId xmlns="" xmlns:a16="http://schemas.microsoft.com/office/drawing/2014/main" id="{E5E48401-9CFE-4B44-838B-0826D42D73A9}"/>
              </a:ext>
            </a:extLst>
          </p:cNvPr>
          <p:cNvGrpSpPr/>
          <p:nvPr/>
        </p:nvGrpSpPr>
        <p:grpSpPr>
          <a:xfrm>
            <a:off x="5277370" y="3143005"/>
            <a:ext cx="6506665" cy="1466811"/>
            <a:chOff x="7978587" y="6510267"/>
            <a:chExt cx="9759997" cy="2200217"/>
          </a:xfrm>
        </p:grpSpPr>
        <p:grpSp>
          <p:nvGrpSpPr>
            <p:cNvPr id="54" name="Group 6">
              <a:extLst>
                <a:ext uri="{FF2B5EF4-FFF2-40B4-BE49-F238E27FC236}">
                  <a16:creationId xmlns="" xmlns:a16="http://schemas.microsoft.com/office/drawing/2014/main" id="{94563180-6D59-4DA0-B9D7-06458B34EF96}"/>
                </a:ext>
              </a:extLst>
            </p:cNvPr>
            <p:cNvGrpSpPr/>
            <p:nvPr/>
          </p:nvGrpSpPr>
          <p:grpSpPr>
            <a:xfrm rot="-5400000">
              <a:off x="8453128" y="6185570"/>
              <a:ext cx="1716804" cy="2665885"/>
              <a:chOff x="0" y="0"/>
              <a:chExt cx="660400" cy="1025481"/>
            </a:xfrm>
          </p:grpSpPr>
          <p:sp>
            <p:nvSpPr>
              <p:cNvPr id="61" name="Freeform 7">
                <a:extLst>
                  <a:ext uri="{FF2B5EF4-FFF2-40B4-BE49-F238E27FC236}">
                    <a16:creationId xmlns="" xmlns:a16="http://schemas.microsoft.com/office/drawing/2014/main" id="{2E608D6A-3D9A-4619-A0FA-6E6E9D3904A6}"/>
                  </a:ext>
                </a:extLst>
              </p:cNvPr>
              <p:cNvSpPr/>
              <p:nvPr/>
            </p:nvSpPr>
            <p:spPr>
              <a:xfrm>
                <a:off x="0" y="0"/>
                <a:ext cx="580668" cy="1025481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1025481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3226"/>
                    </a:cubicBezTo>
                    <a:lnTo>
                      <a:pt x="660400" y="1025481"/>
                    </a:lnTo>
                    <a:lnTo>
                      <a:pt x="0" y="1025481"/>
                    </a:lnTo>
                    <a:lnTo>
                      <a:pt x="0" y="33374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C7300">
                  <a:alpha val="49804"/>
                </a:srgbClr>
              </a:solidFill>
            </p:spPr>
          </p:sp>
          <p:sp>
            <p:nvSpPr>
              <p:cNvPr id="62" name="TextBox 8">
                <a:extLst>
                  <a:ext uri="{FF2B5EF4-FFF2-40B4-BE49-F238E27FC236}">
                    <a16:creationId xmlns="" xmlns:a16="http://schemas.microsoft.com/office/drawing/2014/main" id="{0E42F162-8BA7-4917-AC59-8251E12CDC5A}"/>
                  </a:ext>
                </a:extLst>
              </p:cNvPr>
              <p:cNvSpPr txBox="1"/>
              <p:nvPr/>
            </p:nvSpPr>
            <p:spPr>
              <a:xfrm>
                <a:off x="0" y="79375"/>
                <a:ext cx="660400" cy="9461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Freeform 17">
              <a:extLst>
                <a:ext uri="{FF2B5EF4-FFF2-40B4-BE49-F238E27FC236}">
                  <a16:creationId xmlns="" xmlns:a16="http://schemas.microsoft.com/office/drawing/2014/main" id="{2D1973ED-D930-492F-AF86-3677D1A65584}"/>
                </a:ext>
              </a:extLst>
            </p:cNvPr>
            <p:cNvSpPr/>
            <p:nvPr/>
          </p:nvSpPr>
          <p:spPr>
            <a:xfrm>
              <a:off x="9604724" y="7727134"/>
              <a:ext cx="3989627" cy="983350"/>
            </a:xfrm>
            <a:custGeom>
              <a:avLst/>
              <a:gdLst/>
              <a:ahLst/>
              <a:cxnLst/>
              <a:rect l="l" t="t" r="r" b="b"/>
              <a:pathLst>
                <a:path w="3989627" h="983350">
                  <a:moveTo>
                    <a:pt x="0" y="0"/>
                  </a:moveTo>
                  <a:lnTo>
                    <a:pt x="3989626" y="0"/>
                  </a:lnTo>
                  <a:lnTo>
                    <a:pt x="3989626" y="983350"/>
                  </a:lnTo>
                  <a:lnTo>
                    <a:pt x="0" y="983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131766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56" name="Group 18">
              <a:extLst>
                <a:ext uri="{FF2B5EF4-FFF2-40B4-BE49-F238E27FC236}">
                  <a16:creationId xmlns="" xmlns:a16="http://schemas.microsoft.com/office/drawing/2014/main" id="{BD10C8B0-0A02-4872-9211-9EF37A3943C2}"/>
                </a:ext>
              </a:extLst>
            </p:cNvPr>
            <p:cNvGrpSpPr/>
            <p:nvPr/>
          </p:nvGrpSpPr>
          <p:grpSpPr>
            <a:xfrm>
              <a:off x="9604724" y="6510267"/>
              <a:ext cx="8124110" cy="1683130"/>
              <a:chOff x="0" y="-47625"/>
              <a:chExt cx="869169" cy="180072"/>
            </a:xfrm>
          </p:grpSpPr>
          <p:sp>
            <p:nvSpPr>
              <p:cNvPr id="59" name="Freeform 19">
                <a:extLst>
                  <a:ext uri="{FF2B5EF4-FFF2-40B4-BE49-F238E27FC236}">
                    <a16:creationId xmlns="" xmlns:a16="http://schemas.microsoft.com/office/drawing/2014/main" id="{3E3D34CD-BEF1-4696-B2ED-1E252248EBA4}"/>
                  </a:ext>
                </a:extLst>
              </p:cNvPr>
              <p:cNvSpPr/>
              <p:nvPr/>
            </p:nvSpPr>
            <p:spPr>
              <a:xfrm>
                <a:off x="4732" y="11960"/>
                <a:ext cx="864437" cy="120487"/>
              </a:xfrm>
              <a:custGeom>
                <a:avLst/>
                <a:gdLst/>
                <a:ahLst/>
                <a:cxnLst/>
                <a:rect l="l" t="t" r="r" b="b"/>
                <a:pathLst>
                  <a:path w="864437" h="120487">
                    <a:moveTo>
                      <a:pt x="60244" y="0"/>
                    </a:moveTo>
                    <a:lnTo>
                      <a:pt x="804194" y="0"/>
                    </a:lnTo>
                    <a:cubicBezTo>
                      <a:pt x="837465" y="0"/>
                      <a:pt x="864437" y="26972"/>
                      <a:pt x="864437" y="60244"/>
                    </a:cubicBezTo>
                    <a:lnTo>
                      <a:pt x="864437" y="60244"/>
                    </a:lnTo>
                    <a:cubicBezTo>
                      <a:pt x="864437" y="93515"/>
                      <a:pt x="837465" y="120487"/>
                      <a:pt x="804194" y="120487"/>
                    </a:cubicBezTo>
                    <a:lnTo>
                      <a:pt x="60244" y="120487"/>
                    </a:lnTo>
                    <a:cubicBezTo>
                      <a:pt x="26972" y="120487"/>
                      <a:pt x="0" y="93515"/>
                      <a:pt x="0" y="60244"/>
                    </a:cubicBezTo>
                    <a:lnTo>
                      <a:pt x="0" y="60244"/>
                    </a:lnTo>
                    <a:cubicBezTo>
                      <a:pt x="0" y="26972"/>
                      <a:pt x="26972" y="0"/>
                      <a:pt x="60244" y="0"/>
                    </a:cubicBezTo>
                    <a:close/>
                  </a:path>
                </a:pathLst>
              </a:custGeom>
              <a:solidFill>
                <a:srgbClr val="FC7300"/>
              </a:solidFill>
            </p:spPr>
          </p:sp>
          <p:sp>
            <p:nvSpPr>
              <p:cNvPr id="60" name="TextBox 20">
                <a:extLst>
                  <a:ext uri="{FF2B5EF4-FFF2-40B4-BE49-F238E27FC236}">
                    <a16:creationId xmlns="" xmlns:a16="http://schemas.microsoft.com/office/drawing/2014/main" id="{F0F45F72-03F2-4E11-90E2-9D54089F8D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64437" cy="16811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Freeform 24">
              <a:extLst>
                <a:ext uri="{FF2B5EF4-FFF2-40B4-BE49-F238E27FC236}">
                  <a16:creationId xmlns="" xmlns:a16="http://schemas.microsoft.com/office/drawing/2014/main" id="{99A7E189-9553-40DA-8B6F-B092BB3CD95B}"/>
                </a:ext>
              </a:extLst>
            </p:cNvPr>
            <p:cNvSpPr/>
            <p:nvPr/>
          </p:nvSpPr>
          <p:spPr>
            <a:xfrm>
              <a:off x="8580242" y="7196551"/>
              <a:ext cx="802327" cy="802327"/>
            </a:xfrm>
            <a:custGeom>
              <a:avLst/>
              <a:gdLst/>
              <a:ahLst/>
              <a:cxnLst/>
              <a:rect l="l" t="t" r="r" b="b"/>
              <a:pathLst>
                <a:path w="823348" h="823348">
                  <a:moveTo>
                    <a:pt x="0" y="0"/>
                  </a:moveTo>
                  <a:lnTo>
                    <a:pt x="823348" y="0"/>
                  </a:lnTo>
                  <a:lnTo>
                    <a:pt x="823348" y="823348"/>
                  </a:lnTo>
                  <a:lnTo>
                    <a:pt x="0" y="823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34">
              <a:extLst>
                <a:ext uri="{FF2B5EF4-FFF2-40B4-BE49-F238E27FC236}">
                  <a16:creationId xmlns="" xmlns:a16="http://schemas.microsoft.com/office/drawing/2014/main" id="{31F7B224-C5B1-4D75-93C6-F70AA8C5D1C9}"/>
                </a:ext>
              </a:extLst>
            </p:cNvPr>
            <p:cNvSpPr txBox="1"/>
            <p:nvPr/>
          </p:nvSpPr>
          <p:spPr>
            <a:xfrm>
              <a:off x="9777877" y="7136586"/>
              <a:ext cx="796070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Sản phẩm bền, đẹp, sửa dụng được lâu dài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77">
            <a:extLst>
              <a:ext uri="{FF2B5EF4-FFF2-40B4-BE49-F238E27FC236}">
                <a16:creationId xmlns="" xmlns:a16="http://schemas.microsoft.com/office/drawing/2014/main" id="{AA0E6F78-AFEE-4013-ABB8-5ECE71483992}"/>
              </a:ext>
            </a:extLst>
          </p:cNvPr>
          <p:cNvGrpSpPr/>
          <p:nvPr/>
        </p:nvGrpSpPr>
        <p:grpSpPr>
          <a:xfrm>
            <a:off x="5277370" y="1984574"/>
            <a:ext cx="6470678" cy="1415090"/>
            <a:chOff x="7978587" y="4500355"/>
            <a:chExt cx="9706017" cy="2122635"/>
          </a:xfrm>
        </p:grpSpPr>
        <p:sp>
          <p:nvSpPr>
            <p:cNvPr id="64" name="Freeform 12">
              <a:extLst>
                <a:ext uri="{FF2B5EF4-FFF2-40B4-BE49-F238E27FC236}">
                  <a16:creationId xmlns="" xmlns:a16="http://schemas.microsoft.com/office/drawing/2014/main" id="{372A5833-8A80-47B3-AB02-830AE0E62544}"/>
                </a:ext>
              </a:extLst>
            </p:cNvPr>
            <p:cNvSpPr/>
            <p:nvPr/>
          </p:nvSpPr>
          <p:spPr>
            <a:xfrm>
              <a:off x="9604724" y="5698584"/>
              <a:ext cx="3989627" cy="924406"/>
            </a:xfrm>
            <a:custGeom>
              <a:avLst/>
              <a:gdLst/>
              <a:ahLst/>
              <a:cxnLst/>
              <a:rect l="l" t="t" r="r" b="b"/>
              <a:pathLst>
                <a:path w="3989627" h="924406">
                  <a:moveTo>
                    <a:pt x="0" y="0"/>
                  </a:moveTo>
                  <a:lnTo>
                    <a:pt x="3989626" y="0"/>
                  </a:lnTo>
                  <a:lnTo>
                    <a:pt x="3989626" y="924406"/>
                  </a:lnTo>
                  <a:lnTo>
                    <a:pt x="0" y="924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t="-146544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65" name="Group 79">
              <a:extLst>
                <a:ext uri="{FF2B5EF4-FFF2-40B4-BE49-F238E27FC236}">
                  <a16:creationId xmlns="" xmlns:a16="http://schemas.microsoft.com/office/drawing/2014/main" id="{F4BBA1E2-6DB7-4882-8A40-B6C2C995EDAD}"/>
                </a:ext>
              </a:extLst>
            </p:cNvPr>
            <p:cNvGrpSpPr/>
            <p:nvPr/>
          </p:nvGrpSpPr>
          <p:grpSpPr>
            <a:xfrm>
              <a:off x="7978587" y="4500355"/>
              <a:ext cx="9706017" cy="1866648"/>
              <a:chOff x="7978587" y="4500355"/>
              <a:chExt cx="9706017" cy="1866648"/>
            </a:xfrm>
          </p:grpSpPr>
          <p:grpSp>
            <p:nvGrpSpPr>
              <p:cNvPr id="66" name="Group 9">
                <a:extLst>
                  <a:ext uri="{FF2B5EF4-FFF2-40B4-BE49-F238E27FC236}">
                    <a16:creationId xmlns="" xmlns:a16="http://schemas.microsoft.com/office/drawing/2014/main" id="{4BB7E56C-604A-4FB3-8804-3A58AA8633C8}"/>
                  </a:ext>
                </a:extLst>
              </p:cNvPr>
              <p:cNvGrpSpPr/>
              <p:nvPr/>
            </p:nvGrpSpPr>
            <p:grpSpPr>
              <a:xfrm rot="-5400000">
                <a:off x="8453128" y="4175658"/>
                <a:ext cx="1716804" cy="2665885"/>
                <a:chOff x="0" y="0"/>
                <a:chExt cx="660400" cy="1025481"/>
              </a:xfrm>
            </p:grpSpPr>
            <p:sp>
              <p:nvSpPr>
                <p:cNvPr id="72" name="Freeform 10">
                  <a:extLst>
                    <a:ext uri="{FF2B5EF4-FFF2-40B4-BE49-F238E27FC236}">
                      <a16:creationId xmlns="" xmlns:a16="http://schemas.microsoft.com/office/drawing/2014/main" id="{8131A1F6-BE7E-4A01-8F2D-1B7EBB731E6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7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00B050">
                    <a:alpha val="49804"/>
                  </a:srgbClr>
                </a:solidFill>
              </p:spPr>
            </p:sp>
            <p:sp>
              <p:nvSpPr>
                <p:cNvPr id="73" name="TextBox 11">
                  <a:extLst>
                    <a:ext uri="{FF2B5EF4-FFF2-40B4-BE49-F238E27FC236}">
                      <a16:creationId xmlns="" xmlns:a16="http://schemas.microsoft.com/office/drawing/2014/main" id="{8E6C820A-3A88-4BB8-B27B-38F6189559FC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Group 21">
                <a:extLst>
                  <a:ext uri="{FF2B5EF4-FFF2-40B4-BE49-F238E27FC236}">
                    <a16:creationId xmlns="" xmlns:a16="http://schemas.microsoft.com/office/drawing/2014/main" id="{D5B65D23-26B0-430D-A303-FE8FE7AB9388}"/>
                  </a:ext>
                </a:extLst>
              </p:cNvPr>
              <p:cNvGrpSpPr/>
              <p:nvPr/>
            </p:nvGrpSpPr>
            <p:grpSpPr>
              <a:xfrm>
                <a:off x="9604724" y="4500355"/>
                <a:ext cx="8079880" cy="1714826"/>
                <a:chOff x="0" y="-47625"/>
                <a:chExt cx="864437" cy="183463"/>
              </a:xfrm>
            </p:grpSpPr>
            <p:sp>
              <p:nvSpPr>
                <p:cNvPr id="70" name="Freeform 22">
                  <a:extLst>
                    <a:ext uri="{FF2B5EF4-FFF2-40B4-BE49-F238E27FC236}">
                      <a16:creationId xmlns="" xmlns:a16="http://schemas.microsoft.com/office/drawing/2014/main" id="{B4811D9E-598B-479E-B3B7-643F8490F380}"/>
                    </a:ext>
                  </a:extLst>
                </p:cNvPr>
                <p:cNvSpPr/>
                <p:nvPr/>
              </p:nvSpPr>
              <p:spPr>
                <a:xfrm>
                  <a:off x="0" y="15351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</p:sp>
            <p:sp>
              <p:nvSpPr>
                <p:cNvPr id="71" name="TextBox 23">
                  <a:extLst>
                    <a:ext uri="{FF2B5EF4-FFF2-40B4-BE49-F238E27FC236}">
                      <a16:creationId xmlns="" xmlns:a16="http://schemas.microsoft.com/office/drawing/2014/main" id="{1FBF2589-ED83-4B6A-BD1B-3F75A47180DD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8" name="Freeform 27">
                <a:extLst>
                  <a:ext uri="{FF2B5EF4-FFF2-40B4-BE49-F238E27FC236}">
                    <a16:creationId xmlns="" xmlns:a16="http://schemas.microsoft.com/office/drawing/2014/main" id="{FDAFB2CF-2B48-48A8-8345-16245F013846}"/>
                  </a:ext>
                </a:extLst>
              </p:cNvPr>
              <p:cNvSpPr/>
              <p:nvPr/>
            </p:nvSpPr>
            <p:spPr>
              <a:xfrm>
                <a:off x="8534042" y="5179512"/>
                <a:ext cx="848527" cy="878166"/>
              </a:xfrm>
              <a:custGeom>
                <a:avLst/>
                <a:gdLst/>
                <a:ahLst/>
                <a:cxnLst/>
                <a:rect l="l" t="t" r="r" b="b"/>
                <a:pathLst>
                  <a:path w="976313" h="1010415">
                    <a:moveTo>
                      <a:pt x="0" y="0"/>
                    </a:moveTo>
                    <a:lnTo>
                      <a:pt x="976313" y="0"/>
                    </a:lnTo>
                    <a:lnTo>
                      <a:pt x="976313" y="1010414"/>
                    </a:lnTo>
                    <a:lnTo>
                      <a:pt x="0" y="101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69" name="TextBox 35">
                <a:extLst>
                  <a:ext uri="{FF2B5EF4-FFF2-40B4-BE49-F238E27FC236}">
                    <a16:creationId xmlns="" xmlns:a16="http://schemas.microsoft.com/office/drawing/2014/main" id="{BDEF17DE-3F6E-4FA0-B89F-C2077680EC8B}"/>
                  </a:ext>
                </a:extLst>
              </p:cNvPr>
              <p:cNvSpPr txBox="1"/>
              <p:nvPr/>
            </p:nvSpPr>
            <p:spPr>
              <a:xfrm>
                <a:off x="10379936" y="5095993"/>
                <a:ext cx="6598998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Trang trí sáng tạo, đảm bảo tính thầm mĩ.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Group 88">
            <a:extLst>
              <a:ext uri="{FF2B5EF4-FFF2-40B4-BE49-F238E27FC236}">
                <a16:creationId xmlns="" xmlns:a16="http://schemas.microsoft.com/office/drawing/2014/main" id="{A532C6AA-ACE0-48F9-B419-1D355A142175}"/>
              </a:ext>
            </a:extLst>
          </p:cNvPr>
          <p:cNvGrpSpPr/>
          <p:nvPr/>
        </p:nvGrpSpPr>
        <p:grpSpPr>
          <a:xfrm>
            <a:off x="5277370" y="4271300"/>
            <a:ext cx="6484119" cy="1466811"/>
            <a:chOff x="7624174" y="7747811"/>
            <a:chExt cx="9726178" cy="2200217"/>
          </a:xfrm>
        </p:grpSpPr>
        <p:grpSp>
          <p:nvGrpSpPr>
            <p:cNvPr id="75" name="Group 89">
              <a:extLst>
                <a:ext uri="{FF2B5EF4-FFF2-40B4-BE49-F238E27FC236}">
                  <a16:creationId xmlns="" xmlns:a16="http://schemas.microsoft.com/office/drawing/2014/main" id="{243B2409-4E66-4B67-9C10-70AC7F1E7914}"/>
                </a:ext>
              </a:extLst>
            </p:cNvPr>
            <p:cNvGrpSpPr/>
            <p:nvPr/>
          </p:nvGrpSpPr>
          <p:grpSpPr>
            <a:xfrm>
              <a:off x="7624174" y="7747811"/>
              <a:ext cx="9726178" cy="2200217"/>
              <a:chOff x="7978587" y="6510267"/>
              <a:chExt cx="9726178" cy="2200217"/>
            </a:xfrm>
          </p:grpSpPr>
          <p:grpSp>
            <p:nvGrpSpPr>
              <p:cNvPr id="77" name="Group 6">
                <a:extLst>
                  <a:ext uri="{FF2B5EF4-FFF2-40B4-BE49-F238E27FC236}">
                    <a16:creationId xmlns="" xmlns:a16="http://schemas.microsoft.com/office/drawing/2014/main" id="{4CB1D335-FF62-4293-803F-602639D2D90A}"/>
                  </a:ext>
                </a:extLst>
              </p:cNvPr>
              <p:cNvGrpSpPr/>
              <p:nvPr/>
            </p:nvGrpSpPr>
            <p:grpSpPr>
              <a:xfrm rot="-5400000">
                <a:off x="8453128" y="6185570"/>
                <a:ext cx="1716804" cy="2665885"/>
                <a:chOff x="0" y="0"/>
                <a:chExt cx="660400" cy="1025481"/>
              </a:xfrm>
            </p:grpSpPr>
            <p:sp>
              <p:nvSpPr>
                <p:cNvPr id="83" name="Freeform 7">
                  <a:extLst>
                    <a:ext uri="{FF2B5EF4-FFF2-40B4-BE49-F238E27FC236}">
                      <a16:creationId xmlns="" xmlns:a16="http://schemas.microsoft.com/office/drawing/2014/main" id="{4A986B03-AC20-4BFC-B328-78611C3B356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669" cy="102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025481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3226"/>
                      </a:cubicBezTo>
                      <a:lnTo>
                        <a:pt x="660400" y="1025481"/>
                      </a:lnTo>
                      <a:lnTo>
                        <a:pt x="0" y="1025481"/>
                      </a:lnTo>
                      <a:lnTo>
                        <a:pt x="0" y="333740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BB0F">
                    <a:alpha val="49804"/>
                  </a:srgbClr>
                </a:solidFill>
              </p:spPr>
              <p:txBody>
                <a:bodyPr/>
                <a:lstStyle/>
                <a:p>
                  <a:pPr algn="ctr" defTabSz="609630"/>
                  <a:endPara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">
                  <a:extLst>
                    <a:ext uri="{FF2B5EF4-FFF2-40B4-BE49-F238E27FC236}">
                      <a16:creationId xmlns="" xmlns:a16="http://schemas.microsoft.com/office/drawing/2014/main" id="{D6C0F073-C7BB-4D8C-B977-4B5ED3D26A1F}"/>
                    </a:ext>
                  </a:extLst>
                </p:cNvPr>
                <p:cNvSpPr txBox="1"/>
                <p:nvPr/>
              </p:nvSpPr>
              <p:spPr>
                <a:xfrm>
                  <a:off x="0" y="79375"/>
                  <a:ext cx="660400" cy="946106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8" name="Freeform 17">
                <a:extLst>
                  <a:ext uri="{FF2B5EF4-FFF2-40B4-BE49-F238E27FC236}">
                    <a16:creationId xmlns="" xmlns:a16="http://schemas.microsoft.com/office/drawing/2014/main" id="{5A692934-AADF-47B3-940B-EE67DC1E532F}"/>
                  </a:ext>
                </a:extLst>
              </p:cNvPr>
              <p:cNvSpPr/>
              <p:nvPr/>
            </p:nvSpPr>
            <p:spPr>
              <a:xfrm>
                <a:off x="9604724" y="7727134"/>
                <a:ext cx="3989627" cy="983350"/>
              </a:xfrm>
              <a:custGeom>
                <a:avLst/>
                <a:gdLst/>
                <a:ahLst/>
                <a:cxnLst/>
                <a:rect l="l" t="t" r="r" b="b"/>
                <a:pathLst>
                  <a:path w="3989627" h="983350">
                    <a:moveTo>
                      <a:pt x="0" y="0"/>
                    </a:moveTo>
                    <a:lnTo>
                      <a:pt x="3989626" y="0"/>
                    </a:lnTo>
                    <a:lnTo>
                      <a:pt x="3989626" y="983350"/>
                    </a:lnTo>
                    <a:lnTo>
                      <a:pt x="0" y="9833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t="-131766"/>
                </a:stretch>
              </a:blipFill>
              <a:ln cap="sq">
                <a:noFill/>
                <a:prstDash val="solid"/>
                <a:miter/>
              </a:ln>
            </p:spPr>
          </p:sp>
          <p:grpSp>
            <p:nvGrpSpPr>
              <p:cNvPr id="79" name="Group 18">
                <a:extLst>
                  <a:ext uri="{FF2B5EF4-FFF2-40B4-BE49-F238E27FC236}">
                    <a16:creationId xmlns="" xmlns:a16="http://schemas.microsoft.com/office/drawing/2014/main" id="{F73D1E6E-A7D9-4CAF-B2AF-A21D9FD7A227}"/>
                  </a:ext>
                </a:extLst>
              </p:cNvPr>
              <p:cNvGrpSpPr/>
              <p:nvPr/>
            </p:nvGrpSpPr>
            <p:grpSpPr>
              <a:xfrm>
                <a:off x="9604724" y="6510267"/>
                <a:ext cx="8100041" cy="1690103"/>
                <a:chOff x="0" y="-47625"/>
                <a:chExt cx="866594" cy="180818"/>
              </a:xfrm>
            </p:grpSpPr>
            <p:sp>
              <p:nvSpPr>
                <p:cNvPr id="81" name="Freeform 19">
                  <a:extLst>
                    <a:ext uri="{FF2B5EF4-FFF2-40B4-BE49-F238E27FC236}">
                      <a16:creationId xmlns="" xmlns:a16="http://schemas.microsoft.com/office/drawing/2014/main" id="{9BFD910B-AB8E-455D-BF5D-8EA32BCA741E}"/>
                    </a:ext>
                  </a:extLst>
                </p:cNvPr>
                <p:cNvSpPr/>
                <p:nvPr/>
              </p:nvSpPr>
              <p:spPr>
                <a:xfrm>
                  <a:off x="2157" y="12706"/>
                  <a:ext cx="864437" cy="12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37" h="120487">
                      <a:moveTo>
                        <a:pt x="60244" y="0"/>
                      </a:moveTo>
                      <a:lnTo>
                        <a:pt x="804194" y="0"/>
                      </a:lnTo>
                      <a:cubicBezTo>
                        <a:pt x="837465" y="0"/>
                        <a:pt x="864437" y="26972"/>
                        <a:pt x="864437" y="60244"/>
                      </a:cubicBezTo>
                      <a:lnTo>
                        <a:pt x="864437" y="60244"/>
                      </a:lnTo>
                      <a:cubicBezTo>
                        <a:pt x="864437" y="93515"/>
                        <a:pt x="837465" y="120487"/>
                        <a:pt x="804194" y="120487"/>
                      </a:cubicBezTo>
                      <a:lnTo>
                        <a:pt x="60244" y="120487"/>
                      </a:lnTo>
                      <a:cubicBezTo>
                        <a:pt x="26972" y="120487"/>
                        <a:pt x="0" y="93515"/>
                        <a:pt x="0" y="60244"/>
                      </a:cubicBezTo>
                      <a:lnTo>
                        <a:pt x="0" y="60244"/>
                      </a:lnTo>
                      <a:cubicBezTo>
                        <a:pt x="0" y="26972"/>
                        <a:pt x="26972" y="0"/>
                        <a:pt x="60244" y="0"/>
                      </a:cubicBezTo>
                      <a:close/>
                    </a:path>
                  </a:pathLst>
                </a:custGeom>
                <a:solidFill>
                  <a:srgbClr val="FEBB0F"/>
                </a:solidFill>
              </p:spPr>
            </p:sp>
            <p:sp>
              <p:nvSpPr>
                <p:cNvPr id="82" name="TextBox 20">
                  <a:extLst>
                    <a:ext uri="{FF2B5EF4-FFF2-40B4-BE49-F238E27FC236}">
                      <a16:creationId xmlns="" xmlns:a16="http://schemas.microsoft.com/office/drawing/2014/main" id="{4CEB04D5-FA9F-4FEA-B262-A20C609067A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64437" cy="16811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/>
                  <a:endParaRPr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" name="TextBox 34">
                <a:extLst>
                  <a:ext uri="{FF2B5EF4-FFF2-40B4-BE49-F238E27FC236}">
                    <a16:creationId xmlns="" xmlns:a16="http://schemas.microsoft.com/office/drawing/2014/main" id="{1570A7A6-2E93-4812-8DC2-ED0878952F47}"/>
                  </a:ext>
                </a:extLst>
              </p:cNvPr>
              <p:cNvSpPr txBox="1"/>
              <p:nvPr/>
            </p:nvSpPr>
            <p:spPr>
              <a:xfrm>
                <a:off x="10200637" y="7103013"/>
                <a:ext cx="7115188" cy="11079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Dùng vật liệu thân thiện với môi trường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6" name="Graphic 90" descr="Classroom with solid fill">
              <a:extLst>
                <a:ext uri="{FF2B5EF4-FFF2-40B4-BE49-F238E27FC236}">
                  <a16:creationId xmlns="" xmlns:a16="http://schemas.microsoft.com/office/drawing/2014/main" id="{D0D685E6-9FE9-4FDA-9F42-BE8D9F5E8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48829" y="8443114"/>
              <a:ext cx="802327" cy="80232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0EAD4D09-4CE7-0949-BF13-775744DC8288}"/>
              </a:ext>
            </a:extLst>
          </p:cNvPr>
          <p:cNvGrpSpPr/>
          <p:nvPr/>
        </p:nvGrpSpPr>
        <p:grpSpPr>
          <a:xfrm>
            <a:off x="865474" y="1883665"/>
            <a:ext cx="3609246" cy="2488252"/>
            <a:chOff x="8105177" y="674674"/>
            <a:chExt cx="3609246" cy="2488252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CF2B2876-686E-1E4F-B49B-1532087A48CF}"/>
                </a:ext>
              </a:extLst>
            </p:cNvPr>
            <p:cNvGrpSpPr/>
            <p:nvPr/>
          </p:nvGrpSpPr>
          <p:grpSpPr>
            <a:xfrm>
              <a:off x="8105177" y="674674"/>
              <a:ext cx="3609246" cy="2488252"/>
              <a:chOff x="692930" y="674673"/>
              <a:chExt cx="2844749" cy="2458941"/>
            </a:xfrm>
          </p:grpSpPr>
          <p:sp>
            <p:nvSpPr>
              <p:cNvPr id="95" name="Rectangle: Rounded Corners 11">
                <a:extLst>
                  <a:ext uri="{FF2B5EF4-FFF2-40B4-BE49-F238E27FC236}">
                    <a16:creationId xmlns="" xmlns:a16="http://schemas.microsoft.com/office/drawing/2014/main" id="{19820448-EA1A-5D47-827E-5C3188544D7E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Rectangle: Rounded Corners 13">
                <a:extLst>
                  <a:ext uri="{FF2B5EF4-FFF2-40B4-BE49-F238E27FC236}">
                    <a16:creationId xmlns="" xmlns:a16="http://schemas.microsoft.com/office/drawing/2014/main" id="{5A3E82F2-0AAF-7146-89B4-D1555E7FD302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TextBox 55">
              <a:extLst>
                <a:ext uri="{FF2B5EF4-FFF2-40B4-BE49-F238E27FC236}">
                  <a16:creationId xmlns="" xmlns:a16="http://schemas.microsoft.com/office/drawing/2014/main" id="{02FC76C4-2771-FA42-8935-4279B5C4AFD6}"/>
                </a:ext>
              </a:extLst>
            </p:cNvPr>
            <p:cNvSpPr txBox="1"/>
            <p:nvPr/>
          </p:nvSpPr>
          <p:spPr>
            <a:xfrm>
              <a:off x="8256786" y="1606641"/>
              <a:ext cx="32799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TIÊU</a:t>
              </a:r>
              <a:r>
                <a:rPr kumimoji="0" lang="en-US" sz="3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Segoe UI Black" panose="020B0A02040204020203" pitchFamily="34" charset="0"/>
                  <a:cs typeface="Times New Roman" pitchFamily="18" charset="0"/>
                </a:rPr>
                <a:t> CHÍ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3686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9CE69-7910-4863-9042-CF44AF5CCC70}"/>
              </a:ext>
            </a:extLst>
          </p:cNvPr>
          <p:cNvSpPr/>
          <p:nvPr/>
        </p:nvSpPr>
        <p:spPr>
          <a:xfrm>
            <a:off x="-40537" y="0"/>
            <a:ext cx="12333261" cy="703098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52298F4-1716-4313-BA9D-197FDB0D2325}"/>
              </a:ext>
            </a:extLst>
          </p:cNvPr>
          <p:cNvSpPr/>
          <p:nvPr/>
        </p:nvSpPr>
        <p:spPr>
          <a:xfrm>
            <a:off x="226164" y="257705"/>
            <a:ext cx="11582400" cy="6515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Đánh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dấu X vào ô trống của mỗi tiêu chí chọn lựa Đạt hoặc Chưa đạt.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26441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latin typeface="VNI-Times"/>
              <a:ea typeface="Times New Roman"/>
              <a:cs typeface="Times New Roman"/>
            </a:endParaRPr>
          </a:p>
          <a:p>
            <a:pPr algn="just"/>
            <a:r>
              <a:rPr lang="en-US" sz="1600">
                <a:latin typeface="Times New Roman"/>
                <a:ea typeface="Times New Roman"/>
                <a:cs typeface="Times New Roman"/>
              </a:rPr>
              <a:t> </a:t>
            </a:r>
            <a:endParaRPr lang="en-US" sz="1400">
              <a:effectLst/>
              <a:latin typeface="VNI-Times"/>
              <a:ea typeface="Times New Roman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66189"/>
              </p:ext>
            </p:extLst>
          </p:nvPr>
        </p:nvGraphicFramePr>
        <p:xfrm>
          <a:off x="1786396" y="2148681"/>
          <a:ext cx="8461935" cy="3178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826"/>
                <a:gridCol w="5829231"/>
                <a:gridCol w="777657"/>
                <a:gridCol w="1238221"/>
              </a:tblGrid>
              <a:tr h="11080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 chí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75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rõ nội dung, chủ đề của tranh.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75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 trí sáng tạo, đảm bảo tính thẩm mĩ.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75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 phẩm bền, đẹp, sử dụng được lâu dài.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75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 vật liệu thân thiện với môi trường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VNI-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49356" y="806828"/>
            <a:ext cx="83462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TỰ ĐÁNH GIÁ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đánh giá: …………………………………………………………………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9;p2"/>
          <p:cNvSpPr txBox="1"/>
          <p:nvPr/>
        </p:nvSpPr>
        <p:spPr>
          <a:xfrm>
            <a:off x="1676401" y="2660916"/>
            <a:ext cx="9054352" cy="93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spAutoFit/>
          </a:bodyPr>
          <a:lstStyle/>
          <a:p>
            <a:pPr algn="ctr" defTabSz="1219140">
              <a:buClrTx/>
            </a:pPr>
            <a:r>
              <a:rPr lang="en-US" sz="5300" b="1" kern="1200" cap="all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CHIA SẺ - Đánh giá</a:t>
            </a:r>
            <a:endParaRPr sz="5300" b="1" kern="1200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89;p2"/>
          <p:cNvSpPr txBox="1"/>
          <p:nvPr/>
        </p:nvSpPr>
        <p:spPr>
          <a:xfrm>
            <a:off x="1676401" y="2660916"/>
            <a:ext cx="9054352" cy="93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60930" rIns="121894" bIns="60930" anchor="t" anchorCtr="0">
            <a:spAutoFit/>
          </a:bodyPr>
          <a:lstStyle/>
          <a:p>
            <a:pPr algn="ctr" defTabSz="1219140">
              <a:buClrTx/>
            </a:pPr>
            <a:r>
              <a:rPr lang="en-US" sz="5300" b="1" kern="1200" cap="all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endParaRPr sz="5300" b="1" kern="1200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01203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7" y="1872442"/>
            <a:ext cx="3073043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4" y="-740097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69" y="280265"/>
            <a:ext cx="4956731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5" cy="2318591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6" y="3538423"/>
            <a:ext cx="1152193" cy="7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8"/>
            <a:ext cx="4072483" cy="76944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3598336"/>
            <a:ext cx="1129335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70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8" y="-697052"/>
            <a:ext cx="2397137" cy="41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19364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1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4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8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6" y="2598157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9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300" b="1" dirty="0" err="1">
                <a:solidFill>
                  <a:srgbClr val="008000"/>
                </a:solidFill>
              </a:rPr>
              <a:t>Ngựa</a:t>
            </a:r>
            <a:r>
              <a:rPr lang="en-US" sz="2300" b="1" dirty="0">
                <a:solidFill>
                  <a:srgbClr val="008000"/>
                </a:solidFill>
              </a:rPr>
              <a:t> </a:t>
            </a:r>
            <a:r>
              <a:rPr lang="en-US" sz="2300" b="1" dirty="0" err="1">
                <a:solidFill>
                  <a:srgbClr val="008000"/>
                </a:solidFill>
              </a:rPr>
              <a:t>vằn</a:t>
            </a:r>
            <a:endParaRPr lang="en-US" sz="23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3" y="5782909"/>
            <a:ext cx="828561" cy="54724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300" b="1" dirty="0" err="1">
                <a:solidFill>
                  <a:srgbClr val="008000"/>
                </a:solidFill>
              </a:rPr>
              <a:t>Hươu</a:t>
            </a:r>
            <a:r>
              <a:rPr lang="en-US" sz="2300" b="1" dirty="0">
                <a:solidFill>
                  <a:srgbClr val="008000"/>
                </a:solidFill>
              </a:rPr>
              <a:t> </a:t>
            </a:r>
            <a:r>
              <a:rPr lang="en-US" sz="2300" b="1" dirty="0" err="1">
                <a:solidFill>
                  <a:srgbClr val="008000"/>
                </a:solidFill>
              </a:rPr>
              <a:t>cao</a:t>
            </a:r>
            <a:r>
              <a:rPr lang="en-US" sz="2300" b="1" dirty="0">
                <a:solidFill>
                  <a:srgbClr val="008000"/>
                </a:solidFill>
              </a:rPr>
              <a:t> </a:t>
            </a:r>
            <a:r>
              <a:rPr lang="en-US" sz="2300" b="1" dirty="0" err="1">
                <a:solidFill>
                  <a:srgbClr val="008000"/>
                </a:solidFill>
              </a:rPr>
              <a:t>cổ</a:t>
            </a:r>
            <a:endParaRPr lang="en-US" sz="23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694725" y="557449"/>
            <a:ext cx="2253547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1779009" y="3787365"/>
            <a:ext cx="2142056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EF73BF-4DD5-4C18-BDA0-2378C6B7873B}"/>
              </a:ext>
            </a:extLst>
          </p:cNvPr>
          <p:cNvGrpSpPr/>
          <p:nvPr/>
        </p:nvGrpSpPr>
        <p:grpSpPr>
          <a:xfrm>
            <a:off x="2836719" y="1149381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2"/>
              <a:ext cx="273626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</a:rPr>
                <a:t>vẽ</a:t>
              </a:r>
              <a:r>
                <a:rPr lang="en-US" sz="2400" b="1">
                  <a:solidFill>
                    <a:schemeClr val="bg1"/>
                  </a:solidFill>
                </a:rPr>
                <a:t> </a:t>
              </a:r>
              <a:r>
                <a:rPr lang="en-US" sz="2400" b="1" smtClean="0">
                  <a:solidFill>
                    <a:schemeClr val="bg1"/>
                  </a:solidFill>
                </a:rPr>
                <a:t>bên?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A220B8F5-920E-417D-8EF0-518F9F665EAA}"/>
              </a:ext>
            </a:extLst>
          </p:cNvPr>
          <p:cNvSpPr/>
          <p:nvPr/>
        </p:nvSpPr>
        <p:spPr>
          <a:xfrm>
            <a:off x="5024971" y="3787365"/>
            <a:ext cx="2142056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9BB3EE97-C02B-4B46-8959-F7D338952DD3}"/>
              </a:ext>
            </a:extLst>
          </p:cNvPr>
          <p:cNvSpPr/>
          <p:nvPr/>
        </p:nvSpPr>
        <p:spPr>
          <a:xfrm>
            <a:off x="8052549" y="3787365"/>
            <a:ext cx="2142056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4921622" y="3933727"/>
            <a:ext cx="3406177" cy="81252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 thẳng</a:t>
            </a:r>
            <a:endParaRPr lang="zh-CN" altLang="en-US" sz="36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367349" y="3168512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5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4455F3-6782-4DF2-801B-9142CBCF78B3}"/>
              </a:ext>
            </a:extLst>
          </p:cNvPr>
          <p:cNvGrpSpPr/>
          <p:nvPr/>
        </p:nvGrpSpPr>
        <p:grpSpPr>
          <a:xfrm>
            <a:off x="3096491" y="1212946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5661485-C56C-43BF-9863-36C80129F84F}"/>
                </a:ext>
              </a:extLst>
            </p:cNvPr>
            <p:cNvSpPr txBox="1"/>
            <p:nvPr/>
          </p:nvSpPr>
          <p:spPr>
            <a:xfrm>
              <a:off x="6264607" y="1351778"/>
              <a:ext cx="25210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</a:rPr>
                <a:t>vẽ</a:t>
              </a:r>
              <a:r>
                <a:rPr lang="en-US" sz="2400" b="1">
                  <a:solidFill>
                    <a:schemeClr val="bg1"/>
                  </a:solidFill>
                </a:rPr>
                <a:t> </a:t>
              </a:r>
              <a:r>
                <a:rPr lang="en-US" sz="2400" b="1" smtClean="0">
                  <a:solidFill>
                    <a:schemeClr val="bg1"/>
                  </a:solidFill>
                </a:rPr>
                <a:t>bên là đường thẳng hay đoạn thẳng?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64" y="1415345"/>
            <a:ext cx="2510117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6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1" cy="2113083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65248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49F77812-DD93-4179-9C49-C014B83E171B}"/>
              </a:ext>
            </a:extLst>
          </p:cNvPr>
          <p:cNvSpPr/>
          <p:nvPr/>
        </p:nvSpPr>
        <p:spPr>
          <a:xfrm>
            <a:off x="7117415" y="4159957"/>
            <a:ext cx="2628812" cy="65248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82749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8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751760" y="4395557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104688" y="336654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9DE7C9-4CAF-46BE-9BB3-3F50B94C9020}"/>
              </a:ext>
            </a:extLst>
          </p:cNvPr>
          <p:cNvGrpSpPr/>
          <p:nvPr/>
        </p:nvGrpSpPr>
        <p:grpSpPr>
          <a:xfrm>
            <a:off x="2381250" y="1098659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Hình vẽ bên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</a:rPr>
                <a:t>đoạn</a:t>
              </a:r>
              <a:r>
                <a:rPr lang="en-US" sz="2400" b="1">
                  <a:solidFill>
                    <a:schemeClr val="bg1"/>
                  </a:solidFill>
                </a:rPr>
                <a:t> </a:t>
              </a:r>
              <a:r>
                <a:rPr lang="en-US" sz="2400" b="1" smtClean="0">
                  <a:solidFill>
                    <a:schemeClr val="bg1"/>
                  </a:solidFill>
                </a:rPr>
                <a:t>thẳng?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7708</TotalTime>
  <Words>498</Words>
  <Application>Microsoft Office PowerPoint</Application>
  <PresentationFormat>Custom</PresentationFormat>
  <Paragraphs>120</Paragraphs>
  <Slides>33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7</cp:lastModifiedBy>
  <cp:revision>965</cp:revision>
  <dcterms:created xsi:type="dcterms:W3CDTF">2021-02-20T02:56:00Z</dcterms:created>
  <dcterms:modified xsi:type="dcterms:W3CDTF">2025-12-15T02:56:53Z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