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7" r:id="rId2"/>
    <p:sldMasterId id="2147483720" r:id="rId3"/>
  </p:sldMasterIdLst>
  <p:notesMasterIdLst>
    <p:notesMasterId r:id="rId15"/>
  </p:notesMasterIdLst>
  <p:sldIdLst>
    <p:sldId id="276" r:id="rId4"/>
    <p:sldId id="543" r:id="rId5"/>
    <p:sldId id="497" r:id="rId6"/>
    <p:sldId id="542" r:id="rId7"/>
    <p:sldId id="336" r:id="rId8"/>
    <p:sldId id="335" r:id="rId9"/>
    <p:sldId id="483" r:id="rId10"/>
    <p:sldId id="496" r:id="rId11"/>
    <p:sldId id="337" r:id="rId12"/>
    <p:sldId id="265" r:id="rId13"/>
    <p:sldId id="34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9852-DB92-4C58-9C10-10EE10C4484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621C-A2B3-43EE-8778-E30CEFF70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6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xmlns="" id="{619F3758-4E62-757D-45FC-44CFE3EEFA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CE069-2743-4D3A-B991-8F1874075B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xmlns="" id="{B618011F-37E3-FD86-0A1D-E301EBE40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6E1D76E2-B7F7-3399-BC1A-83D1D4FA9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NGUYỄN THỊ HỒNG NGUYÊN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80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11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01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02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945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5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994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28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ABB702D-34D4-4E0A-6658-56DA53719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5879008-C2AD-AD4A-6CC1-DE7E456A4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B7516B3-C7AC-0F83-29D3-360A98CC1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D349A-9005-4514-994C-830460607B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365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8F5BB64-D027-9CF0-D5C1-32ED9F131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1BBC13C-68C6-D8A6-F53C-FB22B149F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8BCD7B3-E632-EA1F-E88B-A5AD03520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A2382-19F3-4A50-A490-DC508A9A15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9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68D5ABF-61D6-B022-8939-05F37263C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7B0740B-591D-1836-E984-FC05131A9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BD2C99D-F404-4573-DF2E-157718C70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825BE-62F8-4408-BA21-84952C8A2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289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A36988-8018-6383-9DA8-E105670AD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58506B-BC6F-005C-1311-71FD6B4C66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D2C286-C1B9-94E8-9F4B-53D40C824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91C1F-12E8-4887-A685-EBEA4274D6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049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14AABA9-C95E-158C-0DC2-CE8A49B59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2F232BC-D4E4-E35A-5DFF-12FF513C22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06CEC1C-FD0E-5C8E-E0B8-3F1432A41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27CA8-0497-4C9F-827D-67C48969C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861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D0E36C9-8373-B59D-248D-8D4BCDF6A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77C31B8-C9E8-5D97-60CE-5B258DE3A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F3C077C-8CC2-40D7-AC32-BC4CDBBCB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DEE58-6F07-4432-932B-694BC78A84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299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8D12DF9-BCD8-141D-781F-C795A77EE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B1E0CF5-419A-FD54-35C9-A51EBC671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73DF22F-F7D6-9D1E-1BB0-64A8E4953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580FB-4F50-4DA5-A4BB-0EA295B91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937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75569F-4686-329F-E7E8-ABE6375C0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3D826B-7388-A440-7645-02019030C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7C3780-6CBB-5388-190C-D5B9682F3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07366-6DD4-4F8D-9912-3161357C71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683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31A0FF1-3B40-8A1B-7826-14F154160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B49462-A1C8-DC6A-2995-EB4C7C8A7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6F4091-840C-FC04-3747-4B68AB2A2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3243D-EA16-4EED-B130-B2A76D34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398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4C39599-EA09-B6B7-74BD-5DD591B1C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CD7436A-D23C-AB3E-1B93-57E921B39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C70C1B0-F841-BBFF-F39D-B96AB1EDB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2A2A7-20BA-444D-B8CF-4B9C43724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73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B5BE78-3B28-5396-A5A6-8EE7CCEA4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90A83E1-41C2-3955-0957-74B4F7DFA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6A026E-76FB-25D0-2808-D31FCAEE4E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FBF50-833D-4AF1-A798-772EDF926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04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504EC5B-D3A8-07D9-561B-DCDE7C1FB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70588BA-85C0-A5A5-A7E7-C0B8733A0A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9707BA7-DC2B-0A90-2818-FB412255B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7B6EC-3770-4205-BF72-5EF486C18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97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819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1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86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90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80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66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3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88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64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79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4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84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0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4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64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7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9A98C9-4C93-485A-8592-BB1295468D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DCE262-737E-4AC4-B540-BEA2E61F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1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379DFBE-EF4E-C689-6BF4-2DFE2BC53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811F31F-D2A0-67E4-592D-C62333846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564" name="Rectangle 4">
            <a:extLst>
              <a:ext uri="{FF2B5EF4-FFF2-40B4-BE49-F238E27FC236}">
                <a16:creationId xmlns:a16="http://schemas.microsoft.com/office/drawing/2014/main" xmlns="" id="{86F43F5C-DA67-46C1-82A7-2FD81460AA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5" name="Rectangle 5">
            <a:extLst>
              <a:ext uri="{FF2B5EF4-FFF2-40B4-BE49-F238E27FC236}">
                <a16:creationId xmlns:a16="http://schemas.microsoft.com/office/drawing/2014/main" xmlns="" id="{8673E51B-4F9B-C410-3B83-ECAE8A52BC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6" name="Rectangle 6">
            <a:extLst>
              <a:ext uri="{FF2B5EF4-FFF2-40B4-BE49-F238E27FC236}">
                <a16:creationId xmlns:a16="http://schemas.microsoft.com/office/drawing/2014/main" xmlns="" id="{A009DA8B-22A0-FF7D-AD58-B76D33FAA1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46E48D5-778C-4F2D-8249-597463F77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06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microsoft.com/office/2007/relationships/media" Target="../media/media10.mp3"/><Relationship Id="rId10" Type="http://schemas.openxmlformats.org/officeDocument/2006/relationships/audio" Target="../media/media7.mp3"/><Relationship Id="rId19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ppy">
            <a:extLst>
              <a:ext uri="{FF2B5EF4-FFF2-40B4-BE49-F238E27FC236}">
                <a16:creationId xmlns:a16="http://schemas.microsoft.com/office/drawing/2014/main" xmlns="" id="{952DC00A-0986-AF94-19E4-20A6CB80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3" y="272416"/>
            <a:ext cx="2579077" cy="6400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3">
            <a:extLst>
              <a:ext uri="{FF2B5EF4-FFF2-40B4-BE49-F238E27FC236}">
                <a16:creationId xmlns:a16="http://schemas.microsoft.com/office/drawing/2014/main" xmlns="" id="{CE72C39B-ABC5-E64A-4BB2-FC07FF2C3BA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42380" y="4929752"/>
            <a:ext cx="2895600" cy="1857375"/>
            <a:chOff x="2332" y="1554"/>
            <a:chExt cx="1105" cy="1218"/>
          </a:xfrm>
        </p:grpSpPr>
        <p:sp>
          <p:nvSpPr>
            <p:cNvPr id="4107" name="Freeform 4">
              <a:extLst>
                <a:ext uri="{FF2B5EF4-FFF2-40B4-BE49-F238E27FC236}">
                  <a16:creationId xmlns:a16="http://schemas.microsoft.com/office/drawing/2014/main" xmlns="" id="{BD30663C-668F-5A5C-936B-C2134BB5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8" name="Freeform 5">
              <a:extLst>
                <a:ext uri="{FF2B5EF4-FFF2-40B4-BE49-F238E27FC236}">
                  <a16:creationId xmlns:a16="http://schemas.microsoft.com/office/drawing/2014/main" xmlns="" id="{C3386AAB-9EF0-B92E-32DD-E1E0B05C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9" name="Freeform 6">
              <a:extLst>
                <a:ext uri="{FF2B5EF4-FFF2-40B4-BE49-F238E27FC236}">
                  <a16:creationId xmlns:a16="http://schemas.microsoft.com/office/drawing/2014/main" xmlns="" id="{5067B1A2-5390-9D4B-1989-79B97AB14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0" name="Freeform 7">
              <a:extLst>
                <a:ext uri="{FF2B5EF4-FFF2-40B4-BE49-F238E27FC236}">
                  <a16:creationId xmlns:a16="http://schemas.microsoft.com/office/drawing/2014/main" xmlns="" id="{9E40B63B-CDBE-08F7-0158-0FB23EA50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1" name="Freeform 8">
              <a:extLst>
                <a:ext uri="{FF2B5EF4-FFF2-40B4-BE49-F238E27FC236}">
                  <a16:creationId xmlns:a16="http://schemas.microsoft.com/office/drawing/2014/main" xmlns="" id="{D98E57E7-DB7A-D00E-F033-37A8CE034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2" name="Freeform 9">
              <a:extLst>
                <a:ext uri="{FF2B5EF4-FFF2-40B4-BE49-F238E27FC236}">
                  <a16:creationId xmlns:a16="http://schemas.microsoft.com/office/drawing/2014/main" xmlns="" id="{89A05E1F-FBB9-D5D0-5476-29B60C438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3" name="Freeform 10">
              <a:extLst>
                <a:ext uri="{FF2B5EF4-FFF2-40B4-BE49-F238E27FC236}">
                  <a16:creationId xmlns:a16="http://schemas.microsoft.com/office/drawing/2014/main" xmlns="" id="{84E371C0-4A34-B950-388C-1340BBCD0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4" name="Freeform 11">
              <a:extLst>
                <a:ext uri="{FF2B5EF4-FFF2-40B4-BE49-F238E27FC236}">
                  <a16:creationId xmlns:a16="http://schemas.microsoft.com/office/drawing/2014/main" xmlns="" id="{C4D79311-9F31-3287-F964-4C6130A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5" name="Freeform 12">
              <a:extLst>
                <a:ext uri="{FF2B5EF4-FFF2-40B4-BE49-F238E27FC236}">
                  <a16:creationId xmlns:a16="http://schemas.microsoft.com/office/drawing/2014/main" xmlns="" id="{6B22A3EC-B485-BB62-3499-1A1788A4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6" name="Freeform 13">
              <a:extLst>
                <a:ext uri="{FF2B5EF4-FFF2-40B4-BE49-F238E27FC236}">
                  <a16:creationId xmlns:a16="http://schemas.microsoft.com/office/drawing/2014/main" xmlns="" id="{7784714A-3006-5694-7FAA-4B1E115FF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7" name="Freeform 14">
              <a:extLst>
                <a:ext uri="{FF2B5EF4-FFF2-40B4-BE49-F238E27FC236}">
                  <a16:creationId xmlns:a16="http://schemas.microsoft.com/office/drawing/2014/main" xmlns="" id="{57B6137B-AFE0-1E4B-75D6-C0DC4616F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8" name="Freeform 15">
              <a:extLst>
                <a:ext uri="{FF2B5EF4-FFF2-40B4-BE49-F238E27FC236}">
                  <a16:creationId xmlns:a16="http://schemas.microsoft.com/office/drawing/2014/main" xmlns="" id="{3E4560C6-7F92-92A9-9394-B85F6E897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9" name="Freeform 16">
              <a:extLst>
                <a:ext uri="{FF2B5EF4-FFF2-40B4-BE49-F238E27FC236}">
                  <a16:creationId xmlns:a16="http://schemas.microsoft.com/office/drawing/2014/main" xmlns="" id="{59D85D7C-CC5B-62AC-54A5-C57545E58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0" name="Freeform 17">
              <a:extLst>
                <a:ext uri="{FF2B5EF4-FFF2-40B4-BE49-F238E27FC236}">
                  <a16:creationId xmlns:a16="http://schemas.microsoft.com/office/drawing/2014/main" xmlns="" id="{8D936C9C-B5EB-14BE-F6D9-CDEAD5771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18" cy="88"/>
            </a:xfrm>
            <a:custGeom>
              <a:avLst/>
              <a:gdLst>
                <a:gd name="T0" fmla="*/ 0 w 52"/>
                <a:gd name="T1" fmla="*/ 0 h 73"/>
                <a:gd name="T2" fmla="*/ 0 w 52"/>
                <a:gd name="T3" fmla="*/ 0 h 73"/>
                <a:gd name="T4" fmla="*/ 0 w 52"/>
                <a:gd name="T5" fmla="*/ 0 h 73"/>
                <a:gd name="T6" fmla="*/ 0 w 52"/>
                <a:gd name="T7" fmla="*/ 0 h 73"/>
                <a:gd name="T8" fmla="*/ 0 w 52"/>
                <a:gd name="T9" fmla="*/ 0 h 73"/>
                <a:gd name="T10" fmla="*/ 0 w 52"/>
                <a:gd name="T11" fmla="*/ 0 h 73"/>
                <a:gd name="T12" fmla="*/ 0 w 52"/>
                <a:gd name="T13" fmla="*/ 0 h 73"/>
                <a:gd name="T14" fmla="*/ 0 w 52"/>
                <a:gd name="T15" fmla="*/ 0 h 73"/>
                <a:gd name="T16" fmla="*/ 0 w 52"/>
                <a:gd name="T17" fmla="*/ 0 h 73"/>
                <a:gd name="T18" fmla="*/ 0 w 52"/>
                <a:gd name="T19" fmla="*/ 0 h 73"/>
                <a:gd name="T20" fmla="*/ 0 w 52"/>
                <a:gd name="T21" fmla="*/ 0 h 73"/>
                <a:gd name="T22" fmla="*/ 0 w 52"/>
                <a:gd name="T23" fmla="*/ 0 h 73"/>
                <a:gd name="T24" fmla="*/ 0 w 52"/>
                <a:gd name="T25" fmla="*/ 0 h 73"/>
                <a:gd name="T26" fmla="*/ 0 w 52"/>
                <a:gd name="T27" fmla="*/ 0 h 73"/>
                <a:gd name="T28" fmla="*/ 0 w 52"/>
                <a:gd name="T29" fmla="*/ 0 h 73"/>
                <a:gd name="T30" fmla="*/ 0 w 52"/>
                <a:gd name="T31" fmla="*/ 0 h 73"/>
                <a:gd name="T32" fmla="*/ 0 w 52"/>
                <a:gd name="T33" fmla="*/ 0 h 73"/>
                <a:gd name="T34" fmla="*/ 0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1" name="Freeform 18">
              <a:extLst>
                <a:ext uri="{FF2B5EF4-FFF2-40B4-BE49-F238E27FC236}">
                  <a16:creationId xmlns:a16="http://schemas.microsoft.com/office/drawing/2014/main" xmlns="" id="{C71F643C-6181-026D-63BD-180A9B89B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2" name="Freeform 19">
              <a:extLst>
                <a:ext uri="{FF2B5EF4-FFF2-40B4-BE49-F238E27FC236}">
                  <a16:creationId xmlns:a16="http://schemas.microsoft.com/office/drawing/2014/main" xmlns="" id="{5C04BB08-99ED-6213-E753-8CFD5816A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Freeform 20">
              <a:extLst>
                <a:ext uri="{FF2B5EF4-FFF2-40B4-BE49-F238E27FC236}">
                  <a16:creationId xmlns:a16="http://schemas.microsoft.com/office/drawing/2014/main" xmlns="" id="{5222B9D9-1494-0738-65D1-8A1DDE70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4" name="Freeform 21">
              <a:extLst>
                <a:ext uri="{FF2B5EF4-FFF2-40B4-BE49-F238E27FC236}">
                  <a16:creationId xmlns:a16="http://schemas.microsoft.com/office/drawing/2014/main" xmlns="" id="{B33202F6-A9BD-ED73-37A3-30E089839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5" name="Freeform 22">
              <a:extLst>
                <a:ext uri="{FF2B5EF4-FFF2-40B4-BE49-F238E27FC236}">
                  <a16:creationId xmlns:a16="http://schemas.microsoft.com/office/drawing/2014/main" xmlns="" id="{12DE94F5-F69C-8B3F-5088-12D3502E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6" name="Freeform 23">
              <a:extLst>
                <a:ext uri="{FF2B5EF4-FFF2-40B4-BE49-F238E27FC236}">
                  <a16:creationId xmlns:a16="http://schemas.microsoft.com/office/drawing/2014/main" xmlns="" id="{73F802BA-931F-10A2-EC68-9CB88C8A7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7" name="Freeform 24">
              <a:extLst>
                <a:ext uri="{FF2B5EF4-FFF2-40B4-BE49-F238E27FC236}">
                  <a16:creationId xmlns:a16="http://schemas.microsoft.com/office/drawing/2014/main" xmlns="" id="{2FED761A-E297-28A4-E48C-B1ED515B6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8" name="Freeform 25">
              <a:extLst>
                <a:ext uri="{FF2B5EF4-FFF2-40B4-BE49-F238E27FC236}">
                  <a16:creationId xmlns:a16="http://schemas.microsoft.com/office/drawing/2014/main" xmlns="" id="{C26DB7D6-386D-3AEC-D0C8-A63B8B644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9" name="Freeform 26">
              <a:extLst>
                <a:ext uri="{FF2B5EF4-FFF2-40B4-BE49-F238E27FC236}">
                  <a16:creationId xmlns:a16="http://schemas.microsoft.com/office/drawing/2014/main" xmlns="" id="{1FDA4241-1755-597A-9D7B-9A2F4A1C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0" name="Freeform 27">
              <a:extLst>
                <a:ext uri="{FF2B5EF4-FFF2-40B4-BE49-F238E27FC236}">
                  <a16:creationId xmlns:a16="http://schemas.microsoft.com/office/drawing/2014/main" xmlns="" id="{0B18001F-D843-296D-F766-7126B848A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1" name="Freeform 28">
              <a:extLst>
                <a:ext uri="{FF2B5EF4-FFF2-40B4-BE49-F238E27FC236}">
                  <a16:creationId xmlns:a16="http://schemas.microsoft.com/office/drawing/2014/main" xmlns="" id="{8F71A26B-8764-BE7A-0CEB-17B947320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2" name="Freeform 29">
              <a:extLst>
                <a:ext uri="{FF2B5EF4-FFF2-40B4-BE49-F238E27FC236}">
                  <a16:creationId xmlns:a16="http://schemas.microsoft.com/office/drawing/2014/main" xmlns="" id="{EA2C10EB-9195-F6CF-7C6A-893431E3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3" name="Freeform 30">
              <a:extLst>
                <a:ext uri="{FF2B5EF4-FFF2-40B4-BE49-F238E27FC236}">
                  <a16:creationId xmlns:a16="http://schemas.microsoft.com/office/drawing/2014/main" xmlns="" id="{A5FCA8F8-28A3-98FF-736C-E40333535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4" name="Freeform 31">
              <a:extLst>
                <a:ext uri="{FF2B5EF4-FFF2-40B4-BE49-F238E27FC236}">
                  <a16:creationId xmlns:a16="http://schemas.microsoft.com/office/drawing/2014/main" xmlns="" id="{7BAC7B6E-0FE2-44C1-27A9-D16075C6D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Freeform 32">
              <a:extLst>
                <a:ext uri="{FF2B5EF4-FFF2-40B4-BE49-F238E27FC236}">
                  <a16:creationId xmlns:a16="http://schemas.microsoft.com/office/drawing/2014/main" xmlns="" id="{6AFCFF18-7921-EA3D-DD50-8612E6E6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6" name="Freeform 33">
              <a:extLst>
                <a:ext uri="{FF2B5EF4-FFF2-40B4-BE49-F238E27FC236}">
                  <a16:creationId xmlns:a16="http://schemas.microsoft.com/office/drawing/2014/main" xmlns="" id="{4C41F54A-8274-334A-E3B7-E3C991D7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Freeform 34">
              <a:extLst>
                <a:ext uri="{FF2B5EF4-FFF2-40B4-BE49-F238E27FC236}">
                  <a16:creationId xmlns:a16="http://schemas.microsoft.com/office/drawing/2014/main" xmlns="" id="{FBB72283-EB54-3802-19B8-886F30868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8" name="Freeform 35">
              <a:extLst>
                <a:ext uri="{FF2B5EF4-FFF2-40B4-BE49-F238E27FC236}">
                  <a16:creationId xmlns:a16="http://schemas.microsoft.com/office/drawing/2014/main" xmlns="" id="{EC2DDD97-5CF3-4ED0-CF57-CFAF454C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9" name="Freeform 36">
              <a:extLst>
                <a:ext uri="{FF2B5EF4-FFF2-40B4-BE49-F238E27FC236}">
                  <a16:creationId xmlns:a16="http://schemas.microsoft.com/office/drawing/2014/main" xmlns="" id="{A86C7857-A73A-495E-2E57-3EEF0B0FD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0" name="Freeform 37">
              <a:extLst>
                <a:ext uri="{FF2B5EF4-FFF2-40B4-BE49-F238E27FC236}">
                  <a16:creationId xmlns:a16="http://schemas.microsoft.com/office/drawing/2014/main" xmlns="" id="{DED60B18-90D0-1119-62A0-C5A5AAE1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Freeform 38">
              <a:extLst>
                <a:ext uri="{FF2B5EF4-FFF2-40B4-BE49-F238E27FC236}">
                  <a16:creationId xmlns:a16="http://schemas.microsoft.com/office/drawing/2014/main" xmlns="" id="{7C84307A-AB4A-5B02-63C0-92EA2C2D1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2" name="Freeform 39">
              <a:extLst>
                <a:ext uri="{FF2B5EF4-FFF2-40B4-BE49-F238E27FC236}">
                  <a16:creationId xmlns:a16="http://schemas.microsoft.com/office/drawing/2014/main" xmlns="" id="{4C919D58-9F4C-3FCC-2B8B-F3965CE4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3" name="Freeform 40">
              <a:extLst>
                <a:ext uri="{FF2B5EF4-FFF2-40B4-BE49-F238E27FC236}">
                  <a16:creationId xmlns:a16="http://schemas.microsoft.com/office/drawing/2014/main" xmlns="" id="{4276097C-1FC6-F66B-79B5-E19016C6C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4" name="Freeform 41">
              <a:extLst>
                <a:ext uri="{FF2B5EF4-FFF2-40B4-BE49-F238E27FC236}">
                  <a16:creationId xmlns:a16="http://schemas.microsoft.com/office/drawing/2014/main" xmlns="" id="{3BF3FFAC-E9A8-95EB-443A-CA36B865D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5" name="Freeform 42">
              <a:extLst>
                <a:ext uri="{FF2B5EF4-FFF2-40B4-BE49-F238E27FC236}">
                  <a16:creationId xmlns:a16="http://schemas.microsoft.com/office/drawing/2014/main" xmlns="" id="{2033DE99-6EFF-6FFF-D450-DF6769DCA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6" name="Freeform 43">
              <a:extLst>
                <a:ext uri="{FF2B5EF4-FFF2-40B4-BE49-F238E27FC236}">
                  <a16:creationId xmlns:a16="http://schemas.microsoft.com/office/drawing/2014/main" xmlns="" id="{E12D58A7-F2C5-9248-7E82-00365CBC9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7" name="Freeform 44">
              <a:extLst>
                <a:ext uri="{FF2B5EF4-FFF2-40B4-BE49-F238E27FC236}">
                  <a16:creationId xmlns:a16="http://schemas.microsoft.com/office/drawing/2014/main" xmlns="" id="{D08DECBF-D66E-DC7D-3028-D19F32A93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8" name="Freeform 45">
              <a:extLst>
                <a:ext uri="{FF2B5EF4-FFF2-40B4-BE49-F238E27FC236}">
                  <a16:creationId xmlns:a16="http://schemas.microsoft.com/office/drawing/2014/main" xmlns="" id="{DEE7A797-0324-F355-0E9B-7AAE1F242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9" name="Freeform 46">
              <a:extLst>
                <a:ext uri="{FF2B5EF4-FFF2-40B4-BE49-F238E27FC236}">
                  <a16:creationId xmlns:a16="http://schemas.microsoft.com/office/drawing/2014/main" xmlns="" id="{87E07AAF-C538-0EF4-FE73-05F90640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0" name="Freeform 47">
              <a:extLst>
                <a:ext uri="{FF2B5EF4-FFF2-40B4-BE49-F238E27FC236}">
                  <a16:creationId xmlns:a16="http://schemas.microsoft.com/office/drawing/2014/main" xmlns="" id="{8020D6D0-F3D4-F65A-DCA4-D9AF6F9CE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1" name="Freeform 48">
              <a:extLst>
                <a:ext uri="{FF2B5EF4-FFF2-40B4-BE49-F238E27FC236}">
                  <a16:creationId xmlns:a16="http://schemas.microsoft.com/office/drawing/2014/main" xmlns="" id="{B665E7DC-9784-D2FF-EBF5-267CDB76D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2" name="Freeform 49">
              <a:extLst>
                <a:ext uri="{FF2B5EF4-FFF2-40B4-BE49-F238E27FC236}">
                  <a16:creationId xmlns:a16="http://schemas.microsoft.com/office/drawing/2014/main" xmlns="" id="{5F6BA914-A3CA-AC1D-8D33-83953E33B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3" name="Freeform 50">
              <a:extLst>
                <a:ext uri="{FF2B5EF4-FFF2-40B4-BE49-F238E27FC236}">
                  <a16:creationId xmlns:a16="http://schemas.microsoft.com/office/drawing/2014/main" xmlns="" id="{3B280BE8-CA8C-3F6E-74A4-843795ED5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4" name="Freeform 51">
              <a:extLst>
                <a:ext uri="{FF2B5EF4-FFF2-40B4-BE49-F238E27FC236}">
                  <a16:creationId xmlns:a16="http://schemas.microsoft.com/office/drawing/2014/main" xmlns="" id="{610E630C-3A0C-8584-C010-85B5AC140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5" name="Freeform 52">
              <a:extLst>
                <a:ext uri="{FF2B5EF4-FFF2-40B4-BE49-F238E27FC236}">
                  <a16:creationId xmlns:a16="http://schemas.microsoft.com/office/drawing/2014/main" xmlns="" id="{A363849B-4DE7-BCCD-7688-FD6A094B4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6" name="Freeform 53">
              <a:extLst>
                <a:ext uri="{FF2B5EF4-FFF2-40B4-BE49-F238E27FC236}">
                  <a16:creationId xmlns:a16="http://schemas.microsoft.com/office/drawing/2014/main" xmlns="" id="{95AFD9B7-39D8-A600-3CEB-39D3B8FB2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7" name="Freeform 54">
              <a:extLst>
                <a:ext uri="{FF2B5EF4-FFF2-40B4-BE49-F238E27FC236}">
                  <a16:creationId xmlns:a16="http://schemas.microsoft.com/office/drawing/2014/main" xmlns="" id="{AD4E02FE-3050-86BE-7446-11E013DD4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8" name="Freeform 55">
              <a:extLst>
                <a:ext uri="{FF2B5EF4-FFF2-40B4-BE49-F238E27FC236}">
                  <a16:creationId xmlns:a16="http://schemas.microsoft.com/office/drawing/2014/main" xmlns="" id="{AE81D21B-A02E-DEE9-719A-A1EB3F727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9" name="Freeform 56">
              <a:extLst>
                <a:ext uri="{FF2B5EF4-FFF2-40B4-BE49-F238E27FC236}">
                  <a16:creationId xmlns:a16="http://schemas.microsoft.com/office/drawing/2014/main" xmlns="" id="{3D690F9C-16BF-94F4-E856-E4A9419AE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0" name="Freeform 57">
              <a:extLst>
                <a:ext uri="{FF2B5EF4-FFF2-40B4-BE49-F238E27FC236}">
                  <a16:creationId xmlns:a16="http://schemas.microsoft.com/office/drawing/2014/main" xmlns="" id="{AF7952C6-0E11-0A6B-CDE1-AC53E4B4D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1" name="Freeform 58">
              <a:extLst>
                <a:ext uri="{FF2B5EF4-FFF2-40B4-BE49-F238E27FC236}">
                  <a16:creationId xmlns:a16="http://schemas.microsoft.com/office/drawing/2014/main" xmlns="" id="{4837EFA0-5158-124B-8E62-63F795B79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2" name="Freeform 59">
              <a:extLst>
                <a:ext uri="{FF2B5EF4-FFF2-40B4-BE49-F238E27FC236}">
                  <a16:creationId xmlns:a16="http://schemas.microsoft.com/office/drawing/2014/main" xmlns="" id="{67DF4EE2-41F1-40D7-E918-D4B67FDAB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3" name="Freeform 60">
              <a:extLst>
                <a:ext uri="{FF2B5EF4-FFF2-40B4-BE49-F238E27FC236}">
                  <a16:creationId xmlns:a16="http://schemas.microsoft.com/office/drawing/2014/main" xmlns="" id="{E39CA1C1-5F82-AB30-432B-6DF06097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4" name="Freeform 61">
              <a:extLst>
                <a:ext uri="{FF2B5EF4-FFF2-40B4-BE49-F238E27FC236}">
                  <a16:creationId xmlns:a16="http://schemas.microsoft.com/office/drawing/2014/main" xmlns="" id="{79C98E00-AB86-1460-C4E8-1E4E79FCE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5" name="Freeform 62">
              <a:extLst>
                <a:ext uri="{FF2B5EF4-FFF2-40B4-BE49-F238E27FC236}">
                  <a16:creationId xmlns:a16="http://schemas.microsoft.com/office/drawing/2014/main" xmlns="" id="{A5EF594D-F607-4D93-813D-8B89CFCDF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6" name="Freeform 63">
              <a:extLst>
                <a:ext uri="{FF2B5EF4-FFF2-40B4-BE49-F238E27FC236}">
                  <a16:creationId xmlns:a16="http://schemas.microsoft.com/office/drawing/2014/main" xmlns="" id="{26178CED-8AFE-D42C-7688-AC62306B5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7" name="Freeform 64">
              <a:extLst>
                <a:ext uri="{FF2B5EF4-FFF2-40B4-BE49-F238E27FC236}">
                  <a16:creationId xmlns:a16="http://schemas.microsoft.com/office/drawing/2014/main" xmlns="" id="{C59A7B61-4C86-2F03-AB16-7543ACAD5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8" name="Freeform 65">
              <a:extLst>
                <a:ext uri="{FF2B5EF4-FFF2-40B4-BE49-F238E27FC236}">
                  <a16:creationId xmlns:a16="http://schemas.microsoft.com/office/drawing/2014/main" xmlns="" id="{72228D6E-4864-1291-137F-FD2CE533C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9" name="Freeform 66">
              <a:extLst>
                <a:ext uri="{FF2B5EF4-FFF2-40B4-BE49-F238E27FC236}">
                  <a16:creationId xmlns:a16="http://schemas.microsoft.com/office/drawing/2014/main" xmlns="" id="{C1D725B1-57DE-A673-B823-7124A737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0" name="Freeform 67">
              <a:extLst>
                <a:ext uri="{FF2B5EF4-FFF2-40B4-BE49-F238E27FC236}">
                  <a16:creationId xmlns:a16="http://schemas.microsoft.com/office/drawing/2014/main" xmlns="" id="{DE5B0599-EB03-1F85-057B-14BE52E57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1" name="Freeform 68">
              <a:extLst>
                <a:ext uri="{FF2B5EF4-FFF2-40B4-BE49-F238E27FC236}">
                  <a16:creationId xmlns:a16="http://schemas.microsoft.com/office/drawing/2014/main" xmlns="" id="{D2DF1DC2-8C62-1E93-A5F8-52C6C1D1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2" name="Freeform 69">
              <a:extLst>
                <a:ext uri="{FF2B5EF4-FFF2-40B4-BE49-F238E27FC236}">
                  <a16:creationId xmlns:a16="http://schemas.microsoft.com/office/drawing/2014/main" xmlns="" id="{E76244C4-58F8-1B61-BA2A-86DF4657E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3" name="Freeform 70">
              <a:extLst>
                <a:ext uri="{FF2B5EF4-FFF2-40B4-BE49-F238E27FC236}">
                  <a16:creationId xmlns:a16="http://schemas.microsoft.com/office/drawing/2014/main" xmlns="" id="{C92166BD-DFFE-F0C7-0BED-5C640284C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4" name="Freeform 71">
              <a:extLst>
                <a:ext uri="{FF2B5EF4-FFF2-40B4-BE49-F238E27FC236}">
                  <a16:creationId xmlns:a16="http://schemas.microsoft.com/office/drawing/2014/main" xmlns="" id="{250A745A-C218-8A52-9AB3-752CD1F8C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5" name="Freeform 72">
              <a:extLst>
                <a:ext uri="{FF2B5EF4-FFF2-40B4-BE49-F238E27FC236}">
                  <a16:creationId xmlns:a16="http://schemas.microsoft.com/office/drawing/2014/main" xmlns="" id="{05CF5DD8-336B-5CFB-8EE9-5E50A88ED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6" name="Freeform 73">
              <a:extLst>
                <a:ext uri="{FF2B5EF4-FFF2-40B4-BE49-F238E27FC236}">
                  <a16:creationId xmlns:a16="http://schemas.microsoft.com/office/drawing/2014/main" xmlns="" id="{E225ADFC-BFB7-0B91-F571-BF76185D3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7" name="Freeform 74">
              <a:extLst>
                <a:ext uri="{FF2B5EF4-FFF2-40B4-BE49-F238E27FC236}">
                  <a16:creationId xmlns:a16="http://schemas.microsoft.com/office/drawing/2014/main" xmlns="" id="{1470CD85-1537-61A0-210E-967482E5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8" name="Freeform 75">
              <a:extLst>
                <a:ext uri="{FF2B5EF4-FFF2-40B4-BE49-F238E27FC236}">
                  <a16:creationId xmlns:a16="http://schemas.microsoft.com/office/drawing/2014/main" xmlns="" id="{FD3136EA-6A33-23EF-A814-11675E6B7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9" name="Freeform 76">
              <a:extLst>
                <a:ext uri="{FF2B5EF4-FFF2-40B4-BE49-F238E27FC236}">
                  <a16:creationId xmlns:a16="http://schemas.microsoft.com/office/drawing/2014/main" xmlns="" id="{36D9074E-3D52-8317-2E1B-B109944EC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0" name="Freeform 77">
              <a:extLst>
                <a:ext uri="{FF2B5EF4-FFF2-40B4-BE49-F238E27FC236}">
                  <a16:creationId xmlns:a16="http://schemas.microsoft.com/office/drawing/2014/main" xmlns="" id="{2A71E027-06F3-D63B-E8C0-727846999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1" name="Freeform 78">
              <a:extLst>
                <a:ext uri="{FF2B5EF4-FFF2-40B4-BE49-F238E27FC236}">
                  <a16:creationId xmlns:a16="http://schemas.microsoft.com/office/drawing/2014/main" xmlns="" id="{94351A6F-ED93-4254-B85E-5C30A3DFE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2" name="Freeform 79">
              <a:extLst>
                <a:ext uri="{FF2B5EF4-FFF2-40B4-BE49-F238E27FC236}">
                  <a16:creationId xmlns:a16="http://schemas.microsoft.com/office/drawing/2014/main" xmlns="" id="{03744E29-CFA6-3D22-200A-D36EB8064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3" name="Freeform 80">
              <a:extLst>
                <a:ext uri="{FF2B5EF4-FFF2-40B4-BE49-F238E27FC236}">
                  <a16:creationId xmlns:a16="http://schemas.microsoft.com/office/drawing/2014/main" xmlns="" id="{A1821D74-60F6-D0CA-2FE3-3867F527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4" name="Freeform 81">
              <a:extLst>
                <a:ext uri="{FF2B5EF4-FFF2-40B4-BE49-F238E27FC236}">
                  <a16:creationId xmlns:a16="http://schemas.microsoft.com/office/drawing/2014/main" xmlns="" id="{121F491C-4244-2F4B-1070-90C6E304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5" name="Freeform 82">
              <a:extLst>
                <a:ext uri="{FF2B5EF4-FFF2-40B4-BE49-F238E27FC236}">
                  <a16:creationId xmlns:a16="http://schemas.microsoft.com/office/drawing/2014/main" xmlns="" id="{49D40A6F-3434-0D8E-68A8-D04ADCB1C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6" name="Freeform 83">
              <a:extLst>
                <a:ext uri="{FF2B5EF4-FFF2-40B4-BE49-F238E27FC236}">
                  <a16:creationId xmlns:a16="http://schemas.microsoft.com/office/drawing/2014/main" xmlns="" id="{AE53ABC8-281B-1E85-7096-664D5B374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7" name="Freeform 84">
              <a:extLst>
                <a:ext uri="{FF2B5EF4-FFF2-40B4-BE49-F238E27FC236}">
                  <a16:creationId xmlns:a16="http://schemas.microsoft.com/office/drawing/2014/main" xmlns="" id="{EEA85995-C9C6-9E47-ECB0-501B0F4F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8" name="Freeform 85">
              <a:extLst>
                <a:ext uri="{FF2B5EF4-FFF2-40B4-BE49-F238E27FC236}">
                  <a16:creationId xmlns:a16="http://schemas.microsoft.com/office/drawing/2014/main" xmlns="" id="{B6E6FF63-59A5-6628-7654-AE177708E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9" name="Freeform 86">
              <a:extLst>
                <a:ext uri="{FF2B5EF4-FFF2-40B4-BE49-F238E27FC236}">
                  <a16:creationId xmlns:a16="http://schemas.microsoft.com/office/drawing/2014/main" xmlns="" id="{EC0FE7D7-2C28-CB08-83F2-40DDB7A75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0" name="Freeform 87">
              <a:extLst>
                <a:ext uri="{FF2B5EF4-FFF2-40B4-BE49-F238E27FC236}">
                  <a16:creationId xmlns:a16="http://schemas.microsoft.com/office/drawing/2014/main" xmlns="" id="{2226E69A-C831-FA95-B517-DD782EB7C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1" name="Freeform 88">
              <a:extLst>
                <a:ext uri="{FF2B5EF4-FFF2-40B4-BE49-F238E27FC236}">
                  <a16:creationId xmlns:a16="http://schemas.microsoft.com/office/drawing/2014/main" xmlns="" id="{75DAE43C-209C-71A4-9C24-9DFDFB20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2" name="Freeform 89">
              <a:extLst>
                <a:ext uri="{FF2B5EF4-FFF2-40B4-BE49-F238E27FC236}">
                  <a16:creationId xmlns:a16="http://schemas.microsoft.com/office/drawing/2014/main" xmlns="" id="{EC0C6056-698C-F5BC-C26A-7DD215C0D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3" name="Freeform 90">
              <a:extLst>
                <a:ext uri="{FF2B5EF4-FFF2-40B4-BE49-F238E27FC236}">
                  <a16:creationId xmlns:a16="http://schemas.microsoft.com/office/drawing/2014/main" xmlns="" id="{6BEEAFDF-1A89-AD97-4F16-91D09F28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4" name="Freeform 91">
              <a:extLst>
                <a:ext uri="{FF2B5EF4-FFF2-40B4-BE49-F238E27FC236}">
                  <a16:creationId xmlns:a16="http://schemas.microsoft.com/office/drawing/2014/main" xmlns="" id="{DF857C0D-8921-2CEF-0730-4C47F5542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5" name="Freeform 92">
              <a:extLst>
                <a:ext uri="{FF2B5EF4-FFF2-40B4-BE49-F238E27FC236}">
                  <a16:creationId xmlns:a16="http://schemas.microsoft.com/office/drawing/2014/main" xmlns="" id="{FDCB0B6E-0FDB-5265-8E86-C9D9471D1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6" name="Freeform 93">
              <a:extLst>
                <a:ext uri="{FF2B5EF4-FFF2-40B4-BE49-F238E27FC236}">
                  <a16:creationId xmlns:a16="http://schemas.microsoft.com/office/drawing/2014/main" xmlns="" id="{39E06747-8AF4-39B3-2D6E-E725030D2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7" name="Freeform 94">
              <a:extLst>
                <a:ext uri="{FF2B5EF4-FFF2-40B4-BE49-F238E27FC236}">
                  <a16:creationId xmlns:a16="http://schemas.microsoft.com/office/drawing/2014/main" xmlns="" id="{445E439F-6D0D-DF7C-6B9A-2D0B1BE4A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8" name="Freeform 95">
              <a:extLst>
                <a:ext uri="{FF2B5EF4-FFF2-40B4-BE49-F238E27FC236}">
                  <a16:creationId xmlns:a16="http://schemas.microsoft.com/office/drawing/2014/main" xmlns="" id="{6286E0AE-40BD-80ED-D0E9-EBC1C654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9" name="Freeform 96">
              <a:extLst>
                <a:ext uri="{FF2B5EF4-FFF2-40B4-BE49-F238E27FC236}">
                  <a16:creationId xmlns:a16="http://schemas.microsoft.com/office/drawing/2014/main" xmlns="" id="{0C0C28AB-3315-8F70-F42E-A66CABD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0" name="Freeform 97">
              <a:extLst>
                <a:ext uri="{FF2B5EF4-FFF2-40B4-BE49-F238E27FC236}">
                  <a16:creationId xmlns:a16="http://schemas.microsoft.com/office/drawing/2014/main" xmlns="" id="{A6E6FEAE-BC0E-5D86-1C91-6156EBAB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1" name="Freeform 98">
              <a:extLst>
                <a:ext uri="{FF2B5EF4-FFF2-40B4-BE49-F238E27FC236}">
                  <a16:creationId xmlns:a16="http://schemas.microsoft.com/office/drawing/2014/main" xmlns="" id="{6FDCF5FE-BEEA-DACD-8F7E-D59CB950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2" name="Freeform 99">
              <a:extLst>
                <a:ext uri="{FF2B5EF4-FFF2-40B4-BE49-F238E27FC236}">
                  <a16:creationId xmlns:a16="http://schemas.microsoft.com/office/drawing/2014/main" xmlns="" id="{E9D7725C-1F4F-C7FF-7F04-5BFAE7AF2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3" name="Freeform 100">
              <a:extLst>
                <a:ext uri="{FF2B5EF4-FFF2-40B4-BE49-F238E27FC236}">
                  <a16:creationId xmlns:a16="http://schemas.microsoft.com/office/drawing/2014/main" xmlns="" id="{24414E6F-2D57-B2C5-8F5E-2EF13C3FA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4" name="Freeform 101">
              <a:extLst>
                <a:ext uri="{FF2B5EF4-FFF2-40B4-BE49-F238E27FC236}">
                  <a16:creationId xmlns:a16="http://schemas.microsoft.com/office/drawing/2014/main" xmlns="" id="{01803E07-0008-9A95-8E09-8FD63AF3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5" name="Freeform 102">
              <a:extLst>
                <a:ext uri="{FF2B5EF4-FFF2-40B4-BE49-F238E27FC236}">
                  <a16:creationId xmlns:a16="http://schemas.microsoft.com/office/drawing/2014/main" xmlns="" id="{D0B88EC3-C76B-A5B8-F57F-A768A8FF6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6" name="Freeform 103">
              <a:extLst>
                <a:ext uri="{FF2B5EF4-FFF2-40B4-BE49-F238E27FC236}">
                  <a16:creationId xmlns:a16="http://schemas.microsoft.com/office/drawing/2014/main" xmlns="" id="{6AE49646-D0B1-A28A-7AC2-A3D2F6DA5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7" name="Freeform 104">
              <a:extLst>
                <a:ext uri="{FF2B5EF4-FFF2-40B4-BE49-F238E27FC236}">
                  <a16:creationId xmlns:a16="http://schemas.microsoft.com/office/drawing/2014/main" xmlns="" id="{25176915-BDBF-6325-74DC-415353F2C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8" name="Freeform 105">
              <a:extLst>
                <a:ext uri="{FF2B5EF4-FFF2-40B4-BE49-F238E27FC236}">
                  <a16:creationId xmlns:a16="http://schemas.microsoft.com/office/drawing/2014/main" xmlns="" id="{A48ED913-B4D6-63C2-1B45-0F232EDC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9" name="Freeform 106">
              <a:extLst>
                <a:ext uri="{FF2B5EF4-FFF2-40B4-BE49-F238E27FC236}">
                  <a16:creationId xmlns:a16="http://schemas.microsoft.com/office/drawing/2014/main" xmlns="" id="{8E93BD86-04F9-F0A7-76E9-CF2B5FFDA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0" name="Freeform 107">
              <a:extLst>
                <a:ext uri="{FF2B5EF4-FFF2-40B4-BE49-F238E27FC236}">
                  <a16:creationId xmlns:a16="http://schemas.microsoft.com/office/drawing/2014/main" xmlns="" id="{6E04096E-634A-B5D1-D80E-36A838F8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1" name="Freeform 108">
              <a:extLst>
                <a:ext uri="{FF2B5EF4-FFF2-40B4-BE49-F238E27FC236}">
                  <a16:creationId xmlns:a16="http://schemas.microsoft.com/office/drawing/2014/main" xmlns="" id="{3AD6A71D-49E2-5E95-C323-ABFF61E6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2" name="Freeform 109">
              <a:extLst>
                <a:ext uri="{FF2B5EF4-FFF2-40B4-BE49-F238E27FC236}">
                  <a16:creationId xmlns:a16="http://schemas.microsoft.com/office/drawing/2014/main" xmlns="" id="{C7E0683D-2F4F-F0CF-430C-80799B9A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3" name="Freeform 110">
              <a:extLst>
                <a:ext uri="{FF2B5EF4-FFF2-40B4-BE49-F238E27FC236}">
                  <a16:creationId xmlns:a16="http://schemas.microsoft.com/office/drawing/2014/main" xmlns="" id="{C1B07692-397D-7361-DD4A-7C798B53D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4" name="Freeform 111">
              <a:extLst>
                <a:ext uri="{FF2B5EF4-FFF2-40B4-BE49-F238E27FC236}">
                  <a16:creationId xmlns:a16="http://schemas.microsoft.com/office/drawing/2014/main" xmlns="" id="{B9252A24-BE6E-038E-F835-690AF0D3E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5" name="Freeform 112">
              <a:extLst>
                <a:ext uri="{FF2B5EF4-FFF2-40B4-BE49-F238E27FC236}">
                  <a16:creationId xmlns:a16="http://schemas.microsoft.com/office/drawing/2014/main" xmlns="" id="{E84A90BC-95EC-4A5E-A20C-89163EE32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6" name="Freeform 113">
              <a:extLst>
                <a:ext uri="{FF2B5EF4-FFF2-40B4-BE49-F238E27FC236}">
                  <a16:creationId xmlns:a16="http://schemas.microsoft.com/office/drawing/2014/main" xmlns="" id="{9FAF6D81-D064-89C9-7FA3-AC807DA9F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7" name="Freeform 114">
              <a:extLst>
                <a:ext uri="{FF2B5EF4-FFF2-40B4-BE49-F238E27FC236}">
                  <a16:creationId xmlns:a16="http://schemas.microsoft.com/office/drawing/2014/main" xmlns="" id="{859C116B-7923-9DB8-1F04-944012AD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8" name="Freeform 115">
              <a:extLst>
                <a:ext uri="{FF2B5EF4-FFF2-40B4-BE49-F238E27FC236}">
                  <a16:creationId xmlns:a16="http://schemas.microsoft.com/office/drawing/2014/main" xmlns="" id="{F199505F-0C42-3C13-9481-1B412C3C9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9" name="Freeform 116">
              <a:extLst>
                <a:ext uri="{FF2B5EF4-FFF2-40B4-BE49-F238E27FC236}">
                  <a16:creationId xmlns:a16="http://schemas.microsoft.com/office/drawing/2014/main" xmlns="" id="{60881B80-A5F3-6152-8C5D-7C627D17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0" name="Freeform 117">
              <a:extLst>
                <a:ext uri="{FF2B5EF4-FFF2-40B4-BE49-F238E27FC236}">
                  <a16:creationId xmlns:a16="http://schemas.microsoft.com/office/drawing/2014/main" xmlns="" id="{0FBF53A8-523C-F43A-0C2C-492B2C50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1" name="Freeform 118">
              <a:extLst>
                <a:ext uri="{FF2B5EF4-FFF2-40B4-BE49-F238E27FC236}">
                  <a16:creationId xmlns:a16="http://schemas.microsoft.com/office/drawing/2014/main" xmlns="" id="{3AA43AE0-8286-3424-9931-4CD251E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2" name="Freeform 119">
              <a:extLst>
                <a:ext uri="{FF2B5EF4-FFF2-40B4-BE49-F238E27FC236}">
                  <a16:creationId xmlns:a16="http://schemas.microsoft.com/office/drawing/2014/main" xmlns="" id="{61371F8B-0582-9C2E-05F4-7B68DB5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3" name="Freeform 120">
              <a:extLst>
                <a:ext uri="{FF2B5EF4-FFF2-40B4-BE49-F238E27FC236}">
                  <a16:creationId xmlns:a16="http://schemas.microsoft.com/office/drawing/2014/main" xmlns="" id="{47FC453F-DF4C-8FE2-91A7-BFEC40D9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4" name="Freeform 121">
              <a:extLst>
                <a:ext uri="{FF2B5EF4-FFF2-40B4-BE49-F238E27FC236}">
                  <a16:creationId xmlns:a16="http://schemas.microsoft.com/office/drawing/2014/main" xmlns="" id="{BFBF2315-953B-B49F-AE7A-488C04215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5" name="Freeform 122">
              <a:extLst>
                <a:ext uri="{FF2B5EF4-FFF2-40B4-BE49-F238E27FC236}">
                  <a16:creationId xmlns:a16="http://schemas.microsoft.com/office/drawing/2014/main" xmlns="" id="{B4FC61E1-D499-0176-616E-67D22F31D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6" name="Freeform 123">
              <a:extLst>
                <a:ext uri="{FF2B5EF4-FFF2-40B4-BE49-F238E27FC236}">
                  <a16:creationId xmlns:a16="http://schemas.microsoft.com/office/drawing/2014/main" xmlns="" id="{C5D318CD-F029-F27A-1B35-3FDE24246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7" name="Freeform 124">
              <a:extLst>
                <a:ext uri="{FF2B5EF4-FFF2-40B4-BE49-F238E27FC236}">
                  <a16:creationId xmlns:a16="http://schemas.microsoft.com/office/drawing/2014/main" xmlns="" id="{5467320B-7BD3-515F-F419-3CF2AAA41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8" name="Freeform 125">
              <a:extLst>
                <a:ext uri="{FF2B5EF4-FFF2-40B4-BE49-F238E27FC236}">
                  <a16:creationId xmlns:a16="http://schemas.microsoft.com/office/drawing/2014/main" xmlns="" id="{8D3895E8-F672-998E-250F-B8D66513B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9" name="Freeform 126">
              <a:extLst>
                <a:ext uri="{FF2B5EF4-FFF2-40B4-BE49-F238E27FC236}">
                  <a16:creationId xmlns:a16="http://schemas.microsoft.com/office/drawing/2014/main" xmlns="" id="{43C424A5-6733-DD67-3D63-F4BC36E8D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0" name="Freeform 127">
              <a:extLst>
                <a:ext uri="{FF2B5EF4-FFF2-40B4-BE49-F238E27FC236}">
                  <a16:creationId xmlns:a16="http://schemas.microsoft.com/office/drawing/2014/main" xmlns="" id="{ACC26CFD-0021-4B18-CF32-A1959736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1" name="Freeform 128">
              <a:extLst>
                <a:ext uri="{FF2B5EF4-FFF2-40B4-BE49-F238E27FC236}">
                  <a16:creationId xmlns:a16="http://schemas.microsoft.com/office/drawing/2014/main" xmlns="" id="{C3F3A229-3153-E314-05FA-7E46035D4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2" name="Freeform 129">
              <a:extLst>
                <a:ext uri="{FF2B5EF4-FFF2-40B4-BE49-F238E27FC236}">
                  <a16:creationId xmlns:a16="http://schemas.microsoft.com/office/drawing/2014/main" xmlns="" id="{3C428A17-016E-326D-2E7E-4FD32AEBE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3" name="Freeform 130">
              <a:extLst>
                <a:ext uri="{FF2B5EF4-FFF2-40B4-BE49-F238E27FC236}">
                  <a16:creationId xmlns:a16="http://schemas.microsoft.com/office/drawing/2014/main" xmlns="" id="{016A8D5C-5FCE-6CBF-A9D4-6C695F0C7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4" name="Freeform 131">
              <a:extLst>
                <a:ext uri="{FF2B5EF4-FFF2-40B4-BE49-F238E27FC236}">
                  <a16:creationId xmlns:a16="http://schemas.microsoft.com/office/drawing/2014/main" xmlns="" id="{AEE4D87D-9D26-36B0-3662-9B06EAB90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5" name="Freeform 132">
              <a:extLst>
                <a:ext uri="{FF2B5EF4-FFF2-40B4-BE49-F238E27FC236}">
                  <a16:creationId xmlns:a16="http://schemas.microsoft.com/office/drawing/2014/main" xmlns="" id="{E14CFAEC-C57D-827D-6A62-0D9F9AFF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6" name="Freeform 133">
              <a:extLst>
                <a:ext uri="{FF2B5EF4-FFF2-40B4-BE49-F238E27FC236}">
                  <a16:creationId xmlns:a16="http://schemas.microsoft.com/office/drawing/2014/main" xmlns="" id="{26BC29BE-6BC9-466C-C18A-F46E8B3A3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7" name="Freeform 134">
              <a:extLst>
                <a:ext uri="{FF2B5EF4-FFF2-40B4-BE49-F238E27FC236}">
                  <a16:creationId xmlns:a16="http://schemas.microsoft.com/office/drawing/2014/main" xmlns="" id="{69AC5732-8F5B-70AE-0A70-5E0279A7B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8" name="Freeform 135">
              <a:extLst>
                <a:ext uri="{FF2B5EF4-FFF2-40B4-BE49-F238E27FC236}">
                  <a16:creationId xmlns:a16="http://schemas.microsoft.com/office/drawing/2014/main" xmlns="" id="{E0D75A77-E2F5-1D39-43A0-9E3924E3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9" name="Freeform 136">
              <a:extLst>
                <a:ext uri="{FF2B5EF4-FFF2-40B4-BE49-F238E27FC236}">
                  <a16:creationId xmlns:a16="http://schemas.microsoft.com/office/drawing/2014/main" xmlns="" id="{3E60C00A-02C4-F458-2B92-28E682400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0" name="Freeform 137">
              <a:extLst>
                <a:ext uri="{FF2B5EF4-FFF2-40B4-BE49-F238E27FC236}">
                  <a16:creationId xmlns:a16="http://schemas.microsoft.com/office/drawing/2014/main" xmlns="" id="{529E8B64-53D2-26CF-5A57-6D18F98EB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1" name="Freeform 138">
              <a:extLst>
                <a:ext uri="{FF2B5EF4-FFF2-40B4-BE49-F238E27FC236}">
                  <a16:creationId xmlns:a16="http://schemas.microsoft.com/office/drawing/2014/main" xmlns="" id="{9DE3EC85-7C90-E449-780A-CA64B649C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2" name="Freeform 139">
              <a:extLst>
                <a:ext uri="{FF2B5EF4-FFF2-40B4-BE49-F238E27FC236}">
                  <a16:creationId xmlns:a16="http://schemas.microsoft.com/office/drawing/2014/main" xmlns="" id="{F0FF07D6-F8B2-51EF-0704-C0B0966F3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3" name="Freeform 140">
              <a:extLst>
                <a:ext uri="{FF2B5EF4-FFF2-40B4-BE49-F238E27FC236}">
                  <a16:creationId xmlns:a16="http://schemas.microsoft.com/office/drawing/2014/main" xmlns="" id="{11619F1A-4824-F1C7-7253-3C4FB4E28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4" name="Freeform 141">
              <a:extLst>
                <a:ext uri="{FF2B5EF4-FFF2-40B4-BE49-F238E27FC236}">
                  <a16:creationId xmlns:a16="http://schemas.microsoft.com/office/drawing/2014/main" xmlns="" id="{451D9146-7C94-64DD-07C5-F2F753F85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5" name="Freeform 142">
              <a:extLst>
                <a:ext uri="{FF2B5EF4-FFF2-40B4-BE49-F238E27FC236}">
                  <a16:creationId xmlns:a16="http://schemas.microsoft.com/office/drawing/2014/main" xmlns="" id="{38966FD9-8728-9F31-3B94-7B76D5A1D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00" name="WordArt 143">
            <a:extLst>
              <a:ext uri="{FF2B5EF4-FFF2-40B4-BE49-F238E27FC236}">
                <a16:creationId xmlns:a16="http://schemas.microsoft.com/office/drawing/2014/main" xmlns="" id="{2771F3D7-1F44-7BD7-3D58-7B4CA1454D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665" y="238125"/>
            <a:ext cx="10017197" cy="2286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55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101" name="WordArt 150">
            <a:extLst>
              <a:ext uri="{FF2B5EF4-FFF2-40B4-BE49-F238E27FC236}">
                <a16:creationId xmlns:a16="http://schemas.microsoft.com/office/drawing/2014/main" xmlns="" id="{F5429916-81AB-268B-61C7-3D7A1FB8CC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2286000"/>
            <a:ext cx="6705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1A</a:t>
            </a:r>
          </a:p>
        </p:txBody>
      </p:sp>
      <p:sp>
        <p:nvSpPr>
          <p:cNvPr id="4102" name="Text Box 151">
            <a:extLst>
              <a:ext uri="{FF2B5EF4-FFF2-40B4-BE49-F238E27FC236}">
                <a16:creationId xmlns:a16="http://schemas.microsoft.com/office/drawing/2014/main" xmlns="" id="{93EEC97F-F223-6F99-3DC9-D31F2202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343401"/>
            <a:ext cx="7239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3" name="Picture 31" descr="1147863vfq6fp3e9x">
            <a:extLst>
              <a:ext uri="{FF2B5EF4-FFF2-40B4-BE49-F238E27FC236}">
                <a16:creationId xmlns:a16="http://schemas.microsoft.com/office/drawing/2014/main" xmlns="" id="{F7138F50-D803-4CE5-9B12-FD16177720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1"/>
            <a:ext cx="76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5" descr="music">
            <a:extLst>
              <a:ext uri="{FF2B5EF4-FFF2-40B4-BE49-F238E27FC236}">
                <a16:creationId xmlns:a16="http://schemas.microsoft.com/office/drawing/2014/main" xmlns="" id="{B69ADD7B-E25E-8EC0-C0A9-A665A5CB01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1976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5" descr="music">
            <a:extLst>
              <a:ext uri="{FF2B5EF4-FFF2-40B4-BE49-F238E27FC236}">
                <a16:creationId xmlns:a16="http://schemas.microsoft.com/office/drawing/2014/main" xmlns="" id="{5023344D-5F73-FCB7-D7EF-D4BDDA40A4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76600"/>
            <a:ext cx="990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5" descr="music">
            <a:extLst>
              <a:ext uri="{FF2B5EF4-FFF2-40B4-BE49-F238E27FC236}">
                <a16:creationId xmlns:a16="http://schemas.microsoft.com/office/drawing/2014/main" xmlns="" id="{00E7690B-1831-AAF8-CC0A-635C2290B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990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395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38175"/>
            <a:ext cx="106489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524000" y="1340768"/>
            <a:ext cx="3851920" cy="2304256"/>
          </a:xfrm>
          <a:prstGeom prst="wedgeRoundRectCallout">
            <a:avLst>
              <a:gd name="adj1" fmla="val -19825"/>
              <a:gd name="adj2" fmla="val 1404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Bầu trời có những hình ảnh: Trăng sao lấp lánh từ đó các em biết yêu quý thiên nhiên, đất nước....</a:t>
            </a:r>
          </a:p>
        </p:txBody>
      </p:sp>
    </p:spTree>
    <p:extLst>
      <p:ext uri="{BB962C8B-B14F-4D97-AF65-F5344CB8AC3E}">
        <p14:creationId xmlns:p14="http://schemas.microsoft.com/office/powerpoint/2010/main" val="18510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a7726be0f07d85e20b09f98cbccefb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" y="455294"/>
            <a:ext cx="10495722" cy="579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/>
          <p:nvPr/>
        </p:nvGrpSpPr>
        <p:grpSpPr bwMode="auto">
          <a:xfrm>
            <a:off x="2233297" y="379095"/>
            <a:ext cx="7728585" cy="5791200"/>
            <a:chOff x="768" y="336"/>
            <a:chExt cx="4704" cy="3648"/>
          </a:xfrm>
        </p:grpSpPr>
        <p:pic>
          <p:nvPicPr>
            <p:cNvPr id="16389" name="Picture 10" descr="BALLOON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1" name="AutoShape 11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1932" name="AutoShape 12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1933" name="AutoShape 13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1934" name="AutoShape 14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1935" name="AutoShape 15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6395" name="Picture 16" descr="BALLOON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7" descr="BALLOON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8" descr="BALLOON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WordArt 12"/>
          <p:cNvSpPr>
            <a:spLocks noChangeArrowheads="1" noChangeShapeType="1" noTextEdit="1"/>
          </p:cNvSpPr>
          <p:nvPr/>
        </p:nvSpPr>
        <p:spPr bwMode="auto">
          <a:xfrm>
            <a:off x="2745534" y="2484157"/>
            <a:ext cx="7286625" cy="113665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TỐT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+mn-ea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là tia nắng buồn là hạt mưa - Gọi tên cảm xúc">
            <a:hlinkClick r:id="" action="ppaction://media"/>
            <a:extLst>
              <a:ext uri="{FF2B5EF4-FFF2-40B4-BE49-F238E27FC236}">
                <a16:creationId xmlns:a16="http://schemas.microsoft.com/office/drawing/2014/main" xmlns="" id="{ED1B61F1-2876-40A8-8A6B-ACB4CD75A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575" y="790575"/>
            <a:ext cx="10610850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6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Pháp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Lê Anh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HÁT: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LONG LANH NGÔI SAO NHỎ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3F761B-E183-B024-118D-360BD339D291}"/>
              </a:ext>
            </a:extLst>
          </p:cNvPr>
          <p:cNvSpPr txBox="1"/>
          <p:nvPr/>
        </p:nvSpPr>
        <p:spPr>
          <a:xfrm>
            <a:off x="4306936" y="620688"/>
            <a:ext cx="6022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4: TIẾNG CA MUÔN LOÀI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064F0E-A70E-12C3-50FB-185376335F07}"/>
              </a:ext>
            </a:extLst>
          </p:cNvPr>
          <p:cNvSpPr txBox="1"/>
          <p:nvPr/>
        </p:nvSpPr>
        <p:spPr>
          <a:xfrm>
            <a:off x="5223841" y="3455422"/>
            <a:ext cx="1483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14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8D798B-4A60-434B-9F9C-11E395B11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571354"/>
            <a:ext cx="11370366" cy="6101944"/>
          </a:xfrm>
          <a:prstGeom prst="rect">
            <a:avLst/>
          </a:prstGeom>
        </p:spPr>
      </p:pic>
      <p:pic>
        <p:nvPicPr>
          <p:cNvPr id="3" name="CĐ4. Long lanh ngôi sao nhỏ (nhạc hát)">
            <a:hlinkClick r:id="" action="ppaction://media"/>
            <a:extLst>
              <a:ext uri="{FF2B5EF4-FFF2-40B4-BE49-F238E27FC236}">
                <a16:creationId xmlns:a16="http://schemas.microsoft.com/office/drawing/2014/main" xmlns="" id="{0C61FD39-E31B-49EB-A50F-425ADD1CE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873" y="1309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D99803-A1A5-4009-9BF5-02669832FB51}"/>
              </a:ext>
            </a:extLst>
          </p:cNvPr>
          <p:cNvSpPr txBox="1"/>
          <p:nvPr/>
        </p:nvSpPr>
        <p:spPr>
          <a:xfrm>
            <a:off x="1457739" y="1656523"/>
            <a:ext cx="9276522" cy="410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vu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DDB9C0-987D-4C3D-A4F3-7EDFA4FE94E9}"/>
              </a:ext>
            </a:extLst>
          </p:cNvPr>
          <p:cNvSpPr txBox="1"/>
          <p:nvPr/>
        </p:nvSpPr>
        <p:spPr>
          <a:xfrm>
            <a:off x="1995055" y="1801091"/>
            <a:ext cx="1172216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63AC22-00AF-4FC9-8F03-28FF5EBA65F2}"/>
              </a:ext>
            </a:extLst>
          </p:cNvPr>
          <p:cNvSpPr txBox="1"/>
          <p:nvPr/>
        </p:nvSpPr>
        <p:spPr>
          <a:xfrm>
            <a:off x="1974575" y="2415732"/>
            <a:ext cx="1192696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61143F-76D2-4E51-A996-F3A828C714AC}"/>
              </a:ext>
            </a:extLst>
          </p:cNvPr>
          <p:cNvSpPr txBox="1"/>
          <p:nvPr/>
        </p:nvSpPr>
        <p:spPr>
          <a:xfrm>
            <a:off x="1948072" y="3185434"/>
            <a:ext cx="1192696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559A57-3429-4F88-BBFE-F49AB1424580}"/>
              </a:ext>
            </a:extLst>
          </p:cNvPr>
          <p:cNvSpPr txBox="1"/>
          <p:nvPr/>
        </p:nvSpPr>
        <p:spPr>
          <a:xfrm>
            <a:off x="1974575" y="3843257"/>
            <a:ext cx="1192696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5268E3-9969-44AA-8DDE-3A2496E49BED}"/>
              </a:ext>
            </a:extLst>
          </p:cNvPr>
          <p:cNvSpPr txBox="1"/>
          <p:nvPr/>
        </p:nvSpPr>
        <p:spPr>
          <a:xfrm>
            <a:off x="1974575" y="4510495"/>
            <a:ext cx="1192696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1E772F-A317-4D08-AFB0-A4420E67BA3B}"/>
              </a:ext>
            </a:extLst>
          </p:cNvPr>
          <p:cNvSpPr txBox="1"/>
          <p:nvPr/>
        </p:nvSpPr>
        <p:spPr>
          <a:xfrm>
            <a:off x="1948072" y="5120190"/>
            <a:ext cx="1192696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395BA21-7F17-4370-B0D6-DCCA76E01D13}"/>
              </a:ext>
            </a:extLst>
          </p:cNvPr>
          <p:cNvSpPr txBox="1"/>
          <p:nvPr/>
        </p:nvSpPr>
        <p:spPr>
          <a:xfrm>
            <a:off x="3167271" y="621137"/>
            <a:ext cx="548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4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</p:spTree>
    <p:extLst>
      <p:ext uri="{BB962C8B-B14F-4D97-AF65-F5344CB8AC3E}">
        <p14:creationId xmlns:p14="http://schemas.microsoft.com/office/powerpoint/2010/main" val="29749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1B5A41-572C-4973-B1CF-F37971726399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72007" r="5020" b="-506"/>
          <a:stretch/>
        </p:blipFill>
        <p:spPr bwMode="auto">
          <a:xfrm>
            <a:off x="9064487" y="4577574"/>
            <a:ext cx="2379367" cy="160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xmlns="" id="{E6338F1B-8DA9-4168-AEF6-C352E8E8B114}"/>
              </a:ext>
            </a:extLst>
          </p:cNvPr>
          <p:cNvSpPr/>
          <p:nvPr/>
        </p:nvSpPr>
        <p:spPr>
          <a:xfrm>
            <a:off x="6221971" y="121381"/>
            <a:ext cx="5057640" cy="4259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28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b="0" strike="noStrike" spc="-1" dirty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1CEAD5-AA25-4B53-B2DD-6E9CB97229B7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08"/>
          <a:stretch/>
        </p:blipFill>
        <p:spPr bwMode="auto">
          <a:xfrm>
            <a:off x="2677091" y="566057"/>
            <a:ext cx="5715000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6F71FE-0EBC-4458-B309-670DFCF10CBC}"/>
              </a:ext>
            </a:extLst>
          </p:cNvPr>
          <p:cNvSpPr txBox="1"/>
          <p:nvPr/>
        </p:nvSpPr>
        <p:spPr>
          <a:xfrm>
            <a:off x="1519258" y="1651594"/>
            <a:ext cx="80306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D5D3E0-8D17-4A3D-B6FB-0E21C0C7B800}"/>
              </a:ext>
            </a:extLst>
          </p:cNvPr>
          <p:cNvSpPr txBox="1"/>
          <p:nvPr/>
        </p:nvSpPr>
        <p:spPr>
          <a:xfrm>
            <a:off x="2266273" y="2225547"/>
            <a:ext cx="7146235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6140E7-12C7-4086-B335-C71DEA11C02D}"/>
              </a:ext>
            </a:extLst>
          </p:cNvPr>
          <p:cNvSpPr txBox="1"/>
          <p:nvPr/>
        </p:nvSpPr>
        <p:spPr>
          <a:xfrm>
            <a:off x="1732721" y="2825661"/>
            <a:ext cx="7146235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vu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59150D-AB54-4D13-86B0-67D6FA32532B}"/>
              </a:ext>
            </a:extLst>
          </p:cNvPr>
          <p:cNvSpPr txBox="1"/>
          <p:nvPr/>
        </p:nvSpPr>
        <p:spPr>
          <a:xfrm>
            <a:off x="2020879" y="3365933"/>
            <a:ext cx="7146235" cy="3324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2048AF-4E19-469B-B7BE-316C58F631BD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72007" r="5020" b="-506"/>
          <a:stretch/>
        </p:blipFill>
        <p:spPr bwMode="auto">
          <a:xfrm>
            <a:off x="139148" y="4835992"/>
            <a:ext cx="2379367" cy="160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AEF9FE-FDE2-4835-B9C0-EF48393DD323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72007" r="5020" b="-506"/>
          <a:stretch/>
        </p:blipFill>
        <p:spPr bwMode="auto">
          <a:xfrm>
            <a:off x="9190606" y="606453"/>
            <a:ext cx="2379367" cy="160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FILE_20211208_094707_Ghi tiêu chuẩn 13">
            <a:hlinkClick r:id="" action="ppaction://media"/>
            <a:extLst>
              <a:ext uri="{FF2B5EF4-FFF2-40B4-BE49-F238E27FC236}">
                <a16:creationId xmlns:a16="http://schemas.microsoft.com/office/drawing/2014/main" xmlns="" id="{029167FC-504E-4E18-A128-1BF1BD670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0246" y="5577699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xmlns="" id="{B2AFF5D1-7924-4F5F-ADA5-004E982982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6093" y="1807762"/>
            <a:ext cx="389658" cy="443996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  <a:extLst>
              <a:ext uri="{FF2B5EF4-FFF2-40B4-BE49-F238E27FC236}">
                <a16:creationId xmlns:a16="http://schemas.microsoft.com/office/drawing/2014/main" xmlns="" id="{D54AAE99-114B-42C3-BE38-01C343557C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9741" y="2540212"/>
            <a:ext cx="532741" cy="282995"/>
          </a:xfrm>
          <a:prstGeom prst="rect">
            <a:avLst/>
          </a:prstGeom>
        </p:spPr>
      </p:pic>
      <p:pic>
        <p:nvPicPr>
          <p:cNvPr id="15" name="1,2">
            <a:hlinkClick r:id="" action="ppaction://media"/>
            <a:extLst>
              <a:ext uri="{FF2B5EF4-FFF2-40B4-BE49-F238E27FC236}">
                <a16:creationId xmlns:a16="http://schemas.microsoft.com/office/drawing/2014/main" xmlns="" id="{8BDF81A4-8006-4BFD-A5C0-BE903B4CAD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86549" y="1885623"/>
            <a:ext cx="609600" cy="609600"/>
          </a:xfrm>
          <a:prstGeom prst="rect">
            <a:avLst/>
          </a:prstGeom>
        </p:spPr>
      </p:pic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xmlns="" id="{655BA97A-8671-4EB4-85F9-874AB047DA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2730" y="3160319"/>
            <a:ext cx="456101" cy="237997"/>
          </a:xfrm>
          <a:prstGeom prst="rect">
            <a:avLst/>
          </a:prstGeom>
        </p:spPr>
      </p:pic>
      <p:pic>
        <p:nvPicPr>
          <p:cNvPr id="17" name="3,4">
            <a:hlinkClick r:id="" action="ppaction://media"/>
            <a:extLst>
              <a:ext uri="{FF2B5EF4-FFF2-40B4-BE49-F238E27FC236}">
                <a16:creationId xmlns:a16="http://schemas.microsoft.com/office/drawing/2014/main" xmlns="" id="{86C6FC84-E7DA-4908-A910-3E1A0C769CB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54887" y="3169395"/>
            <a:ext cx="609600" cy="609600"/>
          </a:xfrm>
          <a:prstGeom prst="rect">
            <a:avLst/>
          </a:prstGeom>
        </p:spPr>
      </p:pic>
      <p:pic>
        <p:nvPicPr>
          <p:cNvPr id="18" name="4">
            <a:hlinkClick r:id="" action="ppaction://media"/>
            <a:extLst>
              <a:ext uri="{FF2B5EF4-FFF2-40B4-BE49-F238E27FC236}">
                <a16:creationId xmlns:a16="http://schemas.microsoft.com/office/drawing/2014/main" xmlns="" id="{BD9C648F-B344-4B5A-8954-E74405F4389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4963" y="3659265"/>
            <a:ext cx="609600" cy="296932"/>
          </a:xfrm>
          <a:prstGeom prst="rect">
            <a:avLst/>
          </a:prstGeom>
        </p:spPr>
      </p:pic>
      <p:pic>
        <p:nvPicPr>
          <p:cNvPr id="19" name="1,2,3,4">
            <a:hlinkClick r:id="" action="ppaction://media"/>
            <a:extLst>
              <a:ext uri="{FF2B5EF4-FFF2-40B4-BE49-F238E27FC236}">
                <a16:creationId xmlns:a16="http://schemas.microsoft.com/office/drawing/2014/main" xmlns="" id="{DCEFABF6-57B0-476C-953A-8C826A2221D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58607" y="2565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51931EE1-F8CC-4F08-B4A8-7114964941C5}"/>
              </a:ext>
            </a:extLst>
          </p:cNvPr>
          <p:cNvSpPr/>
          <p:nvPr/>
        </p:nvSpPr>
        <p:spPr>
          <a:xfrm>
            <a:off x="4100214" y="160956"/>
            <a:ext cx="5057640" cy="503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HÁT CẢ BÀI</a:t>
            </a:r>
            <a:endParaRPr lang="en-US" sz="35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3" name="Lung linh ngôi sao nhỏ (Bài hát mẫu)">
            <a:hlinkClick r:id="" action="ppaction://media"/>
            <a:extLst>
              <a:ext uri="{FF2B5EF4-FFF2-40B4-BE49-F238E27FC236}">
                <a16:creationId xmlns:a16="http://schemas.microsoft.com/office/drawing/2014/main" xmlns="" id="{DA34B8A9-DF83-4473-9329-C72E4268F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8872"/>
            <a:ext cx="12192000" cy="57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Lung linh ngôi sao nhỏ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D37E6750-6B3F-4C9E-8AE6-62144AEB1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2750"/>
            <a:ext cx="12192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564</TotalTime>
  <Words>171</Words>
  <Application>Microsoft Office PowerPoint</Application>
  <PresentationFormat>Custom</PresentationFormat>
  <Paragraphs>32</Paragraphs>
  <Slides>11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Organic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57</cp:revision>
  <dcterms:created xsi:type="dcterms:W3CDTF">2021-10-01T03:00:52Z</dcterms:created>
  <dcterms:modified xsi:type="dcterms:W3CDTF">2025-12-15T00:52:57Z</dcterms:modified>
</cp:coreProperties>
</file>