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584" r:id="rId2"/>
    <p:sldId id="466" r:id="rId3"/>
    <p:sldId id="256" r:id="rId4"/>
    <p:sldId id="267" r:id="rId5"/>
    <p:sldId id="271" r:id="rId6"/>
    <p:sldId id="270" r:id="rId7"/>
    <p:sldId id="268" r:id="rId8"/>
    <p:sldId id="269" r:id="rId9"/>
    <p:sldId id="264" r:id="rId10"/>
    <p:sldId id="257" r:id="rId11"/>
    <p:sldId id="258" r:id="rId12"/>
    <p:sldId id="261" r:id="rId13"/>
    <p:sldId id="590" r:id="rId14"/>
    <p:sldId id="295" r:id="rId15"/>
    <p:sldId id="296" r:id="rId16"/>
    <p:sldId id="297" r:id="rId17"/>
    <p:sldId id="303" r:id="rId18"/>
    <p:sldId id="299" r:id="rId19"/>
    <p:sldId id="300" r:id="rId20"/>
    <p:sldId id="301" r:id="rId21"/>
    <p:sldId id="272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8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0FFA8"/>
    <a:srgbClr val="125F00"/>
    <a:srgbClr val="12AC00"/>
    <a:srgbClr val="14AD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92" d="100"/>
          <a:sy n="92" d="100"/>
        </p:scale>
        <p:origin x="-450" y="-498"/>
      </p:cViewPr>
      <p:guideLst>
        <p:guide orient="horz" pos="218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FEAEBC-BB17-4184-8773-989FBCEC1E93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56EE09-772C-4D56-96D5-4C5684C248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301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E673793-5B4B-4F61-A275-F22251478A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32506E99-EDC7-4E6F-BD8A-9AECB60B91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DBF2B38-BEB7-4F6B-AEF2-336AD1DF6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80D02-6601-4BBE-9E70-328CAC654BD9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7932757-D870-4FE8-8C11-13D43CEADC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EEC0DC7-573B-447C-BEDE-D03D2D767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2A087-8512-4403-8258-D7CEC96B7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1771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7B6C012-DB26-4F17-8A5C-15F186779D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6DD0488-71EE-4BA6-B7C0-58504DF9CE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32B35F7-9E14-483D-928E-592817416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80D02-6601-4BBE-9E70-328CAC654BD9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3B22143-55F0-4C22-AB6A-40AC48BD8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D29D0C5-04C5-45CB-AB38-B8C106EEE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2A087-8512-4403-8258-D7CEC96B7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1316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B583EEFD-8254-402D-8E12-9E28147EDF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6964917-140E-4566-A129-599FD8F1D3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B393E7A-EB71-44DC-8713-FD5993AE30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80D02-6601-4BBE-9E70-328CAC654BD9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89BDA97-408F-4919-B5FF-2C9EA437DE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DDB60F9-5190-440F-B65B-542810C7A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2A087-8512-4403-8258-D7CEC96B7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7603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50796" y="1"/>
            <a:ext cx="12184878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5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1" y="635635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2877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131A4C3-CB9B-44EC-A3B9-4E84FE29EF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89A121D-5A2D-49BA-8552-CB2CCC0580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2219F0E-C8A4-4CA3-8B2C-81F22967F6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80D02-6601-4BBE-9E70-328CAC654BD9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C0F79DA-D6C5-4614-A912-80C365E9B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5CFFE1F-9F63-4481-B7BD-9E322E768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2A087-8512-4403-8258-D7CEC96B7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2363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C1F8F3D-0DE4-4EFC-939A-70E771BB72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3F70385-A365-4C74-9E0D-593C3B0A7A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3FE92FB-66C6-48B5-A900-7E98215B8B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80D02-6601-4BBE-9E70-328CAC654BD9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BCC0CE5-DDAC-4964-8AF2-90D05A6E77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8336A93-5719-4265-AECF-1387145AD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2A087-8512-4403-8258-D7CEC96B7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225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77E99AB-1457-4CF4-85A3-AFE8E33CE8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3AEEABA-7792-4310-BA9A-F977DD00AF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979F854-33AF-4FEC-973D-5E6CFD568E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02FFF06-1A82-480C-9223-7B1D661DB2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80D02-6601-4BBE-9E70-328CAC654BD9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8AD8B61-13A1-43D7-A6C3-BAB3849164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27EFD97-840C-4FE1-B4D6-94D2B61EF2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2A087-8512-4403-8258-D7CEC96B7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5434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238812F-19C0-40AF-AC2E-24CDC266A3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56FB5B9-21F8-43AE-8A0A-DC832CEE01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30CCADF-212C-4047-A7D0-DB63F4EE45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124F7324-160B-4C1C-BE45-1744013900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D85211B0-11DE-48CC-88A5-E5B00AA572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AF20DC59-1D57-45AA-821B-872CF148D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80D02-6601-4BBE-9E70-328CAC654BD9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46272D82-CE47-47ED-A72E-9DC6F81A63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CB4D5257-0A36-487D-B10F-75AF822AFD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2A087-8512-4403-8258-D7CEC96B7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6472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4B9AA38-74FE-4987-8F18-074FFA9A07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CCCDB8F3-7077-4CC5-BED0-6E2FA902AA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80D02-6601-4BBE-9E70-328CAC654BD9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7EB4F7F-4C8D-4030-8C24-70D00DB9B0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333BE2C-8025-44FD-B844-D732F7459A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2A087-8512-4403-8258-D7CEC96B7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5712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ACB03C11-3253-43AE-A150-AC11B83A93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80D02-6601-4BBE-9E70-328CAC654BD9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BDF21E4D-BA3F-49FF-A0A5-A3351C0B3F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5429ED4-841E-49B3-AB9A-BD30F0EFC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2A087-8512-4403-8258-D7CEC96B7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0384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9E725D9-9A06-4DD2-AA19-F664CFB39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78B726C-92C2-421D-959F-355C568829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D38B0C3-540B-415A-9DA9-971DE01F03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F80E873-87E1-43D1-B16A-FD4641B53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80D02-6601-4BBE-9E70-328CAC654BD9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8D12344-3715-4558-AC35-AD6AB18FF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64AD996-A849-47FB-81F7-434BE0046C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2A087-8512-4403-8258-D7CEC96B7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4069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1715F36-2200-41AE-8F56-007EE51F00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48E93B41-DF87-4977-9C20-DB8B7237096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B075AB4-C02A-46CF-BD83-ADADA9F0C8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5132331-16F0-4459-B254-53DD90DBE1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80D02-6601-4BBE-9E70-328CAC654BD9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CD8E0EE-BDC1-40C0-A4B1-205D71F4DF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740D81D-91BD-46AE-A4B1-CCC39190B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2A087-8512-4403-8258-D7CEC96B7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7414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614A955-5D7B-4504-8AA4-EB789D21F1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CAC532A-AA73-4D32-8A6F-3C1D373568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19CA460-97EA-4BAD-84BB-D0636ADF17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280D02-6601-4BBE-9E70-328CAC654BD9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58C291B-1935-43B3-AE1B-7E06601CDC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8B9E2E7-F15A-4ADC-B0B9-C729650BE0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82A087-8512-4403-8258-D7CEC96B7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003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wm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12" Type="http://schemas.openxmlformats.org/officeDocument/2006/relationships/image" Target="../media/image10.gif"/><Relationship Id="rId2" Type="http://schemas.openxmlformats.org/officeDocument/2006/relationships/audio" Target="file:///G:\Tapdoc\Nhung%20bong%20hoa%20nhung%20bai%20ca.mp3" TargetMode="External"/><Relationship Id="rId1" Type="http://schemas.openxmlformats.org/officeDocument/2006/relationships/audio" Target="file:///D:\mp3\109.Nho%20on%20thay%20co%20-%20mat%20ngoc%20.mp3" TargetMode="External"/><Relationship Id="rId6" Type="http://schemas.openxmlformats.org/officeDocument/2006/relationships/image" Target="../media/image4.png"/><Relationship Id="rId11" Type="http://schemas.openxmlformats.org/officeDocument/2006/relationships/image" Target="../media/image9.wmf"/><Relationship Id="rId5" Type="http://schemas.openxmlformats.org/officeDocument/2006/relationships/image" Target="../media/image3.png"/><Relationship Id="rId15" Type="http://schemas.openxmlformats.org/officeDocument/2006/relationships/image" Target="../media/image13.gif"/><Relationship Id="rId10" Type="http://schemas.openxmlformats.org/officeDocument/2006/relationships/image" Target="../media/image8.jpeg"/><Relationship Id="rId4" Type="http://schemas.openxmlformats.org/officeDocument/2006/relationships/image" Target="../media/image2.jpeg"/><Relationship Id="rId9" Type="http://schemas.openxmlformats.org/officeDocument/2006/relationships/image" Target="../media/image7.png"/><Relationship Id="rId14" Type="http://schemas.openxmlformats.org/officeDocument/2006/relationships/image" Target="../media/image12.w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0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39.png"/><Relationship Id="rId2" Type="http://schemas.openxmlformats.org/officeDocument/2006/relationships/audio" Target="../media/audio1.wav"/><Relationship Id="rId16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38.png"/><Relationship Id="rId5" Type="http://schemas.openxmlformats.org/officeDocument/2006/relationships/image" Target="../media/image33.png"/><Relationship Id="rId15" Type="http://schemas.openxmlformats.org/officeDocument/2006/relationships/image" Target="../media/image42.png"/><Relationship Id="rId10" Type="http://schemas.openxmlformats.org/officeDocument/2006/relationships/image" Target="../media/image37.png"/><Relationship Id="rId4" Type="http://schemas.openxmlformats.org/officeDocument/2006/relationships/image" Target="../media/image32.png"/><Relationship Id="rId9" Type="http://schemas.microsoft.com/office/2007/relationships/hdphoto" Target="../media/hdphoto2.wdp"/><Relationship Id="rId1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0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39.png"/><Relationship Id="rId2" Type="http://schemas.openxmlformats.org/officeDocument/2006/relationships/audio" Target="../media/audio1.wav"/><Relationship Id="rId16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38.png"/><Relationship Id="rId5" Type="http://schemas.openxmlformats.org/officeDocument/2006/relationships/image" Target="../media/image33.png"/><Relationship Id="rId15" Type="http://schemas.openxmlformats.org/officeDocument/2006/relationships/image" Target="../media/image42.png"/><Relationship Id="rId10" Type="http://schemas.openxmlformats.org/officeDocument/2006/relationships/image" Target="../media/image37.png"/><Relationship Id="rId4" Type="http://schemas.openxmlformats.org/officeDocument/2006/relationships/image" Target="../media/image32.png"/><Relationship Id="rId9" Type="http://schemas.microsoft.com/office/2007/relationships/hdphoto" Target="../media/hdphoto2.wdp"/><Relationship Id="rId1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0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39.png"/><Relationship Id="rId2" Type="http://schemas.openxmlformats.org/officeDocument/2006/relationships/audio" Target="../media/audio1.wav"/><Relationship Id="rId16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38.png"/><Relationship Id="rId5" Type="http://schemas.openxmlformats.org/officeDocument/2006/relationships/image" Target="../media/image33.png"/><Relationship Id="rId15" Type="http://schemas.openxmlformats.org/officeDocument/2006/relationships/image" Target="../media/image42.png"/><Relationship Id="rId10" Type="http://schemas.openxmlformats.org/officeDocument/2006/relationships/image" Target="../media/image37.png"/><Relationship Id="rId4" Type="http://schemas.openxmlformats.org/officeDocument/2006/relationships/image" Target="../media/image32.png"/><Relationship Id="rId9" Type="http://schemas.microsoft.com/office/2007/relationships/hdphoto" Target="../media/hdphoto2.wdp"/><Relationship Id="rId1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0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39.png"/><Relationship Id="rId17" Type="http://schemas.openxmlformats.org/officeDocument/2006/relationships/image" Target="../media/image45.png"/><Relationship Id="rId2" Type="http://schemas.openxmlformats.org/officeDocument/2006/relationships/audio" Target="../media/audio1.wav"/><Relationship Id="rId16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38.png"/><Relationship Id="rId5" Type="http://schemas.openxmlformats.org/officeDocument/2006/relationships/image" Target="../media/image33.png"/><Relationship Id="rId15" Type="http://schemas.openxmlformats.org/officeDocument/2006/relationships/image" Target="../media/image42.png"/><Relationship Id="rId10" Type="http://schemas.openxmlformats.org/officeDocument/2006/relationships/image" Target="../media/image37.png"/><Relationship Id="rId4" Type="http://schemas.openxmlformats.org/officeDocument/2006/relationships/image" Target="../media/image32.png"/><Relationship Id="rId9" Type="http://schemas.microsoft.com/office/2007/relationships/hdphoto" Target="../media/hdphoto2.wdp"/><Relationship Id="rId1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24.png"/><Relationship Id="rId3" Type="http://schemas.microsoft.com/office/2007/relationships/hdphoto" Target="../media/hdphoto1.wdp"/><Relationship Id="rId7" Type="http://schemas.openxmlformats.org/officeDocument/2006/relationships/image" Target="../media/image21.png"/><Relationship Id="rId12" Type="http://schemas.openxmlformats.org/officeDocument/2006/relationships/slide" Target="slide7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slide" Target="slide6.xml"/><Relationship Id="rId11" Type="http://schemas.openxmlformats.org/officeDocument/2006/relationships/image" Target="../media/image23.png"/><Relationship Id="rId5" Type="http://schemas.openxmlformats.org/officeDocument/2006/relationships/image" Target="../media/image20.png"/><Relationship Id="rId15" Type="http://schemas.openxmlformats.org/officeDocument/2006/relationships/image" Target="../media/image25.png"/><Relationship Id="rId10" Type="http://schemas.openxmlformats.org/officeDocument/2006/relationships/slide" Target="slide5.xml"/><Relationship Id="rId4" Type="http://schemas.openxmlformats.org/officeDocument/2006/relationships/slide" Target="slide8.xml"/><Relationship Id="rId9" Type="http://schemas.openxmlformats.org/officeDocument/2006/relationships/image" Target="../media/image22.png"/><Relationship Id="rId14" Type="http://schemas.openxmlformats.org/officeDocument/2006/relationships/slide" Target="slide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17" descr="slide0046_image42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1599"/>
            <a:ext cx="12192000" cy="674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WhitecornerFlow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11" descr="WhitecornerFlow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86400"/>
            <a:ext cx="18288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12" descr="WhitecornerFlowe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3200" y="0"/>
            <a:ext cx="18288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13" descr="WhitecornerFlower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3200" y="5486400"/>
            <a:ext cx="18288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8" name="109.Nho on thay co - mat ngoc 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6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2" name="Nhung bong hoa nhung bai ca.mp3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9200" y="0"/>
            <a:ext cx="406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6" name="Text Box 16"/>
          <p:cNvSpPr txBox="1">
            <a:spLocks noChangeArrowheads="1"/>
          </p:cNvSpPr>
          <p:nvPr/>
        </p:nvSpPr>
        <p:spPr bwMode="auto">
          <a:xfrm>
            <a:off x="2235200" y="304801"/>
            <a:ext cx="9144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058" name="Text Box 18"/>
          <p:cNvSpPr txBox="1">
            <a:spLocks noChangeArrowheads="1"/>
          </p:cNvSpPr>
          <p:nvPr/>
        </p:nvSpPr>
        <p:spPr bwMode="auto">
          <a:xfrm>
            <a:off x="304800" y="1"/>
            <a:ext cx="7112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059" name="Text Box 20"/>
          <p:cNvSpPr txBox="1">
            <a:spLocks noChangeArrowheads="1"/>
          </p:cNvSpPr>
          <p:nvPr/>
        </p:nvSpPr>
        <p:spPr bwMode="auto">
          <a:xfrm>
            <a:off x="1828800" y="1600203"/>
            <a:ext cx="7112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060" name="WordArt 21" descr="img19"/>
          <p:cNvSpPr>
            <a:spLocks noChangeArrowheads="1" noChangeShapeType="1" noTextEdit="1"/>
          </p:cNvSpPr>
          <p:nvPr/>
        </p:nvSpPr>
        <p:spPr bwMode="auto">
          <a:xfrm>
            <a:off x="1320800" y="533400"/>
            <a:ext cx="10160000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blipFill dpi="0" rotWithShape="1">
                  <a:blip r:embed="rId10"/>
                  <a:srcRect/>
                  <a:stretch>
                    <a:fillRect/>
                  </a:stretch>
                </a:blipFill>
                <a:latin typeface="Times New Roman"/>
                <a:cs typeface="Times New Roman"/>
              </a:rPr>
              <a:t>Trường </a:t>
            </a:r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blipFill dpi="0" rotWithShape="1">
                  <a:blip r:embed="rId10"/>
                  <a:srcRect/>
                  <a:stretch>
                    <a:fillRect/>
                  </a:stretch>
                </a:blipFill>
                <a:latin typeface="Times New Roman"/>
                <a:cs typeface="Times New Roman"/>
              </a:rPr>
              <a:t>Tiểu</a:t>
            </a: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blipFill dpi="0" rotWithShape="1">
                  <a:blip r:embed="rId10"/>
                  <a:srcRect/>
                  <a:stretch>
                    <a:fillRect/>
                  </a:stretch>
                </a:blipFill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blipFill dpi="0" rotWithShape="1">
                  <a:blip r:embed="rId10"/>
                  <a:srcRect/>
                  <a:stretch>
                    <a:fillRect/>
                  </a:stretch>
                </a:blipFill>
                <a:latin typeface="Times New Roman"/>
                <a:cs typeface="Times New Roman"/>
              </a:rPr>
              <a:t>học</a:t>
            </a: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blipFill dpi="0" rotWithShape="1">
                  <a:blip r:embed="rId10"/>
                  <a:srcRect/>
                  <a:stretch>
                    <a:fillRect/>
                  </a:stretch>
                </a:blipFill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blipFill dpi="0" rotWithShape="1">
                  <a:blip r:embed="rId10"/>
                  <a:srcRect/>
                  <a:stretch>
                    <a:fillRect/>
                  </a:stretch>
                </a:blipFill>
                <a:latin typeface="Times New Roman"/>
                <a:cs typeface="Times New Roman"/>
              </a:rPr>
              <a:t>Mỹ</a:t>
            </a: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blipFill dpi="0" rotWithShape="1">
                  <a:blip r:embed="rId10"/>
                  <a:srcRect/>
                  <a:stretch>
                    <a:fillRect/>
                  </a:stretch>
                </a:blipFill>
                <a:latin typeface="Times New Roman"/>
                <a:cs typeface="Times New Roman"/>
              </a:rPr>
              <a:t> </a:t>
            </a:r>
            <a:r>
              <a:rPr lang="vi-VN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blipFill dpi="0" rotWithShape="1">
                  <a:blip r:embed="rId10"/>
                  <a:srcRect/>
                  <a:stretch>
                    <a:fillRect/>
                  </a:stretch>
                </a:blipFill>
                <a:latin typeface="Times New Roman"/>
                <a:cs typeface="Times New Roman"/>
              </a:rPr>
              <a:t>Hòa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blipFill dpi="0" rotWithShape="1">
                <a:blip r:embed="rId10"/>
                <a:srcRect/>
                <a:stretch>
                  <a:fillRect/>
                </a:stretch>
              </a:blipFill>
              <a:latin typeface="Times New Roman"/>
              <a:cs typeface="Times New Roman"/>
            </a:endParaRPr>
          </a:p>
        </p:txBody>
      </p:sp>
      <p:sp>
        <p:nvSpPr>
          <p:cNvPr id="2061" name="Text Box 22"/>
          <p:cNvSpPr txBox="1">
            <a:spLocks noChangeArrowheads="1"/>
          </p:cNvSpPr>
          <p:nvPr/>
        </p:nvSpPr>
        <p:spPr bwMode="auto">
          <a:xfrm>
            <a:off x="1422400" y="2819403"/>
            <a:ext cx="4064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062" name="WordArt 23"/>
          <p:cNvSpPr>
            <a:spLocks noChangeArrowheads="1" noChangeShapeType="1" noTextEdit="1"/>
          </p:cNvSpPr>
          <p:nvPr/>
        </p:nvSpPr>
        <p:spPr bwMode="auto">
          <a:xfrm>
            <a:off x="2844800" y="1676403"/>
            <a:ext cx="7721600" cy="92868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3200" b="1" kern="10" dirty="0">
                <a:gradFill rotWithShape="1"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sy="50000" kx="-2453608" rotWithShape="0">
                    <a:srgbClr val="808080">
                      <a:alpha val="50000"/>
                    </a:srgbClr>
                  </a:outerShdw>
                </a:effectLst>
                <a:cs typeface="Arial"/>
              </a:rPr>
              <a:t>Môn: </a:t>
            </a:r>
            <a:r>
              <a:rPr lang="en-US" sz="3200" b="1" kern="10" dirty="0" err="1">
                <a:gradFill rotWithShape="1"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sy="50000" kx="-2453608" rotWithShape="0">
                    <a:srgbClr val="808080">
                      <a:alpha val="50000"/>
                    </a:srgbClr>
                  </a:outerShdw>
                </a:effectLst>
                <a:cs typeface="Arial"/>
              </a:rPr>
              <a:t>Toán</a:t>
            </a:r>
            <a:endParaRPr lang="en-US" sz="3200" b="1" kern="10" dirty="0">
              <a:gradFill rotWithShape="1">
                <a:gsLst>
                  <a:gs pos="0">
                    <a:srgbClr val="000082"/>
                  </a:gs>
                  <a:gs pos="30000">
                    <a:srgbClr val="66008F"/>
                  </a:gs>
                  <a:gs pos="64999">
                    <a:srgbClr val="BA0066"/>
                  </a:gs>
                  <a:gs pos="89999">
                    <a:srgbClr val="FF0000"/>
                  </a:gs>
                  <a:gs pos="100000">
                    <a:srgbClr val="FF8200"/>
                  </a:gs>
                </a:gsLst>
                <a:lin ang="5400000" scaled="1"/>
              </a:gradFill>
              <a:effectLst>
                <a:outerShdw sy="50000" kx="-2453608" rotWithShape="0">
                  <a:srgbClr val="808080">
                    <a:alpha val="50000"/>
                  </a:srgbClr>
                </a:outerShdw>
              </a:effectLst>
              <a:cs typeface="Arial"/>
            </a:endParaRPr>
          </a:p>
        </p:txBody>
      </p:sp>
      <p:sp>
        <p:nvSpPr>
          <p:cNvPr id="2063" name="Text Box 24"/>
          <p:cNvSpPr txBox="1">
            <a:spLocks noChangeArrowheads="1"/>
          </p:cNvSpPr>
          <p:nvPr/>
        </p:nvSpPr>
        <p:spPr bwMode="auto">
          <a:xfrm>
            <a:off x="1219200" y="3886203"/>
            <a:ext cx="26416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064" name="WordArt 25" descr="img19"/>
          <p:cNvSpPr>
            <a:spLocks noChangeArrowheads="1" noChangeShapeType="1" noTextEdit="1"/>
          </p:cNvSpPr>
          <p:nvPr/>
        </p:nvSpPr>
        <p:spPr bwMode="auto">
          <a:xfrm>
            <a:off x="2844800" y="3186118"/>
            <a:ext cx="8432800" cy="19954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blipFill dpi="0" rotWithShape="1">
                  <a:blip r:embed="rId10"/>
                  <a:srcRect/>
                  <a:stretch>
                    <a:fillRect/>
                  </a:stretch>
                </a:blip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blipFill dpi="0" rotWithShape="1">
                  <a:blip r:embed="rId10"/>
                  <a:srcRect/>
                  <a:stretch>
                    <a:fillRect/>
                  </a:stretch>
                </a:blip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blipFill dpi="0" rotWithShape="1">
                  <a:blip r:embed="rId10"/>
                  <a:srcRect/>
                  <a:stretch>
                    <a:fillRect/>
                  </a:stretch>
                </a:blipFill>
                <a:latin typeface="VNI-Univer"/>
              </a:rPr>
              <a:t> : 1A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blipFill dpi="0" rotWithShape="1">
                <a:blip r:embed="rId10"/>
                <a:srcRect/>
                <a:stretch>
                  <a:fillRect/>
                </a:stretch>
              </a:blipFill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blipFill dpi="0" rotWithShape="1">
                  <a:blip r:embed="rId10"/>
                  <a:srcRect/>
                  <a:stretch>
                    <a:fillRect/>
                  </a:stretch>
                </a:blip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blipFill dpi="0" rotWithShape="1">
                  <a:blip r:embed="rId10"/>
                  <a:srcRect/>
                  <a:stretch>
                    <a:fillRect/>
                  </a:stretch>
                </a:blip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blipFill dpi="0" rotWithShape="1">
                  <a:blip r:embed="rId10"/>
                  <a:srcRect/>
                  <a:stretch>
                    <a:fillRect/>
                  </a:stretch>
                </a:blip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blipFill dpi="0" rotWithShape="1">
                  <a:blip r:embed="rId10"/>
                  <a:srcRect/>
                  <a:stretch>
                    <a:fillRect/>
                  </a:stretch>
                </a:blip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blipFill dpi="0" rotWithShape="1">
                  <a:blip r:embed="rId10"/>
                  <a:srcRect/>
                  <a:stretch>
                    <a:fillRect/>
                  </a:stretch>
                </a:blip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blipFill dpi="0" rotWithShape="1">
                  <a:blip r:embed="rId10"/>
                  <a:srcRect/>
                  <a:stretch>
                    <a:fillRect/>
                  </a:stretch>
                </a:blip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blipFill dpi="0" rotWithShape="1">
                  <a:blip r:embed="rId10"/>
                  <a:srcRect/>
                  <a:stretch>
                    <a:fillRect/>
                  </a:stretch>
                </a:blipFill>
                <a:latin typeface="Times New Roman" pitchFamily="18" charset="0"/>
                <a:cs typeface="Times New Roman" pitchFamily="18" charset="0"/>
              </a:rPr>
              <a:t>Trương Thị Hồng Phúc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blipFill dpi="0" rotWithShape="1">
                <a:blip r:embed="rId10"/>
                <a:srcRect/>
                <a:stretch>
                  <a:fillRect/>
                </a:stretch>
              </a:blipFill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blipFill dpi="0" rotWithShape="1">
                  <a:blip r:embed="rId10"/>
                  <a:srcRect/>
                  <a:stretch>
                    <a:fillRect/>
                  </a:stretch>
                </a:blip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blipFill dpi="0" rotWithShape="1">
                  <a:blip r:embed="rId10"/>
                  <a:srcRect/>
                  <a:stretch>
                    <a:fillRect/>
                  </a:stretch>
                </a:blip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blipFill dpi="0" rotWithShape="1">
                  <a:blip r:embed="rId10"/>
                  <a:srcRect/>
                  <a:stretch>
                    <a:fillRect/>
                  </a:stretch>
                </a:blip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blipFill dpi="0" rotWithShape="1">
                  <a:blip r:embed="rId10"/>
                  <a:srcRect/>
                  <a:stretch>
                    <a:fillRect/>
                  </a:stretch>
                </a:blipFill>
                <a:latin typeface="VNI-Univer"/>
              </a:rPr>
              <a:t> : 2025- 2026</a:t>
            </a:r>
          </a:p>
        </p:txBody>
      </p:sp>
      <p:sp>
        <p:nvSpPr>
          <p:cNvPr id="2065" name="Text Box 26"/>
          <p:cNvSpPr txBox="1">
            <a:spLocks noChangeArrowheads="1"/>
          </p:cNvSpPr>
          <p:nvPr/>
        </p:nvSpPr>
        <p:spPr bwMode="auto">
          <a:xfrm>
            <a:off x="7010400" y="5715003"/>
            <a:ext cx="6096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2066" name="Picture 27" descr="EASTR040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5165725"/>
            <a:ext cx="17272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7" name="Picture 28" descr="Picture22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302638">
            <a:off x="7721600" y="4876800"/>
            <a:ext cx="1905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8" name="Picture 29" descr="FLWRC17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41223">
            <a:off x="10058400" y="5222880"/>
            <a:ext cx="1422400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9" name="Text Box 30"/>
          <p:cNvSpPr txBox="1">
            <a:spLocks noChangeArrowheads="1"/>
          </p:cNvSpPr>
          <p:nvPr/>
        </p:nvSpPr>
        <p:spPr bwMode="auto">
          <a:xfrm>
            <a:off x="609600" y="5943603"/>
            <a:ext cx="6096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2070" name="Picture 31" descr="POINSET3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4803" y="3886201"/>
            <a:ext cx="3314700" cy="271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71" name="Text Box 32"/>
          <p:cNvSpPr txBox="1">
            <a:spLocks noChangeArrowheads="1"/>
          </p:cNvSpPr>
          <p:nvPr/>
        </p:nvSpPr>
        <p:spPr bwMode="auto">
          <a:xfrm>
            <a:off x="-71967" y="-7936"/>
            <a:ext cx="24553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2072" name="Group 33"/>
          <p:cNvGrpSpPr>
            <a:grpSpLocks/>
          </p:cNvGrpSpPr>
          <p:nvPr/>
        </p:nvGrpSpPr>
        <p:grpSpPr bwMode="auto">
          <a:xfrm>
            <a:off x="0" y="-32465"/>
            <a:ext cx="12192000" cy="6900863"/>
            <a:chOff x="0" y="0"/>
            <a:chExt cx="5760" cy="4320"/>
          </a:xfrm>
        </p:grpSpPr>
        <p:pic>
          <p:nvPicPr>
            <p:cNvPr id="2075" name="Picture 34" descr="BAR"/>
            <p:cNvPicPr preferRelativeResize="0"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7" y="2136"/>
              <a:ext cx="4320" cy="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76" name="Picture 35" descr="BAR"/>
            <p:cNvPicPr preferRelativeResize="0"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36" y="2136"/>
              <a:ext cx="4320" cy="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77" name="Picture 36" descr="BAR"/>
            <p:cNvPicPr preferRelativeResize="0"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78" name="Picture 37" descr="BAR"/>
            <p:cNvPicPr preferRelativeResize="0"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57"/>
              <a:ext cx="5760" cy="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73" name="Text Box 38"/>
          <p:cNvSpPr txBox="1">
            <a:spLocks noChangeArrowheads="1"/>
          </p:cNvSpPr>
          <p:nvPr/>
        </p:nvSpPr>
        <p:spPr bwMode="auto">
          <a:xfrm>
            <a:off x="9855200" y="4495803"/>
            <a:ext cx="3048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2074" name="Picture 39" descr="Picture22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16963">
            <a:off x="9558867" y="4597400"/>
            <a:ext cx="1905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23451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audio>
              <p:cMediaNode>
                <p:cTn id="2" repeatCount="1000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88"/>
                </p:tgtEl>
              </p:cMediaNode>
            </p:audio>
            <p:audio>
              <p:cMediaNode showWhenStopped="0">
                <p:cTn id="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9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;p1">
            <a:extLst>
              <a:ext uri="{FF2B5EF4-FFF2-40B4-BE49-F238E27FC236}">
                <a16:creationId xmlns:a16="http://schemas.microsoft.com/office/drawing/2014/main" xmlns="" id="{8602A981-3D19-426F-8EA2-E1328C7D4D1D}"/>
              </a:ext>
            </a:extLst>
          </p:cNvPr>
          <p:cNvSpPr txBox="1">
            <a:spLocks/>
          </p:cNvSpPr>
          <p:nvPr/>
        </p:nvSpPr>
        <p:spPr>
          <a:xfrm>
            <a:off x="763397" y="175759"/>
            <a:ext cx="10167457" cy="1052505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vi-VN" sz="4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Xem tranh và làm theo mẫu.</a:t>
            </a:r>
            <a:endParaRPr lang="en-GB" sz="4400" dirty="0"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C3D6606-DEB0-478C-858F-A436B5C2DB34}"/>
              </a:ext>
            </a:extLst>
          </p:cNvPr>
          <p:cNvSpPr/>
          <p:nvPr/>
        </p:nvSpPr>
        <p:spPr>
          <a:xfrm>
            <a:off x="1896177" y="4360244"/>
            <a:ext cx="1694046" cy="6737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06B7F358-C3D8-4022-B975-A0CD59030303}"/>
              </a:ext>
            </a:extLst>
          </p:cNvPr>
          <p:cNvSpPr/>
          <p:nvPr/>
        </p:nvSpPr>
        <p:spPr>
          <a:xfrm>
            <a:off x="1982804" y="5534526"/>
            <a:ext cx="1309036" cy="5181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Isosceles Triangle 1">
            <a:extLst>
              <a:ext uri="{FF2B5EF4-FFF2-40B4-BE49-F238E27FC236}">
                <a16:creationId xmlns:a16="http://schemas.microsoft.com/office/drawing/2014/main" xmlns="" id="{69855550-58E1-47DD-A18A-264022F5DA81}"/>
              </a:ext>
            </a:extLst>
          </p:cNvPr>
          <p:cNvSpPr/>
          <p:nvPr/>
        </p:nvSpPr>
        <p:spPr>
          <a:xfrm>
            <a:off x="167780" y="1291905"/>
            <a:ext cx="713064" cy="604007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/>
              <a:t>1</a:t>
            </a:r>
            <a:endParaRPr lang="en-US" sz="3200" dirty="0"/>
          </a:p>
        </p:txBody>
      </p:sp>
      <p:pic>
        <p:nvPicPr>
          <p:cNvPr id="4" name="Picture 3" descr="Circle&#10;&#10;Description automatically generated">
            <a:extLst>
              <a:ext uri="{FF2B5EF4-FFF2-40B4-BE49-F238E27FC236}">
                <a16:creationId xmlns:a16="http://schemas.microsoft.com/office/drawing/2014/main" xmlns="" id="{E5E6E409-2B37-41AC-A6AD-7D1F4E860B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109" y="1228264"/>
            <a:ext cx="3839111" cy="3096057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54B40E33-9D43-43EF-AFF8-7B700DDAE765}"/>
              </a:ext>
            </a:extLst>
          </p:cNvPr>
          <p:cNvSpPr/>
          <p:nvPr/>
        </p:nvSpPr>
        <p:spPr>
          <a:xfrm>
            <a:off x="5847125" y="3155163"/>
            <a:ext cx="2858703" cy="1205081"/>
          </a:xfrm>
          <a:prstGeom prst="rect">
            <a:avLst/>
          </a:prstGeom>
          <a:solidFill>
            <a:schemeClr val="bg1"/>
          </a:solidFill>
          <a:ln w="28575">
            <a:solidFill>
              <a:srgbClr val="12A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dirty="0">
                <a:solidFill>
                  <a:sysClr val="windowText" lastClr="000000"/>
                </a:solidFill>
                <a:latin typeface="Arial-SGK-TV" pitchFamily="2" charset="0"/>
                <a:cs typeface="Arial-SGK-TV" pitchFamily="2" charset="0"/>
              </a:rPr>
              <a:t>2 – 1 = 1</a:t>
            </a:r>
            <a:endParaRPr lang="en-US" sz="4400" dirty="0">
              <a:solidFill>
                <a:sysClr val="windowText" lastClr="00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3A41D9D9-6F55-4DB8-8D7D-18049E723733}"/>
              </a:ext>
            </a:extLst>
          </p:cNvPr>
          <p:cNvSpPr/>
          <p:nvPr/>
        </p:nvSpPr>
        <p:spPr>
          <a:xfrm>
            <a:off x="4557701" y="4847606"/>
            <a:ext cx="6165204" cy="1205081"/>
          </a:xfrm>
          <a:prstGeom prst="rect">
            <a:avLst/>
          </a:prstGeom>
          <a:solidFill>
            <a:schemeClr val="bg1"/>
          </a:solidFill>
          <a:ln w="28575">
            <a:solidFill>
              <a:srgbClr val="12A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dirty="0">
                <a:solidFill>
                  <a:sysClr val="windowText" lastClr="000000"/>
                </a:solidFill>
                <a:latin typeface="Arial-SGK-TV" pitchFamily="2" charset="0"/>
                <a:cs typeface="Arial-SGK-TV" pitchFamily="2" charset="0"/>
              </a:rPr>
              <a:t>Hai trừ một bằng một.</a:t>
            </a:r>
            <a:endParaRPr lang="en-US" sz="4400" dirty="0">
              <a:solidFill>
                <a:sysClr val="windowText" lastClr="00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3871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2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 animBg="1"/>
      <p:bldP spid="20" grpId="0" animBg="1"/>
      <p:bldP spid="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7CDF369C-C05C-4891-A9D8-0462FF88D1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984" y="240365"/>
            <a:ext cx="4553585" cy="597300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2E4D455D-EAA4-4683-A693-9ABD37E988E6}"/>
              </a:ext>
            </a:extLst>
          </p:cNvPr>
          <p:cNvSpPr/>
          <p:nvPr/>
        </p:nvSpPr>
        <p:spPr>
          <a:xfrm>
            <a:off x="5980081" y="2754748"/>
            <a:ext cx="2858703" cy="1205081"/>
          </a:xfrm>
          <a:prstGeom prst="rect">
            <a:avLst/>
          </a:prstGeom>
          <a:solidFill>
            <a:schemeClr val="bg1"/>
          </a:solidFill>
          <a:ln w="28575">
            <a:solidFill>
              <a:srgbClr val="12A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dirty="0">
                <a:solidFill>
                  <a:sysClr val="windowText" lastClr="000000"/>
                </a:solidFill>
                <a:latin typeface="Arial-SGK-TV" pitchFamily="2" charset="0"/>
                <a:cs typeface="Arial-SGK-TV" pitchFamily="2" charset="0"/>
              </a:rPr>
              <a:t>3 – 1 = 2</a:t>
            </a:r>
            <a:endParaRPr lang="en-US" sz="4400" dirty="0">
              <a:solidFill>
                <a:sysClr val="windowText" lastClr="00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8E918F7D-8C44-4F9C-86AA-02799D11AE44}"/>
              </a:ext>
            </a:extLst>
          </p:cNvPr>
          <p:cNvSpPr/>
          <p:nvPr/>
        </p:nvSpPr>
        <p:spPr>
          <a:xfrm>
            <a:off x="5010088" y="4501097"/>
            <a:ext cx="6165204" cy="1205081"/>
          </a:xfrm>
          <a:prstGeom prst="rect">
            <a:avLst/>
          </a:prstGeom>
          <a:solidFill>
            <a:schemeClr val="bg1"/>
          </a:solidFill>
          <a:ln w="28575">
            <a:solidFill>
              <a:srgbClr val="12A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dirty="0">
                <a:solidFill>
                  <a:sysClr val="windowText" lastClr="000000"/>
                </a:solidFill>
                <a:latin typeface="Arial-SGK-TV" pitchFamily="2" charset="0"/>
                <a:cs typeface="Arial-SGK-TV" pitchFamily="2" charset="0"/>
              </a:rPr>
              <a:t>Ba trừ một bằng hai.</a:t>
            </a:r>
            <a:endParaRPr lang="en-US" sz="4400" dirty="0">
              <a:solidFill>
                <a:sysClr val="windowText" lastClr="00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4737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2E4D455D-EAA4-4683-A693-9ABD37E988E6}"/>
              </a:ext>
            </a:extLst>
          </p:cNvPr>
          <p:cNvSpPr/>
          <p:nvPr/>
        </p:nvSpPr>
        <p:spPr>
          <a:xfrm>
            <a:off x="5980081" y="2754748"/>
            <a:ext cx="2858703" cy="1205081"/>
          </a:xfrm>
          <a:prstGeom prst="rect">
            <a:avLst/>
          </a:prstGeom>
          <a:solidFill>
            <a:schemeClr val="bg1"/>
          </a:solidFill>
          <a:ln w="28575">
            <a:solidFill>
              <a:srgbClr val="12A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dirty="0">
                <a:solidFill>
                  <a:sysClr val="windowText" lastClr="000000"/>
                </a:solidFill>
                <a:latin typeface="Arial-SGK-TV" pitchFamily="2" charset="0"/>
                <a:cs typeface="Arial-SGK-TV" pitchFamily="2" charset="0"/>
              </a:rPr>
              <a:t>3 – 1 = 2</a:t>
            </a:r>
            <a:endParaRPr lang="en-US" sz="4400" dirty="0">
              <a:solidFill>
                <a:sysClr val="windowText" lastClr="00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8E918F7D-8C44-4F9C-86AA-02799D11AE44}"/>
              </a:ext>
            </a:extLst>
          </p:cNvPr>
          <p:cNvSpPr/>
          <p:nvPr/>
        </p:nvSpPr>
        <p:spPr>
          <a:xfrm>
            <a:off x="5010088" y="4501097"/>
            <a:ext cx="6165204" cy="1205081"/>
          </a:xfrm>
          <a:prstGeom prst="rect">
            <a:avLst/>
          </a:prstGeom>
          <a:solidFill>
            <a:schemeClr val="bg1"/>
          </a:solidFill>
          <a:ln w="28575">
            <a:solidFill>
              <a:srgbClr val="12A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dirty="0">
                <a:solidFill>
                  <a:sysClr val="windowText" lastClr="000000"/>
                </a:solidFill>
                <a:latin typeface="Arial-SGK-TV" pitchFamily="2" charset="0"/>
                <a:cs typeface="Arial-SGK-TV" pitchFamily="2" charset="0"/>
              </a:rPr>
              <a:t>Ba trừ một bằng hai.</a:t>
            </a:r>
            <a:endParaRPr lang="en-US" sz="4400" dirty="0">
              <a:solidFill>
                <a:sysClr val="windowText" lastClr="000000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3" name="Picture 2" descr="A picture containing drawing, shirt&#10;&#10;Description automatically generated">
            <a:extLst>
              <a:ext uri="{FF2B5EF4-FFF2-40B4-BE49-F238E27FC236}">
                <a16:creationId xmlns:a16="http://schemas.microsoft.com/office/drawing/2014/main" xmlns="" id="{C90E5FCD-2253-45FF-83A5-9574EECBB8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831" y="445775"/>
            <a:ext cx="4505954" cy="5677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030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38A1FCF-BBE5-1228-FBC1-EF9805105E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xmlns="" id="{E23445AA-75C5-67EE-8CB6-4A8FF18752A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6070" y="5234247"/>
            <a:ext cx="3898992" cy="5538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xmlns="" id="{90B06DA0-0629-169B-34CC-324F579805D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3082" y="2073000"/>
            <a:ext cx="4483912" cy="3535643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xmlns="" id="{485B25E7-D940-BD48-8A15-525727ACE50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564316" y="3374909"/>
            <a:ext cx="3122424" cy="2208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xmlns="" id="{D2C678D8-D7D1-55D6-6D35-632E73C02C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79529" y="1182273"/>
            <a:ext cx="4866972" cy="1043025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xmlns="" id="{001378C4-5A1C-27A4-4817-2EAA87A63114}"/>
              </a:ext>
            </a:extLst>
          </p:cNvPr>
          <p:cNvSpPr txBox="1"/>
          <p:nvPr/>
        </p:nvSpPr>
        <p:spPr>
          <a:xfrm>
            <a:off x="5168033" y="3088214"/>
            <a:ext cx="4662930" cy="863284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3946">
              <a:defRPr/>
            </a:pPr>
            <a:r>
              <a:rPr lang="vi-VN" altLang="zh-CN" sz="4937" b="1" dirty="0">
                <a:solidFill>
                  <a:srgbClr val="FFFF00"/>
                </a:solidFill>
                <a:cs typeface="Times New Roman" panose="02020603050405020304" pitchFamily="18" charset="0"/>
                <a:sym typeface="+mn-ea"/>
              </a:rPr>
              <a:t>VẬN DỤNG</a:t>
            </a:r>
            <a:endParaRPr lang="en-US" altLang="zh-CN" sz="4937" b="1" dirty="0">
              <a:solidFill>
                <a:srgbClr val="FFFF00"/>
              </a:solidFill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xmlns="" id="{40CB3F61-7F2D-58A0-6056-A05BA16FDF2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2093219" y="1234122"/>
            <a:ext cx="1602347" cy="1076639"/>
          </a:xfrm>
          <a:prstGeom prst="rect">
            <a:avLst/>
          </a:prstGeom>
        </p:spPr>
      </p:pic>
      <p:pic>
        <p:nvPicPr>
          <p:cNvPr id="2" name="Picture 2" descr="WhitecornerFlower">
            <a:extLst>
              <a:ext uri="{FF2B5EF4-FFF2-40B4-BE49-F238E27FC236}">
                <a16:creationId xmlns:a16="http://schemas.microsoft.com/office/drawing/2014/main" xmlns="" id="{879AEDAE-43E9-7B1F-2141-F64C4CFE2D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415" y="94792"/>
            <a:ext cx="1367901" cy="1025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WhitecornerFlower">
            <a:extLst>
              <a:ext uri="{FF2B5EF4-FFF2-40B4-BE49-F238E27FC236}">
                <a16:creationId xmlns:a16="http://schemas.microsoft.com/office/drawing/2014/main" xmlns="" id="{3134F1DB-5D09-B6BA-0F89-3B36C308D6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816598" y="5272906"/>
            <a:ext cx="1367901" cy="1671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WhitecornerFlower">
            <a:extLst>
              <a:ext uri="{FF2B5EF4-FFF2-40B4-BE49-F238E27FC236}">
                <a16:creationId xmlns:a16="http://schemas.microsoft.com/office/drawing/2014/main" xmlns="" id="{902148D7-4228-1758-11E5-75E0B383FE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349080" y="265780"/>
            <a:ext cx="1367901" cy="1025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WhitecornerFlower">
            <a:extLst>
              <a:ext uri="{FF2B5EF4-FFF2-40B4-BE49-F238E27FC236}">
                <a16:creationId xmlns:a16="http://schemas.microsoft.com/office/drawing/2014/main" xmlns="" id="{CE285FB1-7C27-F037-D0E7-6AA409DD65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234674" y="5514074"/>
            <a:ext cx="1367901" cy="1025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71900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65FD224C-DECB-4752-A84E-84B9B0633E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55" t="92785" r="38696" b="1088"/>
          <a:stretch/>
        </p:blipFill>
        <p:spPr>
          <a:xfrm rot="10800000">
            <a:off x="5558896" y="5523634"/>
            <a:ext cx="5086354" cy="100483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6EC2A539-2975-427D-81F5-99E3C76BEC6A}"/>
              </a:ext>
            </a:extLst>
          </p:cNvPr>
          <p:cNvGrpSpPr/>
          <p:nvPr/>
        </p:nvGrpSpPr>
        <p:grpSpPr>
          <a:xfrm>
            <a:off x="1225731" y="-479325"/>
            <a:ext cx="10072688" cy="7134769"/>
            <a:chOff x="-57150" y="-2007221"/>
            <a:chExt cx="13430250" cy="9513026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58C8797F-92D0-4BA4-9795-F99E37415D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0895" r="30899" b="-2945"/>
            <a:stretch/>
          </p:blipFill>
          <p:spPr>
            <a:xfrm rot="10800000">
              <a:off x="-14514" y="5931869"/>
              <a:ext cx="8424720" cy="911616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CCDAFDB5-CDCB-403D-8259-F5753F6CCD3D}"/>
                </a:ext>
              </a:extLst>
            </p:cNvPr>
            <p:cNvGrpSpPr/>
            <p:nvPr/>
          </p:nvGrpSpPr>
          <p:grpSpPr>
            <a:xfrm>
              <a:off x="-57150" y="-2007221"/>
              <a:ext cx="13430250" cy="8236571"/>
              <a:chOff x="-38100" y="-1340471"/>
              <a:chExt cx="13430250" cy="8236571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xmlns="" id="{C3731BAB-9121-49C6-8921-F7DD691B18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-1340471"/>
                <a:ext cx="12192000" cy="6858000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xmlns="" id="{DE1C2259-5278-4B12-9380-C7FC88F9B6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9563100" y="2264667"/>
                <a:ext cx="3829050" cy="3395466"/>
              </a:xfrm>
              <a:prstGeom prst="rect">
                <a:avLst/>
              </a:prstGeom>
            </p:spPr>
          </p:pic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xmlns="" id="{323D181B-5DE5-4BDB-ACD5-EA72772C9A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38100" y="2088529"/>
                <a:ext cx="12344400" cy="4807571"/>
              </a:xfrm>
              <a:prstGeom prst="rect">
                <a:avLst/>
              </a:prstGeom>
            </p:spPr>
          </p:pic>
        </p:grpSp>
        <p:pic>
          <p:nvPicPr>
            <p:cNvPr id="12" name="Picture 4" descr="Landscape Background With River And Green Field Stock Vector ...">
              <a:extLst>
                <a:ext uri="{FF2B5EF4-FFF2-40B4-BE49-F238E27FC236}">
                  <a16:creationId xmlns:a16="http://schemas.microsoft.com/office/drawing/2014/main" xmlns="" id="{ED18F548-3797-4E59-8B7A-97F0D0F5DE9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>
                          <a14:foregroundMark x1="40375" y1="85366" x2="40375" y2="85366"/>
                          <a14:backgroundMark x1="17250" y1="73546" x2="17250" y2="73546"/>
                          <a14:backgroundMark x1="58500" y1="66229" x2="58500" y2="66229"/>
                          <a14:backgroundMark x1="31375" y1="65478" x2="31375" y2="65478"/>
                          <a14:backgroundMark x1="32125" y1="67730" x2="32125" y2="67730"/>
                          <a14:backgroundMark x1="21375" y1="66979" x2="21375" y2="66979"/>
                          <a14:backgroundMark x1="56125" y1="66979" x2="56125" y2="66979"/>
                          <a14:backgroundMark x1="44375" y1="76173" x2="44375" y2="76173"/>
                          <a14:backgroundMark x1="68000" y1="74109" x2="68000" y2="74109"/>
                          <a14:backgroundMark x1="72250" y1="65291" x2="72250" y2="65291"/>
                          <a14:backgroundMark x1="63750" y1="72420" x2="63750" y2="72420"/>
                          <a14:backgroundMark x1="54750" y1="68480" x2="54750" y2="68480"/>
                          <a14:backgroundMark x1="64375" y1="78612" x2="64375" y2="78612"/>
                          <a14:backgroundMark x1="66625" y1="74484" x2="66625" y2="74484"/>
                          <a14:backgroundMark x1="61875" y1="73358" x2="61875" y2="73358"/>
                          <a14:backgroundMark x1="64125" y1="75610" x2="64125" y2="75610"/>
                          <a14:backgroundMark x1="69375" y1="75422" x2="69375" y2="75422"/>
                          <a14:backgroundMark x1="73500" y1="75422" x2="73500" y2="75422"/>
                          <a14:backgroundMark x1="73875" y1="78236" x2="73875" y2="78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93" t="78839" r="54063" b="5883"/>
            <a:stretch/>
          </p:blipFill>
          <p:spPr bwMode="auto">
            <a:xfrm>
              <a:off x="5328886" y="5642077"/>
              <a:ext cx="829568" cy="579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4" descr="Landscape Background With River And Green Field Stock Vector ...">
              <a:extLst>
                <a:ext uri="{FF2B5EF4-FFF2-40B4-BE49-F238E27FC236}">
                  <a16:creationId xmlns:a16="http://schemas.microsoft.com/office/drawing/2014/main" xmlns="" id="{7E5C4222-24A8-4B44-B02A-60B454C4C1D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>
                          <a14:foregroundMark x1="40375" y1="85366" x2="40375" y2="85366"/>
                          <a14:backgroundMark x1="17250" y1="73546" x2="17250" y2="73546"/>
                          <a14:backgroundMark x1="58500" y1="66229" x2="58500" y2="66229"/>
                          <a14:backgroundMark x1="31375" y1="65478" x2="31375" y2="65478"/>
                          <a14:backgroundMark x1="32125" y1="67730" x2="32125" y2="67730"/>
                          <a14:backgroundMark x1="21375" y1="66979" x2="21375" y2="66979"/>
                          <a14:backgroundMark x1="56125" y1="66979" x2="56125" y2="66979"/>
                          <a14:backgroundMark x1="44375" y1="76173" x2="44375" y2="76173"/>
                          <a14:backgroundMark x1="68000" y1="74109" x2="68000" y2="74109"/>
                          <a14:backgroundMark x1="72250" y1="65291" x2="72250" y2="65291"/>
                          <a14:backgroundMark x1="63750" y1="72420" x2="63750" y2="72420"/>
                          <a14:backgroundMark x1="54750" y1="68480" x2="54750" y2="68480"/>
                          <a14:backgroundMark x1="64375" y1="78612" x2="64375" y2="78612"/>
                          <a14:backgroundMark x1="66625" y1="74484" x2="66625" y2="74484"/>
                          <a14:backgroundMark x1="61875" y1="73358" x2="61875" y2="73358"/>
                          <a14:backgroundMark x1="64125" y1="75610" x2="64125" y2="75610"/>
                          <a14:backgroundMark x1="69375" y1="75422" x2="69375" y2="75422"/>
                          <a14:backgroundMark x1="73500" y1="75422" x2="73500" y2="75422"/>
                          <a14:backgroundMark x1="73875" y1="78236" x2="73875" y2="78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93" t="78839" r="54063" b="5883"/>
            <a:stretch/>
          </p:blipFill>
          <p:spPr bwMode="auto">
            <a:xfrm>
              <a:off x="6777863" y="5410555"/>
              <a:ext cx="829568" cy="579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15D1525D-EB69-461D-812F-77A464851E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44095" y="5502365"/>
              <a:ext cx="4783364" cy="1393839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xmlns="" id="{65FD224C-DECB-4752-A84E-84B9B0633E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555" t="92785" r="38696" b="1088"/>
            <a:stretch/>
          </p:blipFill>
          <p:spPr>
            <a:xfrm rot="10800000">
              <a:off x="-19056" y="6166028"/>
              <a:ext cx="6781805" cy="1339777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xmlns="" id="{197B7B5E-BD81-4ED3-933B-0CB60D64DF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804"/>
            <a:stretch/>
          </p:blipFill>
          <p:spPr>
            <a:xfrm>
              <a:off x="7682070" y="5535574"/>
              <a:ext cx="3094248" cy="1103343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xmlns="" id="{63463D23-15FF-41D6-AE92-F23E4C8CB2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804"/>
            <a:stretch/>
          </p:blipFill>
          <p:spPr>
            <a:xfrm>
              <a:off x="8087042" y="5725810"/>
              <a:ext cx="3094248" cy="1103343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xmlns="" id="{2615545A-B29E-4C2E-8684-95E51796A4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804"/>
            <a:stretch/>
          </p:blipFill>
          <p:spPr>
            <a:xfrm>
              <a:off x="6778926" y="5743991"/>
              <a:ext cx="3094248" cy="1103343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xmlns="" id="{5AAA5830-8070-4826-A5FD-E68FFC4193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804"/>
            <a:stretch/>
          </p:blipFill>
          <p:spPr>
            <a:xfrm>
              <a:off x="9655871" y="5743991"/>
              <a:ext cx="3094248" cy="1103343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DC47C213-D432-4214-8A7A-2FB13B699B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56355" y="5783027"/>
              <a:ext cx="6370381" cy="1617827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xmlns="" id="{F4586E19-46AC-405E-B958-8906B915E6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104" r="64262"/>
            <a:stretch/>
          </p:blipFill>
          <p:spPr>
            <a:xfrm>
              <a:off x="7983032" y="6471008"/>
              <a:ext cx="1696133" cy="947725"/>
            </a:xfrm>
            <a:prstGeom prst="rect">
              <a:avLst/>
            </a:prstGeom>
          </p:spPr>
        </p:pic>
      </p:grpSp>
      <p:pic>
        <p:nvPicPr>
          <p:cNvPr id="21" name="Picture 4" descr="Landscape Background With River And Green Field Stock Vector ...">
            <a:extLst>
              <a:ext uri="{FF2B5EF4-FFF2-40B4-BE49-F238E27FC236}">
                <a16:creationId xmlns:a16="http://schemas.microsoft.com/office/drawing/2014/main" xmlns="" id="{ED18F548-3797-4E59-8B7A-97F0D0F5DE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40375" y1="85366" x2="40375" y2="85366"/>
                        <a14:backgroundMark x1="17250" y1="73546" x2="17250" y2="73546"/>
                        <a14:backgroundMark x1="58500" y1="66229" x2="58500" y2="66229"/>
                        <a14:backgroundMark x1="31375" y1="65478" x2="31375" y2="65478"/>
                        <a14:backgroundMark x1="32125" y1="67730" x2="32125" y2="67730"/>
                        <a14:backgroundMark x1="21375" y1="66979" x2="21375" y2="66979"/>
                        <a14:backgroundMark x1="56125" y1="66979" x2="56125" y2="66979"/>
                        <a14:backgroundMark x1="44375" y1="76173" x2="44375" y2="76173"/>
                        <a14:backgroundMark x1="68000" y1="74109" x2="68000" y2="74109"/>
                        <a14:backgroundMark x1="72250" y1="65291" x2="72250" y2="65291"/>
                        <a14:backgroundMark x1="63750" y1="72420" x2="63750" y2="72420"/>
                        <a14:backgroundMark x1="54750" y1="68480" x2="54750" y2="68480"/>
                        <a14:backgroundMark x1="64375" y1="78612" x2="64375" y2="78612"/>
                        <a14:backgroundMark x1="66625" y1="74484" x2="66625" y2="74484"/>
                        <a14:backgroundMark x1="61875" y1="73358" x2="61875" y2="73358"/>
                        <a14:backgroundMark x1="64125" y1="75610" x2="64125" y2="75610"/>
                        <a14:backgroundMark x1="69375" y1="75422" x2="69375" y2="75422"/>
                        <a14:backgroundMark x1="73500" y1="75422" x2="73500" y2="75422"/>
                        <a14:backgroundMark x1="73875" y1="78236" x2="73875" y2="782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593" t="78839" r="54063" b="5883"/>
          <a:stretch/>
        </p:blipFill>
        <p:spPr bwMode="auto">
          <a:xfrm>
            <a:off x="4311685" y="5223060"/>
            <a:ext cx="622176" cy="43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DC47C213-D432-4214-8A7A-2FB13B699B72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07"/>
          <a:stretch/>
        </p:blipFill>
        <p:spPr>
          <a:xfrm>
            <a:off x="4648572" y="3987875"/>
            <a:ext cx="1461716" cy="1213370"/>
          </a:xfrm>
          <a:prstGeom prst="rect">
            <a:avLst/>
          </a:prstGeom>
        </p:spPr>
      </p:pic>
      <p:pic>
        <p:nvPicPr>
          <p:cNvPr id="23" name="Picture 2" descr="Rabbit png clipart 1 » PNG Image">
            <a:extLst>
              <a:ext uri="{FF2B5EF4-FFF2-40B4-BE49-F238E27FC236}">
                <a16:creationId xmlns:a16="http://schemas.microsoft.com/office/drawing/2014/main" xmlns="" id="{7182743F-6EF5-47D5-B816-665B1A3714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638925" y="4287364"/>
            <a:ext cx="1085850" cy="108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601621" y="376073"/>
            <a:ext cx="4627265" cy="151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509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334 0.01829 L 0.00638 -0.09884 C 0.01497 -0.12477 0.0276 -0.13681 0.04101 -0.13681 C 0.05612 -0.13681 0.0681 -0.12477 0.07669 -0.09884 L 0.11771 0.01829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52" y="-775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6">
            <a:extLst>
              <a:ext uri="{FF2B5EF4-FFF2-40B4-BE49-F238E27FC236}">
                <a16:creationId xmlns:a16="http://schemas.microsoft.com/office/drawing/2014/main" xmlns="" id="{969C0886-5A8E-43B1-ADCD-1F37B8C57A01}"/>
              </a:ext>
            </a:extLst>
          </p:cNvPr>
          <p:cNvSpPr/>
          <p:nvPr/>
        </p:nvSpPr>
        <p:spPr>
          <a:xfrm>
            <a:off x="3319003" y="2167245"/>
            <a:ext cx="7635868" cy="119259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8000" b="1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</a:t>
            </a:r>
            <a:r>
              <a:rPr lang="vi-VN" sz="8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</a:t>
            </a:r>
            <a:r>
              <a:rPr lang="vi-VN" sz="8000" b="1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=</a:t>
            </a: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2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25" name="Rounded Rectangle 10">
            <a:extLst>
              <a:ext uri="{FF2B5EF4-FFF2-40B4-BE49-F238E27FC236}">
                <a16:creationId xmlns:a16="http://schemas.microsoft.com/office/drawing/2014/main" xmlns="" id="{9D839161-2BE2-44CC-A1CF-4FA5FCB7BDC0}"/>
              </a:ext>
            </a:extLst>
          </p:cNvPr>
          <p:cNvSpPr/>
          <p:nvPr/>
        </p:nvSpPr>
        <p:spPr>
          <a:xfrm>
            <a:off x="9028421" y="2225934"/>
            <a:ext cx="972092" cy="1075215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673" y="3202891"/>
            <a:ext cx="2935407" cy="2935407"/>
          </a:xfrm>
          <a:prstGeom prst="rect">
            <a:avLst/>
          </a:prstGeom>
        </p:spPr>
      </p:pic>
      <p:sp>
        <p:nvSpPr>
          <p:cNvPr id="4" name="Cloud Callout 3"/>
          <p:cNvSpPr/>
          <p:nvPr/>
        </p:nvSpPr>
        <p:spPr>
          <a:xfrm>
            <a:off x="1131133" y="765649"/>
            <a:ext cx="2828992" cy="1958324"/>
          </a:xfrm>
          <a:prstGeom prst="cloudCallout">
            <a:avLst>
              <a:gd name="adj1" fmla="val -30964"/>
              <a:gd name="adj2" fmla="val 77135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4032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65FD224C-DECB-4752-A84E-84B9B0633E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55" t="92785" r="38696" b="1088"/>
          <a:stretch/>
        </p:blipFill>
        <p:spPr>
          <a:xfrm rot="10800000">
            <a:off x="5558896" y="5523634"/>
            <a:ext cx="5086354" cy="100483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6EC2A539-2975-427D-81F5-99E3C76BEC6A}"/>
              </a:ext>
            </a:extLst>
          </p:cNvPr>
          <p:cNvGrpSpPr/>
          <p:nvPr/>
        </p:nvGrpSpPr>
        <p:grpSpPr>
          <a:xfrm>
            <a:off x="1447800" y="-740582"/>
            <a:ext cx="10072688" cy="7134769"/>
            <a:chOff x="-57150" y="-2007221"/>
            <a:chExt cx="13430250" cy="9513026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58C8797F-92D0-4BA4-9795-F99E37415D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0895" r="30899" b="-2945"/>
            <a:stretch/>
          </p:blipFill>
          <p:spPr>
            <a:xfrm rot="10800000">
              <a:off x="-14514" y="5931869"/>
              <a:ext cx="8424720" cy="911616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CCDAFDB5-CDCB-403D-8259-F5753F6CCD3D}"/>
                </a:ext>
              </a:extLst>
            </p:cNvPr>
            <p:cNvGrpSpPr/>
            <p:nvPr/>
          </p:nvGrpSpPr>
          <p:grpSpPr>
            <a:xfrm>
              <a:off x="-57150" y="-2007221"/>
              <a:ext cx="13430250" cy="8236571"/>
              <a:chOff x="-38100" y="-1340471"/>
              <a:chExt cx="13430250" cy="8236571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xmlns="" id="{C3731BAB-9121-49C6-8921-F7DD691B18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-1340471"/>
                <a:ext cx="12192000" cy="6858000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xmlns="" id="{DE1C2259-5278-4B12-9380-C7FC88F9B6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9563100" y="2264667"/>
                <a:ext cx="3829050" cy="3395466"/>
              </a:xfrm>
              <a:prstGeom prst="rect">
                <a:avLst/>
              </a:prstGeom>
            </p:spPr>
          </p:pic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xmlns="" id="{323D181B-5DE5-4BDB-ACD5-EA72772C9A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38100" y="2088529"/>
                <a:ext cx="12344400" cy="4807571"/>
              </a:xfrm>
              <a:prstGeom prst="rect">
                <a:avLst/>
              </a:prstGeom>
            </p:spPr>
          </p:pic>
        </p:grpSp>
        <p:pic>
          <p:nvPicPr>
            <p:cNvPr id="12" name="Picture 4" descr="Landscape Background With River And Green Field Stock Vector ...">
              <a:extLst>
                <a:ext uri="{FF2B5EF4-FFF2-40B4-BE49-F238E27FC236}">
                  <a16:creationId xmlns:a16="http://schemas.microsoft.com/office/drawing/2014/main" xmlns="" id="{ED18F548-3797-4E59-8B7A-97F0D0F5DE9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>
                          <a14:foregroundMark x1="40375" y1="85366" x2="40375" y2="85366"/>
                          <a14:backgroundMark x1="17250" y1="73546" x2="17250" y2="73546"/>
                          <a14:backgroundMark x1="58500" y1="66229" x2="58500" y2="66229"/>
                          <a14:backgroundMark x1="31375" y1="65478" x2="31375" y2="65478"/>
                          <a14:backgroundMark x1="32125" y1="67730" x2="32125" y2="67730"/>
                          <a14:backgroundMark x1="21375" y1="66979" x2="21375" y2="66979"/>
                          <a14:backgroundMark x1="56125" y1="66979" x2="56125" y2="66979"/>
                          <a14:backgroundMark x1="44375" y1="76173" x2="44375" y2="76173"/>
                          <a14:backgroundMark x1="68000" y1="74109" x2="68000" y2="74109"/>
                          <a14:backgroundMark x1="72250" y1="65291" x2="72250" y2="65291"/>
                          <a14:backgroundMark x1="63750" y1="72420" x2="63750" y2="72420"/>
                          <a14:backgroundMark x1="54750" y1="68480" x2="54750" y2="68480"/>
                          <a14:backgroundMark x1="64375" y1="78612" x2="64375" y2="78612"/>
                          <a14:backgroundMark x1="66625" y1="74484" x2="66625" y2="74484"/>
                          <a14:backgroundMark x1="61875" y1="73358" x2="61875" y2="73358"/>
                          <a14:backgroundMark x1="64125" y1="75610" x2="64125" y2="75610"/>
                          <a14:backgroundMark x1="69375" y1="75422" x2="69375" y2="75422"/>
                          <a14:backgroundMark x1="73500" y1="75422" x2="73500" y2="75422"/>
                          <a14:backgroundMark x1="73875" y1="78236" x2="73875" y2="78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93" t="78839" r="54063" b="5883"/>
            <a:stretch/>
          </p:blipFill>
          <p:spPr bwMode="auto">
            <a:xfrm>
              <a:off x="5328886" y="5642077"/>
              <a:ext cx="829568" cy="579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4" descr="Landscape Background With River And Green Field Stock Vector ...">
              <a:extLst>
                <a:ext uri="{FF2B5EF4-FFF2-40B4-BE49-F238E27FC236}">
                  <a16:creationId xmlns:a16="http://schemas.microsoft.com/office/drawing/2014/main" xmlns="" id="{7E5C4222-24A8-4B44-B02A-60B454C4C1D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>
                          <a14:foregroundMark x1="40375" y1="85366" x2="40375" y2="85366"/>
                          <a14:backgroundMark x1="17250" y1="73546" x2="17250" y2="73546"/>
                          <a14:backgroundMark x1="58500" y1="66229" x2="58500" y2="66229"/>
                          <a14:backgroundMark x1="31375" y1="65478" x2="31375" y2="65478"/>
                          <a14:backgroundMark x1="32125" y1="67730" x2="32125" y2="67730"/>
                          <a14:backgroundMark x1="21375" y1="66979" x2="21375" y2="66979"/>
                          <a14:backgroundMark x1="56125" y1="66979" x2="56125" y2="66979"/>
                          <a14:backgroundMark x1="44375" y1="76173" x2="44375" y2="76173"/>
                          <a14:backgroundMark x1="68000" y1="74109" x2="68000" y2="74109"/>
                          <a14:backgroundMark x1="72250" y1="65291" x2="72250" y2="65291"/>
                          <a14:backgroundMark x1="63750" y1="72420" x2="63750" y2="72420"/>
                          <a14:backgroundMark x1="54750" y1="68480" x2="54750" y2="68480"/>
                          <a14:backgroundMark x1="64375" y1="78612" x2="64375" y2="78612"/>
                          <a14:backgroundMark x1="66625" y1="74484" x2="66625" y2="74484"/>
                          <a14:backgroundMark x1="61875" y1="73358" x2="61875" y2="73358"/>
                          <a14:backgroundMark x1="64125" y1="75610" x2="64125" y2="75610"/>
                          <a14:backgroundMark x1="69375" y1="75422" x2="69375" y2="75422"/>
                          <a14:backgroundMark x1="73500" y1="75422" x2="73500" y2="75422"/>
                          <a14:backgroundMark x1="73875" y1="78236" x2="73875" y2="78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93" t="78839" r="54063" b="5883"/>
            <a:stretch/>
          </p:blipFill>
          <p:spPr bwMode="auto">
            <a:xfrm>
              <a:off x="6777863" y="5410555"/>
              <a:ext cx="829568" cy="579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15D1525D-EB69-461D-812F-77A464851E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44095" y="5502365"/>
              <a:ext cx="4783364" cy="1393839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xmlns="" id="{65FD224C-DECB-4752-A84E-84B9B0633E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555" t="92785" r="38696" b="1088"/>
            <a:stretch/>
          </p:blipFill>
          <p:spPr>
            <a:xfrm rot="10800000">
              <a:off x="-19056" y="6166028"/>
              <a:ext cx="6781805" cy="1339777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xmlns="" id="{197B7B5E-BD81-4ED3-933B-0CB60D64DF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804"/>
            <a:stretch/>
          </p:blipFill>
          <p:spPr>
            <a:xfrm>
              <a:off x="7682070" y="5535574"/>
              <a:ext cx="3094248" cy="1103343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xmlns="" id="{63463D23-15FF-41D6-AE92-F23E4C8CB2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804"/>
            <a:stretch/>
          </p:blipFill>
          <p:spPr>
            <a:xfrm>
              <a:off x="8087042" y="5725810"/>
              <a:ext cx="3094248" cy="1103343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xmlns="" id="{2615545A-B29E-4C2E-8684-95E51796A4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804"/>
            <a:stretch/>
          </p:blipFill>
          <p:spPr>
            <a:xfrm>
              <a:off x="6778926" y="5743991"/>
              <a:ext cx="3094248" cy="1103343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xmlns="" id="{5AAA5830-8070-4826-A5FD-E68FFC4193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804"/>
            <a:stretch/>
          </p:blipFill>
          <p:spPr>
            <a:xfrm>
              <a:off x="9655871" y="5743991"/>
              <a:ext cx="3094248" cy="1103343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DC47C213-D432-4214-8A7A-2FB13B699B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56355" y="5783027"/>
              <a:ext cx="6370381" cy="1617827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xmlns="" id="{F4586E19-46AC-405E-B958-8906B915E6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104" r="64262"/>
            <a:stretch/>
          </p:blipFill>
          <p:spPr>
            <a:xfrm>
              <a:off x="7983032" y="6471008"/>
              <a:ext cx="1696133" cy="947725"/>
            </a:xfrm>
            <a:prstGeom prst="rect">
              <a:avLst/>
            </a:prstGeom>
          </p:spPr>
        </p:pic>
      </p:grpSp>
      <p:pic>
        <p:nvPicPr>
          <p:cNvPr id="21" name="Picture 4" descr="Landscape Background With River And Green Field Stock Vector ...">
            <a:extLst>
              <a:ext uri="{FF2B5EF4-FFF2-40B4-BE49-F238E27FC236}">
                <a16:creationId xmlns:a16="http://schemas.microsoft.com/office/drawing/2014/main" xmlns="" id="{ED18F548-3797-4E59-8B7A-97F0D0F5DE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40375" y1="85366" x2="40375" y2="85366"/>
                        <a14:backgroundMark x1="17250" y1="73546" x2="17250" y2="73546"/>
                        <a14:backgroundMark x1="58500" y1="66229" x2="58500" y2="66229"/>
                        <a14:backgroundMark x1="31375" y1="65478" x2="31375" y2="65478"/>
                        <a14:backgroundMark x1="32125" y1="67730" x2="32125" y2="67730"/>
                        <a14:backgroundMark x1="21375" y1="66979" x2="21375" y2="66979"/>
                        <a14:backgroundMark x1="56125" y1="66979" x2="56125" y2="66979"/>
                        <a14:backgroundMark x1="44375" y1="76173" x2="44375" y2="76173"/>
                        <a14:backgroundMark x1="68000" y1="74109" x2="68000" y2="74109"/>
                        <a14:backgroundMark x1="72250" y1="65291" x2="72250" y2="65291"/>
                        <a14:backgroundMark x1="63750" y1="72420" x2="63750" y2="72420"/>
                        <a14:backgroundMark x1="54750" y1="68480" x2="54750" y2="68480"/>
                        <a14:backgroundMark x1="64375" y1="78612" x2="64375" y2="78612"/>
                        <a14:backgroundMark x1="66625" y1="74484" x2="66625" y2="74484"/>
                        <a14:backgroundMark x1="61875" y1="73358" x2="61875" y2="73358"/>
                        <a14:backgroundMark x1="64125" y1="75610" x2="64125" y2="75610"/>
                        <a14:backgroundMark x1="69375" y1="75422" x2="69375" y2="75422"/>
                        <a14:backgroundMark x1="73500" y1="75422" x2="73500" y2="75422"/>
                        <a14:backgroundMark x1="73875" y1="78236" x2="73875" y2="782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593" t="78839" r="54063" b="5883"/>
          <a:stretch/>
        </p:blipFill>
        <p:spPr bwMode="auto">
          <a:xfrm>
            <a:off x="4311685" y="5223060"/>
            <a:ext cx="622176" cy="43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DC47C213-D432-4214-8A7A-2FB13B699B72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07"/>
          <a:stretch/>
        </p:blipFill>
        <p:spPr>
          <a:xfrm>
            <a:off x="4648572" y="3987875"/>
            <a:ext cx="1461716" cy="1213370"/>
          </a:xfrm>
          <a:prstGeom prst="rect">
            <a:avLst/>
          </a:prstGeom>
        </p:spPr>
      </p:pic>
      <p:pic>
        <p:nvPicPr>
          <p:cNvPr id="23" name="Picture 2" descr="Rabbit png clipart 1 » PNG Image">
            <a:extLst>
              <a:ext uri="{FF2B5EF4-FFF2-40B4-BE49-F238E27FC236}">
                <a16:creationId xmlns:a16="http://schemas.microsoft.com/office/drawing/2014/main" xmlns="" id="{7182743F-6EF5-47D5-B816-665B1A3714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124744" y="4418136"/>
            <a:ext cx="1085850" cy="108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601621" y="376073"/>
            <a:ext cx="4627265" cy="151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314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0.02407 L 0.02292 -0.08889 C 0.02774 -0.10324 0.03516 -0.10972 0.04297 -0.10972 C 0.0517 -0.10972 0.0586 -0.10324 0.06367 -0.08889 L 0.0875 -0.02407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75" y="-428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6">
            <a:extLst>
              <a:ext uri="{FF2B5EF4-FFF2-40B4-BE49-F238E27FC236}">
                <a16:creationId xmlns:a16="http://schemas.microsoft.com/office/drawing/2014/main" xmlns="" id="{969C0886-5A8E-43B1-ADCD-1F37B8C57A01}"/>
              </a:ext>
            </a:extLst>
          </p:cNvPr>
          <p:cNvSpPr/>
          <p:nvPr/>
        </p:nvSpPr>
        <p:spPr>
          <a:xfrm>
            <a:off x="3319003" y="2167245"/>
            <a:ext cx="7635868" cy="119259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8000" b="1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</a:t>
            </a:r>
            <a:r>
              <a:rPr lang="vi-VN" sz="8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8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8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=</a:t>
            </a: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1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25" name="Rounded Rectangle 10">
            <a:extLst>
              <a:ext uri="{FF2B5EF4-FFF2-40B4-BE49-F238E27FC236}">
                <a16:creationId xmlns:a16="http://schemas.microsoft.com/office/drawing/2014/main" xmlns="" id="{9D839161-2BE2-44CC-A1CF-4FA5FCB7BDC0}"/>
              </a:ext>
            </a:extLst>
          </p:cNvPr>
          <p:cNvSpPr/>
          <p:nvPr/>
        </p:nvSpPr>
        <p:spPr>
          <a:xfrm>
            <a:off x="8912918" y="2284625"/>
            <a:ext cx="972092" cy="1075215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673" y="3202891"/>
            <a:ext cx="2935407" cy="2935407"/>
          </a:xfrm>
          <a:prstGeom prst="rect">
            <a:avLst/>
          </a:prstGeom>
        </p:spPr>
      </p:pic>
      <p:sp>
        <p:nvSpPr>
          <p:cNvPr id="4" name="Cloud Callout 3"/>
          <p:cNvSpPr/>
          <p:nvPr/>
        </p:nvSpPr>
        <p:spPr>
          <a:xfrm>
            <a:off x="1131133" y="765649"/>
            <a:ext cx="2828992" cy="1958324"/>
          </a:xfrm>
          <a:prstGeom prst="cloudCallout">
            <a:avLst>
              <a:gd name="adj1" fmla="val -30964"/>
              <a:gd name="adj2" fmla="val 77135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4291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65FD224C-DECB-4752-A84E-84B9B0633E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55" t="92785" r="38696" b="1088"/>
          <a:stretch/>
        </p:blipFill>
        <p:spPr>
          <a:xfrm rot="10800000">
            <a:off x="5558896" y="5523634"/>
            <a:ext cx="5086354" cy="100483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6EC2A539-2975-427D-81F5-99E3C76BEC6A}"/>
              </a:ext>
            </a:extLst>
          </p:cNvPr>
          <p:cNvGrpSpPr/>
          <p:nvPr/>
        </p:nvGrpSpPr>
        <p:grpSpPr>
          <a:xfrm>
            <a:off x="1447800" y="-740582"/>
            <a:ext cx="10072688" cy="7134769"/>
            <a:chOff x="-57150" y="-2007221"/>
            <a:chExt cx="13430250" cy="9513026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58C8797F-92D0-4BA4-9795-F99E37415D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0895" r="30899" b="-2945"/>
            <a:stretch/>
          </p:blipFill>
          <p:spPr>
            <a:xfrm rot="10800000">
              <a:off x="-14514" y="5931869"/>
              <a:ext cx="8424720" cy="911616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CCDAFDB5-CDCB-403D-8259-F5753F6CCD3D}"/>
                </a:ext>
              </a:extLst>
            </p:cNvPr>
            <p:cNvGrpSpPr/>
            <p:nvPr/>
          </p:nvGrpSpPr>
          <p:grpSpPr>
            <a:xfrm>
              <a:off x="-57150" y="-2007221"/>
              <a:ext cx="13430250" cy="8236571"/>
              <a:chOff x="-38100" y="-1340471"/>
              <a:chExt cx="13430250" cy="8236571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xmlns="" id="{C3731BAB-9121-49C6-8921-F7DD691B18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-1340471"/>
                <a:ext cx="12192000" cy="6858000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xmlns="" id="{DE1C2259-5278-4B12-9380-C7FC88F9B6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9563100" y="2264667"/>
                <a:ext cx="3829050" cy="3395466"/>
              </a:xfrm>
              <a:prstGeom prst="rect">
                <a:avLst/>
              </a:prstGeom>
            </p:spPr>
          </p:pic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xmlns="" id="{323D181B-5DE5-4BDB-ACD5-EA72772C9A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38100" y="2088529"/>
                <a:ext cx="12344400" cy="4807571"/>
              </a:xfrm>
              <a:prstGeom prst="rect">
                <a:avLst/>
              </a:prstGeom>
            </p:spPr>
          </p:pic>
        </p:grpSp>
        <p:pic>
          <p:nvPicPr>
            <p:cNvPr id="12" name="Picture 4" descr="Landscape Background With River And Green Field Stock Vector ...">
              <a:extLst>
                <a:ext uri="{FF2B5EF4-FFF2-40B4-BE49-F238E27FC236}">
                  <a16:creationId xmlns:a16="http://schemas.microsoft.com/office/drawing/2014/main" xmlns="" id="{ED18F548-3797-4E59-8B7A-97F0D0F5DE9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>
                          <a14:foregroundMark x1="40375" y1="85366" x2="40375" y2="85366"/>
                          <a14:backgroundMark x1="17250" y1="73546" x2="17250" y2="73546"/>
                          <a14:backgroundMark x1="58500" y1="66229" x2="58500" y2="66229"/>
                          <a14:backgroundMark x1="31375" y1="65478" x2="31375" y2="65478"/>
                          <a14:backgroundMark x1="32125" y1="67730" x2="32125" y2="67730"/>
                          <a14:backgroundMark x1="21375" y1="66979" x2="21375" y2="66979"/>
                          <a14:backgroundMark x1="56125" y1="66979" x2="56125" y2="66979"/>
                          <a14:backgroundMark x1="44375" y1="76173" x2="44375" y2="76173"/>
                          <a14:backgroundMark x1="68000" y1="74109" x2="68000" y2="74109"/>
                          <a14:backgroundMark x1="72250" y1="65291" x2="72250" y2="65291"/>
                          <a14:backgroundMark x1="63750" y1="72420" x2="63750" y2="72420"/>
                          <a14:backgroundMark x1="54750" y1="68480" x2="54750" y2="68480"/>
                          <a14:backgroundMark x1="64375" y1="78612" x2="64375" y2="78612"/>
                          <a14:backgroundMark x1="66625" y1="74484" x2="66625" y2="74484"/>
                          <a14:backgroundMark x1="61875" y1="73358" x2="61875" y2="73358"/>
                          <a14:backgroundMark x1="64125" y1="75610" x2="64125" y2="75610"/>
                          <a14:backgroundMark x1="69375" y1="75422" x2="69375" y2="75422"/>
                          <a14:backgroundMark x1="73500" y1="75422" x2="73500" y2="75422"/>
                          <a14:backgroundMark x1="73875" y1="78236" x2="73875" y2="78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93" t="78839" r="54063" b="5883"/>
            <a:stretch/>
          </p:blipFill>
          <p:spPr bwMode="auto">
            <a:xfrm>
              <a:off x="5328886" y="5642077"/>
              <a:ext cx="829568" cy="579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4" descr="Landscape Background With River And Green Field Stock Vector ...">
              <a:extLst>
                <a:ext uri="{FF2B5EF4-FFF2-40B4-BE49-F238E27FC236}">
                  <a16:creationId xmlns:a16="http://schemas.microsoft.com/office/drawing/2014/main" xmlns="" id="{7E5C4222-24A8-4B44-B02A-60B454C4C1D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>
                          <a14:foregroundMark x1="40375" y1="85366" x2="40375" y2="85366"/>
                          <a14:backgroundMark x1="17250" y1="73546" x2="17250" y2="73546"/>
                          <a14:backgroundMark x1="58500" y1="66229" x2="58500" y2="66229"/>
                          <a14:backgroundMark x1="31375" y1="65478" x2="31375" y2="65478"/>
                          <a14:backgroundMark x1="32125" y1="67730" x2="32125" y2="67730"/>
                          <a14:backgroundMark x1="21375" y1="66979" x2="21375" y2="66979"/>
                          <a14:backgroundMark x1="56125" y1="66979" x2="56125" y2="66979"/>
                          <a14:backgroundMark x1="44375" y1="76173" x2="44375" y2="76173"/>
                          <a14:backgroundMark x1="68000" y1="74109" x2="68000" y2="74109"/>
                          <a14:backgroundMark x1="72250" y1="65291" x2="72250" y2="65291"/>
                          <a14:backgroundMark x1="63750" y1="72420" x2="63750" y2="72420"/>
                          <a14:backgroundMark x1="54750" y1="68480" x2="54750" y2="68480"/>
                          <a14:backgroundMark x1="64375" y1="78612" x2="64375" y2="78612"/>
                          <a14:backgroundMark x1="66625" y1="74484" x2="66625" y2="74484"/>
                          <a14:backgroundMark x1="61875" y1="73358" x2="61875" y2="73358"/>
                          <a14:backgroundMark x1="64125" y1="75610" x2="64125" y2="75610"/>
                          <a14:backgroundMark x1="69375" y1="75422" x2="69375" y2="75422"/>
                          <a14:backgroundMark x1="73500" y1="75422" x2="73500" y2="75422"/>
                          <a14:backgroundMark x1="73875" y1="78236" x2="73875" y2="78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93" t="78839" r="54063" b="5883"/>
            <a:stretch/>
          </p:blipFill>
          <p:spPr bwMode="auto">
            <a:xfrm>
              <a:off x="6777863" y="5410555"/>
              <a:ext cx="829568" cy="579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15D1525D-EB69-461D-812F-77A464851E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44095" y="5502365"/>
              <a:ext cx="4783364" cy="1393839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xmlns="" id="{65FD224C-DECB-4752-A84E-84B9B0633E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555" t="92785" r="38696" b="1088"/>
            <a:stretch/>
          </p:blipFill>
          <p:spPr>
            <a:xfrm rot="10800000">
              <a:off x="-19056" y="6166028"/>
              <a:ext cx="6781805" cy="1339777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xmlns="" id="{197B7B5E-BD81-4ED3-933B-0CB60D64DF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804"/>
            <a:stretch/>
          </p:blipFill>
          <p:spPr>
            <a:xfrm>
              <a:off x="7682070" y="5535574"/>
              <a:ext cx="3094248" cy="1103343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xmlns="" id="{63463D23-15FF-41D6-AE92-F23E4C8CB2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804"/>
            <a:stretch/>
          </p:blipFill>
          <p:spPr>
            <a:xfrm>
              <a:off x="8087042" y="5725810"/>
              <a:ext cx="3094248" cy="1103343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xmlns="" id="{2615545A-B29E-4C2E-8684-95E51796A4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804"/>
            <a:stretch/>
          </p:blipFill>
          <p:spPr>
            <a:xfrm>
              <a:off x="6778926" y="5743991"/>
              <a:ext cx="3094248" cy="1103343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xmlns="" id="{5AAA5830-8070-4826-A5FD-E68FFC4193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804"/>
            <a:stretch/>
          </p:blipFill>
          <p:spPr>
            <a:xfrm>
              <a:off x="9655871" y="5743991"/>
              <a:ext cx="3094248" cy="1103343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DC47C213-D432-4214-8A7A-2FB13B699B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56355" y="5783027"/>
              <a:ext cx="6370381" cy="1617827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xmlns="" id="{F4586E19-46AC-405E-B958-8906B915E6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104" r="64262"/>
            <a:stretch/>
          </p:blipFill>
          <p:spPr>
            <a:xfrm>
              <a:off x="7983032" y="6471008"/>
              <a:ext cx="1696133" cy="947725"/>
            </a:xfrm>
            <a:prstGeom prst="rect">
              <a:avLst/>
            </a:prstGeom>
          </p:spPr>
        </p:pic>
      </p:grpSp>
      <p:pic>
        <p:nvPicPr>
          <p:cNvPr id="21" name="Picture 4" descr="Landscape Background With River And Green Field Stock Vector ...">
            <a:extLst>
              <a:ext uri="{FF2B5EF4-FFF2-40B4-BE49-F238E27FC236}">
                <a16:creationId xmlns:a16="http://schemas.microsoft.com/office/drawing/2014/main" xmlns="" id="{ED18F548-3797-4E59-8B7A-97F0D0F5DE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40375" y1="85366" x2="40375" y2="85366"/>
                        <a14:backgroundMark x1="17250" y1="73546" x2="17250" y2="73546"/>
                        <a14:backgroundMark x1="58500" y1="66229" x2="58500" y2="66229"/>
                        <a14:backgroundMark x1="31375" y1="65478" x2="31375" y2="65478"/>
                        <a14:backgroundMark x1="32125" y1="67730" x2="32125" y2="67730"/>
                        <a14:backgroundMark x1="21375" y1="66979" x2="21375" y2="66979"/>
                        <a14:backgroundMark x1="56125" y1="66979" x2="56125" y2="66979"/>
                        <a14:backgroundMark x1="44375" y1="76173" x2="44375" y2="76173"/>
                        <a14:backgroundMark x1="68000" y1="74109" x2="68000" y2="74109"/>
                        <a14:backgroundMark x1="72250" y1="65291" x2="72250" y2="65291"/>
                        <a14:backgroundMark x1="63750" y1="72420" x2="63750" y2="72420"/>
                        <a14:backgroundMark x1="54750" y1="68480" x2="54750" y2="68480"/>
                        <a14:backgroundMark x1="64375" y1="78612" x2="64375" y2="78612"/>
                        <a14:backgroundMark x1="66625" y1="74484" x2="66625" y2="74484"/>
                        <a14:backgroundMark x1="61875" y1="73358" x2="61875" y2="73358"/>
                        <a14:backgroundMark x1="64125" y1="75610" x2="64125" y2="75610"/>
                        <a14:backgroundMark x1="69375" y1="75422" x2="69375" y2="75422"/>
                        <a14:backgroundMark x1="73500" y1="75422" x2="73500" y2="75422"/>
                        <a14:backgroundMark x1="73875" y1="78236" x2="73875" y2="782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593" t="78839" r="54063" b="5883"/>
          <a:stretch/>
        </p:blipFill>
        <p:spPr bwMode="auto">
          <a:xfrm>
            <a:off x="4311685" y="5223060"/>
            <a:ext cx="622176" cy="43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DC47C213-D432-4214-8A7A-2FB13B699B72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07"/>
          <a:stretch/>
        </p:blipFill>
        <p:spPr>
          <a:xfrm>
            <a:off x="4648572" y="3987875"/>
            <a:ext cx="1461716" cy="1213370"/>
          </a:xfrm>
          <a:prstGeom prst="rect">
            <a:avLst/>
          </a:prstGeom>
        </p:spPr>
      </p:pic>
      <p:pic>
        <p:nvPicPr>
          <p:cNvPr id="23" name="Picture 2" descr="Rabbit png clipart 1 » PNG Image">
            <a:extLst>
              <a:ext uri="{FF2B5EF4-FFF2-40B4-BE49-F238E27FC236}">
                <a16:creationId xmlns:a16="http://schemas.microsoft.com/office/drawing/2014/main" xmlns="" id="{7182743F-6EF5-47D5-B816-665B1A3714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67579" y="4191652"/>
            <a:ext cx="1085850" cy="108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601621" y="376073"/>
            <a:ext cx="4627265" cy="151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98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0.02408 L 0.02292 -0.08889 C 0.02774 -0.10324 0.03516 -0.10972 0.04297 -0.10972 C 0.0517 -0.10972 0.0586 -0.10324 0.06367 -0.08889 L 0.0875 -0.02408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75" y="-428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6">
            <a:extLst>
              <a:ext uri="{FF2B5EF4-FFF2-40B4-BE49-F238E27FC236}">
                <a16:creationId xmlns:a16="http://schemas.microsoft.com/office/drawing/2014/main" xmlns="" id="{969C0886-5A8E-43B1-ADCD-1F37B8C57A01}"/>
              </a:ext>
            </a:extLst>
          </p:cNvPr>
          <p:cNvSpPr/>
          <p:nvPr/>
        </p:nvSpPr>
        <p:spPr>
          <a:xfrm>
            <a:off x="3319003" y="2167245"/>
            <a:ext cx="6248078" cy="119259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8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</a:t>
            </a:r>
            <a:r>
              <a:rPr lang="vi-VN" sz="8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</a:t>
            </a:r>
            <a:r>
              <a:rPr lang="vi-VN" sz="8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=</a:t>
            </a: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 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25" name="Rounded Rectangle 10">
            <a:extLst>
              <a:ext uri="{FF2B5EF4-FFF2-40B4-BE49-F238E27FC236}">
                <a16:creationId xmlns:a16="http://schemas.microsoft.com/office/drawing/2014/main" xmlns="" id="{9D839161-2BE2-44CC-A1CF-4FA5FCB7BDC0}"/>
              </a:ext>
            </a:extLst>
          </p:cNvPr>
          <p:cNvSpPr/>
          <p:nvPr/>
        </p:nvSpPr>
        <p:spPr>
          <a:xfrm>
            <a:off x="8232549" y="2284625"/>
            <a:ext cx="972092" cy="1075215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673" y="3202891"/>
            <a:ext cx="2935407" cy="2935407"/>
          </a:xfrm>
          <a:prstGeom prst="rect">
            <a:avLst/>
          </a:prstGeom>
        </p:spPr>
      </p:pic>
      <p:sp>
        <p:nvSpPr>
          <p:cNvPr id="4" name="Cloud Callout 3"/>
          <p:cNvSpPr/>
          <p:nvPr/>
        </p:nvSpPr>
        <p:spPr>
          <a:xfrm>
            <a:off x="1131133" y="765649"/>
            <a:ext cx="2828992" cy="1958324"/>
          </a:xfrm>
          <a:prstGeom prst="cloudCallout">
            <a:avLst>
              <a:gd name="adj1" fmla="val -30964"/>
              <a:gd name="adj2" fmla="val 77135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5120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xmlns="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6070" y="5234247"/>
            <a:ext cx="3898992" cy="5538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xmlns="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3082" y="2073000"/>
            <a:ext cx="4483912" cy="3535643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xmlns="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564316" y="3374909"/>
            <a:ext cx="3122424" cy="2208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xmlns="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79529" y="1182273"/>
            <a:ext cx="4866972" cy="1043025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xmlns="" id="{FB0EC179-A0D1-42C8-A196-0C99C2CECEF8}"/>
              </a:ext>
            </a:extLst>
          </p:cNvPr>
          <p:cNvSpPr txBox="1"/>
          <p:nvPr/>
        </p:nvSpPr>
        <p:spPr>
          <a:xfrm>
            <a:off x="5168033" y="3088214"/>
            <a:ext cx="4662930" cy="863284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3946">
              <a:defRPr/>
            </a:pPr>
            <a:r>
              <a:rPr lang="en-US" altLang="zh-CN" sz="4937" b="1" dirty="0">
                <a:solidFill>
                  <a:srgbClr val="FFFF00"/>
                </a:solidFill>
                <a:cs typeface="Times New Roman" panose="02020603050405020304" pitchFamily="18" charset="0"/>
                <a:sym typeface="+mn-ea"/>
              </a:rPr>
              <a:t>KHỞI ĐỘNG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xmlns="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2093219" y="1234122"/>
            <a:ext cx="1602347" cy="1076639"/>
          </a:xfrm>
          <a:prstGeom prst="rect">
            <a:avLst/>
          </a:prstGeom>
        </p:spPr>
      </p:pic>
      <p:pic>
        <p:nvPicPr>
          <p:cNvPr id="2" name="Picture 2" descr="WhitecornerFlower">
            <a:extLst>
              <a:ext uri="{FF2B5EF4-FFF2-40B4-BE49-F238E27FC236}">
                <a16:creationId xmlns:a16="http://schemas.microsoft.com/office/drawing/2014/main" xmlns="" id="{6A27F5DD-D8F5-3058-EA1E-231F1861BE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415" y="147522"/>
            <a:ext cx="1367901" cy="1025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WhitecornerFlower">
            <a:extLst>
              <a:ext uri="{FF2B5EF4-FFF2-40B4-BE49-F238E27FC236}">
                <a16:creationId xmlns:a16="http://schemas.microsoft.com/office/drawing/2014/main" xmlns="" id="{A8AD86D2-D599-31B5-6FFF-202C14091A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816055" y="5294094"/>
            <a:ext cx="1367901" cy="1671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WhitecornerFlower">
            <a:extLst>
              <a:ext uri="{FF2B5EF4-FFF2-40B4-BE49-F238E27FC236}">
                <a16:creationId xmlns:a16="http://schemas.microsoft.com/office/drawing/2014/main" xmlns="" id="{FBFCCA0E-9355-D9F4-DA91-4589483155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244645" y="318510"/>
            <a:ext cx="1367901" cy="1025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WhitecornerFlower">
            <a:extLst>
              <a:ext uri="{FF2B5EF4-FFF2-40B4-BE49-F238E27FC236}">
                <a16:creationId xmlns:a16="http://schemas.microsoft.com/office/drawing/2014/main" xmlns="" id="{1C1A894C-532F-D703-3009-64A09E1C20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270911" y="5612479"/>
            <a:ext cx="1367901" cy="1025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66532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65FD224C-DECB-4752-A84E-84B9B0633E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55" t="92785" r="38696" b="1088"/>
          <a:stretch/>
        </p:blipFill>
        <p:spPr>
          <a:xfrm rot="10800000">
            <a:off x="5558896" y="5523634"/>
            <a:ext cx="5086354" cy="100483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6EC2A539-2975-427D-81F5-99E3C76BEC6A}"/>
              </a:ext>
            </a:extLst>
          </p:cNvPr>
          <p:cNvGrpSpPr/>
          <p:nvPr/>
        </p:nvGrpSpPr>
        <p:grpSpPr>
          <a:xfrm>
            <a:off x="1447800" y="-740582"/>
            <a:ext cx="10072688" cy="7134769"/>
            <a:chOff x="-57150" y="-2007221"/>
            <a:chExt cx="13430250" cy="9513026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58C8797F-92D0-4BA4-9795-F99E37415D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0895" r="30899" b="-2945"/>
            <a:stretch/>
          </p:blipFill>
          <p:spPr>
            <a:xfrm rot="10800000">
              <a:off x="-14514" y="5931869"/>
              <a:ext cx="8424720" cy="911616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CCDAFDB5-CDCB-403D-8259-F5753F6CCD3D}"/>
                </a:ext>
              </a:extLst>
            </p:cNvPr>
            <p:cNvGrpSpPr/>
            <p:nvPr/>
          </p:nvGrpSpPr>
          <p:grpSpPr>
            <a:xfrm>
              <a:off x="-57150" y="-2007221"/>
              <a:ext cx="13430250" cy="8236571"/>
              <a:chOff x="-38100" y="-1340471"/>
              <a:chExt cx="13430250" cy="8236571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xmlns="" id="{C3731BAB-9121-49C6-8921-F7DD691B18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-1340471"/>
                <a:ext cx="12192000" cy="6858000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xmlns="" id="{DE1C2259-5278-4B12-9380-C7FC88F9B6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9563100" y="2264667"/>
                <a:ext cx="3829050" cy="3395466"/>
              </a:xfrm>
              <a:prstGeom prst="rect">
                <a:avLst/>
              </a:prstGeom>
            </p:spPr>
          </p:pic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xmlns="" id="{323D181B-5DE5-4BDB-ACD5-EA72772C9A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38100" y="2088529"/>
                <a:ext cx="12344400" cy="4807571"/>
              </a:xfrm>
              <a:prstGeom prst="rect">
                <a:avLst/>
              </a:prstGeom>
            </p:spPr>
          </p:pic>
        </p:grpSp>
        <p:pic>
          <p:nvPicPr>
            <p:cNvPr id="12" name="Picture 4" descr="Landscape Background With River And Green Field Stock Vector ...">
              <a:extLst>
                <a:ext uri="{FF2B5EF4-FFF2-40B4-BE49-F238E27FC236}">
                  <a16:creationId xmlns:a16="http://schemas.microsoft.com/office/drawing/2014/main" xmlns="" id="{ED18F548-3797-4E59-8B7A-97F0D0F5DE9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>
                          <a14:foregroundMark x1="40375" y1="85366" x2="40375" y2="85366"/>
                          <a14:backgroundMark x1="17250" y1="73546" x2="17250" y2="73546"/>
                          <a14:backgroundMark x1="58500" y1="66229" x2="58500" y2="66229"/>
                          <a14:backgroundMark x1="31375" y1="65478" x2="31375" y2="65478"/>
                          <a14:backgroundMark x1="32125" y1="67730" x2="32125" y2="67730"/>
                          <a14:backgroundMark x1="21375" y1="66979" x2="21375" y2="66979"/>
                          <a14:backgroundMark x1="56125" y1="66979" x2="56125" y2="66979"/>
                          <a14:backgroundMark x1="44375" y1="76173" x2="44375" y2="76173"/>
                          <a14:backgroundMark x1="68000" y1="74109" x2="68000" y2="74109"/>
                          <a14:backgroundMark x1="72250" y1="65291" x2="72250" y2="65291"/>
                          <a14:backgroundMark x1="63750" y1="72420" x2="63750" y2="72420"/>
                          <a14:backgroundMark x1="54750" y1="68480" x2="54750" y2="68480"/>
                          <a14:backgroundMark x1="64375" y1="78612" x2="64375" y2="78612"/>
                          <a14:backgroundMark x1="66625" y1="74484" x2="66625" y2="74484"/>
                          <a14:backgroundMark x1="61875" y1="73358" x2="61875" y2="73358"/>
                          <a14:backgroundMark x1="64125" y1="75610" x2="64125" y2="75610"/>
                          <a14:backgroundMark x1="69375" y1="75422" x2="69375" y2="75422"/>
                          <a14:backgroundMark x1="73500" y1="75422" x2="73500" y2="75422"/>
                          <a14:backgroundMark x1="73875" y1="78236" x2="73875" y2="78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93" t="78839" r="54063" b="5883"/>
            <a:stretch/>
          </p:blipFill>
          <p:spPr bwMode="auto">
            <a:xfrm>
              <a:off x="5328886" y="5642077"/>
              <a:ext cx="829568" cy="579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4" descr="Landscape Background With River And Green Field Stock Vector ...">
              <a:extLst>
                <a:ext uri="{FF2B5EF4-FFF2-40B4-BE49-F238E27FC236}">
                  <a16:creationId xmlns:a16="http://schemas.microsoft.com/office/drawing/2014/main" xmlns="" id="{7E5C4222-24A8-4B44-B02A-60B454C4C1D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>
                          <a14:foregroundMark x1="40375" y1="85366" x2="40375" y2="85366"/>
                          <a14:backgroundMark x1="17250" y1="73546" x2="17250" y2="73546"/>
                          <a14:backgroundMark x1="58500" y1="66229" x2="58500" y2="66229"/>
                          <a14:backgroundMark x1="31375" y1="65478" x2="31375" y2="65478"/>
                          <a14:backgroundMark x1="32125" y1="67730" x2="32125" y2="67730"/>
                          <a14:backgroundMark x1="21375" y1="66979" x2="21375" y2="66979"/>
                          <a14:backgroundMark x1="56125" y1="66979" x2="56125" y2="66979"/>
                          <a14:backgroundMark x1="44375" y1="76173" x2="44375" y2="76173"/>
                          <a14:backgroundMark x1="68000" y1="74109" x2="68000" y2="74109"/>
                          <a14:backgroundMark x1="72250" y1="65291" x2="72250" y2="65291"/>
                          <a14:backgroundMark x1="63750" y1="72420" x2="63750" y2="72420"/>
                          <a14:backgroundMark x1="54750" y1="68480" x2="54750" y2="68480"/>
                          <a14:backgroundMark x1="64375" y1="78612" x2="64375" y2="78612"/>
                          <a14:backgroundMark x1="66625" y1="74484" x2="66625" y2="74484"/>
                          <a14:backgroundMark x1="61875" y1="73358" x2="61875" y2="73358"/>
                          <a14:backgroundMark x1="64125" y1="75610" x2="64125" y2="75610"/>
                          <a14:backgroundMark x1="69375" y1="75422" x2="69375" y2="75422"/>
                          <a14:backgroundMark x1="73500" y1="75422" x2="73500" y2="75422"/>
                          <a14:backgroundMark x1="73875" y1="78236" x2="73875" y2="78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93" t="78839" r="54063" b="5883"/>
            <a:stretch/>
          </p:blipFill>
          <p:spPr bwMode="auto">
            <a:xfrm>
              <a:off x="6777863" y="5410555"/>
              <a:ext cx="829568" cy="579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15D1525D-EB69-461D-812F-77A464851E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44095" y="5502365"/>
              <a:ext cx="4783364" cy="1393839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xmlns="" id="{65FD224C-DECB-4752-A84E-84B9B0633E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555" t="92785" r="38696" b="1088"/>
            <a:stretch/>
          </p:blipFill>
          <p:spPr>
            <a:xfrm rot="10800000">
              <a:off x="-19056" y="6166028"/>
              <a:ext cx="6781805" cy="1339777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xmlns="" id="{197B7B5E-BD81-4ED3-933B-0CB60D64DF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804"/>
            <a:stretch/>
          </p:blipFill>
          <p:spPr>
            <a:xfrm>
              <a:off x="7682070" y="5535574"/>
              <a:ext cx="3094248" cy="1103343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xmlns="" id="{63463D23-15FF-41D6-AE92-F23E4C8CB2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804"/>
            <a:stretch/>
          </p:blipFill>
          <p:spPr>
            <a:xfrm>
              <a:off x="8087042" y="5725810"/>
              <a:ext cx="3094248" cy="1103343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xmlns="" id="{2615545A-B29E-4C2E-8684-95E51796A4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804"/>
            <a:stretch/>
          </p:blipFill>
          <p:spPr>
            <a:xfrm>
              <a:off x="6778926" y="5743991"/>
              <a:ext cx="3094248" cy="1103343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xmlns="" id="{5AAA5830-8070-4826-A5FD-E68FFC4193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804"/>
            <a:stretch/>
          </p:blipFill>
          <p:spPr>
            <a:xfrm>
              <a:off x="9655871" y="5743991"/>
              <a:ext cx="3094248" cy="1103343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DC47C213-D432-4214-8A7A-2FB13B699B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56355" y="5783027"/>
              <a:ext cx="6370381" cy="1617827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xmlns="" id="{F4586E19-46AC-405E-B958-8906B915E6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104" r="64262"/>
            <a:stretch/>
          </p:blipFill>
          <p:spPr>
            <a:xfrm>
              <a:off x="7983032" y="6471008"/>
              <a:ext cx="1696133" cy="947725"/>
            </a:xfrm>
            <a:prstGeom prst="rect">
              <a:avLst/>
            </a:prstGeom>
          </p:spPr>
        </p:pic>
      </p:grpSp>
      <p:pic>
        <p:nvPicPr>
          <p:cNvPr id="21" name="Picture 4" descr="Landscape Background With River And Green Field Stock Vector ...">
            <a:extLst>
              <a:ext uri="{FF2B5EF4-FFF2-40B4-BE49-F238E27FC236}">
                <a16:creationId xmlns:a16="http://schemas.microsoft.com/office/drawing/2014/main" xmlns="" id="{ED18F548-3797-4E59-8B7A-97F0D0F5DE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40375" y1="85366" x2="40375" y2="85366"/>
                        <a14:backgroundMark x1="17250" y1="73546" x2="17250" y2="73546"/>
                        <a14:backgroundMark x1="58500" y1="66229" x2="58500" y2="66229"/>
                        <a14:backgroundMark x1="31375" y1="65478" x2="31375" y2="65478"/>
                        <a14:backgroundMark x1="32125" y1="67730" x2="32125" y2="67730"/>
                        <a14:backgroundMark x1="21375" y1="66979" x2="21375" y2="66979"/>
                        <a14:backgroundMark x1="56125" y1="66979" x2="56125" y2="66979"/>
                        <a14:backgroundMark x1="44375" y1="76173" x2="44375" y2="76173"/>
                        <a14:backgroundMark x1="68000" y1="74109" x2="68000" y2="74109"/>
                        <a14:backgroundMark x1="72250" y1="65291" x2="72250" y2="65291"/>
                        <a14:backgroundMark x1="63750" y1="72420" x2="63750" y2="72420"/>
                        <a14:backgroundMark x1="54750" y1="68480" x2="54750" y2="68480"/>
                        <a14:backgroundMark x1="64375" y1="78612" x2="64375" y2="78612"/>
                        <a14:backgroundMark x1="66625" y1="74484" x2="66625" y2="74484"/>
                        <a14:backgroundMark x1="61875" y1="73358" x2="61875" y2="73358"/>
                        <a14:backgroundMark x1="64125" y1="75610" x2="64125" y2="75610"/>
                        <a14:backgroundMark x1="69375" y1="75422" x2="69375" y2="75422"/>
                        <a14:backgroundMark x1="73500" y1="75422" x2="73500" y2="75422"/>
                        <a14:backgroundMark x1="73875" y1="78236" x2="73875" y2="782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593" t="78839" r="54063" b="5883"/>
          <a:stretch/>
        </p:blipFill>
        <p:spPr bwMode="auto">
          <a:xfrm>
            <a:off x="4311685" y="5223060"/>
            <a:ext cx="622176" cy="43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DC47C213-D432-4214-8A7A-2FB13B699B72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07"/>
          <a:stretch/>
        </p:blipFill>
        <p:spPr>
          <a:xfrm>
            <a:off x="4648572" y="3987875"/>
            <a:ext cx="1461716" cy="1213370"/>
          </a:xfrm>
          <a:prstGeom prst="rect">
            <a:avLst/>
          </a:prstGeom>
        </p:spPr>
      </p:pic>
      <p:pic>
        <p:nvPicPr>
          <p:cNvPr id="23" name="Picture 2" descr="Rabbit png clipart 1 » PNG Image">
            <a:extLst>
              <a:ext uri="{FF2B5EF4-FFF2-40B4-BE49-F238E27FC236}">
                <a16:creationId xmlns:a16="http://schemas.microsoft.com/office/drawing/2014/main" xmlns="" id="{7182743F-6EF5-47D5-B816-665B1A3714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35661" y="4009436"/>
            <a:ext cx="1085850" cy="108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601621" y="376073"/>
            <a:ext cx="4627265" cy="1518036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958375" y="1209244"/>
            <a:ext cx="4676037" cy="23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579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0.05949 L 0.02045 -0.12546 C 0.02474 -0.14005 0.03138 -0.14607 0.03841 -0.14607 C 0.0461 -0.14607 0.05235 -0.14005 0.0569 -0.12546 L 0.07839 -0.05949 " pathEditMode="relative" rAng="0" ptsTypes="AAAAA">
                                      <p:cBhvr>
                                        <p:cTn id="1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19" y="-432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2" descr="Hoa dep-4"/>
          <p:cNvPicPr>
            <a:picLocks noGrp="1" noChangeAspect="1" noChangeArrowheads="1"/>
          </p:cNvPicPr>
          <p:nvPr>
            <p:ph type="title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0"/>
            <a:ext cx="9144000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43" name="Picture 5" descr="Plantas_0059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C3C6BD"/>
              </a:clrFrom>
              <a:clrTo>
                <a:srgbClr val="C3C6B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980114"/>
            <a:ext cx="3124200" cy="87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6" descr="Plantas_0059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5980114"/>
            <a:ext cx="3124200" cy="87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8" descr="Plantas_0059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5980114"/>
            <a:ext cx="3124200" cy="87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62" name="WordArt 14"/>
          <p:cNvSpPr>
            <a:spLocks noChangeArrowheads="1" noChangeShapeType="1" noTextEdit="1"/>
          </p:cNvSpPr>
          <p:nvPr/>
        </p:nvSpPr>
        <p:spPr bwMode="auto">
          <a:xfrm>
            <a:off x="2305051" y="685801"/>
            <a:ext cx="7724775" cy="2247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/>
              </a:rPr>
              <a:t>Chúc</a:t>
            </a:r>
            <a:r>
              <a:rPr lang="en-US" sz="3600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/>
              </a:rPr>
              <a:t> </a:t>
            </a:r>
            <a:r>
              <a:rPr lang="en-US" sz="3600" b="1" kern="1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/>
              </a:rPr>
              <a:t>các</a:t>
            </a:r>
            <a:r>
              <a:rPr lang="en-US" sz="3600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/>
              </a:rPr>
              <a:t> </a:t>
            </a:r>
            <a:r>
              <a:rPr lang="en-US" sz="3600" b="1" kern="1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/>
              </a:rPr>
              <a:t>thầy</a:t>
            </a:r>
            <a:r>
              <a:rPr lang="en-US" sz="3600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/>
              </a:rPr>
              <a:t> </a:t>
            </a:r>
            <a:r>
              <a:rPr lang="en-US" sz="3600" b="1" kern="1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/>
              </a:rPr>
              <a:t>cô</a:t>
            </a:r>
            <a:r>
              <a:rPr lang="en-US" sz="3600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/>
              </a:rPr>
              <a:t> </a:t>
            </a:r>
            <a:r>
              <a:rPr lang="en-US" sz="3600" b="1" kern="1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/>
              </a:rPr>
              <a:t>giáo</a:t>
            </a:r>
            <a:r>
              <a:rPr lang="en-US" sz="3600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/>
              </a:rPr>
              <a:t> </a:t>
            </a:r>
            <a:r>
              <a:rPr lang="en-US" sz="3600" b="1" kern="1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/>
              </a:rPr>
              <a:t>sức</a:t>
            </a:r>
            <a:r>
              <a:rPr lang="en-US" sz="3600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/>
              </a:rPr>
              <a:t> </a:t>
            </a:r>
            <a:r>
              <a:rPr lang="en-US" sz="3600" b="1" kern="1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/>
              </a:rPr>
              <a:t>khỏe</a:t>
            </a:r>
            <a:r>
              <a:rPr lang="en-US" sz="3600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/>
              </a:rPr>
              <a:t>!</a:t>
            </a:r>
          </a:p>
        </p:txBody>
      </p:sp>
      <p:sp>
        <p:nvSpPr>
          <p:cNvPr id="53263" name="WordArt 15"/>
          <p:cNvSpPr>
            <a:spLocks noChangeArrowheads="1" noChangeShapeType="1" noTextEdit="1"/>
          </p:cNvSpPr>
          <p:nvPr/>
        </p:nvSpPr>
        <p:spPr bwMode="auto">
          <a:xfrm>
            <a:off x="1981202" y="3352801"/>
            <a:ext cx="8334375" cy="1714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36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FF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/>
              </a:rPr>
              <a:t>Chúc các em chăm ngoan, học giỏi!</a:t>
            </a:r>
            <a:endParaRPr lang="en-US" sz="36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00FFFF"/>
              </a:solidFill>
              <a:effectLst>
                <a:outerShdw dist="35921" dir="2700000" algn="ctr" rotWithShape="0">
                  <a:srgbClr val="990000"/>
                </a:outerShdw>
              </a:effectLst>
              <a:cs typeface="Times New Roman"/>
            </a:endParaRPr>
          </a:p>
        </p:txBody>
      </p:sp>
      <p:pic>
        <p:nvPicPr>
          <p:cNvPr id="10248" name="Picture 16" descr="Borboleta_2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1447800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Picture 17" descr="Borboleta_2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200" y="228601"/>
            <a:ext cx="1447800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9716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3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532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532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5326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532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2000"/>
                                        <p:tgtEl>
                                          <p:spTgt spid="53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17" dur="500" fill="hold"/>
                                        <p:tgtEl>
                                          <p:spTgt spid="532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532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5326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532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62" grpId="0" animBg="1"/>
      <p:bldP spid="53262" grpId="1" animBg="1"/>
      <p:bldP spid="53263" grpId="0" animBg="1"/>
      <p:bldP spid="53263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 descr="A map of a flower&#10;&#10;Description automatically generated">
            <a:extLst>
              <a:ext uri="{FF2B5EF4-FFF2-40B4-BE49-F238E27FC236}">
                <a16:creationId xmlns:a16="http://schemas.microsoft.com/office/drawing/2014/main" xmlns="" id="{2A4BAD8F-ACE9-45EB-9BAC-4569142E89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924" y="0"/>
            <a:ext cx="9286613" cy="6858000"/>
          </a:xfrm>
          <a:prstGeom prst="rect">
            <a:avLst/>
          </a:prstGeom>
        </p:spPr>
      </p:pic>
      <p:pic>
        <p:nvPicPr>
          <p:cNvPr id="61" name="Picture 60">
            <a:hlinkClick r:id="rId4" action="ppaction://hlinksldjump"/>
            <a:extLst>
              <a:ext uri="{FF2B5EF4-FFF2-40B4-BE49-F238E27FC236}">
                <a16:creationId xmlns:a16="http://schemas.microsoft.com/office/drawing/2014/main" xmlns="" id="{1572A52F-3B90-4E63-9D66-B86EF6040E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96498" y="1133838"/>
            <a:ext cx="1767993" cy="1383912"/>
          </a:xfrm>
          <a:prstGeom prst="rect">
            <a:avLst/>
          </a:prstGeom>
        </p:spPr>
      </p:pic>
      <p:pic>
        <p:nvPicPr>
          <p:cNvPr id="63" name="Picture 62">
            <a:hlinkClick r:id="rId6" action="ppaction://hlinksldjump"/>
            <a:extLst>
              <a:ext uri="{FF2B5EF4-FFF2-40B4-BE49-F238E27FC236}">
                <a16:creationId xmlns:a16="http://schemas.microsoft.com/office/drawing/2014/main" xmlns="" id="{7E9C8B70-1029-43DD-B86D-FBF1F73E5A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85849" y="2909374"/>
            <a:ext cx="1767993" cy="1390008"/>
          </a:xfrm>
          <a:prstGeom prst="rect">
            <a:avLst/>
          </a:prstGeom>
        </p:spPr>
      </p:pic>
      <p:pic>
        <p:nvPicPr>
          <p:cNvPr id="65" name="Picture 64">
            <a:hlinkClick r:id="rId8" action="ppaction://hlinksldjump"/>
            <a:extLst>
              <a:ext uri="{FF2B5EF4-FFF2-40B4-BE49-F238E27FC236}">
                <a16:creationId xmlns:a16="http://schemas.microsoft.com/office/drawing/2014/main" xmlns="" id="{F390427D-A9BF-43F1-B25D-AA4C86ECB95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40025" y="911394"/>
            <a:ext cx="1761897" cy="1383912"/>
          </a:xfrm>
          <a:prstGeom prst="rect">
            <a:avLst/>
          </a:prstGeom>
        </p:spPr>
      </p:pic>
      <p:pic>
        <p:nvPicPr>
          <p:cNvPr id="67" name="Picture 66">
            <a:hlinkClick r:id="rId10" action="ppaction://hlinksldjump"/>
            <a:extLst>
              <a:ext uri="{FF2B5EF4-FFF2-40B4-BE49-F238E27FC236}">
                <a16:creationId xmlns:a16="http://schemas.microsoft.com/office/drawing/2014/main" xmlns="" id="{7611B095-75D3-42B6-B897-C06EE01D387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76263" y="1913432"/>
            <a:ext cx="1761897" cy="1383912"/>
          </a:xfrm>
          <a:prstGeom prst="rect">
            <a:avLst/>
          </a:prstGeom>
        </p:spPr>
      </p:pic>
      <p:pic>
        <p:nvPicPr>
          <p:cNvPr id="69" name="Picture 68">
            <a:hlinkClick r:id="rId12" action="ppaction://hlinksldjump"/>
            <a:extLst>
              <a:ext uri="{FF2B5EF4-FFF2-40B4-BE49-F238E27FC236}">
                <a16:creationId xmlns:a16="http://schemas.microsoft.com/office/drawing/2014/main" xmlns="" id="{D1FEBA1A-33BB-499A-9CF2-85A7255766D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006392" y="2775144"/>
            <a:ext cx="1761897" cy="1383912"/>
          </a:xfrm>
          <a:prstGeom prst="rect">
            <a:avLst/>
          </a:prstGeom>
        </p:spPr>
      </p:pic>
      <p:pic>
        <p:nvPicPr>
          <p:cNvPr id="3" name="Picture 2" descr="Shape, arrow&#10;&#10;Description automatically generated">
            <a:hlinkClick r:id="rId14" action="ppaction://hlinksldjump"/>
            <a:extLst>
              <a:ext uri="{FF2B5EF4-FFF2-40B4-BE49-F238E27FC236}">
                <a16:creationId xmlns:a16="http://schemas.microsoft.com/office/drawing/2014/main" xmlns="" id="{41538855-66E6-4322-A947-CCAB20480B9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1906" y="4697754"/>
            <a:ext cx="2943225" cy="1552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056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2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8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4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0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peech Bubble: Oval 1">
            <a:extLst>
              <a:ext uri="{FF2B5EF4-FFF2-40B4-BE49-F238E27FC236}">
                <a16:creationId xmlns:a16="http://schemas.microsoft.com/office/drawing/2014/main" xmlns="" id="{4D9E22C5-CE43-4CCF-A9B4-CE59164F23BC}"/>
              </a:ext>
            </a:extLst>
          </p:cNvPr>
          <p:cNvSpPr/>
          <p:nvPr/>
        </p:nvSpPr>
        <p:spPr>
          <a:xfrm>
            <a:off x="1308681" y="931178"/>
            <a:ext cx="5343787" cy="2164360"/>
          </a:xfrm>
          <a:prstGeom prst="wedgeEllipseCallout">
            <a:avLst>
              <a:gd name="adj1" fmla="val 46470"/>
              <a:gd name="adj2" fmla="val 98750"/>
            </a:avLst>
          </a:prstGeom>
          <a:solidFill>
            <a:srgbClr val="E0FFA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5 + 2 = </a:t>
            </a:r>
            <a:endParaRPr lang="en-US" sz="60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A18D135-F3C2-4F5C-8EC1-84372CC63D88}"/>
              </a:ext>
            </a:extLst>
          </p:cNvPr>
          <p:cNvSpPr txBox="1"/>
          <p:nvPr/>
        </p:nvSpPr>
        <p:spPr>
          <a:xfrm>
            <a:off x="5144014" y="1582529"/>
            <a:ext cx="10206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7</a:t>
            </a:r>
            <a:r>
              <a:rPr lang="vi-VN" sz="6000" dirty="0">
                <a:latin typeface="Arial-SGK-TV" pitchFamily="2" charset="0"/>
                <a:cs typeface="Arial-SGK-TV" pitchFamily="2" charset="0"/>
              </a:rPr>
              <a:t>  </a:t>
            </a:r>
            <a:endParaRPr lang="en-US" sz="6000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4" name="Picture 3" descr="A picture containing shape&#10;&#10;Description automatically generated">
            <a:hlinkClick r:id="rId2" action="ppaction://hlinksldjump"/>
            <a:extLst>
              <a:ext uri="{FF2B5EF4-FFF2-40B4-BE49-F238E27FC236}">
                <a16:creationId xmlns:a16="http://schemas.microsoft.com/office/drawing/2014/main" xmlns="" id="{2EFD9411-488B-4A33-BDEF-27939DEFD5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142" y="5488215"/>
            <a:ext cx="1347930" cy="1180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765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peech Bubble: Oval 1">
            <a:extLst>
              <a:ext uri="{FF2B5EF4-FFF2-40B4-BE49-F238E27FC236}">
                <a16:creationId xmlns:a16="http://schemas.microsoft.com/office/drawing/2014/main" xmlns="" id="{4D9E22C5-CE43-4CCF-A9B4-CE59164F23BC}"/>
              </a:ext>
            </a:extLst>
          </p:cNvPr>
          <p:cNvSpPr/>
          <p:nvPr/>
        </p:nvSpPr>
        <p:spPr>
          <a:xfrm>
            <a:off x="1308681" y="931177"/>
            <a:ext cx="8518713" cy="3390565"/>
          </a:xfrm>
          <a:prstGeom prst="wedgeEllipseCallout">
            <a:avLst>
              <a:gd name="adj1" fmla="val 46470"/>
              <a:gd name="adj2" fmla="val 98750"/>
            </a:avLst>
          </a:prstGeom>
          <a:solidFill>
            <a:srgbClr val="E0FFA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4 + 2 = </a:t>
            </a:r>
            <a:endParaRPr lang="en-US" sz="60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A18D135-F3C2-4F5C-8EC1-84372CC63D88}"/>
              </a:ext>
            </a:extLst>
          </p:cNvPr>
          <p:cNvSpPr txBox="1"/>
          <p:nvPr/>
        </p:nvSpPr>
        <p:spPr>
          <a:xfrm>
            <a:off x="6761058" y="2118627"/>
            <a:ext cx="10206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7</a:t>
            </a:r>
            <a:r>
              <a:rPr lang="vi-VN" sz="6000" dirty="0">
                <a:latin typeface="Arial-SGK-TV" pitchFamily="2" charset="0"/>
                <a:cs typeface="Arial-SGK-TV" pitchFamily="2" charset="0"/>
              </a:rPr>
              <a:t>  </a:t>
            </a:r>
            <a:endParaRPr lang="en-US" sz="6000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4" name="Picture 3" descr="A picture containing shape&#10;&#10;Description automatically generated">
            <a:hlinkClick r:id="rId2" action="ppaction://hlinksldjump"/>
            <a:extLst>
              <a:ext uri="{FF2B5EF4-FFF2-40B4-BE49-F238E27FC236}">
                <a16:creationId xmlns:a16="http://schemas.microsoft.com/office/drawing/2014/main" xmlns="" id="{E120F96D-39A5-4E43-BF19-BE2E8C6A29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142" y="5488215"/>
            <a:ext cx="1347930" cy="1180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940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peech Bubble: Oval 1">
            <a:extLst>
              <a:ext uri="{FF2B5EF4-FFF2-40B4-BE49-F238E27FC236}">
                <a16:creationId xmlns:a16="http://schemas.microsoft.com/office/drawing/2014/main" xmlns="" id="{4D9E22C5-CE43-4CCF-A9B4-CE59164F23BC}"/>
              </a:ext>
            </a:extLst>
          </p:cNvPr>
          <p:cNvSpPr/>
          <p:nvPr/>
        </p:nvSpPr>
        <p:spPr>
          <a:xfrm>
            <a:off x="1308681" y="931178"/>
            <a:ext cx="5343787" cy="2164360"/>
          </a:xfrm>
          <a:prstGeom prst="wedgeEllipseCallout">
            <a:avLst>
              <a:gd name="adj1" fmla="val 46470"/>
              <a:gd name="adj2" fmla="val 98750"/>
            </a:avLst>
          </a:prstGeom>
          <a:solidFill>
            <a:srgbClr val="E0FFA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3 + 2 = </a:t>
            </a:r>
            <a:endParaRPr lang="en-US" sz="60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A18D135-F3C2-4F5C-8EC1-84372CC63D88}"/>
              </a:ext>
            </a:extLst>
          </p:cNvPr>
          <p:cNvSpPr txBox="1"/>
          <p:nvPr/>
        </p:nvSpPr>
        <p:spPr>
          <a:xfrm>
            <a:off x="5144014" y="1582529"/>
            <a:ext cx="10206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5</a:t>
            </a:r>
            <a:r>
              <a:rPr lang="vi-VN" sz="6000" dirty="0">
                <a:latin typeface="Arial-SGK-TV" pitchFamily="2" charset="0"/>
                <a:cs typeface="Arial-SGK-TV" pitchFamily="2" charset="0"/>
              </a:rPr>
              <a:t>  </a:t>
            </a:r>
            <a:endParaRPr lang="en-US" sz="6000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4" name="Picture 3" descr="A picture containing shape&#10;&#10;Description automatically generated">
            <a:hlinkClick r:id="rId2" action="ppaction://hlinksldjump"/>
            <a:extLst>
              <a:ext uri="{FF2B5EF4-FFF2-40B4-BE49-F238E27FC236}">
                <a16:creationId xmlns:a16="http://schemas.microsoft.com/office/drawing/2014/main" xmlns="" id="{40D64D55-95D2-4E31-BBE3-9D5CE41C89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142" y="5488215"/>
            <a:ext cx="1347930" cy="1180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184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peech Bubble: Oval 1">
            <a:extLst>
              <a:ext uri="{FF2B5EF4-FFF2-40B4-BE49-F238E27FC236}">
                <a16:creationId xmlns:a16="http://schemas.microsoft.com/office/drawing/2014/main" xmlns="" id="{4D9E22C5-CE43-4CCF-A9B4-CE59164F23BC}"/>
              </a:ext>
            </a:extLst>
          </p:cNvPr>
          <p:cNvSpPr/>
          <p:nvPr/>
        </p:nvSpPr>
        <p:spPr>
          <a:xfrm>
            <a:off x="1308681" y="931178"/>
            <a:ext cx="8095201" cy="3592696"/>
          </a:xfrm>
          <a:prstGeom prst="wedgeEllipseCallout">
            <a:avLst>
              <a:gd name="adj1" fmla="val 46470"/>
              <a:gd name="adj2" fmla="val 98750"/>
            </a:avLst>
          </a:prstGeom>
          <a:solidFill>
            <a:srgbClr val="E0FFA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6 + 4 = </a:t>
            </a:r>
            <a:endParaRPr lang="en-US" sz="60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A18D135-F3C2-4F5C-8EC1-84372CC63D88}"/>
              </a:ext>
            </a:extLst>
          </p:cNvPr>
          <p:cNvSpPr txBox="1"/>
          <p:nvPr/>
        </p:nvSpPr>
        <p:spPr>
          <a:xfrm>
            <a:off x="6501177" y="2219694"/>
            <a:ext cx="15166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10</a:t>
            </a:r>
            <a:r>
              <a:rPr lang="vi-VN" sz="6000" dirty="0">
                <a:latin typeface="Arial-SGK-TV" pitchFamily="2" charset="0"/>
                <a:cs typeface="Arial-SGK-TV" pitchFamily="2" charset="0"/>
              </a:rPr>
              <a:t>  </a:t>
            </a:r>
            <a:endParaRPr lang="en-US" sz="6000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4" name="Picture 3" descr="A picture containing shape&#10;&#10;Description automatically generated">
            <a:hlinkClick r:id="rId2" action="ppaction://hlinksldjump"/>
            <a:extLst>
              <a:ext uri="{FF2B5EF4-FFF2-40B4-BE49-F238E27FC236}">
                <a16:creationId xmlns:a16="http://schemas.microsoft.com/office/drawing/2014/main" xmlns="" id="{2CAB40D7-4A81-4653-B087-AD600DC0D6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142" y="5488215"/>
            <a:ext cx="1347930" cy="1180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701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peech Bubble: Oval 1">
            <a:extLst>
              <a:ext uri="{FF2B5EF4-FFF2-40B4-BE49-F238E27FC236}">
                <a16:creationId xmlns:a16="http://schemas.microsoft.com/office/drawing/2014/main" xmlns="" id="{4D9E22C5-CE43-4CCF-A9B4-CE59164F23BC}"/>
              </a:ext>
            </a:extLst>
          </p:cNvPr>
          <p:cNvSpPr/>
          <p:nvPr/>
        </p:nvSpPr>
        <p:spPr>
          <a:xfrm>
            <a:off x="1308681" y="931178"/>
            <a:ext cx="8095201" cy="3592696"/>
          </a:xfrm>
          <a:prstGeom prst="wedgeEllipseCallout">
            <a:avLst>
              <a:gd name="adj1" fmla="val 46470"/>
              <a:gd name="adj2" fmla="val 98750"/>
            </a:avLst>
          </a:prstGeom>
          <a:solidFill>
            <a:srgbClr val="E0FFA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3 + 4 + 2 = </a:t>
            </a:r>
            <a:endParaRPr lang="en-US" sz="60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A18D135-F3C2-4F5C-8EC1-84372CC63D88}"/>
              </a:ext>
            </a:extLst>
          </p:cNvPr>
          <p:cNvSpPr txBox="1"/>
          <p:nvPr/>
        </p:nvSpPr>
        <p:spPr>
          <a:xfrm>
            <a:off x="6982440" y="2219694"/>
            <a:ext cx="15166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9</a:t>
            </a:r>
            <a:r>
              <a:rPr lang="vi-VN" sz="6000" dirty="0">
                <a:latin typeface="Arial-SGK-TV" pitchFamily="2" charset="0"/>
                <a:cs typeface="Arial-SGK-TV" pitchFamily="2" charset="0"/>
              </a:rPr>
              <a:t>  </a:t>
            </a:r>
            <a:endParaRPr lang="en-US" sz="6000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4" name="Picture 3" descr="A picture containing shape&#10;&#10;Description automatically generated">
            <a:hlinkClick r:id="rId2" action="ppaction://hlinksldjump"/>
            <a:extLst>
              <a:ext uri="{FF2B5EF4-FFF2-40B4-BE49-F238E27FC236}">
                <a16:creationId xmlns:a16="http://schemas.microsoft.com/office/drawing/2014/main" xmlns="" id="{EFBB9513-13A2-426B-AD15-C98323DC26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142" y="5488215"/>
            <a:ext cx="1347930" cy="1180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770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E79C3EB4-A029-4AEA-80E3-07B438DE8EEF}"/>
              </a:ext>
            </a:extLst>
          </p:cNvPr>
          <p:cNvSpPr/>
          <p:nvPr/>
        </p:nvSpPr>
        <p:spPr>
          <a:xfrm>
            <a:off x="2751589" y="4138863"/>
            <a:ext cx="5237379" cy="25494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2DBD6048-4F33-46B4-BD30-DCD5347CD57C}"/>
              </a:ext>
            </a:extLst>
          </p:cNvPr>
          <p:cNvGrpSpPr/>
          <p:nvPr/>
        </p:nvGrpSpPr>
        <p:grpSpPr>
          <a:xfrm>
            <a:off x="142193" y="999984"/>
            <a:ext cx="11690536" cy="5854975"/>
            <a:chOff x="250732" y="0"/>
            <a:chExt cx="11690536" cy="6858000"/>
          </a:xfrm>
        </p:grpSpPr>
        <p:pic>
          <p:nvPicPr>
            <p:cNvPr id="8" name="Picture 7" descr="Map&#10;&#10;Description automatically generated">
              <a:extLst>
                <a:ext uri="{FF2B5EF4-FFF2-40B4-BE49-F238E27FC236}">
                  <a16:creationId xmlns:a16="http://schemas.microsoft.com/office/drawing/2014/main" xmlns="" id="{F1317CD7-D5B6-481E-A7A5-329A37965A4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732" y="0"/>
              <a:ext cx="11690536" cy="6858000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CB3E5A9F-F6CA-4A25-BCEC-7A43A18155BC}"/>
                </a:ext>
              </a:extLst>
            </p:cNvPr>
            <p:cNvSpPr/>
            <p:nvPr/>
          </p:nvSpPr>
          <p:spPr>
            <a:xfrm>
              <a:off x="2818701" y="3032448"/>
              <a:ext cx="5075339" cy="2965679"/>
            </a:xfrm>
            <a:prstGeom prst="rect">
              <a:avLst/>
            </a:prstGeom>
            <a:solidFill>
              <a:srgbClr val="E0FFA8"/>
            </a:solidFill>
            <a:ln>
              <a:solidFill>
                <a:srgbClr val="E0FFA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FB726C81-C639-4BF3-90C1-8A53ABA18ED6}"/>
              </a:ext>
            </a:extLst>
          </p:cNvPr>
          <p:cNvSpPr/>
          <p:nvPr/>
        </p:nvSpPr>
        <p:spPr>
          <a:xfrm>
            <a:off x="9784470" y="6307752"/>
            <a:ext cx="444617" cy="226503"/>
          </a:xfrm>
          <a:prstGeom prst="rect">
            <a:avLst/>
          </a:prstGeom>
          <a:solidFill>
            <a:srgbClr val="125F00"/>
          </a:solidFill>
          <a:ln>
            <a:solidFill>
              <a:srgbClr val="125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22299FD1-39F6-475C-B1E6-B3C49140D997}"/>
              </a:ext>
            </a:extLst>
          </p:cNvPr>
          <p:cNvSpPr/>
          <p:nvPr/>
        </p:nvSpPr>
        <p:spPr>
          <a:xfrm>
            <a:off x="10424489" y="4884403"/>
            <a:ext cx="1164657" cy="973612"/>
          </a:xfrm>
          <a:prstGeom prst="rect">
            <a:avLst/>
          </a:prstGeom>
          <a:solidFill>
            <a:srgbClr val="E0FFA8"/>
          </a:solidFill>
          <a:ln>
            <a:solidFill>
              <a:srgbClr val="E0FF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Google Shape;1;p1">
            <a:extLst>
              <a:ext uri="{FF2B5EF4-FFF2-40B4-BE49-F238E27FC236}">
                <a16:creationId xmlns:a16="http://schemas.microsoft.com/office/drawing/2014/main" xmlns="" id="{A3C49D88-EE88-4869-980D-E80964E915BC}"/>
              </a:ext>
            </a:extLst>
          </p:cNvPr>
          <p:cNvSpPr txBox="1">
            <a:spLocks/>
          </p:cNvSpPr>
          <p:nvPr/>
        </p:nvSpPr>
        <p:spPr>
          <a:xfrm>
            <a:off x="1920787" y="0"/>
            <a:ext cx="8133348" cy="1052505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6600" b="1" dirty="0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Phép trừ</a:t>
            </a:r>
            <a:endParaRPr lang="en-GB" sz="6600" b="1" dirty="0">
              <a:solidFill>
                <a:srgbClr val="FF0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7140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</TotalTime>
  <Words>136</Words>
  <Application>Microsoft Office PowerPoint</Application>
  <PresentationFormat>Custom</PresentationFormat>
  <Paragraphs>37</Paragraphs>
  <Slides>21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KimHai</dc:creator>
  <cp:lastModifiedBy>Windows 7</cp:lastModifiedBy>
  <cp:revision>36</cp:revision>
  <dcterms:created xsi:type="dcterms:W3CDTF">2020-11-14T19:11:13Z</dcterms:created>
  <dcterms:modified xsi:type="dcterms:W3CDTF">2025-12-09T01:55:16Z</dcterms:modified>
</cp:coreProperties>
</file>