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392" r:id="rId3"/>
    <p:sldId id="288" r:id="rId4"/>
    <p:sldId id="384" r:id="rId5"/>
    <p:sldId id="385" r:id="rId6"/>
    <p:sldId id="386" r:id="rId7"/>
    <p:sldId id="387" r:id="rId8"/>
    <p:sldId id="388" r:id="rId9"/>
    <p:sldId id="261" r:id="rId10"/>
    <p:sldId id="260" r:id="rId11"/>
    <p:sldId id="265" r:id="rId12"/>
    <p:sldId id="402" r:id="rId13"/>
    <p:sldId id="266" r:id="rId14"/>
    <p:sldId id="269" r:id="rId15"/>
    <p:sldId id="270" r:id="rId16"/>
    <p:sldId id="271" r:id="rId17"/>
    <p:sldId id="272" r:id="rId18"/>
    <p:sldId id="401" r:id="rId19"/>
    <p:sldId id="276" r:id="rId20"/>
    <p:sldId id="277" r:id="rId21"/>
    <p:sldId id="405" r:id="rId22"/>
    <p:sldId id="280" r:id="rId23"/>
    <p:sldId id="281"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285" autoAdjust="0"/>
  </p:normalViewPr>
  <p:slideViewPr>
    <p:cSldViewPr snapToGrid="0">
      <p:cViewPr varScale="1">
        <p:scale>
          <a:sx n="86" d="100"/>
          <a:sy n="86"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2</a:t>
            </a:fld>
            <a:endParaRPr lang="zh-CN" alt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11/10/2025</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11/10/2025</a:t>
            </a:fld>
            <a:endParaRPr lang="en-US"/>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11/10/2025</a:t>
            </a:fld>
            <a:endParaRPr lang="en-US"/>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11/10/2025</a:t>
            </a:fld>
            <a:endParaRPr lang="en-US"/>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11/10/2025</a:t>
            </a:fld>
            <a:endParaRPr lang="en-US"/>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11/10/2025</a:t>
            </a:fld>
            <a:endParaRPr lang="en-US"/>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11/10/2025</a:t>
            </a:fld>
            <a:endParaRPr lang="en-US"/>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11/10/2025</a:t>
            </a:fld>
            <a:endParaRPr lang="en-US"/>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11/10/2025</a:t>
            </a:fld>
            <a:endParaRPr lang="en-US"/>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11/10/2025</a:t>
            </a:fld>
            <a:endParaRPr lang="en-US"/>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11/10/2025</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11/10/2025</a:t>
            </a:fld>
            <a:endParaRPr lang="en-US"/>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11/10/2025</a:t>
            </a:fld>
            <a:endParaRPr lang="en-US"/>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11/10/2025</a:t>
            </a:fld>
            <a:endParaRPr lang="en-US"/>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11/10/2025</a:t>
            </a:fld>
            <a:endParaRPr lang="en-US"/>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9396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11/10/2025</a:t>
            </a:fld>
            <a:endParaRPr lang="en-US"/>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6008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11/10/2025</a:t>
            </a:fld>
            <a:endParaRPr lang="en-US"/>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11/10/2025</a:t>
            </a:fld>
            <a:endParaRPr lang="en-US"/>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11/10/2025</a:t>
            </a:fld>
            <a:endParaRPr lang="en-US"/>
          </a:p>
        </p:txBody>
      </p:sp>
      <p:sp>
        <p:nvSpPr>
          <p:cNvPr id="5" name="Footer Placeholder 4">
            <a:extLst>
              <a:ext uri="{FF2B5EF4-FFF2-40B4-BE49-F238E27FC236}">
                <a16:creationId xmlns=""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11/10/2025</a:t>
            </a:fld>
            <a:endParaRPr lang="en-US"/>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2.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audio" Target="../media/audio1.wav"/><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audio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9" name="Rectangle 8">
            <a:extLst>
              <a:ext uri="{FF2B5EF4-FFF2-40B4-BE49-F238E27FC236}">
                <a16:creationId xmlns="" xmlns:a16="http://schemas.microsoft.com/office/drawing/2014/main" id="{BDA144B1-BC48-4FB5-81A0-5EEE0F41D92F}"/>
              </a:ext>
            </a:extLst>
          </p:cNvPr>
          <p:cNvSpPr/>
          <p:nvPr/>
        </p:nvSpPr>
        <p:spPr>
          <a:xfrm>
            <a:off x="1199456" y="2156858"/>
            <a:ext cx="9385747" cy="1733680"/>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2700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rương</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 xmlns:a16="http://schemas.microsoft.com/office/drawing/2014/main" id="{3F990FEF-91BC-4B0E-8EFD-0B701D1B97FA}"/>
              </a:ext>
            </a:extLst>
          </p:cNvPr>
          <p:cNvSpPr txBox="1"/>
          <p:nvPr/>
        </p:nvSpPr>
        <p:spPr>
          <a:xfrm>
            <a:off x="2983655" y="1317952"/>
            <a:ext cx="8264917"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i="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Hớt</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tóc</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 xmlns:a16="http://schemas.microsoft.com/office/drawing/2014/main"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Cắt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tóc</a:t>
            </a:r>
            <a:endParaRPr lang="en-US" sz="2800" b="1" dirty="0">
              <a:solidFill>
                <a:schemeClr val="bg1"/>
              </a:solidFill>
            </a:endParaRPr>
          </a:p>
        </p:txBody>
      </p:sp>
      <p:sp>
        <p:nvSpPr>
          <p:cNvPr id="15" name="TextBox 14">
            <a:extLst>
              <a:ext uri="{FF2B5EF4-FFF2-40B4-BE49-F238E27FC236}">
                <a16:creationId xmlns="" xmlns:a16="http://schemas.microsoft.com/office/drawing/2014/main"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rPr>
              <a:t>Ý </a:t>
            </a:r>
            <a:r>
              <a:rPr lang="en-US" sz="2800" b="1" dirty="0" err="1">
                <a:solidFill>
                  <a:srgbClr val="FFFF00"/>
                </a:solidFill>
                <a:latin typeface="Times New Roman" panose="02020603050405020304" pitchFamily="18" charset="0"/>
                <a:ea typeface="Times New Roman" panose="02020603050405020304" pitchFamily="18" charset="0"/>
              </a:rPr>
              <a:t>niệm</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 xmlns:a16="http://schemas.microsoft.com/office/drawing/2014/main" id="{659EB1AA-8FB1-4FF2-ADF1-FC62E08E3139}"/>
              </a:ext>
            </a:extLst>
          </p:cNvPr>
          <p:cNvSpPr txBox="1"/>
          <p:nvPr/>
        </p:nvSpPr>
        <p:spPr>
          <a:xfrm>
            <a:off x="3290675" y="2994831"/>
            <a:ext cx="5856334" cy="954107"/>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Hiểu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biết</a:t>
            </a:r>
            <a:r>
              <a:rPr lang="en-US" sz="2800" b="1" i="1" dirty="0">
                <a:solidFill>
                  <a:schemeClr val="bg1"/>
                </a:solidFill>
                <a:effectLst/>
                <a:latin typeface="Times New Roman" panose="02020603050405020304" pitchFamily="18" charset="0"/>
                <a:ea typeface="Times New Roman" panose="02020603050405020304" pitchFamily="18" charset="0"/>
              </a:rPr>
              <a:t> ban </a:t>
            </a:r>
            <a:r>
              <a:rPr lang="en-US" sz="2800" b="1" i="1" dirty="0" err="1">
                <a:solidFill>
                  <a:schemeClr val="bg1"/>
                </a:solidFill>
                <a:effectLst/>
                <a:latin typeface="Times New Roman" panose="02020603050405020304" pitchFamily="18" charset="0"/>
                <a:ea typeface="Times New Roman" panose="02020603050405020304" pitchFamily="18" charset="0"/>
              </a:rPr>
              <a:t>đầu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về</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việc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nào</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pic>
        <p:nvPicPr>
          <p:cNvPr id="2" name="图片 1">
            <a:extLst>
              <a:ext uri="{FF2B5EF4-FFF2-40B4-BE49-F238E27FC236}">
                <a16:creationId xmlns=""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tải xuố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164" y="0"/>
            <a:ext cx="4611757" cy="24110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20000+ Hớt Tóc &amp; ảnh Cắt Tóc miễn phí -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191" y="2411067"/>
            <a:ext cx="5208105" cy="404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941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B7C6E5-8228-4CC4-9D8F-BD32E2F59710}"/>
              </a:ext>
            </a:extLst>
          </p:cNvPr>
          <p:cNvPicPr>
            <a:picLocks noChangeAspect="1"/>
          </p:cNvPicPr>
          <p:nvPr/>
        </p:nvPicPr>
        <p:blipFill>
          <a:blip r:embed="rId2"/>
          <a:stretch>
            <a:fillRect/>
          </a:stretch>
        </p:blipFill>
        <p:spPr>
          <a:xfrm>
            <a:off x="289109" y="34283"/>
            <a:ext cx="10394581" cy="1536325"/>
          </a:xfrm>
          <a:prstGeom prst="rect">
            <a:avLst/>
          </a:prstGeom>
          <a:solidFill>
            <a:schemeClr val="accent2"/>
          </a:solidFill>
        </p:spPr>
      </p:pic>
      <p:sp>
        <p:nvSpPr>
          <p:cNvPr id="5" name="TextBox 4">
            <a:extLst>
              <a:ext uri="{FF2B5EF4-FFF2-40B4-BE49-F238E27FC236}">
                <a16:creationId xmlns="" xmlns:a16="http://schemas.microsoft.com/office/drawing/2014/main" id="{45C52092-41BC-4A22-AF63-E01E0CF5A87B}"/>
              </a:ext>
            </a:extLst>
          </p:cNvPr>
          <p:cNvSpPr txBox="1"/>
          <p:nvPr/>
        </p:nvSpPr>
        <p:spPr>
          <a:xfrm>
            <a:off x="172278" y="1856574"/>
            <a:ext cx="11868147" cy="1384995"/>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Từ khi nghe chú tôi mách những câu chuyện đó và vô số những câu chuyện tương tự được viết trong các cuốn sách, tôi cố gắng học chữ để có thể tự mình khám phá thế giới kì diệu kia. </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9CBB65E-F2DD-46ED-B5CE-35686925AEA9}"/>
              </a:ext>
            </a:extLst>
          </p:cNvPr>
          <p:cNvSpPr txBox="1"/>
          <p:nvPr/>
        </p:nvSpPr>
        <p:spPr>
          <a:xfrm>
            <a:off x="172277" y="3158386"/>
            <a:ext cx="11868147" cy="1815882"/>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 xmlns:a16="http://schemas.microsoft.com/office/drawing/2014/main" id="{D3D66481-553D-4F77-AFD8-4C1374BD6944}"/>
              </a:ext>
            </a:extLst>
          </p:cNvPr>
          <p:cNvCxnSpPr>
            <a:cxnSpLocks/>
          </p:cNvCxnSpPr>
          <p:nvPr/>
        </p:nvCxnSpPr>
        <p:spPr>
          <a:xfrm flipH="1">
            <a:off x="4770471" y="189989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6BCD7D29-FDC2-4FE9-9078-30FF85EE4E96}"/>
              </a:ext>
            </a:extLst>
          </p:cNvPr>
          <p:cNvCxnSpPr>
            <a:cxnSpLocks/>
          </p:cNvCxnSpPr>
          <p:nvPr/>
        </p:nvCxnSpPr>
        <p:spPr>
          <a:xfrm flipH="1">
            <a:off x="2764974" y="2292807"/>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B5113FD3-E60F-4C3A-920A-4A72EE504EC2}"/>
              </a:ext>
            </a:extLst>
          </p:cNvPr>
          <p:cNvGrpSpPr/>
          <p:nvPr/>
        </p:nvGrpSpPr>
        <p:grpSpPr>
          <a:xfrm>
            <a:off x="6106361" y="2795088"/>
            <a:ext cx="301653" cy="517890"/>
            <a:chOff x="2267741" y="1892686"/>
            <a:chExt cx="94588" cy="213816"/>
          </a:xfrm>
        </p:grpSpPr>
        <p:cxnSp>
          <p:nvCxnSpPr>
            <p:cNvPr id="11" name="Straight Connector 10">
              <a:extLst>
                <a:ext uri="{FF2B5EF4-FFF2-40B4-BE49-F238E27FC236}">
                  <a16:creationId xmlns="" xmlns:a16="http://schemas.microsoft.com/office/drawing/2014/main" id="{5349365C-7713-457E-8382-A650F64083C9}"/>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9EC6D907-A52A-42EB-9C27-15A253988FAF}"/>
                </a:ext>
              </a:extLst>
            </p:cNvPr>
            <p:cNvCxnSpPr>
              <a:cxnSpLocks/>
            </p:cNvCxnSpPr>
            <p:nvPr/>
          </p:nvCxnSpPr>
          <p:spPr>
            <a:xfrm flipH="1">
              <a:off x="2290321"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 xmlns:a16="http://schemas.microsoft.com/office/drawing/2014/main" id="{0BAF0367-EBE7-405D-B92F-86F77CA864F4}"/>
              </a:ext>
            </a:extLst>
          </p:cNvPr>
          <p:cNvGrpSpPr/>
          <p:nvPr/>
        </p:nvGrpSpPr>
        <p:grpSpPr>
          <a:xfrm>
            <a:off x="1200955" y="4506981"/>
            <a:ext cx="301649" cy="517890"/>
            <a:chOff x="2267744" y="1892686"/>
            <a:chExt cx="94587" cy="213816"/>
          </a:xfrm>
        </p:grpSpPr>
        <p:cxnSp>
          <p:nvCxnSpPr>
            <p:cNvPr id="14" name="Straight Connector 13">
              <a:extLst>
                <a:ext uri="{FF2B5EF4-FFF2-40B4-BE49-F238E27FC236}">
                  <a16:creationId xmlns="" xmlns:a16="http://schemas.microsoft.com/office/drawing/2014/main" id="{3B1193E7-ADDE-42F9-A714-79F834DC695B}"/>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0A8E685-5D86-4AAB-BDCF-3D41A8A52D50}"/>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 xmlns:a16="http://schemas.microsoft.com/office/drawing/2014/main" id="{13206BA2-3365-442B-BE02-BEEF03DFA8AD}"/>
              </a:ext>
            </a:extLst>
          </p:cNvPr>
          <p:cNvCxnSpPr>
            <a:cxnSpLocks/>
          </p:cNvCxnSpPr>
          <p:nvPr/>
        </p:nvCxnSpPr>
        <p:spPr>
          <a:xfrm flipH="1">
            <a:off x="7428117" y="241242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F58D3A2-CB51-440A-9986-C97A0138D30D}"/>
              </a:ext>
            </a:extLst>
          </p:cNvPr>
          <p:cNvCxnSpPr>
            <a:cxnSpLocks/>
          </p:cNvCxnSpPr>
          <p:nvPr/>
        </p:nvCxnSpPr>
        <p:spPr>
          <a:xfrm flipH="1">
            <a:off x="10449935" y="2284228"/>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24A4096-6502-4D6C-BE3E-62A65F018969}"/>
              </a:ext>
            </a:extLst>
          </p:cNvPr>
          <p:cNvCxnSpPr>
            <a:cxnSpLocks/>
          </p:cNvCxnSpPr>
          <p:nvPr/>
        </p:nvCxnSpPr>
        <p:spPr>
          <a:xfrm flipH="1">
            <a:off x="6521749" y="3118837"/>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AB3649B-A13B-47BF-9849-17187515782B}"/>
              </a:ext>
            </a:extLst>
          </p:cNvPr>
          <p:cNvCxnSpPr>
            <a:cxnSpLocks/>
          </p:cNvCxnSpPr>
          <p:nvPr/>
        </p:nvCxnSpPr>
        <p:spPr>
          <a:xfrm flipH="1">
            <a:off x="1375283" y="3598847"/>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C5B4509-7D13-4940-8E16-741940DC860F}"/>
              </a:ext>
            </a:extLst>
          </p:cNvPr>
          <p:cNvCxnSpPr>
            <a:cxnSpLocks/>
          </p:cNvCxnSpPr>
          <p:nvPr/>
        </p:nvCxnSpPr>
        <p:spPr>
          <a:xfrm flipH="1">
            <a:off x="5440740" y="3598847"/>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08B01ACB-D097-4E18-A8E9-D4BB5864AAAC}"/>
              </a:ext>
            </a:extLst>
          </p:cNvPr>
          <p:cNvCxnSpPr>
            <a:cxnSpLocks/>
          </p:cNvCxnSpPr>
          <p:nvPr/>
        </p:nvCxnSpPr>
        <p:spPr>
          <a:xfrm flipH="1">
            <a:off x="4631735" y="3223190"/>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7A72892-C562-47A2-9DA1-8CB76C1150BE}"/>
              </a:ext>
            </a:extLst>
          </p:cNvPr>
          <p:cNvCxnSpPr>
            <a:cxnSpLocks/>
          </p:cNvCxnSpPr>
          <p:nvPr/>
        </p:nvCxnSpPr>
        <p:spPr>
          <a:xfrm flipH="1">
            <a:off x="8412410" y="359745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F673789-490C-4D14-85E5-E2A3BA6B23A9}"/>
              </a:ext>
            </a:extLst>
          </p:cNvPr>
          <p:cNvCxnSpPr>
            <a:cxnSpLocks/>
          </p:cNvCxnSpPr>
          <p:nvPr/>
        </p:nvCxnSpPr>
        <p:spPr>
          <a:xfrm flipH="1">
            <a:off x="1889888" y="399445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F048EFA-F522-4CD3-AC19-00602643CB6D}"/>
              </a:ext>
            </a:extLst>
          </p:cNvPr>
          <p:cNvCxnSpPr>
            <a:cxnSpLocks/>
          </p:cNvCxnSpPr>
          <p:nvPr/>
        </p:nvCxnSpPr>
        <p:spPr>
          <a:xfrm flipH="1">
            <a:off x="2764974" y="402594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7CF70DA-95C4-419A-83AE-62D54E2591AA}"/>
              </a:ext>
            </a:extLst>
          </p:cNvPr>
          <p:cNvCxnSpPr>
            <a:cxnSpLocks/>
          </p:cNvCxnSpPr>
          <p:nvPr/>
        </p:nvCxnSpPr>
        <p:spPr>
          <a:xfrm flipH="1">
            <a:off x="7730171" y="4066327"/>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up)">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up)">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up)">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up)">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dolls&#10;&#10;Description automatically generated with low confidence">
            <a:extLst>
              <a:ext uri="{FF2B5EF4-FFF2-40B4-BE49-F238E27FC236}">
                <a16:creationId xmlns="" xmlns:a16="http://schemas.microsoft.com/office/drawing/2014/main" id="{DE49A140-EF86-4C2A-9521-BB433986B3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ĐỌC TRƯỚC LỚP</a:t>
            </a: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EF4771B-E29C-42C8-BC48-68C4A32F4111}"/>
              </a:ext>
            </a:extLst>
          </p:cNvPr>
          <p:cNvSpPr txBox="1"/>
          <p:nvPr/>
        </p:nvSpPr>
        <p:spPr>
          <a:xfrm>
            <a:off x="6863" y="1488762"/>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UTM Centur" panose="02040603050506020204" pitchFamily="18" charset="0"/>
              </a:rPr>
              <a:t>Bài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đọc</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trên</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là</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lời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kể</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của</a:t>
            </a:r>
            <a:r>
              <a:rPr lang="en-US" sz="2400" b="1" dirty="0">
                <a:solidFill>
                  <a:schemeClr val="bg2">
                    <a:lumMod val="10000"/>
                  </a:schemeClr>
                </a:solidFill>
                <a:latin typeface="UTM Centur" panose="02040603050506020204" pitchFamily="18" charset="0"/>
              </a:rPr>
              <a:t> ai?</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 xmlns:a16="http://schemas.microsoft.com/office/drawing/2014/main" id="{0B39A6F6-3136-45DA-BC0C-FB1F29D10556}"/>
              </a:ext>
            </a:extLst>
          </p:cNvPr>
          <p:cNvSpPr txBox="1"/>
          <p:nvPr/>
        </p:nvSpPr>
        <p:spPr>
          <a:xfrm>
            <a:off x="13253" y="2120357"/>
            <a:ext cx="11730659" cy="57631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400" b="1" dirty="0" err="1">
                <a:solidFill>
                  <a:schemeClr val="bg2">
                    <a:lumMod val="10000"/>
                  </a:schemeClr>
                </a:solidFill>
                <a:latin typeface="UTM Centur" panose="02040603050506020204" pitchFamily="18" charset="0"/>
              </a:rPr>
              <a:t>Tóm</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tắt</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nội</a:t>
            </a:r>
            <a:r>
              <a:rPr lang="en-US" sz="2400" b="1" dirty="0">
                <a:solidFill>
                  <a:schemeClr val="bg2">
                    <a:lumMod val="10000"/>
                  </a:schemeClr>
                </a:solidFill>
                <a:latin typeface="UTM Centur" panose="02040603050506020204" pitchFamily="18" charset="0"/>
              </a:rPr>
              <a:t> dung </a:t>
            </a:r>
            <a:r>
              <a:rPr lang="en-US" sz="2400" b="1" dirty="0" err="1">
                <a:solidFill>
                  <a:schemeClr val="bg2">
                    <a:lumMod val="10000"/>
                  </a:schemeClr>
                </a:solidFill>
                <a:latin typeface="UTM Centur" panose="02040603050506020204" pitchFamily="18" charset="0"/>
              </a:rPr>
              <a:t>của</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mỗi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đoạn</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văn</a:t>
            </a:r>
            <a:r>
              <a:rPr lang="en-US" sz="2400" b="1" dirty="0">
                <a:solidFill>
                  <a:schemeClr val="bg2">
                    <a:lumMod val="10000"/>
                  </a:schemeClr>
                </a:solidFill>
                <a:latin typeface="UTM Centur" panose="02040603050506020204" pitchFamily="18" charset="0"/>
              </a:rPr>
              <a:t>. </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57C6A81B-46BA-4041-8163-10F723053732}"/>
              </a:ext>
            </a:extLst>
          </p:cNvPr>
          <p:cNvSpPr txBox="1"/>
          <p:nvPr/>
        </p:nvSpPr>
        <p:spPr>
          <a:xfrm>
            <a:off x="53008" y="2636011"/>
            <a:ext cx="11836676"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3.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nhỏ</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cố</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gắng</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chữ</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để</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làm</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gì</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kết</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quả</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thế</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nào</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A759F578-855A-476B-9F71-C53A70F49BBF}"/>
              </a:ext>
            </a:extLst>
          </p:cNvPr>
          <p:cNvSpPr txBox="1"/>
          <p:nvPr/>
        </p:nvSpPr>
        <p:spPr>
          <a:xfrm>
            <a:off x="230670" y="3267606"/>
            <a:ext cx="11730659" cy="1200329"/>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Chia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15414" y="-603448"/>
            <a:ext cx="10409177" cy="6341639"/>
          </a:xfrm>
          <a:prstGeom prst="rect">
            <a:avLst/>
          </a:prstGeom>
        </p:spPr>
      </p:pic>
      <p:sp>
        <p:nvSpPr>
          <p:cNvPr id="4" name="Rectangle 3"/>
          <p:cNvSpPr/>
          <p:nvPr/>
        </p:nvSpPr>
        <p:spPr>
          <a:xfrm>
            <a:off x="2176803" y="2457800"/>
            <a:ext cx="7686397" cy="1490729"/>
          </a:xfrm>
          <a:prstGeom prst="rect">
            <a:avLst/>
          </a:prstGeom>
        </p:spPr>
        <p:txBody>
          <a:bodyPr wrap="square">
            <a:spAutoFit/>
          </a:bodyPr>
          <a:lstStyle/>
          <a:p>
            <a:pPr lvl="0" algn="just">
              <a:lnSpc>
                <a:spcPct val="150000"/>
              </a:lnSpc>
              <a:defRPr/>
            </a:pPr>
            <a:r>
              <a:rPr lang="en-US" sz="3200" dirty="0">
                <a:latin typeface="+mj-lt"/>
              </a:rPr>
              <a:t> </a:t>
            </a:r>
            <a:r>
              <a:rPr lang="en-US" sz="3200" b="1" dirty="0" err="1">
                <a:solidFill>
                  <a:srgbClr val="002060"/>
                </a:solidFill>
                <a:latin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bồi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hồn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a:t>
            </a:r>
            <a:endParaRPr lang="en-US" sz="9600" dirty="0">
              <a:solidFill>
                <a:prstClr val="black"/>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TextBox 4">
            <a:extLst>
              <a:ext uri="{FF2B5EF4-FFF2-40B4-BE49-F238E27FC236}">
                <a16:creationId xmlns="" xmlns:a16="http://schemas.microsoft.com/office/drawing/2014/main" id="{C0C83D8F-9A48-2F43-D35E-2BB3890CED35}"/>
              </a:ext>
            </a:extLst>
          </p:cNvPr>
          <p:cNvSpPr txBox="1"/>
          <p:nvPr/>
        </p:nvSpPr>
        <p:spPr>
          <a:xfrm>
            <a:off x="-483299" y="360390"/>
            <a:ext cx="3112745" cy="615495"/>
          </a:xfrm>
          <a:prstGeom prst="rect">
            <a:avLst/>
          </a:prstGeom>
          <a:noFill/>
        </p:spPr>
        <p:txBody>
          <a:bodyPr wrap="square" lIns="121861" tIns="60931" rIns="121861" bIns="60931" rtlCol="0">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SG" sz="2667" dirty="0" err="1">
                <a:solidFill>
                  <a:srgbClr val="FF0000"/>
                </a:solidFill>
                <a:latin typeface="Arial" panose="020B0604020202020204" pitchFamily="34" charset="0"/>
              </a:rPr>
              <a:t>Nội</a:t>
            </a:r>
            <a:r>
              <a:rPr lang="en-SG" sz="2667" dirty="0">
                <a:solidFill>
                  <a:srgbClr val="FF0000"/>
                </a:solidFill>
                <a:latin typeface="Arial" panose="020B0604020202020204" pitchFamily="34" charset="0"/>
              </a:rPr>
              <a:t> dung </a:t>
            </a:r>
            <a:r>
              <a:rPr lang="en-SG" sz="2667" dirty="0" err="1">
                <a:solidFill>
                  <a:srgbClr val="FF0000"/>
                </a:solidFill>
                <a:latin typeface="Arial" panose="020B0604020202020204" pitchFamily="34" charset="0"/>
              </a:rPr>
              <a:t>bài</a:t>
            </a:r>
            <a:endParaRPr lang="vi-VN" sz="32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576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 xmlns:a16="http://schemas.microsoft.com/office/drawing/2014/main"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9" y="3953841"/>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1" y="40914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1" y="2879777"/>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1" y="491820"/>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5"/>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5" y="810850"/>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2" y="1216687"/>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4" y="3006462"/>
            <a:ext cx="441033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08">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5"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95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C2BA16-A3A7-4FF8-BCBB-E5B0F0281745}"/>
              </a:ext>
            </a:extLst>
          </p:cNvPr>
          <p:cNvSpPr txBox="1"/>
          <p:nvPr/>
        </p:nvSpPr>
        <p:spPr>
          <a:xfrm>
            <a:off x="489027" y="758545"/>
            <a:ext cx="11730613" cy="923330"/>
          </a:xfrm>
          <a:prstGeom prst="rect">
            <a:avLst/>
          </a:prstGeom>
          <a:noFill/>
        </p:spPr>
        <p:txBody>
          <a:bodyPr wrap="square">
            <a:spAutoFit/>
          </a:bodyPr>
          <a:lstStyle/>
          <a:p>
            <a:pPr algn="just"/>
            <a:r>
              <a:rPr lang="en-US" sz="2800" b="1">
                <a:solidFill>
                  <a:srgbClr val="000000"/>
                </a:solidFill>
                <a:effectLst/>
                <a:latin typeface="Times New Roman" panose="02020603050405020304" pitchFamily="18" charset="0"/>
                <a:ea typeface="Times New Roman" panose="02020603050405020304" pitchFamily="18" charset="0"/>
              </a:rPr>
              <a:t>	</a:t>
            </a:r>
            <a:r>
              <a:rPr lang="en-US" sz="5400" b="1" smtClean="0">
                <a:solidFill>
                  <a:srgbClr val="000000"/>
                </a:solidFill>
                <a:effectLst/>
                <a:latin typeface="Times New Roman" panose="02020603050405020304" pitchFamily="18" charset="0"/>
                <a:ea typeface="Times New Roman" panose="02020603050405020304" pitchFamily="18" charset="0"/>
              </a:rPr>
              <a:t>Luyện đọc nâng cao</a:t>
            </a:r>
            <a:endParaRPr lang="en-US" sz="5400" b="1" dirty="0"/>
          </a:p>
        </p:txBody>
      </p:sp>
      <p:sp>
        <p:nvSpPr>
          <p:cNvPr id="5" name="TextBox 4">
            <a:extLst>
              <a:ext uri="{FF2B5EF4-FFF2-40B4-BE49-F238E27FC236}">
                <a16:creationId xmlns="" xmlns:a16="http://schemas.microsoft.com/office/drawing/2014/main" id="{45C52092-41BC-4A22-AF63-E01E0CF5A87B}"/>
              </a:ext>
            </a:extLst>
          </p:cNvPr>
          <p:cNvSpPr txBox="1"/>
          <p:nvPr/>
        </p:nvSpPr>
        <p:spPr>
          <a:xfrm>
            <a:off x="21833" y="1785970"/>
            <a:ext cx="11868147" cy="2246769"/>
          </a:xfrm>
          <a:prstGeom prst="rect">
            <a:avLst/>
          </a:prstGeom>
          <a:noFill/>
        </p:spPr>
        <p:txBody>
          <a:bodyPr wrap="square">
            <a:spAutoFit/>
          </a:bodyPr>
          <a:lstStyle/>
          <a:p>
            <a:r>
              <a:rPr lang="en-US" sz="2800" b="1">
                <a:solidFill>
                  <a:srgbClr val="000000"/>
                </a:solidFill>
                <a:latin typeface="Times New Roman" panose="02020603050405020304" pitchFamily="18" charset="0"/>
                <a:cs typeface="Times New Roman" panose="02020603050405020304" pitchFamily="18" charset="0"/>
              </a:rPr>
              <a:t>       </a:t>
            </a:r>
            <a:r>
              <a:rPr lang="en-US" sz="2800" b="1" i="0" smtClean="0">
                <a:solidFill>
                  <a:srgbClr val="000000"/>
                </a:solidFill>
                <a:effectLst/>
                <a:latin typeface="Times New Roman" panose="02020603050405020304" pitchFamily="18" charset="0"/>
                <a:cs typeface="Times New Roman" panose="02020603050405020304" pitchFamily="18" charset="0"/>
              </a:rPr>
              <a:t>Tôi k</a:t>
            </a:r>
            <a:r>
              <a:rPr lang="vi-VN" sz="2800" b="1" i="0" smtClean="0">
                <a:solidFill>
                  <a:srgbClr val="000000"/>
                </a:solidFill>
                <a:effectLst/>
                <a:latin typeface="Times New Roman" panose="02020603050405020304" pitchFamily="18" charset="0"/>
                <a:cs typeface="Times New Roman" panose="02020603050405020304" pitchFamily="18" charset="0"/>
              </a:rPr>
              <a:t>h</a:t>
            </a:r>
            <a:r>
              <a:rPr lang="en-US" sz="2800" b="1" smtClean="0">
                <a:solidFill>
                  <a:srgbClr val="000000"/>
                </a:solidFill>
                <a:latin typeface="Times New Roman" panose="02020603050405020304" pitchFamily="18" charset="0"/>
                <a:cs typeface="Times New Roman" panose="02020603050405020304" pitchFamily="18" charset="0"/>
              </a:rPr>
              <a:t>óc cười qua những trang sách,</a:t>
            </a:r>
            <a:r>
              <a:rPr lang="vi-VN" sz="2800" b="1" i="0" smtClean="0">
                <a:solidFill>
                  <a:srgbClr val="000000"/>
                </a:solidFill>
                <a:effectLst/>
                <a:latin typeface="Times New Roman" panose="02020603050405020304" pitchFamily="18" charset="0"/>
                <a:cs typeface="Times New Roman" panose="02020603050405020304" pitchFamily="18" charset="0"/>
              </a:rPr>
              <a:t> </a:t>
            </a:r>
            <a:r>
              <a:rPr lang="en-US" sz="2800" b="1" i="0" smtClean="0">
                <a:solidFill>
                  <a:srgbClr val="000000"/>
                </a:solidFill>
                <a:effectLst/>
                <a:latin typeface="Times New Roman" panose="02020603050405020304" pitchFamily="18" charset="0"/>
                <a:cs typeface="Times New Roman" panose="02020603050405020304" pitchFamily="18" charset="0"/>
              </a:rPr>
              <a:t>ngạc nhiên thấy mình trải qua </a:t>
            </a:r>
            <a:r>
              <a:rPr lang="vi-VN" sz="2800" b="1" i="0" smtClean="0">
                <a:solidFill>
                  <a:srgbClr val="000000"/>
                </a:solidFill>
                <a:effectLst/>
                <a:latin typeface="Times New Roman" panose="02020603050405020304" pitchFamily="18" charset="0"/>
                <a:cs typeface="Times New Roman" panose="02020603050405020304" pitchFamily="18" charset="0"/>
              </a:rPr>
              <a:t>những </a:t>
            </a:r>
            <a:r>
              <a:rPr lang="en-US" sz="2800" b="1" i="0" smtClean="0">
                <a:solidFill>
                  <a:srgbClr val="000000"/>
                </a:solidFill>
                <a:effectLst/>
                <a:latin typeface="Times New Roman" panose="02020603050405020304" pitchFamily="18" charset="0"/>
                <a:cs typeface="Times New Roman" panose="02020603050405020304" pitchFamily="18" charset="0"/>
              </a:rPr>
              <a:t>cảm xúc</a:t>
            </a:r>
            <a:r>
              <a:rPr lang="vi-VN" sz="2800" b="1" i="0" smtClean="0">
                <a:solidFill>
                  <a:srgbClr val="000000"/>
                </a:solidFill>
                <a:effectLst/>
                <a:latin typeface="Times New Roman" panose="02020603050405020304" pitchFamily="18" charset="0"/>
                <a:cs typeface="Times New Roman" panose="02020603050405020304" pitchFamily="18" charset="0"/>
              </a:rPr>
              <a:t> </a:t>
            </a:r>
            <a:r>
              <a:rPr lang="en-US" sz="2800" b="1" i="0" smtClean="0">
                <a:solidFill>
                  <a:srgbClr val="000000"/>
                </a:solidFill>
                <a:effectLst/>
                <a:latin typeface="Times New Roman" panose="02020603050405020304" pitchFamily="18" charset="0"/>
                <a:cs typeface="Times New Roman" panose="02020603050405020304" pitchFamily="18" charset="0"/>
              </a:rPr>
              <a:t>mà trên thực tế tôi chưa đủ lớn để trải nghiệm ngoài đời. Sách đã bồi đắp tâm hồn, làm giàu có và làm trưởng thành tình cảm một đứa bé, mài sắc một cách tự nhiên các ý niệm đạo đức </a:t>
            </a:r>
            <a:r>
              <a:rPr lang="en-US" sz="2800" b="1" smtClean="0">
                <a:solidFill>
                  <a:srgbClr val="000000"/>
                </a:solidFill>
                <a:latin typeface="Times New Roman" panose="02020603050405020304" pitchFamily="18" charset="0"/>
                <a:cs typeface="Times New Roman" panose="02020603050405020304" pitchFamily="18" charset="0"/>
              </a:rPr>
              <a:t>qua sự yêu ghét với người hiền </a:t>
            </a:r>
            <a:r>
              <a:rPr lang="en-US" sz="2800" b="1">
                <a:solidFill>
                  <a:srgbClr val="000000"/>
                </a:solidFill>
                <a:latin typeface="Times New Roman" panose="02020603050405020304" pitchFamily="18" charset="0"/>
                <a:cs typeface="Times New Roman" panose="02020603050405020304" pitchFamily="18" charset="0"/>
              </a:rPr>
              <a:t> </a:t>
            </a:r>
            <a:r>
              <a:rPr lang="en-US" sz="2800" b="1" smtClean="0">
                <a:solidFill>
                  <a:srgbClr val="000000"/>
                </a:solidFill>
                <a:latin typeface="Times New Roman" panose="02020603050405020304" pitchFamily="18" charset="0"/>
                <a:cs typeface="Times New Roman" panose="02020603050405020304" pitchFamily="18" charset="0"/>
              </a:rPr>
              <a:t>kẻ ác</a:t>
            </a:r>
            <a:r>
              <a:rPr lang="vi-VN" sz="2800" b="1" i="0">
                <a:solidFill>
                  <a:srgbClr val="000000"/>
                </a:solidFill>
                <a:effectLst/>
                <a:latin typeface="Times New Roman" panose="02020603050405020304" pitchFamily="18" charset="0"/>
                <a:cs typeface="Times New Roman" panose="02020603050405020304" pitchFamily="18" charset="0"/>
              </a:rPr>
              <a:t> </a:t>
            </a:r>
            <a:r>
              <a:rPr lang="en-US" sz="2800" b="1" i="0" smtClean="0">
                <a:solidFill>
                  <a:srgbClr val="000000"/>
                </a:solidFill>
                <a:effectLst/>
                <a:latin typeface="Times New Roman" panose="02020603050405020304" pitchFamily="18" charset="0"/>
                <a:cs typeface="Times New Roman" panose="02020603050405020304" pitchFamily="18" charset="0"/>
              </a:rPr>
              <a:t>và đặc biệt mở rộng đến vô biên bờ cõi của trí tưởng tượng</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 xmlns:a16="http://schemas.microsoft.com/office/drawing/2014/main" id="{D3D66481-553D-4F77-AFD8-4C1374BD6944}"/>
              </a:ext>
            </a:extLst>
          </p:cNvPr>
          <p:cNvCxnSpPr>
            <a:cxnSpLocks/>
          </p:cNvCxnSpPr>
          <p:nvPr/>
        </p:nvCxnSpPr>
        <p:spPr>
          <a:xfrm flipH="1">
            <a:off x="6354333" y="178073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6BCD7D29-FDC2-4FE9-9078-30FF85EE4E96}"/>
              </a:ext>
            </a:extLst>
          </p:cNvPr>
          <p:cNvCxnSpPr>
            <a:cxnSpLocks/>
          </p:cNvCxnSpPr>
          <p:nvPr/>
        </p:nvCxnSpPr>
        <p:spPr>
          <a:xfrm flipH="1">
            <a:off x="2431615" y="2229419"/>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 xmlns:a16="http://schemas.microsoft.com/office/drawing/2014/main" id="{0BAF0367-EBE7-405D-B92F-86F77CA864F4}"/>
              </a:ext>
            </a:extLst>
          </p:cNvPr>
          <p:cNvGrpSpPr/>
          <p:nvPr/>
        </p:nvGrpSpPr>
        <p:grpSpPr>
          <a:xfrm>
            <a:off x="11738777" y="3497526"/>
            <a:ext cx="301649" cy="517890"/>
            <a:chOff x="2267744" y="1892686"/>
            <a:chExt cx="94587" cy="213816"/>
          </a:xfrm>
        </p:grpSpPr>
        <p:cxnSp>
          <p:nvCxnSpPr>
            <p:cNvPr id="14" name="Straight Connector 13">
              <a:extLst>
                <a:ext uri="{FF2B5EF4-FFF2-40B4-BE49-F238E27FC236}">
                  <a16:creationId xmlns="" xmlns:a16="http://schemas.microsoft.com/office/drawing/2014/main" id="{3B1193E7-ADDE-42F9-A714-79F834DC695B}"/>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0A8E685-5D86-4AAB-BDCF-3D41A8A52D50}"/>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 xmlns:a16="http://schemas.microsoft.com/office/drawing/2014/main" id="{13206BA2-3365-442B-BE02-BEEF03DFA8AD}"/>
              </a:ext>
            </a:extLst>
          </p:cNvPr>
          <p:cNvCxnSpPr>
            <a:cxnSpLocks/>
          </p:cNvCxnSpPr>
          <p:nvPr/>
        </p:nvCxnSpPr>
        <p:spPr>
          <a:xfrm flipH="1">
            <a:off x="4849426" y="2293260"/>
            <a:ext cx="63951" cy="4352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F58D3A2-CB51-440A-9986-C97A0138D30D}"/>
              </a:ext>
            </a:extLst>
          </p:cNvPr>
          <p:cNvCxnSpPr>
            <a:cxnSpLocks/>
          </p:cNvCxnSpPr>
          <p:nvPr/>
        </p:nvCxnSpPr>
        <p:spPr>
          <a:xfrm flipH="1">
            <a:off x="11126806" y="2229420"/>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24A4096-6502-4D6C-BE3E-62A65F018969}"/>
              </a:ext>
            </a:extLst>
          </p:cNvPr>
          <p:cNvCxnSpPr>
            <a:cxnSpLocks/>
          </p:cNvCxnSpPr>
          <p:nvPr/>
        </p:nvCxnSpPr>
        <p:spPr>
          <a:xfrm flipH="1">
            <a:off x="5850116" y="2612918"/>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AB3649B-A13B-47BF-9849-17187515782B}"/>
              </a:ext>
            </a:extLst>
          </p:cNvPr>
          <p:cNvCxnSpPr>
            <a:cxnSpLocks/>
          </p:cNvCxnSpPr>
          <p:nvPr/>
        </p:nvCxnSpPr>
        <p:spPr>
          <a:xfrm flipH="1">
            <a:off x="1210284" y="3088688"/>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C5B4509-7D13-4940-8E16-741940DC860F}"/>
              </a:ext>
            </a:extLst>
          </p:cNvPr>
          <p:cNvCxnSpPr>
            <a:cxnSpLocks/>
          </p:cNvCxnSpPr>
          <p:nvPr/>
        </p:nvCxnSpPr>
        <p:spPr>
          <a:xfrm flipH="1">
            <a:off x="5315160" y="3088688"/>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08B01ACB-D097-4E18-A8E9-D4BB5864AAAC}"/>
              </a:ext>
            </a:extLst>
          </p:cNvPr>
          <p:cNvCxnSpPr>
            <a:cxnSpLocks/>
          </p:cNvCxnSpPr>
          <p:nvPr/>
        </p:nvCxnSpPr>
        <p:spPr>
          <a:xfrm flipH="1">
            <a:off x="3958574" y="2660930"/>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7A72892-C562-47A2-9DA1-8CB76C1150BE}"/>
              </a:ext>
            </a:extLst>
          </p:cNvPr>
          <p:cNvCxnSpPr>
            <a:cxnSpLocks/>
          </p:cNvCxnSpPr>
          <p:nvPr/>
        </p:nvCxnSpPr>
        <p:spPr>
          <a:xfrm flipH="1">
            <a:off x="8269356" y="3116532"/>
            <a:ext cx="119270" cy="4568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F673789-490C-4D14-85E5-E2A3BA6B23A9}"/>
              </a:ext>
            </a:extLst>
          </p:cNvPr>
          <p:cNvCxnSpPr>
            <a:cxnSpLocks/>
          </p:cNvCxnSpPr>
          <p:nvPr/>
        </p:nvCxnSpPr>
        <p:spPr>
          <a:xfrm flipH="1">
            <a:off x="1775791" y="3594069"/>
            <a:ext cx="92765" cy="484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F048EFA-F522-4CD3-AC19-00602643CB6D}"/>
              </a:ext>
            </a:extLst>
          </p:cNvPr>
          <p:cNvCxnSpPr>
            <a:cxnSpLocks/>
          </p:cNvCxnSpPr>
          <p:nvPr/>
        </p:nvCxnSpPr>
        <p:spPr>
          <a:xfrm flipH="1">
            <a:off x="2703126" y="3544507"/>
            <a:ext cx="105700" cy="4882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7CF70DA-95C4-419A-83AE-62D54E2591AA}"/>
              </a:ext>
            </a:extLst>
          </p:cNvPr>
          <p:cNvCxnSpPr>
            <a:cxnSpLocks/>
          </p:cNvCxnSpPr>
          <p:nvPr/>
        </p:nvCxnSpPr>
        <p:spPr>
          <a:xfrm flipH="1">
            <a:off x="7627348" y="3544507"/>
            <a:ext cx="100112" cy="4568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9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up)">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up)">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up)">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 xmlns:a16="http://schemas.microsoft.com/office/drawing/2014/main"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 xmlns:a16="http://schemas.microsoft.com/office/drawing/2014/main"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 mang lại  cho các em lợi ích gì</a:t>
            </a:r>
            <a:r>
              <a:rPr lang="en-US" sz="2800" b="1"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D79B9841-380B-4E91-8AC5-A22FF1BBFCA3}"/>
              </a:ext>
            </a:extLst>
          </p:cNvPr>
          <p:cNvSpPr txBox="1"/>
          <p:nvPr/>
        </p:nvSpPr>
        <p:spPr>
          <a:xfrm>
            <a:off x="2060972" y="2860966"/>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smtClean="0">
                <a:latin typeface="Times New Roman" panose="02020603050405020304" pitchFamily="18" charset="0"/>
                <a:ea typeface="Calibri" panose="020F0502020204030204" pitchFamily="34" charset="0"/>
                <a:cs typeface="Times New Roman" panose="02020603050405020304" pitchFamily="18" charset="0"/>
              </a:rPr>
              <a:t>Em học tập được điều gì ở bạn nhỏ?</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59336A48-66F1-46B2-A77F-3A8B4C6D2EA8}"/>
              </a:ext>
            </a:extLst>
          </p:cNvPr>
          <p:cNvSpPr txBox="1"/>
          <p:nvPr/>
        </p:nvSpPr>
        <p:spPr>
          <a:xfrm>
            <a:off x="2060972" y="4591358"/>
            <a:ext cx="87403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a:solidFill>
                  <a:srgbClr val="000000"/>
                </a:solidFill>
                <a:effectLst/>
                <a:latin typeface="Times New Roman" panose="02020603050405020304" pitchFamily="18" charset="0"/>
                <a:ea typeface="Times New Roman" panose="02020603050405020304" pitchFamily="18" charset="0"/>
              </a:rPr>
              <a:t> </a:t>
            </a:r>
            <a:r>
              <a:rPr lang="en-US" sz="2800" b="1" smtClean="0">
                <a:solidFill>
                  <a:srgbClr val="000000"/>
                </a:solidFill>
                <a:latin typeface="Times New Roman" panose="02020603050405020304" pitchFamily="18" charset="0"/>
                <a:ea typeface="Times New Roman" panose="02020603050405020304" pitchFamily="18" charset="0"/>
              </a:rPr>
              <a:t>Bài đọc 3 Người thu gió</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438830"/>
            <a:ext cx="9752615" cy="523220"/>
          </a:xfrm>
          <a:prstGeom prst="rect">
            <a:avLst/>
          </a:prstGeom>
          <a:noFill/>
        </p:spPr>
        <p:txBody>
          <a:bodyPr wrap="square" rtlCol="0">
            <a:spAutoFit/>
          </a:bodyPr>
          <a:lstStyle/>
          <a:p>
            <a:pPr lvl="0">
              <a:defRPr/>
            </a:pPr>
            <a:r>
              <a:rPr lang="en-US" sz="2800" dirty="0">
                <a:solidFill>
                  <a:prstClr val="white"/>
                </a:solidFill>
                <a:latin typeface="UTM Avo" panose="02040603050506020204" charset="0"/>
                <a:cs typeface="UTM Avo" panose="02040603050506020204" charset="0"/>
              </a:rPr>
              <a:t> </a:t>
            </a:r>
            <a:r>
              <a:rPr lang="vi-VN" sz="2800" dirty="0">
                <a:solidFill>
                  <a:srgbClr val="000000"/>
                </a:solidFill>
                <a:latin typeface="Times New Roman" panose="02020603050405020304" pitchFamily="18" charset="0"/>
                <a:cs typeface="Times New Roman" panose="02020603050405020304" pitchFamily="18" charset="0"/>
              </a:rPr>
              <a:t>Thư viện A-lếch-xan-đri-a ở Ai Cập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solidFill>
                <a:prstClr val="white"/>
              </a:solidFill>
              <a:latin typeface="UTM Avo" panose="02040603050506020204"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C. TU VIỆN</a:t>
            </a:r>
          </a:p>
        </p:txBody>
      </p:sp>
      <p:sp>
        <p:nvSpPr>
          <p:cNvPr id="27" name="cau hoi b"/>
          <p:cNvSpPr txBox="1"/>
          <p:nvPr/>
        </p:nvSpPr>
        <p:spPr>
          <a:xfrm>
            <a:off x="6446910" y="4075818"/>
            <a:ext cx="465041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ĐỒNG HỒ</a:t>
            </a: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CÁI CÂY</a:t>
            </a:r>
          </a:p>
        </p:txBody>
      </p:sp>
      <p:sp>
        <p:nvSpPr>
          <p:cNvPr id="34" name="cau hoi d"/>
          <p:cNvSpPr txBox="1"/>
          <p:nvPr/>
        </p:nvSpPr>
        <p:spPr>
          <a:xfrm>
            <a:off x="6445980" y="5588834"/>
            <a:ext cx="511109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QUẢ TÁO</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13"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grpId="2"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2"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8"/>
                </p:tgtEl>
              </p:cMediaNode>
            </p:audio>
            <p:audio>
              <p:cMediaNode vol="80000">
                <p:cTn id="51" fill="hold" display="0">
                  <p:stCondLst>
                    <p:cond delay="indefinite"/>
                  </p:stCondLst>
                  <p:endCondLst>
                    <p:cond evt="onStopAudio" delay="0">
                      <p:tgtEl>
                        <p:sldTgt/>
                      </p:tgtEl>
                    </p:cond>
                  </p:endCondLst>
                </p:cTn>
                <p:tgtEl>
                  <p:spTgt spid="39"/>
                </p:tgtEl>
              </p:cMediaNode>
            </p:audio>
            <p:audio>
              <p:cMediaNode vol="80000">
                <p:cTn id="52" fill="hold" display="0">
                  <p:stCondLst>
                    <p:cond delay="indefinite"/>
                  </p:stCondLst>
                  <p:endCondLst>
                    <p:cond evt="onStopAudio" delay="0">
                      <p:tgtEl>
                        <p:sldTgt/>
                      </p:tgtEl>
                    </p:cond>
                  </p:endCondLst>
                </p:cTn>
                <p:tgtEl>
                  <p:spTgt spid="40"/>
                </p:tgtEl>
              </p:cMediaNode>
            </p:audio>
            <p:audio>
              <p:cMediaNode vol="80000">
                <p:cTn id="53" fill="hold" display="0">
                  <p:stCondLst>
                    <p:cond delay="indefinite"/>
                  </p:stCondLst>
                  <p:endCondLst>
                    <p:cond evt="onStopAudio" delay="0">
                      <p:tgtEl>
                        <p:sldTgt/>
                      </p:tgtEl>
                    </p:cond>
                  </p:endCondLst>
                </p:cTn>
                <p:tgtEl>
                  <p:spTgt spid="41"/>
                </p:tgtEl>
              </p:cMediaNode>
            </p:audio>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33"/>
                                        </p:tgtEl>
                                        <p:attrNameLst>
                                          <p:attrName>ppt_x</p:attrName>
                                        </p:attrNameLst>
                                      </p:cBhvr>
                                      <p:tavLst>
                                        <p:tav tm="0">
                                          <p:val>
                                            <p:strVal val="ppt_x"/>
                                          </p:val>
                                        </p:tav>
                                        <p:tav tm="100000">
                                          <p:val>
                                            <p:strVal val="ppt_x"/>
                                          </p:val>
                                        </p:tav>
                                      </p:tavLst>
                                    </p:anim>
                                    <p:anim calcmode="lin" valueType="num">
                                      <p:cBhvr additive="base">
                                        <p:cTn id="59" dur="500"/>
                                        <p:tgtEl>
                                          <p:spTgt spid="33"/>
                                        </p:tgtEl>
                                        <p:attrNameLst>
                                          <p:attrName>ppt_y</p:attrName>
                                        </p:attrNameLst>
                                      </p:cBhvr>
                                      <p:tavLst>
                                        <p:tav tm="0">
                                          <p:val>
                                            <p:strVal val="ppt_y"/>
                                          </p:val>
                                        </p:tav>
                                        <p:tav tm="100000">
                                          <p:val>
                                            <p:strVal val="1+ppt_h/2"/>
                                          </p:val>
                                        </p:tav>
                                      </p:tavLst>
                                    </p:anim>
                                    <p:set>
                                      <p:cBhvr>
                                        <p:cTn id="60" dur="1" fill="hold">
                                          <p:stCondLst>
                                            <p:cond delay="499"/>
                                          </p:stCondLst>
                                        </p:cTn>
                                        <p:tgtEl>
                                          <p:spTgt spid="33"/>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31"/>
                                        </p:tgtEl>
                                        <p:attrNameLst>
                                          <p:attrName>ppt_x</p:attrName>
                                        </p:attrNameLst>
                                      </p:cBhvr>
                                      <p:tavLst>
                                        <p:tav tm="0">
                                          <p:val>
                                            <p:strVal val="ppt_x"/>
                                          </p:val>
                                        </p:tav>
                                        <p:tav tm="100000">
                                          <p:val>
                                            <p:strVal val="ppt_x"/>
                                          </p:val>
                                        </p:tav>
                                      </p:tavLst>
                                    </p:anim>
                                    <p:anim calcmode="lin" valueType="num">
                                      <p:cBhvr additive="base">
                                        <p:cTn id="63" dur="500"/>
                                        <p:tgtEl>
                                          <p:spTgt spid="31"/>
                                        </p:tgtEl>
                                        <p:attrNameLst>
                                          <p:attrName>ppt_y</p:attrName>
                                        </p:attrNameLst>
                                      </p:cBhvr>
                                      <p:tavLst>
                                        <p:tav tm="0">
                                          <p:val>
                                            <p:strVal val="ppt_y"/>
                                          </p:val>
                                        </p:tav>
                                        <p:tav tm="100000">
                                          <p:val>
                                            <p:strVal val="1+ppt_h/2"/>
                                          </p:val>
                                        </p:tav>
                                      </p:tavLst>
                                    </p:anim>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25"/>
                                        </p:tgtEl>
                                        <p:attrNameLst>
                                          <p:attrName>ppt_x</p:attrName>
                                        </p:attrNameLst>
                                      </p:cBhvr>
                                      <p:tavLst>
                                        <p:tav tm="0">
                                          <p:val>
                                            <p:strVal val="ppt_x"/>
                                          </p:val>
                                        </p:tav>
                                        <p:tav tm="100000">
                                          <p:val>
                                            <p:strVal val="ppt_x"/>
                                          </p:val>
                                        </p:tav>
                                      </p:tavLst>
                                    </p:anim>
                                    <p:anim calcmode="lin" valueType="num">
                                      <p:cBhvr additive="base">
                                        <p:cTn id="70" dur="500"/>
                                        <p:tgtEl>
                                          <p:spTgt spid="25"/>
                                        </p:tgtEl>
                                        <p:attrNameLst>
                                          <p:attrName>ppt_y</p:attrName>
                                        </p:attrNameLst>
                                      </p:cBhvr>
                                      <p:tavLst>
                                        <p:tav tm="0">
                                          <p:val>
                                            <p:strVal val="ppt_y"/>
                                          </p:val>
                                        </p:tav>
                                        <p:tav tm="100000">
                                          <p:val>
                                            <p:strVal val="1+ppt_h/2"/>
                                          </p:val>
                                        </p:tav>
                                      </p:tavLst>
                                    </p:anim>
                                    <p:set>
                                      <p:cBhvr>
                                        <p:cTn id="71" dur="1" fill="hold">
                                          <p:stCondLst>
                                            <p:cond delay="499"/>
                                          </p:stCondLst>
                                        </p:cTn>
                                        <p:tgtEl>
                                          <p:spTgt spid="25"/>
                                        </p:tgtEl>
                                        <p:attrNameLst>
                                          <p:attrName>style.visibility</p:attrName>
                                        </p:attrNameLst>
                                      </p:cBhvr>
                                      <p:to>
                                        <p:strVal val="hidden"/>
                                      </p:to>
                                    </p:set>
                                  </p:childTnLst>
                                </p:cTn>
                              </p:par>
                              <p:par>
                                <p:cTn id="72" presetID="2" presetClass="exit" presetSubtype="4" fill="hold" grpId="1" nodeType="withEffect">
                                  <p:stCondLst>
                                    <p:cond delay="0"/>
                                  </p:stCondLst>
                                  <p:childTnLst>
                                    <p:anim calcmode="lin" valueType="num">
                                      <p:cBhvr additive="base">
                                        <p:cTn id="73" dur="500"/>
                                        <p:tgtEl>
                                          <p:spTgt spid="15"/>
                                        </p:tgtEl>
                                        <p:attrNameLst>
                                          <p:attrName>ppt_x</p:attrName>
                                        </p:attrNameLst>
                                      </p:cBhvr>
                                      <p:tavLst>
                                        <p:tav tm="0">
                                          <p:val>
                                            <p:strVal val="ppt_x"/>
                                          </p:val>
                                        </p:tav>
                                        <p:tav tm="100000">
                                          <p:val>
                                            <p:strVal val="ppt_x"/>
                                          </p:val>
                                        </p:tav>
                                      </p:tavLst>
                                    </p:anim>
                                    <p:anim calcmode="lin" valueType="num">
                                      <p:cBhvr additive="base">
                                        <p:cTn id="74" dur="500"/>
                                        <p:tgtEl>
                                          <p:spTgt spid="15"/>
                                        </p:tgtEl>
                                        <p:attrNameLst>
                                          <p:attrName>ppt_y</p:attrName>
                                        </p:attrNameLst>
                                      </p:cBhvr>
                                      <p:tavLst>
                                        <p:tav tm="0">
                                          <p:val>
                                            <p:strVal val="ppt_y"/>
                                          </p:val>
                                        </p:tav>
                                        <p:tav tm="100000">
                                          <p:val>
                                            <p:strVal val="1+ppt_h/2"/>
                                          </p:val>
                                        </p:tav>
                                      </p:tavLst>
                                    </p:anim>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34"/>
                                        </p:tgtEl>
                                        <p:attrNameLst>
                                          <p:attrName>ppt_x</p:attrName>
                                        </p:attrNameLst>
                                      </p:cBhvr>
                                      <p:tavLst>
                                        <p:tav tm="0">
                                          <p:val>
                                            <p:strVal val="ppt_x"/>
                                          </p:val>
                                        </p:tav>
                                        <p:tav tm="100000">
                                          <p:val>
                                            <p:strVal val="ppt_x"/>
                                          </p:val>
                                        </p:tav>
                                      </p:tavLst>
                                    </p:anim>
                                    <p:anim calcmode="lin" valueType="num">
                                      <p:cBhvr additive="base">
                                        <p:cTn id="81" dur="500"/>
                                        <p:tgtEl>
                                          <p:spTgt spid="34"/>
                                        </p:tgtEl>
                                        <p:attrNameLst>
                                          <p:attrName>ppt_y</p:attrName>
                                        </p:attrNameLst>
                                      </p:cBhvr>
                                      <p:tavLst>
                                        <p:tav tm="0">
                                          <p:val>
                                            <p:strVal val="ppt_y"/>
                                          </p:val>
                                        </p:tav>
                                        <p:tav tm="100000">
                                          <p:val>
                                            <p:strVal val="1+ppt_h/2"/>
                                          </p:val>
                                        </p:tav>
                                      </p:tavLst>
                                    </p:anim>
                                    <p:set>
                                      <p:cBhvr>
                                        <p:cTn id="82" dur="1" fill="hold">
                                          <p:stCondLst>
                                            <p:cond delay="499"/>
                                          </p:stCondLst>
                                        </p:cTn>
                                        <p:tgtEl>
                                          <p:spTgt spid="34"/>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32"/>
                                        </p:tgtEl>
                                        <p:attrNameLst>
                                          <p:attrName>ppt_x</p:attrName>
                                        </p:attrNameLst>
                                      </p:cBhvr>
                                      <p:tavLst>
                                        <p:tav tm="0">
                                          <p:val>
                                            <p:strVal val="ppt_x"/>
                                          </p:val>
                                        </p:tav>
                                        <p:tav tm="100000">
                                          <p:val>
                                            <p:strVal val="ppt_x"/>
                                          </p:val>
                                        </p:tav>
                                      </p:tavLst>
                                    </p:anim>
                                    <p:anim calcmode="lin" valueType="num">
                                      <p:cBhvr additive="base">
                                        <p:cTn id="85" dur="500"/>
                                        <p:tgtEl>
                                          <p:spTgt spid="32"/>
                                        </p:tgtEl>
                                        <p:attrNameLst>
                                          <p:attrName>ppt_y</p:attrName>
                                        </p:attrNameLst>
                                      </p:cBhvr>
                                      <p:tavLst>
                                        <p:tav tm="0">
                                          <p:val>
                                            <p:strVal val="ppt_y"/>
                                          </p:val>
                                        </p:tav>
                                        <p:tav tm="100000">
                                          <p:val>
                                            <p:strVal val="1+ppt_h/2"/>
                                          </p:val>
                                        </p:tav>
                                      </p:tavLst>
                                    </p:anim>
                                    <p:set>
                                      <p:cBhvr>
                                        <p:cTn id="8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21" presetClass="emph" presetSubtype="0" fill="hold" grpId="1" nodeType="clickEffect">
                                  <p:stCondLst>
                                    <p:cond delay="0"/>
                                  </p:stCondLst>
                                  <p:childTnLst>
                                    <p:animClr clrSpc="hsl" dir="cw">
                                      <p:cBhvr override="childStyle">
                                        <p:cTn id="91" dur="500" fill="hold"/>
                                        <p:tgtEl>
                                          <p:spTgt spid="27"/>
                                        </p:tgtEl>
                                        <p:attrNameLst>
                                          <p:attrName>style.color</p:attrName>
                                        </p:attrNameLst>
                                      </p:cBhvr>
                                      <p:by>
                                        <p:hsl h="7200000" s="0" l="0"/>
                                      </p:by>
                                    </p:animClr>
                                    <p:animClr clrSpc="hsl" dir="cw">
                                      <p:cBhvr>
                                        <p:cTn id="92" dur="500" fill="hold"/>
                                        <p:tgtEl>
                                          <p:spTgt spid="27"/>
                                        </p:tgtEl>
                                        <p:attrNameLst>
                                          <p:attrName>fillcolor</p:attrName>
                                        </p:attrNameLst>
                                      </p:cBhvr>
                                      <p:by>
                                        <p:hsl h="7200000" s="0" l="0"/>
                                      </p:by>
                                    </p:animClr>
                                    <p:animClr clrSpc="hsl" dir="cw">
                                      <p:cBhvr>
                                        <p:cTn id="93" dur="500" fill="hold"/>
                                        <p:tgtEl>
                                          <p:spTgt spid="27"/>
                                        </p:tgtEl>
                                        <p:attrNameLst>
                                          <p:attrName>stroke.color</p:attrName>
                                        </p:attrNameLst>
                                      </p:cBhvr>
                                      <p:by>
                                        <p:hsl h="7200000" s="0" l="0"/>
                                      </p:by>
                                    </p:animClr>
                                    <p:set>
                                      <p:cBhvr>
                                        <p:cTn id="94" dur="500" fill="hold"/>
                                        <p:tgtEl>
                                          <p:spTgt spid="27"/>
                                        </p:tgtEl>
                                        <p:attrNameLst>
                                          <p:attrName>fill.type</p:attrName>
                                        </p:attrNameLst>
                                      </p:cBhvr>
                                      <p:to>
                                        <p:strVal val="solid"/>
                                      </p:to>
                                    </p:set>
                                  </p:childTnLst>
                                  <p:subTnLst>
                                    <p:audio>
                                      <p:cMediaNode>
                                        <p:cTn display="0" masterRel="sameClick">
                                          <p:stCondLst>
                                            <p:cond evt="begin" delay="0">
                                              <p:tn val="90"/>
                                            </p:cond>
                                          </p:stCondLst>
                                          <p:endCondLst>
                                            <p:cond evt="onStopAudio" delay="0">
                                              <p:tgtEl>
                                                <p:sldTgt/>
                                              </p:tgtEl>
                                            </p:cond>
                                          </p:endCondLst>
                                        </p:cTn>
                                        <p:tgtEl>
                                          <p:sndTgt r:embed="rId10" name="applause.wav"/>
                                        </p:tgtEl>
                                      </p:cMediaNode>
                                    </p:audio>
                                  </p:subTnLst>
                                </p:cTn>
                              </p:par>
                              <p:par>
                                <p:cTn id="95" presetID="21" presetClass="emph" presetSubtype="0" fill="hold" grpId="1" nodeType="withEffect">
                                  <p:stCondLst>
                                    <p:cond delay="0"/>
                                  </p:stCondLst>
                                  <p:childTnLst>
                                    <p:animClr clrSpc="hsl" dir="cw">
                                      <p:cBhvr override="childStyle">
                                        <p:cTn id="96" dur="500" fill="hold"/>
                                        <p:tgtEl>
                                          <p:spTgt spid="16"/>
                                        </p:tgtEl>
                                        <p:attrNameLst>
                                          <p:attrName>style.color</p:attrName>
                                        </p:attrNameLst>
                                      </p:cBhvr>
                                      <p:by>
                                        <p:hsl h="7200000" s="0" l="0"/>
                                      </p:by>
                                    </p:animClr>
                                    <p:animClr clrSpc="hsl" dir="cw">
                                      <p:cBhvr>
                                        <p:cTn id="97" dur="500" fill="hold"/>
                                        <p:tgtEl>
                                          <p:spTgt spid="16"/>
                                        </p:tgtEl>
                                        <p:attrNameLst>
                                          <p:attrName>fillcolor</p:attrName>
                                        </p:attrNameLst>
                                      </p:cBhvr>
                                      <p:by>
                                        <p:hsl h="7200000" s="0" l="0"/>
                                      </p:by>
                                    </p:animClr>
                                    <p:animClr clrSpc="hsl" dir="cw">
                                      <p:cBhvr>
                                        <p:cTn id="98" dur="500" fill="hold"/>
                                        <p:tgtEl>
                                          <p:spTgt spid="16"/>
                                        </p:tgtEl>
                                        <p:attrNameLst>
                                          <p:attrName>stroke.color</p:attrName>
                                        </p:attrNameLst>
                                      </p:cBhvr>
                                      <p:by>
                                        <p:hsl h="7200000" s="0" l="0"/>
                                      </p:by>
                                    </p:animClr>
                                    <p:set>
                                      <p:cBhvr>
                                        <p:cTn id="99" dur="500" fill="hold"/>
                                        <p:tgtEl>
                                          <p:spTgt spid="16"/>
                                        </p:tgtEl>
                                        <p:attrNameLst>
                                          <p:attrName>fill.type</p:attrName>
                                        </p:attrNameLst>
                                      </p:cBhvr>
                                      <p:to>
                                        <p:strVal val="solid"/>
                                      </p:to>
                                    </p:set>
                                  </p:childTnLst>
                                  <p:subTnLst>
                                    <p:audio>
                                      <p:cMediaNode>
                                        <p:cTn display="0" masterRel="sameClick">
                                          <p:stCondLst>
                                            <p:cond evt="begin" delay="0">
                                              <p:tn val="95"/>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27"/>
                  </p:tgtEl>
                </p:cond>
              </p:nextCondLst>
            </p:seq>
          </p:childTnLst>
        </p:cTn>
      </p:par>
    </p:tnLst>
    <p:bldLst>
      <p:bldP spid="24" grpId="0"/>
      <p:bldP spid="15" grpId="0" animBg="1"/>
      <p:bldP spid="15" grpId="1" animBg="1"/>
      <p:bldP spid="16" grpId="0" animBg="1"/>
      <p:bldP spid="16" grpId="1" animBg="1"/>
      <p:bldP spid="25" grpId="0"/>
      <p:bldP spid="25" grpId="1"/>
      <p:bldP spid="27" grpId="0"/>
      <p:bldP spid="27" grpId="1"/>
      <p:bldP spid="31" grpId="1" animBg="1"/>
      <p:bldP spid="31" grpId="2" animBg="1"/>
      <p:bldP spid="32" grpId="0" animBg="1"/>
      <p:bldP spid="32" grpId="1" animBg="1"/>
      <p:bldP spid="33" grpId="1"/>
      <p:bldP spid="33" grpId="2"/>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438830"/>
            <a:ext cx="9752615" cy="646331"/>
          </a:xfrm>
          <a:prstGeom prst="rect">
            <a:avLst/>
          </a:prstGeom>
          <a:noFill/>
        </p:spPr>
        <p:txBody>
          <a:bodyPr wrap="square" rtlCol="0">
            <a:spAutoFit/>
          </a:bodyPr>
          <a:lstStyle/>
          <a:p>
            <a:pPr lvl="0" algn="ctr">
              <a:defRPr/>
            </a:pPr>
            <a:r>
              <a:rPr lang="en-US" sz="3600" dirty="0">
                <a:solidFill>
                  <a:prstClr val="white"/>
                </a:solidFill>
                <a:latin typeface="UTM Avo" panose="02040603050506020204" charset="0"/>
                <a:cs typeface="UTM Avo" panose="02040603050506020204" charset="0"/>
              </a:rPr>
              <a:t> </a:t>
            </a:r>
            <a:r>
              <a:rPr lang="vi-VN" sz="3600" dirty="0">
                <a:solidFill>
                  <a:srgbClr val="000000"/>
                </a:solidFill>
                <a:latin typeface="Times New Roman" panose="02020603050405020304" pitchFamily="18" charset="0"/>
                <a:cs typeface="Times New Roman" panose="02020603050405020304" pitchFamily="18" charset="0"/>
              </a:rPr>
              <a:t>Thư viện </a:t>
            </a:r>
            <a:r>
              <a:rPr lang="en-US" sz="3600" dirty="0" err="1">
                <a:solidFill>
                  <a:srgbClr val="000000"/>
                </a:solidFill>
                <a:latin typeface="Times New Roman" panose="02020603050405020304" pitchFamily="18" charset="0"/>
                <a:cs typeface="Times New Roman" panose="02020603050405020304" pitchFamily="18" charset="0"/>
              </a:rPr>
              <a:t>lớn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thế</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giới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a:t>
            </a:r>
            <a:endParaRPr lang="en-US" sz="3600" dirty="0">
              <a:solidFill>
                <a:prstClr val="white"/>
              </a:solidFill>
              <a:latin typeface="UTM Avo" panose="02040603050506020204"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pitchFamily="18" charset="0"/>
                <a:ea typeface="Tahoma" panose="020B0604030504040204" pitchFamily="34" charset="0"/>
                <a:cs typeface="UTM Avo" panose="02040603050506020204" charset="0"/>
              </a:rPr>
              <a:t>C. </a:t>
            </a:r>
            <a:r>
              <a:rPr lang="vi-VN" sz="2800" b="1" dirty="0">
                <a:solidFill>
                  <a:schemeClr val="bg1"/>
                </a:solidFill>
                <a:latin typeface="Times New Roman" panose="02020603050405020304" pitchFamily="18" charset="0"/>
                <a:cs typeface="Times New Roman" panose="02020603050405020304" pitchFamily="18" charset="0"/>
              </a:rPr>
              <a:t>Thư viện </a:t>
            </a:r>
            <a:r>
              <a:rPr lang="en-US" sz="2800" b="1" dirty="0" err="1">
                <a:solidFill>
                  <a:schemeClr val="bg1"/>
                </a:solidFill>
                <a:latin typeface="UTM Avo" panose="02040603050506020204" pitchFamily="18" charset="0"/>
                <a:cs typeface="Times New Roman" panose="02020603050405020304" pitchFamily="18" charset="0"/>
              </a:rPr>
              <a:t>Quốc</a:t>
            </a:r>
            <a:r>
              <a:rPr lang="en-US" sz="2800" b="1" dirty="0">
                <a:solidFill>
                  <a:schemeClr val="bg1"/>
                </a:solidFill>
                <a:latin typeface="UTM Avo" panose="02040603050506020204" pitchFamily="18" charset="0"/>
                <a:cs typeface="Times New Roman" panose="02020603050405020304" pitchFamily="18" charset="0"/>
              </a:rPr>
              <a:t> </a:t>
            </a:r>
            <a:r>
              <a:rPr lang="en-US" sz="2800" b="1" dirty="0" err="1">
                <a:solidFill>
                  <a:schemeClr val="bg1"/>
                </a:solidFill>
                <a:latin typeface="UTM Avo" panose="02040603050506020204" pitchFamily="18" charset="0"/>
                <a:cs typeface="Times New Roman" panose="02020603050405020304" pitchFamily="18" charset="0"/>
              </a:rPr>
              <a:t>hội</a:t>
            </a:r>
            <a:r>
              <a:rPr lang="en-US" sz="2800" b="1" dirty="0">
                <a:solidFill>
                  <a:schemeClr val="bg1"/>
                </a:solidFill>
                <a:latin typeface="UTM Avo" panose="020406030505060202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ở </a:t>
            </a:r>
            <a:r>
              <a:rPr lang="en-US" sz="2800" b="1" dirty="0" err="1">
                <a:solidFill>
                  <a:schemeClr val="bg1"/>
                </a:solidFill>
                <a:latin typeface="UTM Avo" panose="02040603050506020204" pitchFamily="18" charset="0"/>
                <a:cs typeface="Times New Roman" panose="02020603050405020304" pitchFamily="18" charset="0"/>
              </a:rPr>
              <a:t>Mỹ</a:t>
            </a:r>
            <a:endParaRPr lang="en-US" sz="2800" b="1" dirty="0">
              <a:solidFill>
                <a:schemeClr val="bg1"/>
              </a:solidFill>
              <a:latin typeface="UTM Avo" panose="02040603050506020204" pitchFamily="18" charset="0"/>
              <a:ea typeface="Tahoma" panose="020B0604030504040204" pitchFamily="34" charset="0"/>
              <a:cs typeface="UTM Avo" panose="02040603050506020204" charset="0"/>
            </a:endParaRPr>
          </a:p>
        </p:txBody>
      </p:sp>
      <p:sp>
        <p:nvSpPr>
          <p:cNvPr id="27" name="cau hoi b"/>
          <p:cNvSpPr txBox="1"/>
          <p:nvPr/>
        </p:nvSpPr>
        <p:spPr>
          <a:xfrm>
            <a:off x="6665276" y="3871098"/>
            <a:ext cx="4650419"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a:t>
            </a:r>
            <a:r>
              <a:rPr lang="en-US" sz="2800" b="1" dirty="0" err="1">
                <a:solidFill>
                  <a:schemeClr val="bg1"/>
                </a:solidFill>
                <a:latin typeface="UTM Avo" panose="02040603050506020204" charset="0"/>
                <a:ea typeface="Tahoma" panose="020B0604030504040204" pitchFamily="34" charset="0"/>
                <a:cs typeface="UTM Avo" panose="02040603050506020204" charset="0"/>
              </a:rPr>
              <a:t>Thư</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quốc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gia</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Việt</a:t>
            </a:r>
            <a:r>
              <a:rPr lang="en-US" sz="2800" b="1" dirty="0">
                <a:solidFill>
                  <a:schemeClr val="bg1"/>
                </a:solidFill>
                <a:latin typeface="UTM Avo" panose="02040603050506020204" charset="0"/>
                <a:ea typeface="Tahoma" panose="020B0604030504040204" pitchFamily="34" charset="0"/>
                <a:cs typeface="UTM Avo" panose="02040603050506020204" charset="0"/>
              </a:rPr>
              <a:t> Nam</a:t>
            </a: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a:t>
            </a:r>
            <a:r>
              <a:rPr lang="vi-VN" sz="2800" b="1" dirty="0">
                <a:solidFill>
                  <a:schemeClr val="bg1"/>
                </a:solidFill>
                <a:latin typeface="UTM Avo" panose="02040603050506020204" charset="0"/>
                <a:ea typeface="Tahoma" panose="020B0604030504040204" pitchFamily="34" charset="0"/>
                <a:cs typeface="UTM Avo" panose="02040603050506020204" charset="0"/>
              </a:rPr>
              <a:t>Thư viện A-lếch-xan-đri-a ở Ai Cập </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6445980" y="5588834"/>
            <a:ext cx="511109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a:t>
            </a:r>
            <a:r>
              <a:rPr lang="en-US" sz="2800" b="1" dirty="0" err="1">
                <a:solidFill>
                  <a:schemeClr val="bg1"/>
                </a:solidFill>
                <a:latin typeface="UTM Avo" panose="02040603050506020204" charset="0"/>
                <a:ea typeface="Tahoma" panose="020B0604030504040204" pitchFamily="34" charset="0"/>
                <a:cs typeface="UTM Avo" panose="02040603050506020204" charset="0"/>
              </a:rPr>
              <a:t>Thư</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quốc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gia</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Mỹ</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5188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13"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audio>
              <p:cMediaNode vol="80000">
                <p:cTn id="23" fill="hold" display="0">
                  <p:stCondLst>
                    <p:cond delay="indefinite"/>
                  </p:stCondLst>
                  <p:endCondLst>
                    <p:cond evt="onStopAudio" delay="0">
                      <p:tgtEl>
                        <p:sldTgt/>
                      </p:tgtEl>
                    </p:cond>
                  </p:endCondLst>
                </p:cTn>
                <p:tgtEl>
                  <p:spTgt spid="39"/>
                </p:tgtEl>
              </p:cMediaNode>
            </p:audio>
            <p:audio>
              <p:cMediaNode vol="80000">
                <p:cTn id="24" fill="hold" display="0">
                  <p:stCondLst>
                    <p:cond delay="indefinite"/>
                  </p:stCondLst>
                  <p:endCondLst>
                    <p:cond evt="onStopAudio" delay="0">
                      <p:tgtEl>
                        <p:sldTgt/>
                      </p:tgtEl>
                    </p:cond>
                  </p:endCondLst>
                </p:cTn>
                <p:tgtEl>
                  <p:spTgt spid="40"/>
                </p:tgtEl>
              </p:cMediaNode>
            </p:audio>
            <p:audio>
              <p:cMediaNode vol="80000">
                <p:cTn id="25" fill="hold" display="0">
                  <p:stCondLst>
                    <p:cond delay="indefinite"/>
                  </p:stCondLst>
                  <p:endCondLst>
                    <p:cond evt="onStopAudio" delay="0">
                      <p:tgtEl>
                        <p:sldTgt/>
                      </p:tgtEl>
                    </p:cond>
                  </p:endCondLst>
                </p:cTn>
                <p:tgtEl>
                  <p:spTgt spid="41"/>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7200000" s="0" l="0"/>
                                      </p:by>
                                    </p:animClr>
                                    <p:animClr clrSpc="hsl" dir="cw">
                                      <p:cBhvr>
                                        <p:cTn id="31" dur="500" fill="hold"/>
                                        <p:tgtEl>
                                          <p:spTgt spid="25"/>
                                        </p:tgtEl>
                                        <p:attrNameLst>
                                          <p:attrName>fillcolor</p:attrName>
                                        </p:attrNameLst>
                                      </p:cBhvr>
                                      <p:by>
                                        <p:hsl h="7200000" s="0" l="0"/>
                                      </p:by>
                                    </p:animClr>
                                    <p:animClr clrSpc="hsl" dir="cw">
                                      <p:cBhvr>
                                        <p:cTn id="32" dur="500" fill="hold"/>
                                        <p:tgtEl>
                                          <p:spTgt spid="25"/>
                                        </p:tgtEl>
                                        <p:attrNameLst>
                                          <p:attrName>stroke.color</p:attrName>
                                        </p:attrNameLst>
                                      </p:cBhvr>
                                      <p:by>
                                        <p:hsl h="7200000" s="0" l="0"/>
                                      </p:by>
                                    </p:animClr>
                                    <p:set>
                                      <p:cBhvr>
                                        <p:cTn id="33" dur="500" fill="hold"/>
                                        <p:tgtEl>
                                          <p:spTgt spid="25"/>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10" name="applause.wav"/>
                                        </p:tgtEl>
                                      </p:cMediaNode>
                                    </p:audio>
                                  </p:subTnLst>
                                </p:cTn>
                              </p:par>
                              <p:par>
                                <p:cTn id="34" presetID="21" presetClass="emph" presetSubtype="0" fill="hold" grpId="0" nodeType="withEffect">
                                  <p:stCondLst>
                                    <p:cond delay="0"/>
                                  </p:stCondLst>
                                  <p:childTnLst>
                                    <p:animClr clrSpc="hsl" dir="cw">
                                      <p:cBhvr override="childStyle">
                                        <p:cTn id="35" dur="500" fill="hold"/>
                                        <p:tgtEl>
                                          <p:spTgt spid="15"/>
                                        </p:tgtEl>
                                        <p:attrNameLst>
                                          <p:attrName>style.color</p:attrName>
                                        </p:attrNameLst>
                                      </p:cBhvr>
                                      <p:by>
                                        <p:hsl h="7200000" s="0" l="0"/>
                                      </p:by>
                                    </p:animClr>
                                    <p:animClr clrSpc="hsl" dir="cw">
                                      <p:cBhvr>
                                        <p:cTn id="36" dur="500" fill="hold"/>
                                        <p:tgtEl>
                                          <p:spTgt spid="15"/>
                                        </p:tgtEl>
                                        <p:attrNameLst>
                                          <p:attrName>fillcolor</p:attrName>
                                        </p:attrNameLst>
                                      </p:cBhvr>
                                      <p:by>
                                        <p:hsl h="7200000" s="0" l="0"/>
                                      </p:by>
                                    </p:animClr>
                                    <p:animClr clrSpc="hsl" dir="cw">
                                      <p:cBhvr>
                                        <p:cTn id="37" dur="500" fill="hold"/>
                                        <p:tgtEl>
                                          <p:spTgt spid="15"/>
                                        </p:tgtEl>
                                        <p:attrNameLst>
                                          <p:attrName>stroke.color</p:attrName>
                                        </p:attrNameLst>
                                      </p:cBhvr>
                                      <p:by>
                                        <p:hsl h="7200000" s="0" l="0"/>
                                      </p:by>
                                    </p:animClr>
                                    <p:set>
                                      <p:cBhvr>
                                        <p:cTn id="38" dur="500" fill="hold"/>
                                        <p:tgtEl>
                                          <p:spTgt spid="15"/>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3"/>
                                        </p:tgtEl>
                                        <p:attrNameLst>
                                          <p:attrName>ppt_x</p:attrName>
                                        </p:attrNameLst>
                                      </p:cBhvr>
                                      <p:tavLst>
                                        <p:tav tm="0">
                                          <p:val>
                                            <p:strVal val="ppt_x"/>
                                          </p:val>
                                        </p:tav>
                                        <p:tav tm="100000">
                                          <p:val>
                                            <p:strVal val="ppt_x"/>
                                          </p:val>
                                        </p:tav>
                                      </p:tavLst>
                                    </p:anim>
                                    <p:anim calcmode="lin" valueType="num">
                                      <p:cBhvr additive="base">
                                        <p:cTn id="44" dur="500"/>
                                        <p:tgtEl>
                                          <p:spTgt spid="33"/>
                                        </p:tgtEl>
                                        <p:attrNameLst>
                                          <p:attrName>ppt_y</p:attrName>
                                        </p:attrNameLst>
                                      </p:cBhvr>
                                      <p:tavLst>
                                        <p:tav tm="0">
                                          <p:val>
                                            <p:strVal val="ppt_y"/>
                                          </p:val>
                                        </p:tav>
                                        <p:tav tm="100000">
                                          <p:val>
                                            <p:strVal val="1+ppt_h/2"/>
                                          </p:val>
                                        </p:tav>
                                      </p:tavLst>
                                    </p:anim>
                                    <p:set>
                                      <p:cBhvr>
                                        <p:cTn id="45" dur="1" fill="hold">
                                          <p:stCondLst>
                                            <p:cond delay="499"/>
                                          </p:stCondLst>
                                        </p:cTn>
                                        <p:tgtEl>
                                          <p:spTgt spid="33"/>
                                        </p:tgtEl>
                                        <p:attrNameLst>
                                          <p:attrName>style.visibility</p:attrName>
                                        </p:attrNameLst>
                                      </p:cBhvr>
                                      <p:to>
                                        <p:strVal val="hidden"/>
                                      </p:to>
                                    </p:set>
                                  </p:childTnLst>
                                </p:cTn>
                              </p:par>
                              <p:par>
                                <p:cTn id="46" presetID="2" presetClass="exit" presetSubtype="4" fill="hold" grpId="0" nodeType="withEffect">
                                  <p:stCondLst>
                                    <p:cond delay="0"/>
                                  </p:stCondLst>
                                  <p:childTnLst>
                                    <p:anim calcmode="lin" valueType="num">
                                      <p:cBhvr additive="base">
                                        <p:cTn id="47" dur="500"/>
                                        <p:tgtEl>
                                          <p:spTgt spid="31"/>
                                        </p:tgtEl>
                                        <p:attrNameLst>
                                          <p:attrName>ppt_x</p:attrName>
                                        </p:attrNameLst>
                                      </p:cBhvr>
                                      <p:tavLst>
                                        <p:tav tm="0">
                                          <p:val>
                                            <p:strVal val="ppt_x"/>
                                          </p:val>
                                        </p:tav>
                                        <p:tav tm="100000">
                                          <p:val>
                                            <p:strVal val="ppt_x"/>
                                          </p:val>
                                        </p:tav>
                                      </p:tavLst>
                                    </p:anim>
                                    <p:anim calcmode="lin" valueType="num">
                                      <p:cBhvr additive="base">
                                        <p:cTn id="48" dur="500"/>
                                        <p:tgtEl>
                                          <p:spTgt spid="31"/>
                                        </p:tgtEl>
                                        <p:attrNameLst>
                                          <p:attrName>ppt_y</p:attrName>
                                        </p:attrNameLst>
                                      </p:cBhvr>
                                      <p:tavLst>
                                        <p:tav tm="0">
                                          <p:val>
                                            <p:strVal val="ppt_y"/>
                                          </p:val>
                                        </p:tav>
                                        <p:tav tm="100000">
                                          <p:val>
                                            <p:strVal val="1+ppt_h/2"/>
                                          </p:val>
                                        </p:tav>
                                      </p:tavLst>
                                    </p:anim>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7"/>
                                        </p:tgtEl>
                                        <p:attrNameLst>
                                          <p:attrName>ppt_x</p:attrName>
                                        </p:attrNameLst>
                                      </p:cBhvr>
                                      <p:tavLst>
                                        <p:tav tm="0">
                                          <p:val>
                                            <p:strVal val="ppt_x"/>
                                          </p:val>
                                        </p:tav>
                                        <p:tav tm="100000">
                                          <p:val>
                                            <p:strVal val="ppt_x"/>
                                          </p:val>
                                        </p:tav>
                                      </p:tavLst>
                                    </p:anim>
                                    <p:anim calcmode="lin" valueType="num">
                                      <p:cBhvr additive="base">
                                        <p:cTn id="55" dur="500"/>
                                        <p:tgtEl>
                                          <p:spTgt spid="27"/>
                                        </p:tgtEl>
                                        <p:attrNameLst>
                                          <p:attrName>ppt_y</p:attrName>
                                        </p:attrNameLst>
                                      </p:cBhvr>
                                      <p:tavLst>
                                        <p:tav tm="0">
                                          <p:val>
                                            <p:strVal val="ppt_y"/>
                                          </p:val>
                                        </p:tav>
                                        <p:tav tm="100000">
                                          <p:val>
                                            <p:strVal val="1+ppt_h/2"/>
                                          </p:val>
                                        </p:tav>
                                      </p:tavLst>
                                    </p:anim>
                                    <p:set>
                                      <p:cBhvr>
                                        <p:cTn id="56" dur="1" fill="hold">
                                          <p:stCondLst>
                                            <p:cond delay="499"/>
                                          </p:stCondLst>
                                        </p:cTn>
                                        <p:tgtEl>
                                          <p:spTgt spid="27"/>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16"/>
                                        </p:tgtEl>
                                        <p:attrNameLst>
                                          <p:attrName>ppt_x</p:attrName>
                                        </p:attrNameLst>
                                      </p:cBhvr>
                                      <p:tavLst>
                                        <p:tav tm="0">
                                          <p:val>
                                            <p:strVal val="ppt_x"/>
                                          </p:val>
                                        </p:tav>
                                        <p:tav tm="100000">
                                          <p:val>
                                            <p:strVal val="ppt_x"/>
                                          </p:val>
                                        </p:tav>
                                      </p:tavLst>
                                    </p:anim>
                                    <p:anim calcmode="lin" valueType="num">
                                      <p:cBhvr additive="base">
                                        <p:cTn id="59" dur="500"/>
                                        <p:tgtEl>
                                          <p:spTgt spid="16"/>
                                        </p:tgtEl>
                                        <p:attrNameLst>
                                          <p:attrName>ppt_y</p:attrName>
                                        </p:attrNameLst>
                                      </p:cBhvr>
                                      <p:tavLst>
                                        <p:tav tm="0">
                                          <p:val>
                                            <p:strVal val="ppt_y"/>
                                          </p:val>
                                        </p:tav>
                                        <p:tav tm="100000">
                                          <p:val>
                                            <p:strVal val="1+ppt_h/2"/>
                                          </p:val>
                                        </p:tav>
                                      </p:tavLst>
                                    </p:anim>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grpId="1" nodeType="clickEffect">
                                  <p:stCondLst>
                                    <p:cond delay="0"/>
                                  </p:stCondLst>
                                  <p:childTnLst>
                                    <p:anim calcmode="lin" valueType="num">
                                      <p:cBhvr additive="base">
                                        <p:cTn id="65" dur="500"/>
                                        <p:tgtEl>
                                          <p:spTgt spid="34"/>
                                        </p:tgtEl>
                                        <p:attrNameLst>
                                          <p:attrName>ppt_x</p:attrName>
                                        </p:attrNameLst>
                                      </p:cBhvr>
                                      <p:tavLst>
                                        <p:tav tm="0">
                                          <p:val>
                                            <p:strVal val="ppt_x"/>
                                          </p:val>
                                        </p:tav>
                                        <p:tav tm="100000">
                                          <p:val>
                                            <p:strVal val="ppt_x"/>
                                          </p:val>
                                        </p:tav>
                                      </p:tavLst>
                                    </p:anim>
                                    <p:anim calcmode="lin" valueType="num">
                                      <p:cBhvr additive="base">
                                        <p:cTn id="66" dur="500"/>
                                        <p:tgtEl>
                                          <p:spTgt spid="34"/>
                                        </p:tgtEl>
                                        <p:attrNameLst>
                                          <p:attrName>ppt_y</p:attrName>
                                        </p:attrNameLst>
                                      </p:cBhvr>
                                      <p:tavLst>
                                        <p:tav tm="0">
                                          <p:val>
                                            <p:strVal val="ppt_y"/>
                                          </p:val>
                                        </p:tav>
                                        <p:tav tm="100000">
                                          <p:val>
                                            <p:strVal val="1+ppt_h/2"/>
                                          </p:val>
                                        </p:tav>
                                      </p:tavLst>
                                    </p:anim>
                                    <p:set>
                                      <p:cBhvr>
                                        <p:cTn id="67" dur="1" fill="hold">
                                          <p:stCondLst>
                                            <p:cond delay="499"/>
                                          </p:stCondLst>
                                        </p:cTn>
                                        <p:tgtEl>
                                          <p:spTgt spid="34"/>
                                        </p:tgtEl>
                                        <p:attrNameLst>
                                          <p:attrName>style.visibility</p:attrName>
                                        </p:attrNameLst>
                                      </p:cBhvr>
                                      <p:to>
                                        <p:strVal val="hidden"/>
                                      </p:to>
                                    </p:set>
                                  </p:childTnLst>
                                </p:cTn>
                              </p:par>
                              <p:par>
                                <p:cTn id="68" presetID="2" presetClass="exit" presetSubtype="4" fill="hold" grpId="0" nodeType="withEffect">
                                  <p:stCondLst>
                                    <p:cond delay="0"/>
                                  </p:stCondLst>
                                  <p:childTnLst>
                                    <p:anim calcmode="lin" valueType="num">
                                      <p:cBhvr additive="base">
                                        <p:cTn id="69" dur="500"/>
                                        <p:tgtEl>
                                          <p:spTgt spid="32"/>
                                        </p:tgtEl>
                                        <p:attrNameLst>
                                          <p:attrName>ppt_x</p:attrName>
                                        </p:attrNameLst>
                                      </p:cBhvr>
                                      <p:tavLst>
                                        <p:tav tm="0">
                                          <p:val>
                                            <p:strVal val="ppt_x"/>
                                          </p:val>
                                        </p:tav>
                                        <p:tav tm="100000">
                                          <p:val>
                                            <p:strVal val="ppt_x"/>
                                          </p:val>
                                        </p:tav>
                                      </p:tavLst>
                                    </p:anim>
                                    <p:anim calcmode="lin" valueType="num">
                                      <p:cBhvr additive="base">
                                        <p:cTn id="70" dur="500"/>
                                        <p:tgtEl>
                                          <p:spTgt spid="32"/>
                                        </p:tgtEl>
                                        <p:attrNameLst>
                                          <p:attrName>ppt_y</p:attrName>
                                        </p:attrNameLst>
                                      </p:cBhvr>
                                      <p:tavLst>
                                        <p:tav tm="0">
                                          <p:val>
                                            <p:strVal val="ppt_y"/>
                                          </p:val>
                                        </p:tav>
                                        <p:tav tm="100000">
                                          <p:val>
                                            <p:strVal val="1+ppt_h/2"/>
                                          </p:val>
                                        </p:tav>
                                      </p:tavLst>
                                    </p:anim>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4" grpId="0"/>
      <p:bldP spid="15" grpId="0" animBg="1"/>
      <p:bldP spid="16" grpId="0" animBg="1"/>
      <p:bldP spid="25" grpId="0"/>
      <p:bldP spid="25" grpId="1"/>
      <p:bldP spid="27" grpId="0"/>
      <p:bldP spid="27" grpId="1"/>
      <p:bldP spid="31" grpId="0" animBg="1"/>
      <p:bldP spid="32" grpId="0" animBg="1"/>
      <p:bldP spid="33" grpId="0"/>
      <p:bldP spid="33" grpId="1"/>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234110"/>
            <a:ext cx="10449185" cy="1077218"/>
          </a:xfrm>
          <a:prstGeom prst="rect">
            <a:avLst/>
          </a:prstGeom>
          <a:noFill/>
        </p:spPr>
        <p:txBody>
          <a:bodyPr wrap="square" rtlCol="0">
            <a:spAutoFit/>
          </a:bodyPr>
          <a:lstStyle/>
          <a:p>
            <a:pPr lvl="0">
              <a:defRPr/>
            </a:pP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Góc</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thư</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viện</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dành</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cho</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thiếu</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nhi</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của</a:t>
            </a:r>
            <a:r>
              <a:rPr lang="en-US" sz="3200" dirty="0">
                <a:solidFill>
                  <a:schemeClr val="bg1"/>
                </a:solidFill>
                <a:latin typeface="UTM Avo" panose="02040603050506020204" pitchFamily="18" charset="0"/>
                <a:cs typeface="UTM Avo" panose="02040603050506020204" charset="0"/>
              </a:rPr>
              <a:t> </a:t>
            </a:r>
            <a:r>
              <a:rPr lang="vi-VN" sz="3200" dirty="0">
                <a:solidFill>
                  <a:schemeClr val="bg1"/>
                </a:solidFill>
                <a:latin typeface="Times New Roman" panose="02020603050405020304" pitchFamily="18" charset="0"/>
                <a:cs typeface="Times New Roman" panose="02020603050405020304" pitchFamily="18" charset="0"/>
              </a:rPr>
              <a:t>Thư viện </a:t>
            </a:r>
            <a:r>
              <a:rPr lang="en-US" sz="3200" dirty="0" err="1">
                <a:solidFill>
                  <a:schemeClr val="bg1"/>
                </a:solidFill>
                <a:latin typeface="UTM Avo" panose="02040603050506020204" pitchFamily="18" charset="0"/>
                <a:cs typeface="Times New Roman" panose="02020603050405020304" pitchFamily="18" charset="0"/>
              </a:rPr>
              <a:t>Quốc</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gia</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Việt</a:t>
            </a:r>
            <a:r>
              <a:rPr lang="en-US" sz="3200" dirty="0">
                <a:solidFill>
                  <a:schemeClr val="bg1"/>
                </a:solidFill>
                <a:latin typeface="UTM Avo" panose="02040603050506020204" pitchFamily="18" charset="0"/>
                <a:cs typeface="Times New Roman" panose="02020603050405020304" pitchFamily="18" charset="0"/>
              </a:rPr>
              <a:t> Nam </a:t>
            </a:r>
            <a:r>
              <a:rPr lang="en-US" sz="3200" dirty="0" err="1">
                <a:solidFill>
                  <a:schemeClr val="bg1"/>
                </a:solidFill>
                <a:latin typeface="UTM Avo" panose="02040603050506020204" pitchFamily="18" charset="0"/>
                <a:cs typeface="Times New Roman" panose="02020603050405020304" pitchFamily="18" charset="0"/>
              </a:rPr>
              <a:t>gồm</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có</a:t>
            </a:r>
            <a:r>
              <a:rPr lang="en-US" sz="3200" dirty="0">
                <a:solidFill>
                  <a:schemeClr val="bg1"/>
                </a:solidFill>
                <a:latin typeface="UTM Avo" panose="02040603050506020204" pitchFamily="18" charset="0"/>
                <a:cs typeface="Times New Roman" panose="02020603050405020304" pitchFamily="18" charset="0"/>
              </a:rPr>
              <a:t>: </a:t>
            </a:r>
            <a:endParaRPr lang="en-US" sz="3200" dirty="0">
              <a:solidFill>
                <a:schemeClr val="bg1"/>
              </a:solidFill>
              <a:latin typeface="UTM Avo" panose="02040603050506020204" pitchFamily="18"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C. </a:t>
            </a:r>
            <a:r>
              <a:rPr lang="en-US" sz="2800" b="1" dirty="0" err="1">
                <a:solidFill>
                  <a:schemeClr val="bg1"/>
                </a:solidFill>
                <a:latin typeface="UTM Avo" panose="02040603050506020204" charset="0"/>
                <a:ea typeface="Tahoma" panose="020B0604030504040204" pitchFamily="34" charset="0"/>
                <a:cs typeface="UTM Avo" panose="02040603050506020204" charset="0"/>
              </a:rPr>
              <a:t>Máy</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tính</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27" name="cau hoi b"/>
          <p:cNvSpPr txBox="1"/>
          <p:nvPr/>
        </p:nvSpPr>
        <p:spPr>
          <a:xfrm>
            <a:off x="6446910" y="4075818"/>
            <a:ext cx="465041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a:t>
            </a:r>
            <a:r>
              <a:rPr lang="en-US" sz="2800" b="1" dirty="0" err="1">
                <a:solidFill>
                  <a:schemeClr val="bg1"/>
                </a:solidFill>
                <a:latin typeface="UTM Avo" panose="02040603050506020204" charset="0"/>
                <a:ea typeface="Tahoma" panose="020B0604030504040204" pitchFamily="34" charset="0"/>
                <a:cs typeface="UTM Avo" panose="02040603050506020204" charset="0"/>
              </a:rPr>
              <a:t>Nhạc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cụ</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a:t>
            </a:r>
            <a:r>
              <a:rPr lang="en-US" sz="2800" b="1" dirty="0" err="1">
                <a:solidFill>
                  <a:schemeClr val="bg1"/>
                </a:solidFill>
                <a:latin typeface="UTM Avo" panose="02040603050506020204" charset="0"/>
                <a:ea typeface="Tahoma" panose="020B0604030504040204" pitchFamily="34" charset="0"/>
                <a:cs typeface="UTM Avo" panose="02040603050506020204" charset="0"/>
              </a:rPr>
              <a:t>Sách</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6445980" y="5588834"/>
            <a:ext cx="5111099"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a:t>
            </a:r>
            <a:r>
              <a:rPr lang="en-US" sz="2800" b="1" dirty="0" err="1">
                <a:solidFill>
                  <a:schemeClr val="bg1"/>
                </a:solidFill>
                <a:latin typeface="UTM Avo" panose="02040603050506020204" charset="0"/>
                <a:ea typeface="Tahoma" panose="020B0604030504040204" pitchFamily="34" charset="0"/>
                <a:cs typeface="UTM Avo" panose="02040603050506020204" charset="0"/>
              </a:rPr>
              <a:t>Cả</a:t>
            </a:r>
            <a:r>
              <a:rPr lang="en-US" sz="2800" b="1" dirty="0">
                <a:solidFill>
                  <a:schemeClr val="bg1"/>
                </a:solidFill>
                <a:latin typeface="UTM Avo" panose="02040603050506020204" charset="0"/>
                <a:ea typeface="Tahoma" panose="020B0604030504040204" pitchFamily="34" charset="0"/>
                <a:cs typeface="UTM Avo" panose="02040603050506020204" charset="0"/>
              </a:rPr>
              <a:t> 3 </a:t>
            </a:r>
            <a:r>
              <a:rPr lang="en-US" sz="2800" b="1" dirty="0" err="1">
                <a:solidFill>
                  <a:schemeClr val="bg1"/>
                </a:solidFill>
                <a:latin typeface="UTM Avo" panose="02040603050506020204" charset="0"/>
                <a:ea typeface="Tahoma" panose="020B0604030504040204" pitchFamily="34" charset="0"/>
                <a:cs typeface="UTM Avo" panose="02040603050506020204" charset="0"/>
              </a:rPr>
              <a:t>phương</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án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đều</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đúng</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417699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13"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audio>
              <p:cMediaNode vol="80000">
                <p:cTn id="23" fill="hold" display="0">
                  <p:stCondLst>
                    <p:cond delay="indefinite"/>
                  </p:stCondLst>
                  <p:endCondLst>
                    <p:cond evt="onStopAudio" delay="0">
                      <p:tgtEl>
                        <p:sldTgt/>
                      </p:tgtEl>
                    </p:cond>
                  </p:endCondLst>
                </p:cTn>
                <p:tgtEl>
                  <p:spTgt spid="39"/>
                </p:tgtEl>
              </p:cMediaNode>
            </p:audio>
            <p:audio>
              <p:cMediaNode vol="80000">
                <p:cTn id="24" fill="hold" display="0">
                  <p:stCondLst>
                    <p:cond delay="indefinite"/>
                  </p:stCondLst>
                  <p:endCondLst>
                    <p:cond evt="onStopAudio" delay="0">
                      <p:tgtEl>
                        <p:sldTgt/>
                      </p:tgtEl>
                    </p:cond>
                  </p:endCondLst>
                </p:cTn>
                <p:tgtEl>
                  <p:spTgt spid="40"/>
                </p:tgtEl>
              </p:cMediaNode>
            </p:audio>
            <p:audio>
              <p:cMediaNode vol="80000">
                <p:cTn id="25" fill="hold" display="0">
                  <p:stCondLst>
                    <p:cond delay="indefinite"/>
                  </p:stCondLst>
                  <p:endCondLst>
                    <p:cond evt="onStopAudio" delay="0">
                      <p:tgtEl>
                        <p:sldTgt/>
                      </p:tgtEl>
                    </p:cond>
                  </p:endCondLst>
                </p:cTn>
                <p:tgtEl>
                  <p:spTgt spid="41"/>
                </p:tgtEl>
              </p:cMediaNode>
            </p:audio>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33"/>
                                        </p:tgtEl>
                                        <p:attrNameLst>
                                          <p:attrName>ppt_x</p:attrName>
                                        </p:attrNameLst>
                                      </p:cBhvr>
                                      <p:tavLst>
                                        <p:tav tm="0">
                                          <p:val>
                                            <p:strVal val="ppt_x"/>
                                          </p:val>
                                        </p:tav>
                                        <p:tav tm="100000">
                                          <p:val>
                                            <p:strVal val="ppt_x"/>
                                          </p:val>
                                        </p:tav>
                                      </p:tavLst>
                                    </p:anim>
                                    <p:anim calcmode="lin" valueType="num">
                                      <p:cBhvr additive="base">
                                        <p:cTn id="31" dur="500"/>
                                        <p:tgtEl>
                                          <p:spTgt spid="33"/>
                                        </p:tgtEl>
                                        <p:attrNameLst>
                                          <p:attrName>ppt_y</p:attrName>
                                        </p:attrNameLst>
                                      </p:cBhvr>
                                      <p:tavLst>
                                        <p:tav tm="0">
                                          <p:val>
                                            <p:strVal val="ppt_y"/>
                                          </p:val>
                                        </p:tav>
                                        <p:tav tm="100000">
                                          <p:val>
                                            <p:strVal val="1+ppt_h/2"/>
                                          </p:val>
                                        </p:tav>
                                      </p:tavLst>
                                    </p:anim>
                                    <p:set>
                                      <p:cBhvr>
                                        <p:cTn id="32" dur="1" fill="hold">
                                          <p:stCondLst>
                                            <p:cond delay="499"/>
                                          </p:stCondLst>
                                        </p:cTn>
                                        <p:tgtEl>
                                          <p:spTgt spid="33"/>
                                        </p:tgtEl>
                                        <p:attrNameLst>
                                          <p:attrName>style.visibility</p:attrName>
                                        </p:attrNameLst>
                                      </p:cBhvr>
                                      <p:to>
                                        <p:strVal val="hidden"/>
                                      </p:to>
                                    </p:set>
                                  </p:childTnLst>
                                  <p:subTnLst>
                                    <p:audio>
                                      <p:cMediaNode vol="98000">
                                        <p:cTn display="0" masterRel="sameClick">
                                          <p:stCondLst>
                                            <p:cond evt="begin" delay="0">
                                              <p:tn val="29"/>
                                            </p:cond>
                                          </p:stCondLst>
                                          <p:endCondLst>
                                            <p:cond evt="onStopAudio" delay="0">
                                              <p:tgtEl>
                                                <p:sldTgt/>
                                              </p:tgtEl>
                                            </p:cond>
                                          </p:endCondLst>
                                        </p:cTn>
                                        <p:tgtEl>
                                          <p:sndTgt r:embed="rId10" name="cashreg.wav"/>
                                        </p:tgtEl>
                                      </p:cMediaNode>
                                    </p:audio>
                                  </p:subTnLst>
                                </p:cTn>
                              </p:par>
                              <p:par>
                                <p:cTn id="33" presetID="2" presetClass="exit" presetSubtype="4" fill="hold" grpId="0"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hildTnLst>
                                  <p:subTnLst>
                                    <p:audio>
                                      <p:cMediaNode vol="98000">
                                        <p:cTn display="0" masterRel="sameClick">
                                          <p:stCondLst>
                                            <p:cond evt="begin" delay="0">
                                              <p:tn val="3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27"/>
                                        </p:tgtEl>
                                        <p:attrNameLst>
                                          <p:attrName>ppt_x</p:attrName>
                                        </p:attrNameLst>
                                      </p:cBhvr>
                                      <p:tavLst>
                                        <p:tav tm="0">
                                          <p:val>
                                            <p:strVal val="ppt_x"/>
                                          </p:val>
                                        </p:tav>
                                        <p:tav tm="100000">
                                          <p:val>
                                            <p:strVal val="ppt_x"/>
                                          </p:val>
                                        </p:tav>
                                      </p:tavLst>
                                    </p:anim>
                                    <p:anim calcmode="lin" valueType="num">
                                      <p:cBhvr additive="base">
                                        <p:cTn id="42" dur="500"/>
                                        <p:tgtEl>
                                          <p:spTgt spid="27"/>
                                        </p:tgtEl>
                                        <p:attrNameLst>
                                          <p:attrName>ppt_y</p:attrName>
                                        </p:attrNameLst>
                                      </p:cBhvr>
                                      <p:tavLst>
                                        <p:tav tm="0">
                                          <p:val>
                                            <p:strVal val="ppt_y"/>
                                          </p:val>
                                        </p:tav>
                                        <p:tav tm="100000">
                                          <p:val>
                                            <p:strVal val="1+ppt_h/2"/>
                                          </p:val>
                                        </p:tav>
                                      </p:tavLst>
                                    </p:anim>
                                    <p:set>
                                      <p:cBhvr>
                                        <p:cTn id="43"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1" name="arrow.wav"/>
                                        </p:tgtEl>
                                      </p:cMediaNode>
                                    </p:audio>
                                  </p:subTnLst>
                                </p:cTn>
                              </p:par>
                              <p:par>
                                <p:cTn id="44" presetID="2" presetClass="exit" presetSubtype="4" fill="hold" grpId="0" nodeType="with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ppt_x"/>
                                          </p:val>
                                        </p:tav>
                                      </p:tavLst>
                                    </p:anim>
                                    <p:anim calcmode="lin" valueType="num">
                                      <p:cBhvr additive="base">
                                        <p:cTn id="46" dur="500"/>
                                        <p:tgtEl>
                                          <p:spTgt spid="16"/>
                                        </p:tgtEl>
                                        <p:attrNameLst>
                                          <p:attrName>ppt_y</p:attrName>
                                        </p:attrNameLst>
                                      </p:cBhvr>
                                      <p:tavLst>
                                        <p:tav tm="0">
                                          <p:val>
                                            <p:strVal val="ppt_y"/>
                                          </p:val>
                                        </p:tav>
                                        <p:tav tm="100000">
                                          <p:val>
                                            <p:strVal val="1+ppt_h/2"/>
                                          </p:val>
                                        </p:tav>
                                      </p:tavLst>
                                    </p:anim>
                                    <p:set>
                                      <p:cBhvr>
                                        <p:cTn id="4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11" name="arrow.wav"/>
                                        </p:tgtEl>
                                      </p:cMediaNode>
                                    </p:audio>
                                  </p:sub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25"/>
                                        </p:tgtEl>
                                        <p:attrNameLst>
                                          <p:attrName>ppt_x</p:attrName>
                                        </p:attrNameLst>
                                      </p:cBhvr>
                                      <p:tavLst>
                                        <p:tav tm="0">
                                          <p:val>
                                            <p:strVal val="ppt_x"/>
                                          </p:val>
                                        </p:tav>
                                        <p:tav tm="100000">
                                          <p:val>
                                            <p:strVal val="ppt_x"/>
                                          </p:val>
                                        </p:tav>
                                      </p:tavLst>
                                    </p:anim>
                                    <p:anim calcmode="lin" valueType="num">
                                      <p:cBhvr additive="base">
                                        <p:cTn id="53" dur="500"/>
                                        <p:tgtEl>
                                          <p:spTgt spid="25"/>
                                        </p:tgtEl>
                                        <p:attrNameLst>
                                          <p:attrName>ppt_y</p:attrName>
                                        </p:attrNameLst>
                                      </p:cBhvr>
                                      <p:tavLst>
                                        <p:tav tm="0">
                                          <p:val>
                                            <p:strVal val="ppt_y"/>
                                          </p:val>
                                        </p:tav>
                                        <p:tav tm="100000">
                                          <p:val>
                                            <p:strVal val="1+ppt_h/2"/>
                                          </p:val>
                                        </p:tav>
                                      </p:tavLst>
                                    </p:anim>
                                    <p:set>
                                      <p:cBhvr>
                                        <p:cTn id="5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12" name="breeze.wav"/>
                                        </p:tgtEl>
                                      </p:cMediaNode>
                                    </p:audio>
                                  </p:subTnLst>
                                </p:cTn>
                              </p:par>
                              <p:par>
                                <p:cTn id="55" presetID="2" presetClass="exit" presetSubtype="4" fill="hold" grpId="0" nodeType="withEffect">
                                  <p:stCondLst>
                                    <p:cond delay="0"/>
                                  </p:stCondLst>
                                  <p:childTnLst>
                                    <p:anim calcmode="lin" valueType="num">
                                      <p:cBhvr additive="base">
                                        <p:cTn id="56" dur="500"/>
                                        <p:tgtEl>
                                          <p:spTgt spid="15"/>
                                        </p:tgtEl>
                                        <p:attrNameLst>
                                          <p:attrName>ppt_x</p:attrName>
                                        </p:attrNameLst>
                                      </p:cBhvr>
                                      <p:tavLst>
                                        <p:tav tm="0">
                                          <p:val>
                                            <p:strVal val="ppt_x"/>
                                          </p:val>
                                        </p:tav>
                                        <p:tav tm="100000">
                                          <p:val>
                                            <p:strVal val="ppt_x"/>
                                          </p:val>
                                        </p:tav>
                                      </p:tavLst>
                                    </p:anim>
                                    <p:anim calcmode="lin" valueType="num">
                                      <p:cBhvr additive="base">
                                        <p:cTn id="57" dur="500"/>
                                        <p:tgtEl>
                                          <p:spTgt spid="15"/>
                                        </p:tgtEl>
                                        <p:attrNameLst>
                                          <p:attrName>ppt_y</p:attrName>
                                        </p:attrNameLst>
                                      </p:cBhvr>
                                      <p:tavLst>
                                        <p:tav tm="0">
                                          <p:val>
                                            <p:strVal val="ppt_y"/>
                                          </p:val>
                                        </p:tav>
                                        <p:tav tm="100000">
                                          <p:val>
                                            <p:strVal val="1+ppt_h/2"/>
                                          </p:val>
                                        </p:tav>
                                      </p:tavLst>
                                    </p:anim>
                                    <p:set>
                                      <p:cBhvr>
                                        <p:cTn id="5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12" name="breeze.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1" nodeType="clickEffect">
                                  <p:stCondLst>
                                    <p:cond delay="0"/>
                                  </p:stCondLst>
                                  <p:childTnLst>
                                    <p:animClr clrSpc="hsl" dir="cw">
                                      <p:cBhvr override="childStyle">
                                        <p:cTn id="63" dur="500" fill="hold"/>
                                        <p:tgtEl>
                                          <p:spTgt spid="34"/>
                                        </p:tgtEl>
                                        <p:attrNameLst>
                                          <p:attrName>style.color</p:attrName>
                                        </p:attrNameLst>
                                      </p:cBhvr>
                                      <p:by>
                                        <p:hsl h="7200000" s="0" l="0"/>
                                      </p:by>
                                    </p:animClr>
                                    <p:animClr clrSpc="hsl" dir="cw">
                                      <p:cBhvr>
                                        <p:cTn id="64" dur="500" fill="hold"/>
                                        <p:tgtEl>
                                          <p:spTgt spid="34"/>
                                        </p:tgtEl>
                                        <p:attrNameLst>
                                          <p:attrName>fillcolor</p:attrName>
                                        </p:attrNameLst>
                                      </p:cBhvr>
                                      <p:by>
                                        <p:hsl h="7200000" s="0" l="0"/>
                                      </p:by>
                                    </p:animClr>
                                    <p:animClr clrSpc="hsl" dir="cw">
                                      <p:cBhvr>
                                        <p:cTn id="65" dur="500" fill="hold"/>
                                        <p:tgtEl>
                                          <p:spTgt spid="34"/>
                                        </p:tgtEl>
                                        <p:attrNameLst>
                                          <p:attrName>stroke.color</p:attrName>
                                        </p:attrNameLst>
                                      </p:cBhvr>
                                      <p:by>
                                        <p:hsl h="7200000" s="0" l="0"/>
                                      </p:by>
                                    </p:animClr>
                                    <p:set>
                                      <p:cBhvr>
                                        <p:cTn id="66" dur="500" fill="hold"/>
                                        <p:tgtEl>
                                          <p:spTgt spid="34"/>
                                        </p:tgtEl>
                                        <p:attrNameLst>
                                          <p:attrName>fill.type</p:attrName>
                                        </p:attrNameLst>
                                      </p:cBhvr>
                                      <p:to>
                                        <p:strVal val="solid"/>
                                      </p:to>
                                    </p:set>
                                  </p:childTnLst>
                                  <p:subTnLst>
                                    <p:audio>
                                      <p:cMediaNode>
                                        <p:cTn display="0" masterRel="sameClick">
                                          <p:stCondLst>
                                            <p:cond evt="begin" delay="0">
                                              <p:tn val="62"/>
                                            </p:cond>
                                          </p:stCondLst>
                                          <p:endCondLst>
                                            <p:cond evt="onStopAudio" delay="0">
                                              <p:tgtEl>
                                                <p:sldTgt/>
                                              </p:tgtEl>
                                            </p:cond>
                                          </p:endCondLst>
                                        </p:cTn>
                                        <p:tgtEl>
                                          <p:sndTgt r:embed="rId13" name="applause.wav"/>
                                        </p:tgtEl>
                                      </p:cMediaNode>
                                    </p:audio>
                                  </p:subTnLst>
                                </p:cTn>
                              </p:par>
                              <p:par>
                                <p:cTn id="67" presetID="21" presetClass="emph" presetSubtype="0" fill="hold" grpId="0" nodeType="withEffect">
                                  <p:stCondLst>
                                    <p:cond delay="0"/>
                                  </p:stCondLst>
                                  <p:childTnLst>
                                    <p:animClr clrSpc="hsl" dir="cw">
                                      <p:cBhvr override="childStyle">
                                        <p:cTn id="68" dur="500" fill="hold"/>
                                        <p:tgtEl>
                                          <p:spTgt spid="32"/>
                                        </p:tgtEl>
                                        <p:attrNameLst>
                                          <p:attrName>style.color</p:attrName>
                                        </p:attrNameLst>
                                      </p:cBhvr>
                                      <p:by>
                                        <p:hsl h="7200000" s="0" l="0"/>
                                      </p:by>
                                    </p:animClr>
                                    <p:animClr clrSpc="hsl" dir="cw">
                                      <p:cBhvr>
                                        <p:cTn id="69" dur="500" fill="hold"/>
                                        <p:tgtEl>
                                          <p:spTgt spid="32"/>
                                        </p:tgtEl>
                                        <p:attrNameLst>
                                          <p:attrName>fillcolor</p:attrName>
                                        </p:attrNameLst>
                                      </p:cBhvr>
                                      <p:by>
                                        <p:hsl h="7200000" s="0" l="0"/>
                                      </p:by>
                                    </p:animClr>
                                    <p:animClr clrSpc="hsl" dir="cw">
                                      <p:cBhvr>
                                        <p:cTn id="70" dur="500" fill="hold"/>
                                        <p:tgtEl>
                                          <p:spTgt spid="32"/>
                                        </p:tgtEl>
                                        <p:attrNameLst>
                                          <p:attrName>stroke.color</p:attrName>
                                        </p:attrNameLst>
                                      </p:cBhvr>
                                      <p:by>
                                        <p:hsl h="7200000" s="0" l="0"/>
                                      </p:by>
                                    </p:animClr>
                                    <p:set>
                                      <p:cBhvr>
                                        <p:cTn id="71" dur="500" fill="hold"/>
                                        <p:tgtEl>
                                          <p:spTgt spid="32"/>
                                        </p:tgtEl>
                                        <p:attrNameLst>
                                          <p:attrName>fill.type</p:attrName>
                                        </p:attrNameLst>
                                      </p:cBhvr>
                                      <p:to>
                                        <p:strVal val="solid"/>
                                      </p:to>
                                    </p:set>
                                  </p:childTnLst>
                                  <p:subTnLst>
                                    <p:audio>
                                      <p:cMediaNode>
                                        <p:cTn display="0" masterRel="sameClick">
                                          <p:stCondLst>
                                            <p:cond evt="begin" delay="0">
                                              <p:tn val="67"/>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34"/>
                  </p:tgtEl>
                </p:cond>
              </p:nextCondLst>
            </p:seq>
          </p:childTnLst>
        </p:cTn>
      </p:par>
    </p:tnLst>
    <p:bldLst>
      <p:bldP spid="24" grpId="0"/>
      <p:bldP spid="15" grpId="0" animBg="1"/>
      <p:bldP spid="16" grpId="0" animBg="1"/>
      <p:bldP spid="25" grpId="0"/>
      <p:bldP spid="25" grpId="1"/>
      <p:bldP spid="27" grpId="0"/>
      <p:bldP spid="27" grpId="1"/>
      <p:bldP spid="31" grpId="0" animBg="1"/>
      <p:bldP spid="32" grpId="0" animBg="1"/>
      <p:bldP spid="33" grpId="0"/>
      <p:bldP spid="33" grpId="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669DD39-55B4-4F4D-9A3D-1805D2928F6A}"/>
              </a:ext>
            </a:extLst>
          </p:cNvPr>
          <p:cNvPicPr>
            <a:picLocks noChangeAspect="1"/>
          </p:cNvPicPr>
          <p:nvPr/>
        </p:nvPicPr>
        <p:blipFill rotWithShape="1">
          <a:blip r:embed="rId2">
            <a:extLst>
              <a:ext uri="{28A0092B-C50C-407E-A947-70E740481C1C}">
                <a14:useLocalDpi xmlns:a14="http://schemas.microsoft.com/office/drawing/2010/main" val="0"/>
              </a:ext>
            </a:extLst>
          </a:blip>
          <a:srcRect l="9957" t="11401" r="9957" b="55942"/>
          <a:stretch/>
        </p:blipFill>
        <p:spPr>
          <a:xfrm>
            <a:off x="1258954" y="1083365"/>
            <a:ext cx="9160467" cy="4691270"/>
          </a:xfrm>
          <a:prstGeom prst="rect">
            <a:avLst/>
          </a:prstGeom>
        </p:spPr>
      </p:pic>
    </p:spTree>
    <p:extLst>
      <p:ext uri="{BB962C8B-B14F-4D97-AF65-F5344CB8AC3E}">
        <p14:creationId xmlns:p14="http://schemas.microsoft.com/office/powerpoint/2010/main" val="60571900"/>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C98EA95-FDF5-4717-B99A-694A402E4EB9}"/>
              </a:ext>
            </a:extLst>
          </p:cNvPr>
          <p:cNvSpPr/>
          <p:nvPr/>
        </p:nvSpPr>
        <p:spPr>
          <a:xfrm>
            <a:off x="-132522" y="2156858"/>
            <a:ext cx="12324522" cy="2410788"/>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a:p>
            <a:pPr algn="ctr" defTabSz="914377">
              <a:defRPr/>
            </a:pPr>
            <a:r>
              <a:rPr lang="en-US" sz="4400" b="1" dirty="0" err="1">
                <a:solidFill>
                  <a:srgbClr val="002060"/>
                </a:solidFill>
                <a:latin typeface="UTM Thanh Nhac TL" panose="02040603050506020204" pitchFamily="18" charset="0"/>
                <a:cs typeface="Times New Roman" panose="02020603050405020304" pitchFamily="18" charset="0"/>
              </a:rPr>
              <a:t>Bài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đọc</a:t>
            </a:r>
            <a:r>
              <a:rPr lang="en-US" sz="4400" b="1" dirty="0">
                <a:solidFill>
                  <a:srgbClr val="002060"/>
                </a:solidFill>
                <a:latin typeface="UTM Thanh Nhac TL" panose="02040603050506020204" pitchFamily="18" charset="0"/>
                <a:cs typeface="Times New Roman" panose="02020603050405020304" pitchFamily="18" charset="0"/>
              </a:rPr>
              <a:t> 2: </a:t>
            </a:r>
            <a:r>
              <a:rPr lang="en-US" sz="4400" b="1" dirty="0" err="1">
                <a:solidFill>
                  <a:srgbClr val="002060"/>
                </a:solidFill>
                <a:latin typeface="UTM Thanh Nhac TL" panose="02040603050506020204" pitchFamily="18" charset="0"/>
                <a:cs typeface="Times New Roman" panose="02020603050405020304" pitchFamily="18" charset="0"/>
              </a:rPr>
              <a:t>Những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trang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sách</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tuổi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thơ</a:t>
            </a:r>
            <a:endParaRPr lang="en-US" sz="44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86453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452</TotalTime>
  <Words>581</Words>
  <Application>Microsoft Office PowerPoint</Application>
  <PresentationFormat>Custom</PresentationFormat>
  <Paragraphs>63</Paragraphs>
  <Slides>24</Slides>
  <Notes>1</Notes>
  <HiddenSlides>0</HiddenSlides>
  <MMClips>12</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7</cp:lastModifiedBy>
  <cp:revision>62</cp:revision>
  <dcterms:created xsi:type="dcterms:W3CDTF">2023-08-23T14:28:38Z</dcterms:created>
  <dcterms:modified xsi:type="dcterms:W3CDTF">2025-11-10T01:59:46Z</dcterms:modified>
</cp:coreProperties>
</file>