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9" r:id="rId2"/>
    <p:sldId id="256" r:id="rId3"/>
    <p:sldId id="257" r:id="rId4"/>
    <p:sldId id="304" r:id="rId5"/>
    <p:sldId id="279" r:id="rId6"/>
    <p:sldId id="265" r:id="rId7"/>
    <p:sldId id="291" r:id="rId8"/>
    <p:sldId id="281" r:id="rId9"/>
    <p:sldId id="292" r:id="rId10"/>
    <p:sldId id="282" r:id="rId11"/>
    <p:sldId id="297" r:id="rId12"/>
    <p:sldId id="298" r:id="rId13"/>
    <p:sldId id="299" r:id="rId14"/>
    <p:sldId id="284" r:id="rId15"/>
    <p:sldId id="294" r:id="rId16"/>
    <p:sldId id="296" r:id="rId17"/>
    <p:sldId id="306" r:id="rId18"/>
    <p:sldId id="295" r:id="rId19"/>
    <p:sldId id="301" r:id="rId20"/>
    <p:sldId id="290" r:id="rId21"/>
    <p:sldId id="305" r:id="rId22"/>
    <p:sldId id="303" r:id="rId23"/>
    <p:sldId id="302" r:id="rId24"/>
    <p:sldId id="293" r:id="rId25"/>
    <p:sldId id="267" r:id="rId26"/>
    <p:sldId id="285" r:id="rId27"/>
    <p:sldId id="262" r:id="rId28"/>
    <p:sldId id="264" r:id="rId29"/>
    <p:sldId id="268" r:id="rId30"/>
    <p:sldId id="269" r:id="rId31"/>
    <p:sldId id="270" r:id="rId32"/>
    <p:sldId id="277" r:id="rId33"/>
    <p:sldId id="286" r:id="rId34"/>
    <p:sldId id="272" r:id="rId35"/>
    <p:sldId id="273" r:id="rId36"/>
    <p:sldId id="287" r:id="rId37"/>
    <p:sldId id="274" r:id="rId38"/>
    <p:sldId id="275" r:id="rId39"/>
    <p:sldId id="2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4317F-7071-4952-B772-C189185C73BE}" v="8" dt="2025-10-12T15:31:58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nh tuyen" userId="abaac140586442d4" providerId="LiveId" clId="{0AF1F365-7EFD-449A-B380-5B6ABE98F442}"/>
    <pc:docChg chg="undo redo custSel addSld delSld modSld">
      <pc:chgData name="huynh tuyen" userId="abaac140586442d4" providerId="LiveId" clId="{0AF1F365-7EFD-449A-B380-5B6ABE98F442}" dt="2025-10-12T15:36:34.889" v="145" actId="1076"/>
      <pc:docMkLst>
        <pc:docMk/>
      </pc:docMkLst>
      <pc:sldChg chg="modSp mod modTransition">
        <pc:chgData name="huynh tuyen" userId="abaac140586442d4" providerId="LiveId" clId="{0AF1F365-7EFD-449A-B380-5B6ABE98F442}" dt="2025-10-12T15:27:22.385" v="7"/>
        <pc:sldMkLst>
          <pc:docMk/>
          <pc:sldMk cId="2243559130" sldId="262"/>
        </pc:sldMkLst>
        <pc:spChg chg="mod">
          <ac:chgData name="huynh tuyen" userId="abaac140586442d4" providerId="LiveId" clId="{0AF1F365-7EFD-449A-B380-5B6ABE98F442}" dt="2025-10-12T15:27:04.710" v="5" actId="1076"/>
          <ac:spMkLst>
            <pc:docMk/>
            <pc:sldMk cId="2243559130" sldId="262"/>
            <ac:spMk id="6" creationId="{A819A507-E7B4-CADA-E70E-6DF94C43B335}"/>
          </ac:spMkLst>
        </pc:spChg>
      </pc:sldChg>
      <pc:sldChg chg="modSp mod">
        <pc:chgData name="huynh tuyen" userId="abaac140586442d4" providerId="LiveId" clId="{0AF1F365-7EFD-449A-B380-5B6ABE98F442}" dt="2025-10-12T15:36:34.889" v="145" actId="1076"/>
        <pc:sldMkLst>
          <pc:docMk/>
          <pc:sldMk cId="2214980633" sldId="270"/>
        </pc:sldMkLst>
        <pc:spChg chg="mod">
          <ac:chgData name="huynh tuyen" userId="abaac140586442d4" providerId="LiveId" clId="{0AF1F365-7EFD-449A-B380-5B6ABE98F442}" dt="2025-10-12T15:36:34.889" v="145" actId="1076"/>
          <ac:spMkLst>
            <pc:docMk/>
            <pc:sldMk cId="2214980633" sldId="270"/>
            <ac:spMk id="3" creationId="{D39D4B6C-5041-2065-EB4A-6AA07DB9DAEC}"/>
          </ac:spMkLst>
        </pc:spChg>
      </pc:sldChg>
      <pc:sldChg chg="add">
        <pc:chgData name="huynh tuyen" userId="abaac140586442d4" providerId="LiveId" clId="{0AF1F365-7EFD-449A-B380-5B6ABE98F442}" dt="2025-10-12T15:31:58.615" v="10"/>
        <pc:sldMkLst>
          <pc:docMk/>
          <pc:sldMk cId="112766939" sldId="287"/>
        </pc:sldMkLst>
      </pc:sldChg>
      <pc:sldChg chg="add del">
        <pc:chgData name="huynh tuyen" userId="abaac140586442d4" providerId="LiveId" clId="{0AF1F365-7EFD-449A-B380-5B6ABE98F442}" dt="2025-10-12T15:31:16.093" v="9" actId="2696"/>
        <pc:sldMkLst>
          <pc:docMk/>
          <pc:sldMk cId="399614855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B4E0-3B7B-4D1D-9C1C-647B305E8C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AD50-1EB2-4800-97A6-DDEF7CBC1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5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34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34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34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34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F012997-A0D1-4932-AF00-152C55267DAD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21188"/>
            <a:ext cx="5619750" cy="418941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667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6EE60E-C0BE-32E4-3FBA-EDA54814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3BD6E0-9110-8B11-5268-60EB70AF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81164A-1EB9-50B5-232C-B7A24F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4D03CB-CDB4-8D24-7528-06FDA8B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E749E0-3187-EC9F-FFB7-BA28852B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5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4A4B43-857E-8652-DBD9-3878D2E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432881-FA3A-9604-500A-C9E679ECB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822A57-DA69-C205-384F-44946A3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8B2758-1E91-0AD0-3BE9-211479E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AA567A-6C23-B21F-5F50-2627A77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0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7B87E79-2744-C08A-0B46-200FB56C4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84B3E9A-E7F6-778A-F648-16C8D91B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2020B8-4263-3643-23EE-1AED5DEC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3AD29D-2BF9-3064-415B-6B6ADDEF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80C4C6-2137-9338-5646-126E9DAB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BA27-6912-6EF2-12A8-E3E0F7AB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3B2EAB-05DE-5A5D-EBCB-E6831429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F2B1A5-129F-472E-881F-2007AE6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0EBE62-16A6-1D82-D846-7F7B8B6D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5EB03-588F-3A7F-6193-BB2443F7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29A35-BA23-AA00-2857-500492E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8D1A2C-DA3B-2559-8245-091C5719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DD3E2E-7300-1CED-A05A-D0D16C71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9A32C-4DED-72E1-BBCC-099C765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B58E09-37B0-8E1A-8CA1-64A69F56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9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826275-9035-D5AA-084F-F6A3BA89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434FA-D84F-8F3C-451D-931599AC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37AE78-CC6F-180A-0A72-20AF8C119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ED2BCF-4ABF-3E87-5BA9-6C1C426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C05EE9-5F3C-1B9C-31D0-0CDC85A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B23051-2A98-B9A7-E34D-85D64E60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EE739A-9373-EE93-33B8-1765BCF2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9DC23D-57E3-8783-D62B-A6AA1B3F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C1C16F-F3B2-B29A-AB9A-A3320074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54A999B-16AE-C60B-DE1E-A4E83049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306679-7D01-56DD-D635-E3A771AD3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F6EB7EE-5966-C4C8-A1EC-31875A69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2BB97EC-EE30-739E-984D-C105E51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AE972E4-9095-F926-EB52-EE31BFC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6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76C1A8-5C04-CAF3-456A-226D36C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BF32A7-CBE1-B371-3524-04E4BCA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8519D60-9D93-EE55-8F46-69C68ADB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9124F4-FCBE-2AF9-3774-707EA198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1B8E2B-4BD8-E603-61AB-39CA0F0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A0F0973-B181-0546-EBEE-997B783A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E208BC-6292-A36F-E84A-EE5EC539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6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2B6A8-E386-B174-1141-195B8FB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88A70B-01C9-4BB3-B7ED-88987701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215FF7-C405-EF55-336C-84AB0CA7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2A7C06-87A6-4647-E80E-F14E05B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8BA390-9A36-DEBC-E95E-433F11ED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202014-1921-D1EA-7881-F26208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3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70016D-8308-9571-BACB-F1CB118E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7727DB-5352-9C32-6DA1-1D3A25E3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F95DA7-2DA3-0A32-B3B5-37A15D20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82F72C-CB41-6BCF-5D44-AADF2A6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7E457A-5121-7269-E763-B79F21E0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4B6F38-1327-F741-13BC-161B2B80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174CA3-8773-D9D5-2EE6-888EF49F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9BE580-9231-ADD5-1C4F-65E84FCA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E6202C-C6AC-6D4C-6F6C-E808B93D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6C1105-8723-DF2D-8FBE-E7AC4CC0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510D0-D410-D8AF-8ADB-9ACBD7FA8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80682"/>
            <a:ext cx="9144000" cy="539899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56946"/>
            <a:ext cx="9144000" cy="100853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0341"/>
            <a:ext cx="12192000" cy="77589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7982" y="578224"/>
            <a:ext cx="9412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Chào mừng quý thầy cô về dự giờ</a:t>
            </a:r>
          </a:p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Môn </a:t>
            </a:r>
            <a:r>
              <a:rPr lang="en-US" altLang="zh-CN" sz="4800" b="1" i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Tiếng Việt</a:t>
            </a:r>
          </a:p>
          <a:p>
            <a:pPr lvl="1" algn="ctr" defTabSz="457200" fontAlgn="base">
              <a:defRPr/>
            </a:pPr>
            <a:r>
              <a:rPr lang="en-US" altLang="zh-CN" sz="4800" b="1" i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Lớp 3C</a:t>
            </a: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. Năm học </a:t>
            </a:r>
            <a:r>
              <a:rPr lang="en-US" altLang="zh-CN" sz="4800" b="1" i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2025-2026</a:t>
            </a:r>
            <a:endParaRPr lang="en-US" altLang="zh-CN" sz="4800" b="1" i="1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3988" y="6044453"/>
            <a:ext cx="75370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  </a:t>
            </a:r>
            <a:r>
              <a:rPr lang="vi-VN" sz="4400" b="1" kern="10" smtClean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Giáo </a:t>
            </a:r>
            <a:r>
              <a:rPr lang="vi-VN" sz="4400" b="1" kern="1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viên: </a:t>
            </a:r>
            <a:r>
              <a:rPr lang="en-US" sz="4400" b="1" kern="1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Lê Thị Thu Mai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D841F-1965-A898-B6A2-C4048DD7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b="5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EC2270-36E0-C9C0-6C0D-CC0A65C22E5C}"/>
              </a:ext>
            </a:extLst>
          </p:cNvPr>
          <p:cNvSpPr txBox="1"/>
          <p:nvPr/>
        </p:nvSpPr>
        <p:spPr>
          <a:xfrm>
            <a:off x="3024554" y="1536174"/>
            <a:ext cx="10424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Giờ em ngồi học/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4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 tay siêng năng/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4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Nở hoa trên giấy/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4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 hàng giăng giăng.//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703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Ánh Nắng Ban Mai, Thiết Kế mẫu, Hình ảnh PNG, ảnh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504265"/>
            <a:ext cx="10979522" cy="61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2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ình ảnh Nền Ánh Nắng Ban Mai, Ánh Nắng Ban Mai Vector Nền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" y="365125"/>
            <a:ext cx="11972926" cy="6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04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img.loigiaihay.com/picture/2022/0322/1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" y="598394"/>
            <a:ext cx="11565591" cy="60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8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="" xmlns:a16="http://schemas.microsoft.com/office/drawing/2014/main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8084457" y="1574093"/>
            <a:ext cx="410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36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="" xmlns:a16="http://schemas.microsoft.com/office/drawing/2014/main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8084457" y="1574093"/>
            <a:ext cx="410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 đọc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="" xmlns:a16="http://schemas.microsoft.com/office/drawing/2014/main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7923092" y="1627881"/>
            <a:ext cx="410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đồng thanh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</a:rPr>
              <a:t>Học thuộc lòng 3 khổ thơ đầu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hhhhh</a:t>
            </a:r>
            <a:endParaRPr lang="en-US"/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3" y="53788"/>
            <a:ext cx="8477885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9753600" y="6629400"/>
            <a:ext cx="914400" cy="228600"/>
            <a:chOff x="4320" y="3936"/>
            <a:chExt cx="576" cy="144"/>
          </a:xfrm>
        </p:grpSpPr>
        <p:sp>
          <p:nvSpPr>
            <p:cNvPr id="25621" name="AutoShape 3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4320" y="3936"/>
              <a:ext cx="144" cy="144"/>
            </a:xfrm>
            <a:prstGeom prst="actionButtonBeginning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622" name="AutoShape 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464" y="3936"/>
              <a:ext cx="144" cy="144"/>
            </a:xfrm>
            <a:prstGeom prst="actionButtonForwardNex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623" name="AutoShape 5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>
              <a:off x="4608" y="3936"/>
              <a:ext cx="144" cy="144"/>
            </a:xfrm>
            <a:prstGeom prst="actionButtonBackPrevious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624" name="AutoShape 6">
              <a:hlinkClick r:id="" action="ppaction://hlinkshowjump?jump=lastslide" highlightClick="1"/>
            </p:cNvPr>
            <p:cNvSpPr>
              <a:spLocks noChangeArrowheads="1"/>
            </p:cNvSpPr>
            <p:nvPr/>
          </p:nvSpPr>
          <p:spPr bwMode="auto">
            <a:xfrm>
              <a:off x="4752" y="3936"/>
              <a:ext cx="144" cy="144"/>
            </a:xfrm>
            <a:prstGeom prst="actionButtonEnd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4" name="Rectangle 8"/>
          <p:cNvSpPr>
            <a:spLocks noChangeArrowheads="1"/>
          </p:cNvSpPr>
          <p:nvPr/>
        </p:nvSpPr>
        <p:spPr bwMode="auto">
          <a:xfrm>
            <a:off x="1524000" y="1066800"/>
            <a:ext cx="45720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Hai bàn tay em</a:t>
            </a:r>
          </a:p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Như hoa đầu cành</a:t>
            </a:r>
          </a:p>
          <a:p>
            <a:pPr algn="ctr" eaLnBrk="1" hangingPunct="1"/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</a:rPr>
              <a:t>Hoa hồng hồng </a:t>
            </a:r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nụ</a:t>
            </a:r>
          </a:p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   Cánh tròn ngón xinh</a:t>
            </a:r>
            <a:endParaRPr lang="en-US" b="1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244745" name="Rectangle 9"/>
          <p:cNvSpPr>
            <a:spLocks noChangeArrowheads="1"/>
          </p:cNvSpPr>
          <p:nvPr/>
        </p:nvSpPr>
        <p:spPr bwMode="auto">
          <a:xfrm>
            <a:off x="1557338" y="1073150"/>
            <a:ext cx="45720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err="1">
                <a:latin typeface="Arial" panose="020B0604020202020204" pitchFamily="34" charset="0"/>
              </a:rPr>
              <a:t>Đọc</a:t>
            </a:r>
            <a:r>
              <a:rPr lang="en-US" sz="2800" b="1">
                <a:latin typeface="Arial" panose="020B0604020202020204" pitchFamily="34" charset="0"/>
              </a:rPr>
              <a:t> </a:t>
            </a:r>
            <a:r>
              <a:rPr lang="en-US" sz="2800" b="1" smtClean="0">
                <a:latin typeface="Arial" panose="020B0604020202020204" pitchFamily="34" charset="0"/>
              </a:rPr>
              <a:t>khổ thơ có </a:t>
            </a:r>
            <a:endParaRPr lang="en-US" sz="2800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sz="2800" b="1" err="1">
                <a:latin typeface="Arial" panose="020B0604020202020204" pitchFamily="34" charset="0"/>
              </a:rPr>
              <a:t>cụm</a:t>
            </a:r>
            <a:r>
              <a:rPr lang="en-US" sz="2800" b="1">
                <a:latin typeface="Arial" panose="020B0604020202020204" pitchFamily="34" charset="0"/>
              </a:rPr>
              <a:t> </a:t>
            </a:r>
            <a:r>
              <a:rPr lang="en-US" sz="2800" b="1" smtClean="0">
                <a:latin typeface="Arial" panose="020B0604020202020204" pitchFamily="34" charset="0"/>
              </a:rPr>
              <a:t>từ hoa đầu cành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244746" name="Rectangle 10"/>
          <p:cNvSpPr>
            <a:spLocks noChangeArrowheads="1"/>
          </p:cNvSpPr>
          <p:nvPr/>
        </p:nvSpPr>
        <p:spPr bwMode="auto">
          <a:xfrm>
            <a:off x="6096000" y="1066800"/>
            <a:ext cx="4572000" cy="24384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Hoa thì bên má</a:t>
            </a:r>
          </a:p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Hoa ấp cạnh lòng</a:t>
            </a:r>
            <a:endParaRPr 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244747" name="Rectangle 11"/>
          <p:cNvSpPr>
            <a:spLocks noChangeArrowheads="1"/>
          </p:cNvSpPr>
          <p:nvPr/>
        </p:nvSpPr>
        <p:spPr bwMode="auto">
          <a:xfrm>
            <a:off x="6096000" y="1082301"/>
            <a:ext cx="4572000" cy="24384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</a:rPr>
              <a:t>từ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tx2"/>
                </a:solidFill>
                <a:latin typeface="Arial" panose="020B0604020202020204" pitchFamily="34" charset="0"/>
              </a:rPr>
              <a:t>hoa ấp cạnh lòng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4748" name="Rectangle 12"/>
          <p:cNvSpPr>
            <a:spLocks noChangeArrowheads="1"/>
          </p:cNvSpPr>
          <p:nvPr/>
        </p:nvSpPr>
        <p:spPr bwMode="auto">
          <a:xfrm>
            <a:off x="1524000" y="3505200"/>
            <a:ext cx="4572000" cy="24384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Tay em đánh răng</a:t>
            </a:r>
          </a:p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Răng trắng hoa nhài</a:t>
            </a:r>
          </a:p>
          <a:p>
            <a:pPr algn="ctr" eaLnBrk="1" hangingPunct="1"/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</a:rPr>
              <a:t>Tay </a:t>
            </a:r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em chải tóc</a:t>
            </a:r>
          </a:p>
          <a:p>
            <a:pPr algn="ctr" eaLnBrk="1" hangingPunct="1"/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</a:rPr>
              <a:t>Tóc ngời ánh mai</a:t>
            </a:r>
            <a:endParaRPr 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244749" name="Rectangle 13"/>
          <p:cNvSpPr>
            <a:spLocks noChangeArrowheads="1"/>
          </p:cNvSpPr>
          <p:nvPr/>
        </p:nvSpPr>
        <p:spPr bwMode="auto">
          <a:xfrm>
            <a:off x="1524000" y="3505574"/>
            <a:ext cx="4572000" cy="2428875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 err="1">
                <a:latin typeface="Arial" panose="020B0604020202020204" pitchFamily="34" charset="0"/>
              </a:rPr>
              <a:t>Đọc</a:t>
            </a:r>
            <a:r>
              <a:rPr lang="en-US" sz="3200" b="1">
                <a:latin typeface="Arial" panose="020B0604020202020204" pitchFamily="34" charset="0"/>
              </a:rPr>
              <a:t> </a:t>
            </a:r>
            <a:r>
              <a:rPr lang="en-US" sz="3200" b="1" smtClean="0">
                <a:latin typeface="Arial" panose="020B0604020202020204" pitchFamily="34" charset="0"/>
              </a:rPr>
              <a:t>khổ thơ có từ</a:t>
            </a:r>
          </a:p>
          <a:p>
            <a:pPr algn="ctr" eaLnBrk="1" hangingPunct="1"/>
            <a:r>
              <a:rPr lang="en-US" sz="3200" b="1" smtClean="0">
                <a:latin typeface="Arial" panose="020B0604020202020204" pitchFamily="34" charset="0"/>
              </a:rPr>
              <a:t>ánh mai</a:t>
            </a:r>
          </a:p>
          <a:p>
            <a:pPr algn="ctr" eaLnBrk="1" hangingPunct="1"/>
            <a:endParaRPr lang="en-US" sz="4800" b="1" dirty="0">
              <a:latin typeface="Arial" panose="020B0604020202020204" pitchFamily="34" charset="0"/>
            </a:endParaRPr>
          </a:p>
        </p:txBody>
      </p:sp>
      <p:sp>
        <p:nvSpPr>
          <p:cNvPr id="244750" name="Rectangle 14"/>
          <p:cNvSpPr>
            <a:spLocks noChangeArrowheads="1"/>
          </p:cNvSpPr>
          <p:nvPr/>
        </p:nvSpPr>
        <p:spPr bwMode="auto">
          <a:xfrm>
            <a:off x="6129338" y="3657600"/>
            <a:ext cx="45720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endParaRPr 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4751" name="Rectangle 15"/>
          <p:cNvSpPr>
            <a:spLocks noChangeArrowheads="1"/>
          </p:cNvSpPr>
          <p:nvPr/>
        </p:nvSpPr>
        <p:spPr bwMode="auto">
          <a:xfrm>
            <a:off x="6112669" y="3517900"/>
            <a:ext cx="4572000" cy="25781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800" b="1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5612" name="Rectangle 16"/>
          <p:cNvSpPr>
            <a:spLocks noChangeArrowheads="1"/>
          </p:cNvSpPr>
          <p:nvPr/>
        </p:nvSpPr>
        <p:spPr bwMode="auto">
          <a:xfrm>
            <a:off x="2971800" y="304800"/>
            <a:ext cx="662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              Ô CỬA BÍ MẬT</a:t>
            </a:r>
          </a:p>
        </p:txBody>
      </p: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17526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Câu</a:t>
            </a:r>
            <a:r>
              <a:rPr lang="en-US" sz="2800" b="1" dirty="0">
                <a:solidFill>
                  <a:srgbClr val="FF0066"/>
                </a:solidFill>
              </a:rPr>
              <a:t> 1</a:t>
            </a:r>
          </a:p>
        </p:txBody>
      </p:sp>
      <p:sp>
        <p:nvSpPr>
          <p:cNvPr id="244754" name="Rectangle 18"/>
          <p:cNvSpPr>
            <a:spLocks noChangeArrowheads="1"/>
          </p:cNvSpPr>
          <p:nvPr/>
        </p:nvSpPr>
        <p:spPr bwMode="auto">
          <a:xfrm>
            <a:off x="2743200" y="6096000"/>
            <a:ext cx="762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Mở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44755" name="Rectangle 19"/>
          <p:cNvSpPr>
            <a:spLocks noChangeArrowheads="1"/>
          </p:cNvSpPr>
          <p:nvPr/>
        </p:nvSpPr>
        <p:spPr bwMode="auto">
          <a:xfrm>
            <a:off x="38862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Câu</a:t>
            </a:r>
            <a:r>
              <a:rPr lang="en-US" sz="2800" b="1" dirty="0">
                <a:solidFill>
                  <a:srgbClr val="FF0066"/>
                </a:solidFill>
              </a:rPr>
              <a:t> 2</a:t>
            </a:r>
          </a:p>
        </p:txBody>
      </p:sp>
      <p:sp>
        <p:nvSpPr>
          <p:cNvPr id="244756" name="Rectangle 20"/>
          <p:cNvSpPr>
            <a:spLocks noChangeArrowheads="1"/>
          </p:cNvSpPr>
          <p:nvPr/>
        </p:nvSpPr>
        <p:spPr bwMode="auto">
          <a:xfrm>
            <a:off x="5029200" y="6096000"/>
            <a:ext cx="762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mở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44757" name="Rectangle 21"/>
          <p:cNvSpPr>
            <a:spLocks noChangeArrowheads="1"/>
          </p:cNvSpPr>
          <p:nvPr/>
        </p:nvSpPr>
        <p:spPr bwMode="auto">
          <a:xfrm>
            <a:off x="63246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66"/>
                </a:solidFill>
              </a:rPr>
              <a:t>Câu 3</a:t>
            </a:r>
          </a:p>
        </p:txBody>
      </p:sp>
      <p:sp>
        <p:nvSpPr>
          <p:cNvPr id="244758" name="Rectangle 22"/>
          <p:cNvSpPr>
            <a:spLocks noChangeArrowheads="1"/>
          </p:cNvSpPr>
          <p:nvPr/>
        </p:nvSpPr>
        <p:spPr bwMode="auto">
          <a:xfrm>
            <a:off x="7467600" y="6096000"/>
            <a:ext cx="685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66"/>
                </a:solidFill>
              </a:rPr>
              <a:t>mở</a:t>
            </a:r>
          </a:p>
        </p:txBody>
      </p:sp>
      <p:sp>
        <p:nvSpPr>
          <p:cNvPr id="244759" name="Rectangle 23"/>
          <p:cNvSpPr>
            <a:spLocks noChangeArrowheads="1"/>
          </p:cNvSpPr>
          <p:nvPr/>
        </p:nvSpPr>
        <p:spPr bwMode="auto">
          <a:xfrm>
            <a:off x="8458200" y="60960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Câu</a:t>
            </a:r>
            <a:r>
              <a:rPr lang="en-US" sz="2800" b="1" dirty="0">
                <a:solidFill>
                  <a:srgbClr val="FF0066"/>
                </a:solidFill>
              </a:rPr>
              <a:t> 4</a:t>
            </a:r>
          </a:p>
        </p:txBody>
      </p:sp>
      <p:sp>
        <p:nvSpPr>
          <p:cNvPr id="244760" name="Rectangle 24"/>
          <p:cNvSpPr>
            <a:spLocks noChangeArrowheads="1"/>
          </p:cNvSpPr>
          <p:nvPr/>
        </p:nvSpPr>
        <p:spPr bwMode="auto">
          <a:xfrm>
            <a:off x="9601200" y="6096000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66"/>
                </a:solidFill>
              </a:rPr>
              <a:t>mở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4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4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244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4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244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4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244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4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244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47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24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60"/>
                  </p:tgtEl>
                </p:cond>
              </p:nextCondLst>
            </p:seq>
          </p:childTnLst>
        </p:cTn>
      </p:par>
    </p:tnLst>
    <p:bldLst>
      <p:bldP spid="244744" grpId="0" animBg="1"/>
      <p:bldP spid="244745" grpId="0" animBg="1"/>
      <p:bldP spid="244746" grpId="0" animBg="1"/>
      <p:bldP spid="244747" grpId="0" animBg="1"/>
      <p:bldP spid="244748" grpId="0" animBg="1"/>
      <p:bldP spid="244749" grpId="0" animBg="1"/>
      <p:bldP spid="244750" grpId="0" animBg="1"/>
      <p:bldP spid="2447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iagram, arrow&#10;&#10;Description automatically generated">
            <a:extLst>
              <a:ext uri="{FF2B5EF4-FFF2-40B4-BE49-F238E27FC236}">
                <a16:creationId xmlns=""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6007E8-9908-AB1B-AA44-7E170D3792C7}"/>
              </a:ext>
            </a:extLst>
          </p:cNvPr>
          <p:cNvSpPr txBox="1"/>
          <p:nvPr/>
        </p:nvSpPr>
        <p:spPr>
          <a:xfrm>
            <a:off x="3875314" y="1494971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0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</p:txBody>
      </p:sp>
      <p:pic>
        <p:nvPicPr>
          <p:cNvPr id="4" name="Picture 2" descr="NATOT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" y="0"/>
            <a:ext cx="11929533" cy="6858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647" y="1042147"/>
            <a:ext cx="10690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kern="10" spc="-36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+mj-lt"/>
                <a:cs typeface="Times New Roman" panose="02020603050405020304" pitchFamily="18" charset="0"/>
              </a:rPr>
              <a:t>Xin chân thành cám ơn các quý thầy cô giáo !</a:t>
            </a:r>
            <a:endParaRPr lang="en-US" sz="5000" kern="10" spc="-36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607" y="3609555"/>
            <a:ext cx="991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các em chăm ngoan, học giỏi.</a:t>
            </a:r>
            <a:endParaRPr lang="en-US" sz="4800" b="1" i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0" y="-3429000"/>
            <a:ext cx="24384000" cy="137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64927" y="-5327073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1694" y="-2578287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Nụ là búp nhỏ chuẩn bị nở hoa</a:t>
            </a:r>
          </a:p>
          <a:p>
            <a:pPr algn="ctr"/>
            <a:r>
              <a: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Nụ </a:t>
            </a:r>
            <a:r>
              <a:rPr lang="vi-VN" sz="5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mầm hoa chưa </a:t>
            </a:r>
            <a:r>
              <a:rPr lang="vi-VN" sz="5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 </a:t>
            </a:r>
            <a:r>
              <a:rPr lang="vi-VN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cành cây. </a:t>
            </a:r>
          </a:p>
          <a:p>
            <a:endParaRPr lang="en-US" sz="5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2" descr="Hoa Sen Nụ Búp - Ảnh miễn phí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oa Sen Nụ Búp - Ảnh miễn phí trê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80000+ Nụ Hoa &amp; ảnh Thiên Nhiên miễn phí - Pixabay"/>
          <p:cNvSpPr>
            <a:spLocks noChangeAspect="1" noChangeArrowheads="1"/>
          </p:cNvSpPr>
          <p:nvPr/>
        </p:nvSpPr>
        <p:spPr bwMode="auto">
          <a:xfrm>
            <a:off x="-709519" y="-42435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-93591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8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=""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="" xmlns:a16="http://schemas.microsoft.com/office/drawing/2014/main" id="{12E20159-9B1A-A193-EF99-404FFDAC1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56F4B86-23EC-7B5E-161E-C043B6E0BC1F}"/>
              </a:ext>
            </a:extLst>
          </p:cNvPr>
          <p:cNvSpPr txBox="1"/>
          <p:nvPr/>
        </p:nvSpPr>
        <p:spPr>
          <a:xfrm>
            <a:off x="1294228" y="436099"/>
            <a:ext cx="879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406545E-4977-74F1-95E0-124D20452E2A}"/>
              </a:ext>
            </a:extLst>
          </p:cNvPr>
          <p:cNvSpPr txBox="1"/>
          <p:nvPr/>
        </p:nvSpPr>
        <p:spPr>
          <a:xfrm>
            <a:off x="1392702" y="1728760"/>
            <a:ext cx="879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CF5D402-C1E4-A6E9-0775-3621D6A2D506}"/>
              </a:ext>
            </a:extLst>
          </p:cNvPr>
          <p:cNvSpPr txBox="1"/>
          <p:nvPr/>
        </p:nvSpPr>
        <p:spPr>
          <a:xfrm>
            <a:off x="1392702" y="3298419"/>
            <a:ext cx="8792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1285192-468B-A87D-E717-A4472EF4E6CD}"/>
              </a:ext>
            </a:extLst>
          </p:cNvPr>
          <p:cNvSpPr txBox="1"/>
          <p:nvPr/>
        </p:nvSpPr>
        <p:spPr>
          <a:xfrm>
            <a:off x="1392702" y="4868078"/>
            <a:ext cx="8792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FA859A44-787D-B593-4502-87A447565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07" y="1114425"/>
            <a:ext cx="4524375" cy="462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B3A729-9A1E-CBCF-0ED0-FA2CF79C6805}"/>
              </a:ext>
            </a:extLst>
          </p:cNvPr>
          <p:cNvSpPr txBox="1"/>
          <p:nvPr/>
        </p:nvSpPr>
        <p:spPr>
          <a:xfrm>
            <a:off x="1072163" y="577928"/>
            <a:ext cx="5969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Square&#10;&#10;Description automatically generated with low confidence">
            <a:extLst>
              <a:ext uri="{FF2B5EF4-FFF2-40B4-BE49-F238E27FC236}">
                <a16:creationId xmlns="" xmlns:a16="http://schemas.microsoft.com/office/drawing/2014/main" id="{04F07BDF-1AA1-3F5B-D40A-74D870132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2022218"/>
            <a:ext cx="6807199" cy="4031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19A507-E7B4-CADA-E70E-6DF94C43B335}"/>
              </a:ext>
            </a:extLst>
          </p:cNvPr>
          <p:cNvSpPr txBox="1"/>
          <p:nvPr/>
        </p:nvSpPr>
        <p:spPr>
          <a:xfrm>
            <a:off x="1751713" y="3315770"/>
            <a:ext cx="4610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Hai bàn tay của bạn nhỏ đẹp như nụ hoa hồng.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3559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9D4B6C-5041-2065-EB4A-6AA07DB9DAEC}"/>
              </a:ext>
            </a:extLst>
          </p:cNvPr>
          <p:cNvSpPr txBox="1"/>
          <p:nvPr/>
        </p:nvSpPr>
        <p:spPr>
          <a:xfrm>
            <a:off x="872198" y="40637"/>
            <a:ext cx="5809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31EAF7-013F-CF03-DF0D-3465A957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4438"/>
          <a:stretch/>
        </p:blipFill>
        <p:spPr>
          <a:xfrm>
            <a:off x="8129350" y="474849"/>
            <a:ext cx="3617395" cy="328122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DFC57730-FE42-0AB6-5C6D-1F374874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922"/>
            <a:ext cx="7603587" cy="5030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D83084-878D-3A50-9D07-2EC6227F66AB}"/>
              </a:ext>
            </a:extLst>
          </p:cNvPr>
          <p:cNvSpPr txBox="1"/>
          <p:nvPr/>
        </p:nvSpPr>
        <p:spPr>
          <a:xfrm>
            <a:off x="1282202" y="3429000"/>
            <a:ext cx="5498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">
            <a:extLst>
              <a:ext uri="{FF2B5EF4-FFF2-40B4-BE49-F238E27FC236}">
                <a16:creationId xmlns="" xmlns:a16="http://schemas.microsoft.com/office/drawing/2014/main" id="{49D6927F-4861-32C8-BF6C-D562372E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76" y="1094045"/>
            <a:ext cx="5413829" cy="5413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9D4B6C-5041-2065-EB4A-6AA07DB9DAEC}"/>
              </a:ext>
            </a:extLst>
          </p:cNvPr>
          <p:cNvSpPr txBox="1"/>
          <p:nvPr/>
        </p:nvSpPr>
        <p:spPr>
          <a:xfrm>
            <a:off x="1097281" y="350126"/>
            <a:ext cx="955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6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7293DF-E2C5-E35E-68AD-69C47BEEBCE9}"/>
              </a:ext>
            </a:extLst>
          </p:cNvPr>
          <p:cNvSpPr txBox="1"/>
          <p:nvPr/>
        </p:nvSpPr>
        <p:spPr>
          <a:xfrm>
            <a:off x="6979976" y="2452354"/>
            <a:ext cx="4175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633AB7B6-3810-FA7C-52FC-6A798331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92" y="3750381"/>
            <a:ext cx="2804273" cy="2442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1408B6-BC35-CF3B-FACC-74B61C714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5" y="3587049"/>
            <a:ext cx="2221853" cy="26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Cho Mẹ Xem ♫♫ Candy Ngọc Hà ♫ Nhạc Thiếu Nhi Vui Nhộn">
            <a:hlinkClick r:id="" action="ppaction://media"/>
            <a:extLst>
              <a:ext uri="{FF2B5EF4-FFF2-40B4-BE49-F238E27FC236}">
                <a16:creationId xmlns="" xmlns:a16="http://schemas.microsoft.com/office/drawing/2014/main" id="{19EBECBA-CEC5-0A93-081A-6C3F67216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CFD75D7-07AF-6D23-F535-D6F8BAF78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9D4B6C-5041-2065-EB4A-6AA07DB9DAEC}"/>
              </a:ext>
            </a:extLst>
          </p:cNvPr>
          <p:cNvSpPr txBox="1"/>
          <p:nvPr/>
        </p:nvSpPr>
        <p:spPr>
          <a:xfrm>
            <a:off x="1477107" y="693888"/>
            <a:ext cx="9748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7293DF-E2C5-E35E-68AD-69C47BEEBCE9}"/>
              </a:ext>
            </a:extLst>
          </p:cNvPr>
          <p:cNvSpPr txBox="1"/>
          <p:nvPr/>
        </p:nvSpPr>
        <p:spPr>
          <a:xfrm>
            <a:off x="1221544" y="2585341"/>
            <a:ext cx="10004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/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CB95C54-86B7-36C5-B2EB-64243C489F1D}"/>
              </a:ext>
            </a:extLst>
          </p:cNvPr>
          <p:cNvGrpSpPr/>
          <p:nvPr/>
        </p:nvGrpSpPr>
        <p:grpSpPr>
          <a:xfrm>
            <a:off x="1163782" y="-167033"/>
            <a:ext cx="10870032" cy="3781163"/>
            <a:chOff x="1163782" y="-167033"/>
            <a:chExt cx="10870032" cy="3781163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="" xmlns:a16="http://schemas.microsoft.com/office/drawing/2014/main" id="{A084E4C8-73DE-C239-8F0D-F6B681CB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" r="316" b="13759"/>
            <a:stretch/>
          </p:blipFill>
          <p:spPr>
            <a:xfrm>
              <a:off x="1163782" y="-167033"/>
              <a:ext cx="9042400" cy="37811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39D4B6C-5041-2065-EB4A-6AA07DB9DAEC}"/>
                </a:ext>
              </a:extLst>
            </p:cNvPr>
            <p:cNvSpPr txBox="1"/>
            <p:nvPr/>
          </p:nvSpPr>
          <p:spPr>
            <a:xfrm>
              <a:off x="3241506" y="1933575"/>
              <a:ext cx="879230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nói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?</a:t>
              </a:r>
              <a:endPara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1800" i="1" u="sng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7293DF-E2C5-E35E-68AD-69C47BEEBCE9}"/>
              </a:ext>
            </a:extLst>
          </p:cNvPr>
          <p:cNvSpPr txBox="1"/>
          <p:nvPr/>
        </p:nvSpPr>
        <p:spPr>
          <a:xfrm>
            <a:off x="1699846" y="3534013"/>
            <a:ext cx="87923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=""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579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="" xmlns:a16="http://schemas.microsoft.com/office/drawing/2014/main" id="{88415662-AE06-3065-94DB-8B276178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108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3A3BEDCD-7504-7C60-7FB3-E76221FB2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20782"/>
              </p:ext>
            </p:extLst>
          </p:nvPr>
        </p:nvGraphicFramePr>
        <p:xfrm>
          <a:off x="1345896" y="4517207"/>
          <a:ext cx="8413155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715">
                  <a:extLst>
                    <a:ext uri="{9D8B030D-6E8A-4147-A177-3AD203B41FA5}">
                      <a16:colId xmlns="" xmlns:a16="http://schemas.microsoft.com/office/drawing/2014/main" val="20634574"/>
                    </a:ext>
                  </a:extLst>
                </a:gridCol>
                <a:gridCol w="2848720">
                  <a:extLst>
                    <a:ext uri="{9D8B030D-6E8A-4147-A177-3AD203B41FA5}">
                      <a16:colId xmlns="" xmlns:a16="http://schemas.microsoft.com/office/drawing/2014/main" val="3712442099"/>
                    </a:ext>
                  </a:extLst>
                </a:gridCol>
                <a:gridCol w="2848720">
                  <a:extLst>
                    <a:ext uri="{9D8B030D-6E8A-4147-A177-3AD203B41FA5}">
                      <a16:colId xmlns="" xmlns:a16="http://schemas.microsoft.com/office/drawing/2014/main" val="292072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2906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6631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016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9093523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29B6C167-318B-8234-0D6E-01BA92EA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96" y="213755"/>
            <a:ext cx="10018790" cy="4156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15CD72-87CD-08C1-86F1-900F8A51F18F}"/>
              </a:ext>
            </a:extLst>
          </p:cNvPr>
          <p:cNvSpPr txBox="1"/>
          <p:nvPr/>
        </p:nvSpPr>
        <p:spPr>
          <a:xfrm>
            <a:off x="1578821" y="5214582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 Hai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FBA514-8AD9-1334-7F09-06E95953D7D2}"/>
              </a:ext>
            </a:extLst>
          </p:cNvPr>
          <p:cNvSpPr txBox="1"/>
          <p:nvPr/>
        </p:nvSpPr>
        <p:spPr>
          <a:xfrm>
            <a:off x="4305564" y="523229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DAE3447-473D-5F93-C1EA-13337AD6D086}"/>
              </a:ext>
            </a:extLst>
          </p:cNvPr>
          <p:cNvSpPr txBox="1"/>
          <p:nvPr/>
        </p:nvSpPr>
        <p:spPr>
          <a:xfrm>
            <a:off x="4305564" y="5537749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DCD3B44-665D-5094-AC70-A6F1284C9770}"/>
              </a:ext>
            </a:extLst>
          </p:cNvPr>
          <p:cNvSpPr txBox="1"/>
          <p:nvPr/>
        </p:nvSpPr>
        <p:spPr>
          <a:xfrm>
            <a:off x="4305564" y="5917727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A45BC0-3CA6-04AB-410A-ABD90E569611}"/>
              </a:ext>
            </a:extLst>
          </p:cNvPr>
          <p:cNvSpPr txBox="1"/>
          <p:nvPr/>
        </p:nvSpPr>
        <p:spPr>
          <a:xfrm>
            <a:off x="7619018" y="521458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cành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7DBCEA1-D085-5791-82E7-2F4A2FF0996A}"/>
              </a:ext>
            </a:extLst>
          </p:cNvPr>
          <p:cNvSpPr txBox="1"/>
          <p:nvPr/>
        </p:nvSpPr>
        <p:spPr>
          <a:xfrm>
            <a:off x="1552596" y="559456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b)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7E8F2BD-4B30-F1E7-93BF-D9BB5D6BC36B}"/>
              </a:ext>
            </a:extLst>
          </p:cNvPr>
          <p:cNvSpPr txBox="1"/>
          <p:nvPr/>
        </p:nvSpPr>
        <p:spPr>
          <a:xfrm>
            <a:off x="7658418" y="5614530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cành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1F730F-9BF6-D605-A25B-AC51A184C23E}"/>
              </a:ext>
            </a:extLst>
          </p:cNvPr>
          <p:cNvSpPr txBox="1"/>
          <p:nvPr/>
        </p:nvSpPr>
        <p:spPr>
          <a:xfrm>
            <a:off x="1552596" y="5962664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c)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trăng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9C60395-1734-9470-48B3-8945C85D343A}"/>
              </a:ext>
            </a:extLst>
          </p:cNvPr>
          <p:cNvSpPr txBox="1"/>
          <p:nvPr/>
        </p:nvSpPr>
        <p:spPr>
          <a:xfrm>
            <a:off x="7697818" y="5983446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mâm</a:t>
            </a:r>
            <a:r>
              <a:rPr lang="en-US" dirty="0"/>
              <a:t> </a:t>
            </a:r>
            <a:r>
              <a:rPr lang="en-US" dirty="0" err="1"/>
              <a:t>vàng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81BF8F9E-A9D8-5C29-0155-6C38D714F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108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2BB06B91-1613-CB87-6100-81A418702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43"/>
            <a:ext cx="12551809" cy="67273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C24D53B-25A1-8B4B-157E-AE23048C01B1}"/>
              </a:ext>
            </a:extLst>
          </p:cNvPr>
          <p:cNvSpPr/>
          <p:nvPr/>
        </p:nvSpPr>
        <p:spPr>
          <a:xfrm>
            <a:off x="4301507" y="2741023"/>
            <a:ext cx="415637" cy="74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EA2A47-9988-8B8E-D155-AF29D25762C6}"/>
              </a:ext>
            </a:extLst>
          </p:cNvPr>
          <p:cNvSpPr/>
          <p:nvPr/>
        </p:nvSpPr>
        <p:spPr>
          <a:xfrm>
            <a:off x="3612078" y="4823823"/>
            <a:ext cx="415637" cy="74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0C97589-970D-7CE4-5563-E645CFDB173B}"/>
              </a:ext>
            </a:extLst>
          </p:cNvPr>
          <p:cNvSpPr txBox="1"/>
          <p:nvPr/>
        </p:nvSpPr>
        <p:spPr>
          <a:xfrm>
            <a:off x="624114" y="5613606"/>
            <a:ext cx="1094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54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548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7F07DA-DAE2-D157-89FA-8104BA105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2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5388EB-F753-51F8-12C5-02552A416288}"/>
              </a:ext>
            </a:extLst>
          </p:cNvPr>
          <p:cNvSpPr txBox="1"/>
          <p:nvPr/>
        </p:nvSpPr>
        <p:spPr>
          <a:xfrm>
            <a:off x="717452" y="2152357"/>
            <a:ext cx="1069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766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424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037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93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7619999" y="1334942"/>
            <a:ext cx="410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2" y="0"/>
            <a:ext cx="695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D2757C15-156C-8C59-9642-11E126287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CC9654-8EF5-C32F-6BF3-2DA03053E0ED}"/>
              </a:ext>
            </a:extLst>
          </p:cNvPr>
          <p:cNvSpPr txBox="1"/>
          <p:nvPr/>
        </p:nvSpPr>
        <p:spPr>
          <a:xfrm>
            <a:off x="1959428" y="1393371"/>
            <a:ext cx="9608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Hai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="" xmlns:a16="http://schemas.microsoft.com/office/drawing/2014/main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-6064622"/>
            <a:ext cx="10515600" cy="59080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6617" y="1976718"/>
            <a:ext cx="98163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Đọc diễn cảm,nhấn </a:t>
            </a:r>
            <a:r>
              <a:rPr lang="en-US" sz="5400"/>
              <a:t>giọng ở những từ ngữ giàu sức gợi tả, gợi cảm. </a:t>
            </a:r>
            <a:endParaRPr lang="en-US" sz="5400" smtClean="0"/>
          </a:p>
          <a:p>
            <a:pPr algn="ctr"/>
            <a:endParaRPr lang="en-US" sz="4800" smtClean="0"/>
          </a:p>
        </p:txBody>
      </p:sp>
    </p:spTree>
    <p:extLst>
      <p:ext uri="{BB962C8B-B14F-4D97-AF65-F5344CB8AC3E}">
        <p14:creationId xmlns:p14="http://schemas.microsoft.com/office/powerpoint/2010/main" val="228881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="" xmlns:a16="http://schemas.microsoft.com/office/drawing/2014/main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7619999" y="1334942"/>
            <a:ext cx="410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2" y="0"/>
            <a:ext cx="695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="" xmlns:a16="http://schemas.microsoft.com/office/drawing/2014/main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97820-5CAB-271E-819B-5A2DCD6F7859}"/>
              </a:ext>
            </a:extLst>
          </p:cNvPr>
          <p:cNvSpPr txBox="1"/>
          <p:nvPr/>
        </p:nvSpPr>
        <p:spPr>
          <a:xfrm>
            <a:off x="7619999" y="1334942"/>
            <a:ext cx="410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89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476</Words>
  <Application>Microsoft Office PowerPoint</Application>
  <PresentationFormat>Custom</PresentationFormat>
  <Paragraphs>115</Paragraphs>
  <Slides>39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hhhhh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Teams Pro09</dc:creator>
  <cp:lastModifiedBy>Windows 7</cp:lastModifiedBy>
  <cp:revision>33</cp:revision>
  <dcterms:created xsi:type="dcterms:W3CDTF">2022-09-08T17:04:41Z</dcterms:created>
  <dcterms:modified xsi:type="dcterms:W3CDTF">2025-10-30T03:16:24Z</dcterms:modified>
</cp:coreProperties>
</file>