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1"/>
  </p:notesMasterIdLst>
  <p:sldIdLst>
    <p:sldId id="275" r:id="rId2"/>
    <p:sldId id="276" r:id="rId3"/>
    <p:sldId id="266" r:id="rId4"/>
    <p:sldId id="277" r:id="rId5"/>
    <p:sldId id="268" r:id="rId6"/>
    <p:sldId id="269" r:id="rId7"/>
    <p:sldId id="270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12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../Desktop/Tr&#242;%20ch&#417;i%20b&#7843;ng%20c&#7897;ng%20qua%2010.html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join?gc=338267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pic>
        <p:nvPicPr>
          <p:cNvPr id="6" name="Thiết kế chưa có tên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4" y="0"/>
            <a:ext cx="12189798" cy="68383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0923" y="5935508"/>
            <a:ext cx="5215814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 viên: Nguyễn Thị Bích Kiều</a:t>
            </a:r>
            <a:endParaRPr lang="en-US" sz="280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7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file"/>
          </p:cNvPr>
          <p:cNvSpPr txBox="1"/>
          <p:nvPr/>
        </p:nvSpPr>
        <p:spPr>
          <a:xfrm>
            <a:off x="2845122" y="2605405"/>
            <a:ext cx="427534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Vua tốc độ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5917" y="313856"/>
            <a:ext cx="95554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6000" b="1" i="1" u="none" strike="noStrike" kern="1200" cap="none" spc="100" normalizeH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3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80963" y="756359"/>
            <a:ext cx="955548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20( </a:t>
            </a:r>
            <a:r>
              <a:rPr kumimoji="0" lang="en-US" sz="60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4" y="0"/>
            <a:ext cx="3769783" cy="134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hép trừ qua 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75267"/>
            <a:ext cx="12192000" cy="57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9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930" y="121920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35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426" y="1761490"/>
            <a:ext cx="10972800" cy="1143000"/>
          </a:xfrm>
        </p:spPr>
        <p:txBody>
          <a:bodyPr/>
          <a:lstStyle/>
          <a:p>
            <a:r>
              <a:rPr lang="en-US"/>
              <a:t>Trò chơi “ Ai nhanh ai đúng”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055" y="274955"/>
            <a:ext cx="8427720" cy="17170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39420" y="465772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11 - 2 = 9</a:t>
            </a:r>
          </a:p>
          <a:p>
            <a:pPr algn="ctr"/>
            <a:r>
              <a:rPr lang="en-US" sz="4000"/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601085" y="463105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11- 3 = 8</a:t>
            </a:r>
          </a:p>
          <a:p>
            <a:pPr algn="ctr"/>
            <a:r>
              <a:rPr lang="en-US" sz="4000"/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76060" y="461200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11- 4 = 7</a:t>
            </a:r>
          </a:p>
          <a:p>
            <a:pPr algn="ctr"/>
            <a:r>
              <a:rPr lang="en-US" sz="4000"/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389745" y="459295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11- 5 = 6</a:t>
            </a:r>
          </a:p>
          <a:p>
            <a:pPr algn="ctr"/>
            <a:r>
              <a:rPr lang="en-US" sz="4000"/>
              <a:t>11 - 9 = 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CB103067-5EE6-4D43-A454-18223775BCE2}"/>
              </a:ext>
            </a:extLst>
          </p:cNvPr>
          <p:cNvSpPr txBox="1"/>
          <p:nvPr/>
        </p:nvSpPr>
        <p:spPr>
          <a:xfrm>
            <a:off x="2295526" y="3028950"/>
            <a:ext cx="8220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https://quizizz.com/join?gc=338267</a:t>
            </a:r>
            <a:endParaRPr lang="vi-VN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84266"/>
              </p:ext>
            </p:extLst>
          </p:nvPr>
        </p:nvGraphicFramePr>
        <p:xfrm>
          <a:off x="1524000" y="-9525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resentation" r:id="rId3" imgW="5377815" imgH="4032885" progId="PowerPoint.Show.8">
                  <p:embed/>
                </p:oleObj>
              </mc:Choice>
              <mc:Fallback>
                <p:oleObj name="Presentation" r:id="rId3" imgW="5377815" imgH="4032885" progId="PowerPoint.Show.8">
                  <p:embed/>
                  <p:pic>
                    <p:nvPicPr>
                      <p:cNvPr id="5122" name="Object 2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-9525"/>
                        <a:ext cx="9144000" cy="6858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AutoShape 28"/>
          <p:cNvSpPr>
            <a:spLocks noChangeArrowheads="1"/>
          </p:cNvSpPr>
          <p:nvPr/>
        </p:nvSpPr>
        <p:spPr bwMode="auto">
          <a:xfrm>
            <a:off x="1645602" y="1945005"/>
            <a:ext cx="8900795" cy="4560570"/>
          </a:xfrm>
          <a:prstGeom prst="horizontalScroll">
            <a:avLst>
              <a:gd name="adj" fmla="val 12500"/>
            </a:avLst>
          </a:prstGeom>
          <a:solidFill>
            <a:srgbClr val="EEFBA3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endParaRPr lang="en-US" sz="2000">
              <a:latin typeface="Arial" panose="020B0604020202020204" pitchFamily="34" charset="0"/>
            </a:endParaRPr>
          </a:p>
        </p:txBody>
      </p:sp>
      <p:sp>
        <p:nvSpPr>
          <p:cNvPr id="7171" name="Text Box 16"/>
          <p:cNvSpPr txBox="1">
            <a:spLocks noChangeArrowheads="1"/>
          </p:cNvSpPr>
          <p:nvPr/>
        </p:nvSpPr>
        <p:spPr bwMode="auto">
          <a:xfrm>
            <a:off x="2971800" y="9525"/>
            <a:ext cx="56388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2995452" y="640170"/>
            <a:ext cx="701738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11: Phép trừ( qua 10 trong phạm vi 20)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3EDD28F-6CA8-48AD-923E-01360E3E1F2D}"/>
              </a:ext>
            </a:extLst>
          </p:cNvPr>
          <p:cNvSpPr txBox="1"/>
          <p:nvPr/>
        </p:nvSpPr>
        <p:spPr>
          <a:xfrm>
            <a:off x="2629693" y="3375232"/>
            <a:ext cx="7748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 cầu HS thực hành về đố ông bà, bố mẹ các phép tính liên quan đến các phép tính đã học( 11 trừ đi một số)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DB7D2D9-40F8-46E1-8D98-6104EFE4B26A}"/>
              </a:ext>
            </a:extLst>
          </p:cNvPr>
          <p:cNvSpPr txBox="1"/>
          <p:nvPr/>
        </p:nvSpPr>
        <p:spPr>
          <a:xfrm>
            <a:off x="4160995" y="1740962"/>
            <a:ext cx="468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nối tiếp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896AFE6-607E-4DC3-85D3-816464B1FC7E}"/>
              </a:ext>
            </a:extLst>
          </p:cNvPr>
          <p:cNvSpPr txBox="1"/>
          <p:nvPr/>
        </p:nvSpPr>
        <p:spPr>
          <a:xfrm>
            <a:off x="2629693" y="2845742"/>
            <a:ext cx="6924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Chia sẻ cảm xúc sau tiết học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5A09C08-B742-4673-993C-EB23F3E1583A}"/>
              </a:ext>
            </a:extLst>
          </p:cNvPr>
          <p:cNvSpPr txBox="1"/>
          <p:nvPr/>
        </p:nvSpPr>
        <p:spPr>
          <a:xfrm>
            <a:off x="2629693" y="4782472"/>
            <a:ext cx="691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tiết luyện tập SGK/ 42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155</Words>
  <Application>Microsoft Office PowerPoint</Application>
  <PresentationFormat>Custom</PresentationFormat>
  <Paragraphs>31</Paragraphs>
  <Slides>9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3_Office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 Ai nhanh ai đúng”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Windows 10</dc:creator>
  <cp:lastModifiedBy>Windows 7</cp:lastModifiedBy>
  <cp:revision>25</cp:revision>
  <dcterms:created xsi:type="dcterms:W3CDTF">2021-05-12T04:19:00Z</dcterms:created>
  <dcterms:modified xsi:type="dcterms:W3CDTF">2025-10-30T00:33:00Z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