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2.xml" ContentType="application/vnd.openxmlformats-officedocument.presentationml.tag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9" r:id="rId1"/>
    <p:sldMasterId id="2147483792" r:id="rId2"/>
  </p:sldMasterIdLst>
  <p:notesMasterIdLst>
    <p:notesMasterId r:id="rId23"/>
  </p:notesMasterIdLst>
  <p:sldIdLst>
    <p:sldId id="785" r:id="rId3"/>
    <p:sldId id="786" r:id="rId4"/>
    <p:sldId id="787" r:id="rId5"/>
    <p:sldId id="800" r:id="rId6"/>
    <p:sldId id="788" r:id="rId7"/>
    <p:sldId id="789" r:id="rId8"/>
    <p:sldId id="790" r:id="rId9"/>
    <p:sldId id="791" r:id="rId10"/>
    <p:sldId id="792" r:id="rId11"/>
    <p:sldId id="793" r:id="rId12"/>
    <p:sldId id="794" r:id="rId13"/>
    <p:sldId id="795" r:id="rId14"/>
    <p:sldId id="797" r:id="rId15"/>
    <p:sldId id="798" r:id="rId16"/>
    <p:sldId id="799" r:id="rId17"/>
    <p:sldId id="303" r:id="rId18"/>
    <p:sldId id="304" r:id="rId19"/>
    <p:sldId id="305" r:id="rId20"/>
    <p:sldId id="312" r:id="rId21"/>
    <p:sldId id="313" r:id="rId22"/>
  </p:sldIdLst>
  <p:sldSz cx="12192000" cy="6858000"/>
  <p:notesSz cx="6858000" cy="9144000"/>
  <p:embeddedFontLst>
    <p:embeddedFont>
      <p:font typeface="Calibri" pitchFamily="34" charset="0"/>
      <p:regular r:id="rId24"/>
      <p:bold r:id="rId25"/>
      <p:italic r:id="rId26"/>
      <p:boldItalic r:id="rId27"/>
    </p:embeddedFont>
    <p:embeddedFont>
      <p:font typeface="SimSun" pitchFamily="2" charset="-122"/>
      <p:regular r:id="rId28"/>
    </p:embeddedFont>
    <p:embeddedFont>
      <p:font typeface="UTM Avo" pitchFamily="18" charset="0"/>
      <p:regular r:id="rId29"/>
      <p:bold r:id="rId30"/>
      <p:italic r:id="rId31"/>
      <p:boldItalic r:id="rId32"/>
    </p:embeddedFont>
  </p:embeddedFontLst>
  <p:custDataLst>
    <p:tags r:id="rId33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99"/>
    <a:srgbClr val="FEF0F1"/>
    <a:srgbClr val="FFEBEB"/>
    <a:srgbClr val="FFD9D9"/>
    <a:srgbClr val="FFFA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81" autoAdjust="0"/>
    <p:restoredTop sz="86134" autoAdjust="0"/>
  </p:normalViewPr>
  <p:slideViewPr>
    <p:cSldViewPr snapToGrid="0">
      <p:cViewPr varScale="1">
        <p:scale>
          <a:sx n="92" d="100"/>
          <a:sy n="92" d="100"/>
        </p:scale>
        <p:origin x="-516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12829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598974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631AB-CB30-9844-AAC1-14353E5E7E7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4294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631AB-CB30-9844-AAC1-14353E5E7E7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0472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BB1B6C6-707F-9E60-73D4-768A26F29A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91C24FC9-D919-887F-89B3-A865F5929C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ECB8CC17-202E-1A5E-2786-026A0A1E07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97BF8D4-1946-4F2A-9351-AD47D1F104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631AB-CB30-9844-AAC1-14353E5E7E7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43369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59A1B67-0BAD-4057-C415-84E0EAC493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CD2DC6AD-5C44-4037-12EE-95E1076623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24E14822-8322-1E94-9AEC-6DD2D1D0B4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8C446BF-A8CF-E51B-DD4D-B76AD122B1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631AB-CB30-9844-AAC1-14353E5E7E7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9032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custDataLst>
      <p:tags r:id="rId1"/>
    </p:custData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476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95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42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90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38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4859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733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9813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5225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574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1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10"/>
            <a:ext cx="5181600" cy="1000125"/>
          </a:xfrm>
        </p:spPr>
        <p:txBody>
          <a:bodyPr anchor="b"/>
          <a:lstStyle>
            <a:lvl1pPr marL="0" indent="0">
              <a:buNone/>
              <a:defRPr sz="1083">
                <a:solidFill>
                  <a:schemeClr val="tx1">
                    <a:tint val="75000"/>
                  </a:schemeClr>
                </a:solidFill>
              </a:defRPr>
            </a:lvl1pPr>
            <a:lvl2pPr marL="247665" indent="0">
              <a:buNone/>
              <a:defRPr sz="975">
                <a:solidFill>
                  <a:schemeClr val="tx1">
                    <a:tint val="75000"/>
                  </a:schemeClr>
                </a:solidFill>
              </a:defRPr>
            </a:lvl2pPr>
            <a:lvl3pPr marL="495330" indent="0">
              <a:buNone/>
              <a:defRPr sz="867">
                <a:solidFill>
                  <a:schemeClr val="tx1">
                    <a:tint val="75000"/>
                  </a:schemeClr>
                </a:solidFill>
              </a:defRPr>
            </a:lvl3pPr>
            <a:lvl4pPr marL="742996" indent="0">
              <a:buNone/>
              <a:defRPr sz="758">
                <a:solidFill>
                  <a:schemeClr val="tx1">
                    <a:tint val="75000"/>
                  </a:schemeClr>
                </a:solidFill>
              </a:defRPr>
            </a:lvl4pPr>
            <a:lvl5pPr marL="990661" indent="0">
              <a:buNone/>
              <a:defRPr sz="758">
                <a:solidFill>
                  <a:schemeClr val="tx1">
                    <a:tint val="75000"/>
                  </a:schemeClr>
                </a:solidFill>
              </a:defRPr>
            </a:lvl5pPr>
            <a:lvl6pPr marL="1238326" indent="0">
              <a:buNone/>
              <a:defRPr sz="758">
                <a:solidFill>
                  <a:schemeClr val="tx1">
                    <a:tint val="75000"/>
                  </a:schemeClr>
                </a:solidFill>
              </a:defRPr>
            </a:lvl6pPr>
            <a:lvl7pPr marL="1485991" indent="0">
              <a:buNone/>
              <a:defRPr sz="758">
                <a:solidFill>
                  <a:schemeClr val="tx1">
                    <a:tint val="75000"/>
                  </a:schemeClr>
                </a:solidFill>
              </a:defRPr>
            </a:lvl7pPr>
            <a:lvl8pPr marL="1733657" indent="0">
              <a:buNone/>
              <a:defRPr sz="758">
                <a:solidFill>
                  <a:schemeClr val="tx1">
                    <a:tint val="75000"/>
                  </a:schemeClr>
                </a:solidFill>
              </a:defRPr>
            </a:lvl8pPr>
            <a:lvl9pPr marL="1981322" indent="0">
              <a:buNone/>
              <a:defRPr sz="75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021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1" y="1066801"/>
            <a:ext cx="2692400" cy="3017309"/>
          </a:xfrm>
        </p:spPr>
        <p:txBody>
          <a:bodyPr/>
          <a:lstStyle>
            <a:lvl1pPr>
              <a:defRPr sz="1517"/>
            </a:lvl1pPr>
            <a:lvl2pPr>
              <a:defRPr sz="1300"/>
            </a:lvl2pPr>
            <a:lvl3pPr>
              <a:defRPr sz="1083"/>
            </a:lvl3pPr>
            <a:lvl4pPr>
              <a:defRPr sz="975"/>
            </a:lvl4pPr>
            <a:lvl5pPr>
              <a:defRPr sz="975"/>
            </a:lvl5pPr>
            <a:lvl6pPr>
              <a:defRPr sz="975"/>
            </a:lvl6pPr>
            <a:lvl7pPr>
              <a:defRPr sz="975"/>
            </a:lvl7pPr>
            <a:lvl8pPr>
              <a:defRPr sz="975"/>
            </a:lvl8pPr>
            <a:lvl9pPr>
              <a:defRPr sz="9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1" y="1066801"/>
            <a:ext cx="2692400" cy="3017309"/>
          </a:xfrm>
        </p:spPr>
        <p:txBody>
          <a:bodyPr/>
          <a:lstStyle>
            <a:lvl1pPr>
              <a:defRPr sz="1517"/>
            </a:lvl1pPr>
            <a:lvl2pPr>
              <a:defRPr sz="1300"/>
            </a:lvl2pPr>
            <a:lvl3pPr>
              <a:defRPr sz="1083"/>
            </a:lvl3pPr>
            <a:lvl4pPr>
              <a:defRPr sz="975"/>
            </a:lvl4pPr>
            <a:lvl5pPr>
              <a:defRPr sz="975"/>
            </a:lvl5pPr>
            <a:lvl6pPr>
              <a:defRPr sz="975"/>
            </a:lvl6pPr>
            <a:lvl7pPr>
              <a:defRPr sz="975"/>
            </a:lvl7pPr>
            <a:lvl8pPr>
              <a:defRPr sz="975"/>
            </a:lvl8pPr>
            <a:lvl9pPr>
              <a:defRPr sz="9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783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8" cy="426508"/>
          </a:xfrm>
        </p:spPr>
        <p:txBody>
          <a:bodyPr anchor="b"/>
          <a:lstStyle>
            <a:lvl1pPr marL="0" indent="0">
              <a:buNone/>
              <a:defRPr sz="1300" b="1"/>
            </a:lvl1pPr>
            <a:lvl2pPr marL="247665" indent="0">
              <a:buNone/>
              <a:defRPr sz="1083" b="1"/>
            </a:lvl2pPr>
            <a:lvl3pPr marL="495330" indent="0">
              <a:buNone/>
              <a:defRPr sz="975" b="1"/>
            </a:lvl3pPr>
            <a:lvl4pPr marL="742996" indent="0">
              <a:buNone/>
              <a:defRPr sz="867" b="1"/>
            </a:lvl4pPr>
            <a:lvl5pPr marL="990661" indent="0">
              <a:buNone/>
              <a:defRPr sz="867" b="1"/>
            </a:lvl5pPr>
            <a:lvl6pPr marL="1238326" indent="0">
              <a:buNone/>
              <a:defRPr sz="867" b="1"/>
            </a:lvl6pPr>
            <a:lvl7pPr marL="1485991" indent="0">
              <a:buNone/>
              <a:defRPr sz="867" b="1"/>
            </a:lvl7pPr>
            <a:lvl8pPr marL="1733657" indent="0">
              <a:buNone/>
              <a:defRPr sz="867" b="1"/>
            </a:lvl8pPr>
            <a:lvl9pPr marL="1981322" indent="0">
              <a:buNone/>
              <a:defRPr sz="8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8" cy="2634192"/>
          </a:xfrm>
        </p:spPr>
        <p:txBody>
          <a:bodyPr/>
          <a:lstStyle>
            <a:lvl1pPr>
              <a:defRPr sz="1300"/>
            </a:lvl1pPr>
            <a:lvl2pPr>
              <a:defRPr sz="1083"/>
            </a:lvl2pPr>
            <a:lvl3pPr>
              <a:defRPr sz="975"/>
            </a:lvl3pPr>
            <a:lvl4pPr>
              <a:defRPr sz="867"/>
            </a:lvl4pPr>
            <a:lvl5pPr>
              <a:defRPr sz="867"/>
            </a:lvl5pPr>
            <a:lvl6pPr>
              <a:defRPr sz="867"/>
            </a:lvl6pPr>
            <a:lvl7pPr>
              <a:defRPr sz="867"/>
            </a:lvl7pPr>
            <a:lvl8pPr>
              <a:defRPr sz="867"/>
            </a:lvl8pPr>
            <a:lvl9pPr>
              <a:defRPr sz="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300" b="1"/>
            </a:lvl1pPr>
            <a:lvl2pPr marL="247665" indent="0">
              <a:buNone/>
              <a:defRPr sz="1083" b="1"/>
            </a:lvl2pPr>
            <a:lvl3pPr marL="495330" indent="0">
              <a:buNone/>
              <a:defRPr sz="975" b="1"/>
            </a:lvl3pPr>
            <a:lvl4pPr marL="742996" indent="0">
              <a:buNone/>
              <a:defRPr sz="867" b="1"/>
            </a:lvl4pPr>
            <a:lvl5pPr marL="990661" indent="0">
              <a:buNone/>
              <a:defRPr sz="867" b="1"/>
            </a:lvl5pPr>
            <a:lvl6pPr marL="1238326" indent="0">
              <a:buNone/>
              <a:defRPr sz="867" b="1"/>
            </a:lvl6pPr>
            <a:lvl7pPr marL="1485991" indent="0">
              <a:buNone/>
              <a:defRPr sz="867" b="1"/>
            </a:lvl7pPr>
            <a:lvl8pPr marL="1733657" indent="0">
              <a:buNone/>
              <a:defRPr sz="867" b="1"/>
            </a:lvl8pPr>
            <a:lvl9pPr marL="1981322" indent="0">
              <a:buNone/>
              <a:defRPr sz="8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300"/>
            </a:lvl1pPr>
            <a:lvl2pPr>
              <a:defRPr sz="1083"/>
            </a:lvl2pPr>
            <a:lvl3pPr>
              <a:defRPr sz="975"/>
            </a:lvl3pPr>
            <a:lvl4pPr>
              <a:defRPr sz="867"/>
            </a:lvl4pPr>
            <a:lvl5pPr>
              <a:defRPr sz="867"/>
            </a:lvl5pPr>
            <a:lvl6pPr>
              <a:defRPr sz="867"/>
            </a:lvl6pPr>
            <a:lvl7pPr>
              <a:defRPr sz="867"/>
            </a:lvl7pPr>
            <a:lvl8pPr>
              <a:defRPr sz="867"/>
            </a:lvl8pPr>
            <a:lvl9pPr>
              <a:defRPr sz="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0601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1224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0474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2" cy="774700"/>
          </a:xfrm>
        </p:spPr>
        <p:txBody>
          <a:bodyPr anchor="b"/>
          <a:lstStyle>
            <a:lvl1pPr algn="l">
              <a:defRPr sz="108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5"/>
            <a:ext cx="3407834" cy="3902075"/>
          </a:xfrm>
        </p:spPr>
        <p:txBody>
          <a:bodyPr/>
          <a:lstStyle>
            <a:lvl1pPr>
              <a:defRPr sz="1733"/>
            </a:lvl1pPr>
            <a:lvl2pPr>
              <a:defRPr sz="1517"/>
            </a:lvl2pPr>
            <a:lvl3pPr>
              <a:defRPr sz="1300"/>
            </a:lvl3pPr>
            <a:lvl4pPr>
              <a:defRPr sz="1083"/>
            </a:lvl4pPr>
            <a:lvl5pPr>
              <a:defRPr sz="1083"/>
            </a:lvl5pPr>
            <a:lvl6pPr>
              <a:defRPr sz="1083"/>
            </a:lvl6pPr>
            <a:lvl7pPr>
              <a:defRPr sz="1083"/>
            </a:lvl7pPr>
            <a:lvl8pPr>
              <a:defRPr sz="1083"/>
            </a:lvl8pPr>
            <a:lvl9pPr>
              <a:defRPr sz="108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5"/>
            <a:ext cx="2005542" cy="3127375"/>
          </a:xfrm>
        </p:spPr>
        <p:txBody>
          <a:bodyPr/>
          <a:lstStyle>
            <a:lvl1pPr marL="0" indent="0">
              <a:buNone/>
              <a:defRPr sz="758"/>
            </a:lvl1pPr>
            <a:lvl2pPr marL="247665" indent="0">
              <a:buNone/>
              <a:defRPr sz="650"/>
            </a:lvl2pPr>
            <a:lvl3pPr marL="495330" indent="0">
              <a:buNone/>
              <a:defRPr sz="542"/>
            </a:lvl3pPr>
            <a:lvl4pPr marL="742996" indent="0">
              <a:buNone/>
              <a:defRPr sz="488"/>
            </a:lvl4pPr>
            <a:lvl5pPr marL="990661" indent="0">
              <a:buNone/>
              <a:defRPr sz="488"/>
            </a:lvl5pPr>
            <a:lvl6pPr marL="1238326" indent="0">
              <a:buNone/>
              <a:defRPr sz="488"/>
            </a:lvl6pPr>
            <a:lvl7pPr marL="1485991" indent="0">
              <a:buNone/>
              <a:defRPr sz="488"/>
            </a:lvl7pPr>
            <a:lvl8pPr marL="1733657" indent="0">
              <a:buNone/>
              <a:defRPr sz="488"/>
            </a:lvl8pPr>
            <a:lvl9pPr marL="1981322" indent="0">
              <a:buNone/>
              <a:defRPr sz="4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6682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1"/>
            <a:ext cx="3657600" cy="377825"/>
          </a:xfrm>
        </p:spPr>
        <p:txBody>
          <a:bodyPr anchor="b"/>
          <a:lstStyle>
            <a:lvl1pPr algn="l">
              <a:defRPr sz="108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733"/>
            </a:lvl1pPr>
            <a:lvl2pPr marL="247665" indent="0">
              <a:buNone/>
              <a:defRPr sz="1517"/>
            </a:lvl2pPr>
            <a:lvl3pPr marL="495330" indent="0">
              <a:buNone/>
              <a:defRPr sz="1300"/>
            </a:lvl3pPr>
            <a:lvl4pPr marL="742996" indent="0">
              <a:buNone/>
              <a:defRPr sz="1083"/>
            </a:lvl4pPr>
            <a:lvl5pPr marL="990661" indent="0">
              <a:buNone/>
              <a:defRPr sz="1083"/>
            </a:lvl5pPr>
            <a:lvl6pPr marL="1238326" indent="0">
              <a:buNone/>
              <a:defRPr sz="1083"/>
            </a:lvl6pPr>
            <a:lvl7pPr marL="1485991" indent="0">
              <a:buNone/>
              <a:defRPr sz="1083"/>
            </a:lvl7pPr>
            <a:lvl8pPr marL="1733657" indent="0">
              <a:buNone/>
              <a:defRPr sz="1083"/>
            </a:lvl8pPr>
            <a:lvl9pPr marL="1981322" indent="0">
              <a:buNone/>
              <a:defRPr sz="108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6"/>
            <a:ext cx="3657600" cy="536575"/>
          </a:xfrm>
        </p:spPr>
        <p:txBody>
          <a:bodyPr/>
          <a:lstStyle>
            <a:lvl1pPr marL="0" indent="0">
              <a:buNone/>
              <a:defRPr sz="758"/>
            </a:lvl1pPr>
            <a:lvl2pPr marL="247665" indent="0">
              <a:buNone/>
              <a:defRPr sz="650"/>
            </a:lvl2pPr>
            <a:lvl3pPr marL="495330" indent="0">
              <a:buNone/>
              <a:defRPr sz="542"/>
            </a:lvl3pPr>
            <a:lvl4pPr marL="742996" indent="0">
              <a:buNone/>
              <a:defRPr sz="488"/>
            </a:lvl4pPr>
            <a:lvl5pPr marL="990661" indent="0">
              <a:buNone/>
              <a:defRPr sz="488"/>
            </a:lvl5pPr>
            <a:lvl6pPr marL="1238326" indent="0">
              <a:buNone/>
              <a:defRPr sz="488"/>
            </a:lvl6pPr>
            <a:lvl7pPr marL="1485991" indent="0">
              <a:buNone/>
              <a:defRPr sz="488"/>
            </a:lvl7pPr>
            <a:lvl8pPr marL="1733657" indent="0">
              <a:buNone/>
              <a:defRPr sz="488"/>
            </a:lvl8pPr>
            <a:lvl9pPr marL="1981322" indent="0">
              <a:buNone/>
              <a:defRPr sz="4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581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4663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1" y="183093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1" y="183093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093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xmlns="" id="{333691BD-0CD3-ECE6-CA8B-8C4A8F0E16EB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1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409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495330" rtl="0" eaLnBrk="1" latinLnBrk="0" hangingPunct="1">
        <a:spcBef>
          <a:spcPct val="0"/>
        </a:spcBef>
        <a:buNone/>
        <a:defRPr sz="238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49" indent="-185749" algn="l" defTabSz="495330" rtl="0" eaLnBrk="1" latinLnBrk="0" hangingPunct="1">
        <a:spcBef>
          <a:spcPct val="20000"/>
        </a:spcBef>
        <a:buFont typeface="Arial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1pPr>
      <a:lvl2pPr marL="402456" indent="-154791" algn="l" defTabSz="495330" rtl="0" eaLnBrk="1" latinLnBrk="0" hangingPunct="1">
        <a:spcBef>
          <a:spcPct val="20000"/>
        </a:spcBef>
        <a:buFont typeface="Arial" pitchFamily="34" charset="0"/>
        <a:buChar char="–"/>
        <a:defRPr sz="1517" kern="1200">
          <a:solidFill>
            <a:schemeClr val="tx1"/>
          </a:solidFill>
          <a:latin typeface="+mn-lt"/>
          <a:ea typeface="+mn-ea"/>
          <a:cs typeface="+mn-cs"/>
        </a:defRPr>
      </a:lvl2pPr>
      <a:lvl3pPr marL="619163" indent="-123833" algn="l" defTabSz="495330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866828" indent="-123833" algn="l" defTabSz="495330" rtl="0" eaLnBrk="1" latinLnBrk="0" hangingPunct="1">
        <a:spcBef>
          <a:spcPct val="20000"/>
        </a:spcBef>
        <a:buFont typeface="Arial" pitchFamily="34" charset="0"/>
        <a:buChar char="–"/>
        <a:defRPr sz="1083" kern="1200">
          <a:solidFill>
            <a:schemeClr val="tx1"/>
          </a:solidFill>
          <a:latin typeface="+mn-lt"/>
          <a:ea typeface="+mn-ea"/>
          <a:cs typeface="+mn-cs"/>
        </a:defRPr>
      </a:lvl4pPr>
      <a:lvl5pPr marL="1114494" indent="-123833" algn="l" defTabSz="495330" rtl="0" eaLnBrk="1" latinLnBrk="0" hangingPunct="1">
        <a:spcBef>
          <a:spcPct val="20000"/>
        </a:spcBef>
        <a:buFont typeface="Arial" pitchFamily="34" charset="0"/>
        <a:buChar char="»"/>
        <a:defRPr sz="1083" kern="1200">
          <a:solidFill>
            <a:schemeClr val="tx1"/>
          </a:solidFill>
          <a:latin typeface="+mn-lt"/>
          <a:ea typeface="+mn-ea"/>
          <a:cs typeface="+mn-cs"/>
        </a:defRPr>
      </a:lvl5pPr>
      <a:lvl6pPr marL="1362159" indent="-123833" algn="l" defTabSz="495330" rtl="0" eaLnBrk="1" latinLnBrk="0" hangingPunct="1">
        <a:spcBef>
          <a:spcPct val="20000"/>
        </a:spcBef>
        <a:buFont typeface="Arial" pitchFamily="34" charset="0"/>
        <a:buChar char="•"/>
        <a:defRPr sz="1083" kern="1200">
          <a:solidFill>
            <a:schemeClr val="tx1"/>
          </a:solidFill>
          <a:latin typeface="+mn-lt"/>
          <a:ea typeface="+mn-ea"/>
          <a:cs typeface="+mn-cs"/>
        </a:defRPr>
      </a:lvl6pPr>
      <a:lvl7pPr marL="1609824" indent="-123833" algn="l" defTabSz="495330" rtl="0" eaLnBrk="1" latinLnBrk="0" hangingPunct="1">
        <a:spcBef>
          <a:spcPct val="20000"/>
        </a:spcBef>
        <a:buFont typeface="Arial" pitchFamily="34" charset="0"/>
        <a:buChar char="•"/>
        <a:defRPr sz="1083" kern="1200">
          <a:solidFill>
            <a:schemeClr val="tx1"/>
          </a:solidFill>
          <a:latin typeface="+mn-lt"/>
          <a:ea typeface="+mn-ea"/>
          <a:cs typeface="+mn-cs"/>
        </a:defRPr>
      </a:lvl7pPr>
      <a:lvl8pPr marL="1857489" indent="-123833" algn="l" defTabSz="495330" rtl="0" eaLnBrk="1" latinLnBrk="0" hangingPunct="1">
        <a:spcBef>
          <a:spcPct val="20000"/>
        </a:spcBef>
        <a:buFont typeface="Arial" pitchFamily="34" charset="0"/>
        <a:buChar char="•"/>
        <a:defRPr sz="1083" kern="1200">
          <a:solidFill>
            <a:schemeClr val="tx1"/>
          </a:solidFill>
          <a:latin typeface="+mn-lt"/>
          <a:ea typeface="+mn-ea"/>
          <a:cs typeface="+mn-cs"/>
        </a:defRPr>
      </a:lvl8pPr>
      <a:lvl9pPr marL="2105155" indent="-123833" algn="l" defTabSz="495330" rtl="0" eaLnBrk="1" latinLnBrk="0" hangingPunct="1">
        <a:spcBef>
          <a:spcPct val="20000"/>
        </a:spcBef>
        <a:buFont typeface="Arial" pitchFamily="34" charset="0"/>
        <a:buChar char="•"/>
        <a:defRPr sz="108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1pPr>
      <a:lvl2pPr marL="247665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2pPr>
      <a:lvl3pPr marL="495330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3pPr>
      <a:lvl4pPr marL="742996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4pPr>
      <a:lvl5pPr marL="990661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5pPr>
      <a:lvl6pPr marL="1238326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6pPr>
      <a:lvl7pPr marL="1485991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7pPr>
      <a:lvl8pPr marL="1733657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8pPr>
      <a:lvl9pPr marL="1981322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7" Type="http://schemas.openxmlformats.org/officeDocument/2006/relationships/image" Target="../media/image5.wmf"/><Relationship Id="rId2" Type="http://schemas.openxmlformats.org/officeDocument/2006/relationships/slideLayout" Target="../slideLayouts/slideLayout1.xml"/><Relationship Id="rId1" Type="http://schemas.openxmlformats.org/officeDocument/2006/relationships/audio" Target="file:///D:\CH&#7840;Y(%202010-2011)\NH&#7840;C%20THI&#7870;U%20NHI\Em%20Yeu%20Truong%20Em%20-%20Top%20Ca%20%5bNCT%2078634184931593125000%5d.mp3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wm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wmf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w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4.png"/><Relationship Id="rId2" Type="http://schemas.openxmlformats.org/officeDocument/2006/relationships/audio" Target="../media/media3.mp3"/><Relationship Id="rId16" Type="http://schemas.openxmlformats.org/officeDocument/2006/relationships/image" Target="../media/image33.png"/><Relationship Id="rId1" Type="http://schemas.microsoft.com/office/2007/relationships/media" Target="../media/media3.mp3"/><Relationship Id="rId6" Type="http://schemas.openxmlformats.org/officeDocument/2006/relationships/image" Target="../media/image20.svg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5" Type="http://schemas.openxmlformats.org/officeDocument/2006/relationships/slide" Target="slide17.xml"/><Relationship Id="rId10" Type="http://schemas.openxmlformats.org/officeDocument/2006/relationships/image" Target="../media/image29.png"/><Relationship Id="rId4" Type="http://schemas.openxmlformats.org/officeDocument/2006/relationships/image" Target="../media/image24.jpeg"/><Relationship Id="rId9" Type="http://schemas.openxmlformats.org/officeDocument/2006/relationships/image" Target="../media/image28.png"/><Relationship Id="rId14" Type="http://schemas.openxmlformats.org/officeDocument/2006/relationships/image" Target="../media/image28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7.png"/><Relationship Id="rId18" Type="http://schemas.openxmlformats.org/officeDocument/2006/relationships/slide" Target="slide19.xml"/><Relationship Id="rId3" Type="http://schemas.openxmlformats.org/officeDocument/2006/relationships/image" Target="../media/image35.jpeg"/><Relationship Id="rId7" Type="http://schemas.openxmlformats.org/officeDocument/2006/relationships/image" Target="../media/image28.png"/><Relationship Id="rId12" Type="http://schemas.openxmlformats.org/officeDocument/2006/relationships/image" Target="../media/image27.png"/><Relationship Id="rId17" Type="http://schemas.openxmlformats.org/officeDocument/2006/relationships/slide" Target="slide18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png"/><Relationship Id="rId11" Type="http://schemas.openxmlformats.org/officeDocument/2006/relationships/image" Target="../media/image36.png"/><Relationship Id="rId5" Type="http://schemas.openxmlformats.org/officeDocument/2006/relationships/image" Target="../media/image32.svg"/><Relationship Id="rId15" Type="http://schemas.openxmlformats.org/officeDocument/2006/relationships/image" Target="../media/image39.png"/><Relationship Id="rId10" Type="http://schemas.openxmlformats.org/officeDocument/2006/relationships/image" Target="../media/image31.png"/><Relationship Id="rId19" Type="http://schemas.openxmlformats.org/officeDocument/2006/relationships/slide" Target="slide20.xml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slide" Target="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slide" Target="slide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slide" Target="slide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wmf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.wmf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5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0" y="152400"/>
            <a:ext cx="121920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 cmpd="tri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ỦY BAN NHÂN </a:t>
            </a:r>
            <a:r>
              <a:rPr lang="en-US" altLang="en-US" sz="28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DÂN XÃ </a:t>
            </a:r>
            <a:r>
              <a:rPr lang="en-US" altLang="en-US" sz="28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PHÙ MỸ TÂY</a:t>
            </a:r>
            <a:endParaRPr lang="en-US" altLang="en-US" sz="2800" b="1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TRƯỜNG TIỂU HỌC MỸ HÒA</a:t>
            </a:r>
          </a:p>
        </p:txBody>
      </p:sp>
      <p:sp>
        <p:nvSpPr>
          <p:cNvPr id="37891" name="WordArt 3"/>
          <p:cNvSpPr>
            <a:spLocks noChangeArrowheads="1" noChangeShapeType="1" noTextEdit="1"/>
          </p:cNvSpPr>
          <p:nvPr/>
        </p:nvSpPr>
        <p:spPr bwMode="auto">
          <a:xfrm>
            <a:off x="914400" y="2108200"/>
            <a:ext cx="10363200" cy="6731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4800" kern="10" dirty="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NHIỆT LIỆT CHÀO MỪNG QUÝ THẦY CÔ  VỀ DỰ </a:t>
            </a:r>
            <a:r>
              <a:rPr lang="en-US" sz="4800" kern="10" dirty="0" smtClean="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GIỜ THĂM LỚP</a:t>
            </a:r>
            <a:endParaRPr lang="en-US" sz="4800" kern="10" dirty="0">
              <a:ln w="19050">
                <a:solidFill>
                  <a:srgbClr val="FF66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0000FF"/>
                  </a:gs>
                  <a:gs pos="100000">
                    <a:srgbClr val="FF0000"/>
                  </a:gs>
                </a:gsLst>
                <a:lin ang="5400000" scaled="1"/>
              </a:gra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052" name="Picture 6" descr="67088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434" y="2427289"/>
            <a:ext cx="2468033" cy="185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7" descr="4BBA602C35F54366BA7FB0CF427957F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0" y="3352800"/>
            <a:ext cx="154940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8" descr="4BBA602C35F54366BA7FB0CF427957F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3352800"/>
            <a:ext cx="154940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7" name="Picture 9" descr="Firewrk8"/>
          <p:cNvPicPr>
            <a:picLocks noChangeAspect="1" noChangeArrowheads="1"/>
          </p:cNvPicPr>
          <p:nvPr/>
        </p:nvPicPr>
        <p:blipFill>
          <a:blip r:embed="rId5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3192463"/>
            <a:ext cx="2032000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8" name="Picture 10" descr="Firewrk8"/>
          <p:cNvPicPr>
            <a:picLocks noChangeAspect="1" noChangeArrowheads="1"/>
          </p:cNvPicPr>
          <p:nvPr/>
        </p:nvPicPr>
        <p:blipFill>
          <a:blip r:embed="rId5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600" y="2971801"/>
            <a:ext cx="2540000" cy="186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9" name="Text Box 11"/>
          <p:cNvSpPr txBox="1">
            <a:spLocks noChangeArrowheads="1"/>
          </p:cNvSpPr>
          <p:nvPr/>
        </p:nvSpPr>
        <p:spPr bwMode="auto">
          <a:xfrm>
            <a:off x="1775885" y="5241926"/>
            <a:ext cx="9029700" cy="5238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8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Đỗ</a:t>
            </a:r>
            <a:r>
              <a:rPr lang="en-US" sz="28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Ngọc</a:t>
            </a:r>
            <a:r>
              <a:rPr lang="en-US" sz="28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endParaRPr lang="en-US" sz="2800" b="1" i="1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902" name="Em Yeu Truong Em - Top Ca [NCT 78634184931593125000]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056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3251201" y="4343401"/>
            <a:ext cx="60325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MÔN: 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TIN HỌC</a:t>
            </a:r>
            <a:endParaRPr lang="en-US" alt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7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152401"/>
            <a:ext cx="2540000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8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761009" y="-312209"/>
            <a:ext cx="1905000" cy="2529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1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658351" y="4899026"/>
            <a:ext cx="2540000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2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16443" y="4502680"/>
            <a:ext cx="1905000" cy="2529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96653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123" fill="hold"/>
                                        <p:tgtEl>
                                          <p:spTgt spid="379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mph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78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78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3000"/>
                                        <p:tgtEl>
                                          <p:spTgt spid="37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3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3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"/>
                                        <p:tgtEl>
                                          <p:spTgt spid="378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902"/>
                </p:tgtEl>
              </p:cMediaNode>
            </p:audio>
          </p:childTnLst>
        </p:cTn>
      </p:par>
    </p:tnLst>
    <p:bldLst>
      <p:bldP spid="37890" grpId="0"/>
      <p:bldP spid="37890" grpId="1"/>
      <p:bldP spid="37891" grpId="0" animBg="1"/>
      <p:bldP spid="37899" grpId="0" animBg="1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hought Bubble: Cloud 1">
            <a:extLst>
              <a:ext uri="{FF2B5EF4-FFF2-40B4-BE49-F238E27FC236}">
                <a16:creationId xmlns:a16="http://schemas.microsoft.com/office/drawing/2014/main" xmlns="" id="{88D0070F-4191-1024-F49A-35487CE1706C}"/>
              </a:ext>
            </a:extLst>
          </p:cNvPr>
          <p:cNvSpPr/>
          <p:nvPr/>
        </p:nvSpPr>
        <p:spPr>
          <a:xfrm>
            <a:off x="2734402" y="530260"/>
            <a:ext cx="6191884" cy="2317122"/>
          </a:xfrm>
          <a:prstGeom prst="cloudCallout">
            <a:avLst>
              <a:gd name="adj1" fmla="val -36436"/>
              <a:gd name="adj2" fmla="val 59484"/>
            </a:avLst>
          </a:prstGeom>
          <a:solidFill>
            <a:srgbClr val="FFCC99"/>
          </a:solidFill>
          <a:ln w="25400" cap="flat" cmpd="sng" algn="ctr">
            <a:solidFill>
              <a:srgbClr val="FF6600"/>
            </a:solidFill>
            <a:prstDash val="solid"/>
          </a:ln>
          <a:effectLst/>
        </p:spPr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TRÒ</a:t>
            </a:r>
            <a:r>
              <a:rPr kumimoji="0" lang="en-US" sz="40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CHƠI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b="1" noProof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4000" b="1" noProof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4000" b="1" noProof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noProof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4000" b="1" noProof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noProof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4000" b="1" noProof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noProof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4000" b="1" noProof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6" name="Picture 17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152402"/>
            <a:ext cx="1376013" cy="1027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8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609880" y="-192678"/>
            <a:ext cx="1175660" cy="1561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1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958099" y="5869775"/>
            <a:ext cx="1240252" cy="92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2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47201" y="5704592"/>
            <a:ext cx="872331" cy="115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2">
            <a:extLst>
              <a:ext uri="{FF2B5EF4-FFF2-40B4-BE49-F238E27FC236}">
                <a16:creationId xmlns:a16="http://schemas.microsoft.com/office/drawing/2014/main" xmlns="" id="{AB5693F2-8008-63FA-67FE-CE8735840A1F}"/>
              </a:ext>
            </a:extLst>
          </p:cNvPr>
          <p:cNvSpPr txBox="1"/>
          <p:nvPr/>
        </p:nvSpPr>
        <p:spPr>
          <a:xfrm>
            <a:off x="1065994" y="3500823"/>
            <a:ext cx="10131716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khoẻ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05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8">
            <a:extLst>
              <a:ext uri="{FF2B5EF4-FFF2-40B4-BE49-F238E27FC236}">
                <a16:creationId xmlns:a16="http://schemas.microsoft.com/office/drawing/2014/main" xmlns="" id="{1B756040-3697-6824-755D-40929A35BCD0}"/>
              </a:ext>
            </a:extLst>
          </p:cNvPr>
          <p:cNvSpPr txBox="1"/>
          <p:nvPr/>
        </p:nvSpPr>
        <p:spPr>
          <a:xfrm>
            <a:off x="3237241" y="3795518"/>
            <a:ext cx="2766271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Biển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báo</a:t>
            </a:r>
            <a:endParaRPr kumimoji="0" lang="en-US" sz="2800" b="0" i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5" name="Picture 4" descr="Nhận biết 05 loại biển báo giao thông thường gặp">
            <a:extLst>
              <a:ext uri="{FF2B5EF4-FFF2-40B4-BE49-F238E27FC236}">
                <a16:creationId xmlns:a16="http://schemas.microsoft.com/office/drawing/2014/main" xmlns="" id="{01368370-5754-AEFA-795D-5A81CD2EAD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8"/>
          <a:stretch/>
        </p:blipFill>
        <p:spPr bwMode="auto">
          <a:xfrm>
            <a:off x="3017951" y="1588560"/>
            <a:ext cx="3437079" cy="184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xmlns="" id="{1AE272C4-F4E0-E07D-D349-02DD53478B1A}"/>
              </a:ext>
            </a:extLst>
          </p:cNvPr>
          <p:cNvSpPr txBox="1"/>
          <p:nvPr/>
        </p:nvSpPr>
        <p:spPr>
          <a:xfrm>
            <a:off x="1989812" y="918502"/>
            <a:ext cx="5844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số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thông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tin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dạng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hình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ảnh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khác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:</a:t>
            </a:r>
          </a:p>
        </p:txBody>
      </p:sp>
      <p:sp>
        <p:nvSpPr>
          <p:cNvPr id="9" name="Arrow: Right 18">
            <a:extLst>
              <a:ext uri="{FF2B5EF4-FFF2-40B4-BE49-F238E27FC236}">
                <a16:creationId xmlns:a16="http://schemas.microsoft.com/office/drawing/2014/main" xmlns="" id="{02134B87-9FF7-581C-402F-0AB17D9B6455}"/>
              </a:ext>
            </a:extLst>
          </p:cNvPr>
          <p:cNvSpPr/>
          <p:nvPr/>
        </p:nvSpPr>
        <p:spPr>
          <a:xfrm>
            <a:off x="742020" y="5047082"/>
            <a:ext cx="837193" cy="298693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xmlns="" id="{402BBDEB-BFB7-D5FC-2BD5-900BC6DCF959}"/>
              </a:ext>
            </a:extLst>
          </p:cNvPr>
          <p:cNvSpPr txBox="1"/>
          <p:nvPr/>
        </p:nvSpPr>
        <p:spPr>
          <a:xfrm>
            <a:off x="1611089" y="4517914"/>
            <a:ext cx="96810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Thông tin ở </a:t>
            </a:r>
            <a:r>
              <a:rPr kumimoji="0" lang="en-US" sz="32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dạng</a:t>
            </a: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hình</a:t>
            </a: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ảnh</a:t>
            </a: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được</a:t>
            </a: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tạo</a:t>
            </a: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ra</a:t>
            </a: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nhằm</a:t>
            </a: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thu</a:t>
            </a: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hút</a:t>
            </a: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sự</a:t>
            </a: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chú</a:t>
            </a: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ý </a:t>
            </a:r>
            <a:r>
              <a:rPr kumimoji="0" lang="en-US" sz="32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của</a:t>
            </a: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người</a:t>
            </a: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xem</a:t>
            </a: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vì</a:t>
            </a: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thuộc</a:t>
            </a: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tính</a:t>
            </a: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dễ</a:t>
            </a: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quan</a:t>
            </a: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sát</a:t>
            </a: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, </a:t>
            </a:r>
            <a:r>
              <a:rPr kumimoji="0" lang="en-US" sz="32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dễ</a:t>
            </a: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hiểu</a:t>
            </a: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.</a:t>
            </a:r>
          </a:p>
        </p:txBody>
      </p:sp>
      <p:pic>
        <p:nvPicPr>
          <p:cNvPr id="11" name="Picture 17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152402"/>
            <a:ext cx="1376013" cy="1027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8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609880" y="-192678"/>
            <a:ext cx="1175660" cy="1561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1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958099" y="5869775"/>
            <a:ext cx="1240252" cy="92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2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47201" y="5704592"/>
            <a:ext cx="872331" cy="115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800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xmlns="" id="{AB5693F2-8008-63FA-67FE-CE8735840A1F}"/>
              </a:ext>
            </a:extLst>
          </p:cNvPr>
          <p:cNvSpPr txBox="1"/>
          <p:nvPr/>
        </p:nvSpPr>
        <p:spPr>
          <a:xfrm>
            <a:off x="1472702" y="631064"/>
            <a:ext cx="101055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xmlns="" id="{1B756040-3697-6824-755D-40929A35BCD0}"/>
              </a:ext>
            </a:extLst>
          </p:cNvPr>
          <p:cNvSpPr txBox="1"/>
          <p:nvPr/>
        </p:nvSpPr>
        <p:spPr>
          <a:xfrm>
            <a:off x="1447784" y="3625058"/>
            <a:ext cx="23858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chuông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28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18">
            <a:extLst>
              <a:ext uri="{FF2B5EF4-FFF2-40B4-BE49-F238E27FC236}">
                <a16:creationId xmlns:a16="http://schemas.microsoft.com/office/drawing/2014/main" xmlns="" id="{598D3B58-9071-4D58-FA3B-DC6853FC3D47}"/>
              </a:ext>
            </a:extLst>
          </p:cNvPr>
          <p:cNvSpPr txBox="1"/>
          <p:nvPr/>
        </p:nvSpPr>
        <p:spPr>
          <a:xfrm>
            <a:off x="4196479" y="3652628"/>
            <a:ext cx="25118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còi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endParaRPr lang="en-US" sz="28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65CB8A7-D621-C5D0-7A1B-308F9526FB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51" r="23494"/>
          <a:stretch/>
        </p:blipFill>
        <p:spPr>
          <a:xfrm>
            <a:off x="1886837" y="1933017"/>
            <a:ext cx="1505409" cy="15241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FA70B54-FC78-4D4D-B4AB-9D380E55FC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999" t="21370" r="11770" b="14555"/>
          <a:stretch/>
        </p:blipFill>
        <p:spPr>
          <a:xfrm>
            <a:off x="4196479" y="2157178"/>
            <a:ext cx="2357610" cy="12999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529671B-DC49-271F-CF0B-CDA3550C29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89" t="26087" r="12034" b="7273"/>
          <a:stretch/>
        </p:blipFill>
        <p:spPr>
          <a:xfrm>
            <a:off x="7281200" y="1825220"/>
            <a:ext cx="2740824" cy="1631950"/>
          </a:xfrm>
          <a:prstGeom prst="rect">
            <a:avLst/>
          </a:prstGeom>
        </p:spPr>
      </p:pic>
      <p:sp>
        <p:nvSpPr>
          <p:cNvPr id="10" name="TextBox 20">
            <a:extLst>
              <a:ext uri="{FF2B5EF4-FFF2-40B4-BE49-F238E27FC236}">
                <a16:creationId xmlns:a16="http://schemas.microsoft.com/office/drawing/2014/main" xmlns="" id="{E055A8A1-2074-2AFD-1721-B0C7AD8C6D1F}"/>
              </a:ext>
            </a:extLst>
          </p:cNvPr>
          <p:cNvSpPr txBox="1"/>
          <p:nvPr/>
        </p:nvSpPr>
        <p:spPr>
          <a:xfrm>
            <a:off x="7250772" y="3652628"/>
            <a:ext cx="30354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28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441AE7AD-CCAE-4AE5-360C-53FB1BC191C9}"/>
              </a:ext>
            </a:extLst>
          </p:cNvPr>
          <p:cNvCxnSpPr>
            <a:cxnSpLocks/>
            <a:endCxn id="5" idx="0"/>
          </p:cNvCxnSpPr>
          <p:nvPr/>
        </p:nvCxnSpPr>
        <p:spPr>
          <a:xfrm>
            <a:off x="2640708" y="3315602"/>
            <a:ext cx="0" cy="3094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6C672BD8-4E5E-44E4-903D-A4A19F7D2A31}"/>
              </a:ext>
            </a:extLst>
          </p:cNvPr>
          <p:cNvCxnSpPr>
            <a:endCxn id="6" idx="0"/>
          </p:cNvCxnSpPr>
          <p:nvPr/>
        </p:nvCxnSpPr>
        <p:spPr>
          <a:xfrm>
            <a:off x="5452401" y="3312302"/>
            <a:ext cx="1" cy="34032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D7CBB5FA-862F-E2F9-F8DB-4D9257AFAFD9}"/>
              </a:ext>
            </a:extLst>
          </p:cNvPr>
          <p:cNvCxnSpPr>
            <a:cxnSpLocks/>
          </p:cNvCxnSpPr>
          <p:nvPr/>
        </p:nvCxnSpPr>
        <p:spPr>
          <a:xfrm>
            <a:off x="8801271" y="3430672"/>
            <a:ext cx="0" cy="3960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7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152402"/>
            <a:ext cx="1376013" cy="1027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8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609880" y="-192678"/>
            <a:ext cx="1175660" cy="1561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1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958099" y="5869775"/>
            <a:ext cx="1240252" cy="92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2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47201" y="5704592"/>
            <a:ext cx="872331" cy="115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Google Shape;393;p41">
            <a:extLst>
              <a:ext uri="{FF2B5EF4-FFF2-40B4-BE49-F238E27FC236}">
                <a16:creationId xmlns:a16="http://schemas.microsoft.com/office/drawing/2014/main" xmlns="" id="{189C8A33-5819-39AC-D1C4-A0E51C169739}"/>
              </a:ext>
            </a:extLst>
          </p:cNvPr>
          <p:cNvSpPr txBox="1">
            <a:spLocks noGrp="1"/>
          </p:cNvSpPr>
          <p:nvPr/>
        </p:nvSpPr>
        <p:spPr>
          <a:xfrm>
            <a:off x="2287187" y="152402"/>
            <a:ext cx="4644135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hianita"/>
              <a:buNone/>
              <a:defRPr sz="4000" b="0" i="0" u="none" strike="noStrike" cap="none">
                <a:solidFill>
                  <a:schemeClr val="dk1"/>
                </a:solidFill>
                <a:latin typeface="Bahianita"/>
                <a:ea typeface="Bahianita"/>
                <a:cs typeface="Bahianita"/>
                <a:sym typeface="Bahianit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rrio"/>
              <a:buNone/>
              <a:defRPr sz="35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rrio"/>
              <a:buNone/>
              <a:defRPr sz="35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rrio"/>
              <a:buNone/>
              <a:defRPr sz="35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rrio"/>
              <a:buNone/>
              <a:defRPr sz="35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rrio"/>
              <a:buNone/>
              <a:defRPr sz="35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rrio"/>
              <a:buNone/>
              <a:defRPr sz="35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rrio"/>
              <a:buNone/>
              <a:defRPr sz="35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rrio"/>
              <a:buNone/>
              <a:defRPr sz="35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0033"/>
              </a:buClr>
              <a:buSzPts val="4000"/>
              <a:buFont typeface="Bahianita"/>
              <a:buNone/>
              <a:tabLst/>
              <a:defRPr/>
            </a:pPr>
            <a:r>
              <a:rPr lang="en-US" sz="2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sz="25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ahianita"/>
              </a:rPr>
              <a:t>. </a:t>
            </a:r>
            <a:r>
              <a:rPr kumimoji="0" lang="en-US" sz="25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ahianita"/>
              </a:rPr>
              <a:t>Thông</a:t>
            </a:r>
            <a:r>
              <a:rPr kumimoji="0" lang="en-US" sz="25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ahianita"/>
              </a:rPr>
              <a:t> tin </a:t>
            </a:r>
            <a:r>
              <a:rPr kumimoji="0" lang="en-US" sz="25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ahianita"/>
              </a:rPr>
              <a:t>dạng</a:t>
            </a:r>
            <a:r>
              <a:rPr kumimoji="0" lang="en-US" sz="25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ahianita"/>
              </a:rPr>
              <a:t> </a:t>
            </a:r>
            <a:r>
              <a:rPr kumimoji="0" lang="en-US" sz="25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ahianita"/>
              </a:rPr>
              <a:t>âm</a:t>
            </a:r>
            <a:r>
              <a:rPr kumimoji="0" lang="en-US" sz="25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ahianita"/>
              </a:rPr>
              <a:t> </a:t>
            </a:r>
            <a:r>
              <a:rPr kumimoji="0" lang="en-US" sz="25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ahianita"/>
              </a:rPr>
              <a:t>thanh</a:t>
            </a:r>
            <a:endParaRPr kumimoji="0" lang="en-US" sz="2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Bahianita"/>
            </a:endParaRPr>
          </a:p>
        </p:txBody>
      </p:sp>
      <p:sp>
        <p:nvSpPr>
          <p:cNvPr id="20" name="TextBox 2">
            <a:extLst>
              <a:ext uri="{FF2B5EF4-FFF2-40B4-BE49-F238E27FC236}">
                <a16:creationId xmlns:a16="http://schemas.microsoft.com/office/drawing/2014/main" xmlns="" id="{AB5693F2-8008-63FA-67FE-CE8735840A1F}"/>
              </a:ext>
            </a:extLst>
          </p:cNvPr>
          <p:cNvSpPr txBox="1"/>
          <p:nvPr/>
        </p:nvSpPr>
        <p:spPr>
          <a:xfrm>
            <a:off x="1162498" y="4802193"/>
            <a:ext cx="101055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chuông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còi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….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tin ở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582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0" dur="2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9">
            <a:extLst>
              <a:ext uri="{FF2B5EF4-FFF2-40B4-BE49-F238E27FC236}">
                <a16:creationId xmlns:a16="http://schemas.microsoft.com/office/drawing/2014/main" xmlns="" id="{303547CC-5563-1F64-05E2-310D64402ED9}"/>
              </a:ext>
            </a:extLst>
          </p:cNvPr>
          <p:cNvSpPr txBox="1"/>
          <p:nvPr/>
        </p:nvSpPr>
        <p:spPr>
          <a:xfrm>
            <a:off x="1968628" y="1175660"/>
            <a:ext cx="8448573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Em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hãy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nêu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ví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dụ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về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thông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tin ở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dạng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âm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thanh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1372C954-B0E1-BDD2-7B99-E9B85BC1D7DC}"/>
              </a:ext>
            </a:extLst>
          </p:cNvPr>
          <p:cNvSpPr/>
          <p:nvPr/>
        </p:nvSpPr>
        <p:spPr>
          <a:xfrm>
            <a:off x="1064610" y="1976634"/>
            <a:ext cx="488215" cy="475727"/>
          </a:xfrm>
          <a:prstGeom prst="ellipse">
            <a:avLst/>
          </a:prstGeom>
          <a:solidFill>
            <a:schemeClr val="accent2"/>
          </a:solidFill>
          <a:ln w="25400" cap="flat" cmpd="sng" algn="ctr">
            <a:solidFill>
              <a:schemeClr val="tx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?</a:t>
            </a:r>
          </a:p>
        </p:txBody>
      </p:sp>
      <p:pic>
        <p:nvPicPr>
          <p:cNvPr id="6" name="Picture 5" descr="200+ Hình Ảnh Nền Gà Trống Đẹp Chất Lượng Nhất 2022">
            <a:extLst>
              <a:ext uri="{FF2B5EF4-FFF2-40B4-BE49-F238E27FC236}">
                <a16:creationId xmlns:a16="http://schemas.microsoft.com/office/drawing/2014/main" xmlns="" id="{58914FC0-68E4-19E1-BC93-BAA7DA2E9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88" y="2683759"/>
            <a:ext cx="3013725" cy="1695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Tả cái trống trường em">
            <a:extLst>
              <a:ext uri="{FF2B5EF4-FFF2-40B4-BE49-F238E27FC236}">
                <a16:creationId xmlns:a16="http://schemas.microsoft.com/office/drawing/2014/main" xmlns="" id="{4570EE92-9956-B8D5-C5DB-E64E77012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220" y="2683759"/>
            <a:ext cx="2665337" cy="178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xmlns="" id="{347A99C3-F7EA-DCE6-33B1-31C340C3A7D2}"/>
              </a:ext>
            </a:extLst>
          </p:cNvPr>
          <p:cNvSpPr txBox="1"/>
          <p:nvPr/>
        </p:nvSpPr>
        <p:spPr>
          <a:xfrm>
            <a:off x="568698" y="4555817"/>
            <a:ext cx="44388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Tiếng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gà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gáy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vào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mỗi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buổi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sáng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9" name="TextBox 19">
            <a:extLst>
              <a:ext uri="{FF2B5EF4-FFF2-40B4-BE49-F238E27FC236}">
                <a16:creationId xmlns:a16="http://schemas.microsoft.com/office/drawing/2014/main" xmlns="" id="{34013344-A3D3-3C6F-84A3-8AEEE450C4C4}"/>
              </a:ext>
            </a:extLst>
          </p:cNvPr>
          <p:cNvSpPr txBox="1"/>
          <p:nvPr/>
        </p:nvSpPr>
        <p:spPr>
          <a:xfrm>
            <a:off x="6444056" y="4555817"/>
            <a:ext cx="3599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Tiếng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trống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tựu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trường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0" name="Arrow: Right 7">
            <a:extLst>
              <a:ext uri="{FF2B5EF4-FFF2-40B4-BE49-F238E27FC236}">
                <a16:creationId xmlns:a16="http://schemas.microsoft.com/office/drawing/2014/main" xmlns="" id="{7A1070C4-C229-E5E8-6B5D-174191617A11}"/>
              </a:ext>
            </a:extLst>
          </p:cNvPr>
          <p:cNvSpPr/>
          <p:nvPr/>
        </p:nvSpPr>
        <p:spPr>
          <a:xfrm>
            <a:off x="568698" y="5532875"/>
            <a:ext cx="624690" cy="319489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xmlns="" id="{F8AF6A3B-3C1D-A5BB-F3B5-CF06AEFE8956}"/>
              </a:ext>
            </a:extLst>
          </p:cNvPr>
          <p:cNvSpPr txBox="1"/>
          <p:nvPr/>
        </p:nvSpPr>
        <p:spPr>
          <a:xfrm>
            <a:off x="1292326" y="5233645"/>
            <a:ext cx="97965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Những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gì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chúng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ta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nghe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được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là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thông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tin ở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dạng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âm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thanh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.</a:t>
            </a:r>
          </a:p>
        </p:txBody>
      </p:sp>
      <p:pic>
        <p:nvPicPr>
          <p:cNvPr id="12" name="Picture 17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152402"/>
            <a:ext cx="1376013" cy="1027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8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609880" y="-192678"/>
            <a:ext cx="1175660" cy="1561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1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958099" y="5869775"/>
            <a:ext cx="1240252" cy="92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2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47201" y="5704592"/>
            <a:ext cx="872331" cy="115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0107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8" grpId="0"/>
      <p:bldP spid="9" grpId="0"/>
      <p:bldP spid="10" grpId="0" animBg="1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hought Bubble: Cloud 1">
            <a:extLst>
              <a:ext uri="{FF2B5EF4-FFF2-40B4-BE49-F238E27FC236}">
                <a16:creationId xmlns:a16="http://schemas.microsoft.com/office/drawing/2014/main" xmlns="" id="{88D0070F-4191-1024-F49A-35487CE1706C}"/>
              </a:ext>
            </a:extLst>
          </p:cNvPr>
          <p:cNvSpPr/>
          <p:nvPr/>
        </p:nvSpPr>
        <p:spPr>
          <a:xfrm>
            <a:off x="2937602" y="121278"/>
            <a:ext cx="5727427" cy="1199522"/>
          </a:xfrm>
          <a:prstGeom prst="cloudCallout">
            <a:avLst>
              <a:gd name="adj1" fmla="val -36436"/>
              <a:gd name="adj2" fmla="val 59484"/>
            </a:avLst>
          </a:prstGeom>
          <a:solidFill>
            <a:srgbClr val="FFCC99"/>
          </a:solidFill>
          <a:ln w="25400" cap="flat" cmpd="sng" algn="ctr">
            <a:solidFill>
              <a:srgbClr val="FF6600"/>
            </a:solidFill>
            <a:prstDash val="solid"/>
          </a:ln>
          <a:effectLst/>
        </p:spPr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LUYỆN</a:t>
            </a:r>
            <a:r>
              <a:rPr kumimoji="0" lang="en-US" sz="40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TẬP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928446"/>
              </p:ext>
            </p:extLst>
          </p:nvPr>
        </p:nvGraphicFramePr>
        <p:xfrm>
          <a:off x="323245" y="1175660"/>
          <a:ext cx="11654973" cy="50417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01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36396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766248">
                <a:tc gridSpan="2"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PHIẾU</a:t>
                      </a:r>
                      <a:r>
                        <a:rPr lang="en-US" sz="4000" baseline="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HỌC TẬP</a:t>
                      </a:r>
                      <a:endParaRPr lang="en-US" sz="4000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6635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CÂU</a:t>
                      </a:r>
                      <a:r>
                        <a:rPr lang="en-US" sz="24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HỎI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SINH TRẢ LỜI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327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Câu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1: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Mỗi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giác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quan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của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em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có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khả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năng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thu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nhận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bao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nhiêu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dạng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thông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tin?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663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Câu 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</a:t>
                      </a:r>
                      <a:r>
                        <a:rPr kumimoji="0" lang="vi-VN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:</a:t>
                      </a:r>
                      <a:r>
                        <a:rPr kumimoji="0" lang="vi-VN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vi-VN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Những thông tin thường gặp ở các dạng nào?</a:t>
                      </a:r>
                      <a:endParaRPr kumimoji="0" lang="en-US" sz="2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9873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Câu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3: </a:t>
                      </a: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Có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bao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nhiêu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dạng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thông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tin </a:t>
                      </a: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thường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gặp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0327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Câu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4: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Thông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tin </a:t>
                      </a: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từ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tiếng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chuông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báo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thức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là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thông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tin </a:t>
                      </a: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dạng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gì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5" name="Picture 17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152402"/>
            <a:ext cx="1376013" cy="1027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8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609880" y="-192678"/>
            <a:ext cx="1175660" cy="1561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1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958099" y="5869775"/>
            <a:ext cx="1240252" cy="92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2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47201" y="5704592"/>
            <a:ext cx="872331" cy="115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Google Shape;920;p27">
            <a:extLst>
              <a:ext uri="{FF2B5EF4-FFF2-40B4-BE49-F238E27FC236}">
                <a16:creationId xmlns:a16="http://schemas.microsoft.com/office/drawing/2014/main" xmlns="" id="{86555058-07E6-608C-0DB4-E52124E81162}"/>
              </a:ext>
            </a:extLst>
          </p:cNvPr>
          <p:cNvSpPr txBox="1">
            <a:spLocks/>
          </p:cNvSpPr>
          <p:nvPr/>
        </p:nvSpPr>
        <p:spPr>
          <a:xfrm>
            <a:off x="7818120" y="2987539"/>
            <a:ext cx="3964305" cy="473440"/>
          </a:xfrm>
          <a:prstGeom prst="rect">
            <a:avLst/>
          </a:prstGeom>
          <a:solidFill>
            <a:srgbClr val="810C1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cme"/>
              <a:buNone/>
              <a:defRPr sz="3500" b="0" i="0" u="none" strike="noStrike" cap="none">
                <a:solidFill>
                  <a:schemeClr val="lt1"/>
                </a:solidFill>
                <a:latin typeface="Acme"/>
                <a:ea typeface="Acme"/>
                <a:cs typeface="Acme"/>
                <a:sym typeface="Acm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318"/>
              </a:buClr>
              <a:buSzPts val="3000"/>
              <a:buFont typeface="Acme"/>
              <a:buNone/>
              <a:tabLst/>
              <a:defRPr/>
            </a:pPr>
            <a:r>
              <a:rPr lang="en" sz="2400" b="1" dirty="0" smtClean="0">
                <a:solidFill>
                  <a:srgbClr val="FEE9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dạng thông tin</a:t>
            </a:r>
            <a:endParaRPr kumimoji="0" lang="en" sz="2400" b="1" i="0" u="none" strike="noStrike" kern="0" cap="none" spc="0" normalizeH="0" baseline="0" noProof="0" dirty="0">
              <a:ln>
                <a:noFill/>
              </a:ln>
              <a:solidFill>
                <a:srgbClr val="FEE9D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cme"/>
            </a:endParaRPr>
          </a:p>
        </p:txBody>
      </p:sp>
      <p:sp>
        <p:nvSpPr>
          <p:cNvPr id="17" name="Google Shape;920;p27">
            <a:extLst>
              <a:ext uri="{FF2B5EF4-FFF2-40B4-BE49-F238E27FC236}">
                <a16:creationId xmlns:a16="http://schemas.microsoft.com/office/drawing/2014/main" xmlns="" id="{86555058-07E6-608C-0DB4-E52124E81162}"/>
              </a:ext>
            </a:extLst>
          </p:cNvPr>
          <p:cNvSpPr txBox="1">
            <a:spLocks/>
          </p:cNvSpPr>
          <p:nvPr/>
        </p:nvSpPr>
        <p:spPr>
          <a:xfrm>
            <a:off x="7836489" y="4570184"/>
            <a:ext cx="3964305" cy="473440"/>
          </a:xfrm>
          <a:prstGeom prst="rect">
            <a:avLst/>
          </a:prstGeom>
          <a:solidFill>
            <a:srgbClr val="810C1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cme"/>
              <a:buNone/>
              <a:defRPr sz="3500" b="0" i="0" u="none" strike="noStrike" cap="none">
                <a:solidFill>
                  <a:schemeClr val="lt1"/>
                </a:solidFill>
                <a:latin typeface="Acme"/>
                <a:ea typeface="Acme"/>
                <a:cs typeface="Acme"/>
                <a:sym typeface="Acm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318"/>
              </a:buClr>
              <a:buSzPts val="3000"/>
              <a:buFont typeface="Acme"/>
              <a:buNone/>
              <a:tabLst/>
              <a:defRPr/>
            </a:pPr>
            <a:r>
              <a:rPr kumimoji="0" lang="e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EE9D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cme"/>
              </a:rPr>
              <a:t>Có</a:t>
            </a:r>
            <a:r>
              <a:rPr kumimoji="0" lang="en" sz="2400" b="1" i="0" u="none" strike="noStrike" kern="0" cap="none" spc="0" normalizeH="0" noProof="0" dirty="0" smtClean="0">
                <a:ln>
                  <a:noFill/>
                </a:ln>
                <a:solidFill>
                  <a:srgbClr val="FEE9D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cme"/>
              </a:rPr>
              <a:t> </a:t>
            </a:r>
            <a:r>
              <a:rPr kumimoji="0" lang="e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EE9D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cme"/>
              </a:rPr>
              <a:t>3 thông</a:t>
            </a:r>
            <a:r>
              <a:rPr kumimoji="0" lang="en" sz="2400" b="1" i="0" u="none" strike="noStrike" kern="0" cap="none" spc="0" normalizeH="0" noProof="0" dirty="0" smtClean="0">
                <a:ln>
                  <a:noFill/>
                </a:ln>
                <a:solidFill>
                  <a:srgbClr val="FEE9D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cme"/>
              </a:rPr>
              <a:t> tin</a:t>
            </a:r>
            <a:endParaRPr kumimoji="0" lang="en" sz="2400" b="1" i="0" u="none" strike="noStrike" kern="0" cap="none" spc="0" normalizeH="0" baseline="0" noProof="0" dirty="0">
              <a:ln>
                <a:noFill/>
              </a:ln>
              <a:solidFill>
                <a:srgbClr val="FEE9D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cme"/>
            </a:endParaRPr>
          </a:p>
        </p:txBody>
      </p:sp>
      <p:sp>
        <p:nvSpPr>
          <p:cNvPr id="18" name="Google Shape;920;p27">
            <a:extLst>
              <a:ext uri="{FF2B5EF4-FFF2-40B4-BE49-F238E27FC236}">
                <a16:creationId xmlns:a16="http://schemas.microsoft.com/office/drawing/2014/main" xmlns="" id="{86555058-07E6-608C-0DB4-E52124E81162}"/>
              </a:ext>
            </a:extLst>
          </p:cNvPr>
          <p:cNvSpPr txBox="1">
            <a:spLocks/>
          </p:cNvSpPr>
          <p:nvPr/>
        </p:nvSpPr>
        <p:spPr>
          <a:xfrm>
            <a:off x="7818120" y="3713997"/>
            <a:ext cx="4001044" cy="419167"/>
          </a:xfrm>
          <a:prstGeom prst="rect">
            <a:avLst/>
          </a:prstGeom>
          <a:solidFill>
            <a:srgbClr val="810C1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cme"/>
              <a:buNone/>
              <a:defRPr sz="3500" b="0" i="0" u="none" strike="noStrike" cap="none">
                <a:solidFill>
                  <a:schemeClr val="lt1"/>
                </a:solidFill>
                <a:latin typeface="Acme"/>
                <a:ea typeface="Acme"/>
                <a:cs typeface="Acme"/>
                <a:sym typeface="Acm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318"/>
              </a:buClr>
              <a:buSzPts val="3000"/>
              <a:buFont typeface="Acme"/>
              <a:buNone/>
              <a:tabLst/>
              <a:defRPr/>
            </a:pPr>
            <a:r>
              <a:rPr lang="en-US" sz="2400" b="1" dirty="0" smtClean="0">
                <a:solidFill>
                  <a:srgbClr val="FEE9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" sz="2400" b="1" dirty="0" smtClean="0">
                <a:solidFill>
                  <a:srgbClr val="FEE9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ình ảnh, âm thanh, chữ</a:t>
            </a:r>
            <a:endParaRPr kumimoji="0" lang="en" sz="2400" b="1" i="0" u="none" strike="noStrike" kern="0" cap="none" spc="0" normalizeH="0" baseline="0" noProof="0" dirty="0">
              <a:ln>
                <a:noFill/>
              </a:ln>
              <a:solidFill>
                <a:srgbClr val="FEE9D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cme"/>
            </a:endParaRPr>
          </a:p>
        </p:txBody>
      </p:sp>
      <p:sp>
        <p:nvSpPr>
          <p:cNvPr id="19" name="Google Shape;920;p27">
            <a:extLst>
              <a:ext uri="{FF2B5EF4-FFF2-40B4-BE49-F238E27FC236}">
                <a16:creationId xmlns:a16="http://schemas.microsoft.com/office/drawing/2014/main" xmlns="" id="{86555058-07E6-608C-0DB4-E52124E81162}"/>
              </a:ext>
            </a:extLst>
          </p:cNvPr>
          <p:cNvSpPr txBox="1">
            <a:spLocks/>
          </p:cNvSpPr>
          <p:nvPr/>
        </p:nvSpPr>
        <p:spPr>
          <a:xfrm>
            <a:off x="8463861" y="5298558"/>
            <a:ext cx="2174421" cy="520317"/>
          </a:xfrm>
          <a:prstGeom prst="rect">
            <a:avLst/>
          </a:prstGeom>
          <a:solidFill>
            <a:srgbClr val="810C1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cme"/>
              <a:buNone/>
              <a:defRPr sz="3500" b="0" i="0" u="none" strike="noStrike" cap="none">
                <a:solidFill>
                  <a:schemeClr val="lt1"/>
                </a:solidFill>
                <a:latin typeface="Acme"/>
                <a:ea typeface="Acme"/>
                <a:cs typeface="Acme"/>
                <a:sym typeface="Acm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318"/>
              </a:buClr>
              <a:buSzPts val="3000"/>
              <a:buFont typeface="Acme"/>
              <a:buNone/>
              <a:tabLst/>
              <a:defRPr/>
            </a:pPr>
            <a:r>
              <a:rPr lang="en" sz="2400" b="1" noProof="0" dirty="0" smtClean="0">
                <a:solidFill>
                  <a:srgbClr val="FEE9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 thanh</a:t>
            </a:r>
            <a:endParaRPr kumimoji="0" lang="en" sz="2400" b="1" i="0" u="none" strike="noStrike" kern="0" cap="none" spc="0" normalizeH="0" baseline="0" noProof="0" dirty="0">
              <a:ln>
                <a:noFill/>
              </a:ln>
              <a:solidFill>
                <a:srgbClr val="FEE9D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cme"/>
            </a:endParaRPr>
          </a:p>
        </p:txBody>
      </p:sp>
    </p:spTree>
    <p:extLst>
      <p:ext uri="{BB962C8B-B14F-4D97-AF65-F5344CB8AC3E}">
        <p14:creationId xmlns:p14="http://schemas.microsoft.com/office/powerpoint/2010/main" val="221885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7" grpId="0" animBg="1"/>
      <p:bldP spid="18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0">
            <a:extLst>
              <a:ext uri="{FF2B5EF4-FFF2-40B4-BE49-F238E27FC236}">
                <a16:creationId xmlns:a16="http://schemas.microsoft.com/office/drawing/2014/main" xmlns="" id="{E055A8A1-2074-2AFD-1721-B0C7AD8C6D1F}"/>
              </a:ext>
            </a:extLst>
          </p:cNvPr>
          <p:cNvSpPr txBox="1"/>
          <p:nvPr/>
        </p:nvSpPr>
        <p:spPr>
          <a:xfrm>
            <a:off x="647127" y="5273040"/>
            <a:ext cx="93677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Hai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bức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tranh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đều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miêu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tả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việc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bố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mẹ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làm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việc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nhà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682EF5D-63A5-1AE5-038A-44764D3073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158" t="20537" r="4789" b="12396"/>
          <a:stretch/>
        </p:blipFill>
        <p:spPr>
          <a:xfrm>
            <a:off x="2149497" y="2633882"/>
            <a:ext cx="7230385" cy="2639158"/>
          </a:xfrm>
          <a:prstGeom prst="rect">
            <a:avLst/>
          </a:prstGeom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xmlns="" id="{AB5693F2-8008-63FA-67FE-CE8735840A1F}"/>
              </a:ext>
            </a:extLst>
          </p:cNvPr>
          <p:cNvSpPr txBox="1"/>
          <p:nvPr/>
        </p:nvSpPr>
        <p:spPr>
          <a:xfrm>
            <a:off x="464457" y="2056274"/>
            <a:ext cx="115563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Em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hãy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đoán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ý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nghĩa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chung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của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hai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bức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tranh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dưới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đây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và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đặt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tên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cho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chúng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?</a:t>
            </a:r>
          </a:p>
        </p:txBody>
      </p:sp>
      <p:sp>
        <p:nvSpPr>
          <p:cNvPr id="10" name="Thought Bubble: Cloud 1">
            <a:extLst>
              <a:ext uri="{FF2B5EF4-FFF2-40B4-BE49-F238E27FC236}">
                <a16:creationId xmlns:a16="http://schemas.microsoft.com/office/drawing/2014/main" xmlns="" id="{88D0070F-4191-1024-F49A-35487CE1706C}"/>
              </a:ext>
            </a:extLst>
          </p:cNvPr>
          <p:cNvSpPr/>
          <p:nvPr/>
        </p:nvSpPr>
        <p:spPr>
          <a:xfrm>
            <a:off x="2897092" y="440592"/>
            <a:ext cx="5727427" cy="1199522"/>
          </a:xfrm>
          <a:prstGeom prst="cloudCallout">
            <a:avLst>
              <a:gd name="adj1" fmla="val -36436"/>
              <a:gd name="adj2" fmla="val 59484"/>
            </a:avLst>
          </a:prstGeom>
          <a:solidFill>
            <a:srgbClr val="FFCC99"/>
          </a:solidFill>
          <a:ln w="25400" cap="flat" cmpd="sng" algn="ctr">
            <a:solidFill>
              <a:srgbClr val="FF6600"/>
            </a:solidFill>
            <a:prstDash val="solid"/>
          </a:ln>
          <a:effectLst/>
        </p:spPr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VẬN</a:t>
            </a:r>
            <a:r>
              <a:rPr kumimoji="0" lang="en-US" sz="40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DỤNG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11" name="Picture 17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152402"/>
            <a:ext cx="1376013" cy="1027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8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609880" y="-192678"/>
            <a:ext cx="1175660" cy="1561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1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958099" y="5869775"/>
            <a:ext cx="1240252" cy="92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2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47201" y="5704592"/>
            <a:ext cx="872331" cy="115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6202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2">
            <a:extLst>
              <a:ext uri="{FF2B5EF4-FFF2-40B4-BE49-F238E27FC236}">
                <a16:creationId xmlns:a16="http://schemas.microsoft.com/office/drawing/2014/main" xmlns="" id="{1D17028F-250F-CEC8-5626-79168408FC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365147" y="947739"/>
            <a:ext cx="1001387" cy="1069572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21809F9A-66D7-F3CC-ECBF-4230DE762D6E}"/>
              </a:ext>
            </a:extLst>
          </p:cNvPr>
          <p:cNvGrpSpPr/>
          <p:nvPr/>
        </p:nvGrpSpPr>
        <p:grpSpPr>
          <a:xfrm>
            <a:off x="12368265" y="1150422"/>
            <a:ext cx="4928354" cy="2115688"/>
            <a:chOff x="12408941" y="624596"/>
            <a:chExt cx="6065666" cy="2603924"/>
          </a:xfrm>
        </p:grpSpPr>
        <p:pic>
          <p:nvPicPr>
            <p:cNvPr id="30" name="Picture 15">
              <a:extLst>
                <a:ext uri="{FF2B5EF4-FFF2-40B4-BE49-F238E27FC236}">
                  <a16:creationId xmlns:a16="http://schemas.microsoft.com/office/drawing/2014/main" xmlns="" id="{F0F72C77-B325-04BD-AD95-17EAE6B63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31" name="Picture 23">
              <a:extLst>
                <a:ext uri="{FF2B5EF4-FFF2-40B4-BE49-F238E27FC236}">
                  <a16:creationId xmlns:a16="http://schemas.microsoft.com/office/drawing/2014/main" xmlns="" id="{884B2183-EA22-FFEC-47E6-640A68D72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32" name="Picture 15">
              <a:extLst>
                <a:ext uri="{FF2B5EF4-FFF2-40B4-BE49-F238E27FC236}">
                  <a16:creationId xmlns:a16="http://schemas.microsoft.com/office/drawing/2014/main" xmlns="" id="{9F7DB595-F951-5D0F-33A9-FA7F26FAA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33" name="Picture 15">
              <a:extLst>
                <a:ext uri="{FF2B5EF4-FFF2-40B4-BE49-F238E27FC236}">
                  <a16:creationId xmlns:a16="http://schemas.microsoft.com/office/drawing/2014/main" xmlns="" id="{5981C00C-AB23-8969-294F-E2BD4697B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A8B99DEA-EC49-6E66-A24C-90D71612A669}"/>
              </a:ext>
            </a:extLst>
          </p:cNvPr>
          <p:cNvGrpSpPr/>
          <p:nvPr/>
        </p:nvGrpSpPr>
        <p:grpSpPr>
          <a:xfrm>
            <a:off x="-4137520" y="786137"/>
            <a:ext cx="4074130" cy="2110806"/>
            <a:chOff x="-5092332" y="176244"/>
            <a:chExt cx="5014314" cy="2597915"/>
          </a:xfrm>
        </p:grpSpPr>
        <p:pic>
          <p:nvPicPr>
            <p:cNvPr id="35" name="Picture 15">
              <a:extLst>
                <a:ext uri="{FF2B5EF4-FFF2-40B4-BE49-F238E27FC236}">
                  <a16:creationId xmlns:a16="http://schemas.microsoft.com/office/drawing/2014/main" xmlns="" id="{BA9CFB46-78E9-B136-24B8-D119939E8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36" name="Picture 15">
              <a:extLst>
                <a:ext uri="{FF2B5EF4-FFF2-40B4-BE49-F238E27FC236}">
                  <a16:creationId xmlns:a16="http://schemas.microsoft.com/office/drawing/2014/main" xmlns="" id="{D1DB4DB8-0487-ECDF-68D9-A9E204CD8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37" name="Picture 15">
              <a:extLst>
                <a:ext uri="{FF2B5EF4-FFF2-40B4-BE49-F238E27FC236}">
                  <a16:creationId xmlns:a16="http://schemas.microsoft.com/office/drawing/2014/main" xmlns="" id="{39217B28-CD25-4376-3FDE-3C56CCF29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xmlns="" id="{C5EB5A8A-5E99-CA2E-268E-A5E2C2B1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xmlns="" id="{C670B2A4-63BA-D300-512B-EA1553842583}"/>
              </a:ext>
            </a:extLst>
          </p:cNvPr>
          <p:cNvSpPr txBox="1">
            <a:spLocks/>
          </p:cNvSpPr>
          <p:nvPr/>
        </p:nvSpPr>
        <p:spPr>
          <a:xfrm>
            <a:off x="695751" y="2479534"/>
            <a:ext cx="4761503" cy="1077020"/>
          </a:xfrm>
          <a:prstGeom prst="rect">
            <a:avLst/>
          </a:prstGeom>
        </p:spPr>
        <p:txBody>
          <a:bodyPr vert="horz" lIns="74295" tIns="37148" rIns="74295" bIns="37148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solidFill>
                    <a:srgbClr val="F8D22D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j-ea"/>
                <a:cs typeface="Arial" panose="020B0604020202020204" pitchFamily="34" charset="0"/>
              </a:rPr>
              <a:t>TRÒ CHƠI HÁI CHANH</a:t>
            </a:r>
          </a:p>
        </p:txBody>
      </p:sp>
      <p:pic>
        <p:nvPicPr>
          <p:cNvPr id="42" name="Picture 27">
            <a:extLst>
              <a:ext uri="{FF2B5EF4-FFF2-40B4-BE49-F238E27FC236}">
                <a16:creationId xmlns:a16="http://schemas.microsoft.com/office/drawing/2014/main" xmlns="" id="{183D7499-45D1-543E-DD65-86C4E0B4718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flipH="1">
            <a:off x="2969071" y="4805312"/>
            <a:ext cx="930366" cy="814071"/>
          </a:xfrm>
          <a:prstGeom prst="rect">
            <a:avLst/>
          </a:prstGeom>
        </p:spPr>
      </p:pic>
      <p:pic>
        <p:nvPicPr>
          <p:cNvPr id="68" name="Picture 24">
            <a:extLst>
              <a:ext uri="{FF2B5EF4-FFF2-40B4-BE49-F238E27FC236}">
                <a16:creationId xmlns:a16="http://schemas.microsoft.com/office/drawing/2014/main" xmlns="" id="{D42D87C1-1AE7-4781-60E5-49BAB05BC3A9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152213" y="4378466"/>
            <a:ext cx="741110" cy="1121478"/>
          </a:xfrm>
          <a:prstGeom prst="rect">
            <a:avLst/>
          </a:prstGeom>
        </p:spPr>
      </p:pic>
      <p:pic>
        <p:nvPicPr>
          <p:cNvPr id="39" name="Picture 8">
            <a:extLst>
              <a:ext uri="{FF2B5EF4-FFF2-40B4-BE49-F238E27FC236}">
                <a16:creationId xmlns:a16="http://schemas.microsoft.com/office/drawing/2014/main" xmlns="" id="{532DB114-1A8E-D294-A924-DA7E1137E27B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590447" y="4032812"/>
            <a:ext cx="1521823" cy="154499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87730D4-4F37-C4E7-9A88-88C771FE78DD}"/>
              </a:ext>
            </a:extLst>
          </p:cNvPr>
          <p:cNvGrpSpPr/>
          <p:nvPr/>
        </p:nvGrpSpPr>
        <p:grpSpPr>
          <a:xfrm>
            <a:off x="1162606" y="5200318"/>
            <a:ext cx="9872552" cy="682339"/>
            <a:chOff x="24130" y="5609082"/>
            <a:chExt cx="12150833" cy="83980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xmlns="" id="{7062E87E-CD0C-A494-F5BD-5095C490E37E}"/>
                </a:ext>
              </a:extLst>
            </p:cNvPr>
            <p:cNvGrpSpPr/>
            <p:nvPr/>
          </p:nvGrpSpPr>
          <p:grpSpPr>
            <a:xfrm>
              <a:off x="24130" y="5610673"/>
              <a:ext cx="6957577" cy="830446"/>
              <a:chOff x="-21480" y="5423383"/>
              <a:chExt cx="13731179" cy="1156324"/>
            </a:xfrm>
          </p:grpSpPr>
          <p:pic>
            <p:nvPicPr>
              <p:cNvPr id="40" name="Picture 9">
                <a:extLst>
                  <a:ext uri="{FF2B5EF4-FFF2-40B4-BE49-F238E27FC236}">
                    <a16:creationId xmlns:a16="http://schemas.microsoft.com/office/drawing/2014/main" xmlns="" id="{C7846AB0-5432-3A60-55C6-44F38A0D9C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>
              <a:xfrm>
                <a:off x="-21480" y="5429317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5" name="Picture 9">
                <a:extLst>
                  <a:ext uri="{FF2B5EF4-FFF2-40B4-BE49-F238E27FC236}">
                    <a16:creationId xmlns:a16="http://schemas.microsoft.com/office/drawing/2014/main" xmlns="" id="{BF521758-F628-2CEA-9E9D-AD484F7244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>
              <a:xfrm>
                <a:off x="1705349" y="5429317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6" name="Picture 9">
                <a:extLst>
                  <a:ext uri="{FF2B5EF4-FFF2-40B4-BE49-F238E27FC236}">
                    <a16:creationId xmlns:a16="http://schemas.microsoft.com/office/drawing/2014/main" xmlns="" id="{B09B9C02-5E22-6553-7BAC-22374010FB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>
              <a:xfrm>
                <a:off x="3396953" y="5427341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7" name="Picture 9">
                <a:extLst>
                  <a:ext uri="{FF2B5EF4-FFF2-40B4-BE49-F238E27FC236}">
                    <a16:creationId xmlns:a16="http://schemas.microsoft.com/office/drawing/2014/main" xmlns="" id="{657AE32A-3B52-F50D-4729-4988365D71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>
              <a:xfrm>
                <a:off x="5123782" y="5427341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8" name="Picture 9">
                <a:extLst>
                  <a:ext uri="{FF2B5EF4-FFF2-40B4-BE49-F238E27FC236}">
                    <a16:creationId xmlns:a16="http://schemas.microsoft.com/office/drawing/2014/main" xmlns="" id="{923FC1B5-4A21-B7F0-D8E0-82836F0D0B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>
              <a:xfrm>
                <a:off x="6811463" y="5425359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9" name="Picture 9">
                <a:extLst>
                  <a:ext uri="{FF2B5EF4-FFF2-40B4-BE49-F238E27FC236}">
                    <a16:creationId xmlns:a16="http://schemas.microsoft.com/office/drawing/2014/main" xmlns="" id="{1AF6DDF5-CE62-C846-E713-0B5D6D8478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>
              <a:xfrm>
                <a:off x="8538292" y="5425359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50" name="Picture 9">
                <a:extLst>
                  <a:ext uri="{FF2B5EF4-FFF2-40B4-BE49-F238E27FC236}">
                    <a16:creationId xmlns:a16="http://schemas.microsoft.com/office/drawing/2014/main" xmlns="" id="{0E932F04-544B-5CEA-7E54-42AE564FC8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>
              <a:xfrm>
                <a:off x="10229896" y="5423383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51" name="Picture 9">
                <a:extLst>
                  <a:ext uri="{FF2B5EF4-FFF2-40B4-BE49-F238E27FC236}">
                    <a16:creationId xmlns:a16="http://schemas.microsoft.com/office/drawing/2014/main" xmlns="" id="{88D93A45-A4BC-9598-2B05-571D8F3883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>
              <a:xfrm>
                <a:off x="11956725" y="5423383"/>
                <a:ext cx="1752974" cy="1150390"/>
              </a:xfrm>
              <a:prstGeom prst="rect">
                <a:avLst/>
              </a:prstGeom>
            </p:spPr>
          </p:pic>
        </p:grpSp>
        <p:pic>
          <p:nvPicPr>
            <p:cNvPr id="61" name="Picture 9">
              <a:extLst>
                <a:ext uri="{FF2B5EF4-FFF2-40B4-BE49-F238E27FC236}">
                  <a16:creationId xmlns:a16="http://schemas.microsoft.com/office/drawing/2014/main" xmlns="" id="{E41A3229-69CF-D047-039F-79F1FA430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6954104" y="5611925"/>
              <a:ext cx="888230" cy="826184"/>
            </a:xfrm>
            <a:prstGeom prst="rect">
              <a:avLst/>
            </a:prstGeom>
          </p:spPr>
        </p:pic>
        <p:pic>
          <p:nvPicPr>
            <p:cNvPr id="62" name="Picture 9">
              <a:extLst>
                <a:ext uri="{FF2B5EF4-FFF2-40B4-BE49-F238E27FC236}">
                  <a16:creationId xmlns:a16="http://schemas.microsoft.com/office/drawing/2014/main" xmlns="" id="{66DDDB6E-7A02-D976-25BC-AB9994176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7809251" y="5610501"/>
              <a:ext cx="888230" cy="826184"/>
            </a:xfrm>
            <a:prstGeom prst="rect">
              <a:avLst/>
            </a:prstGeom>
          </p:spPr>
        </p:pic>
        <p:pic>
          <p:nvPicPr>
            <p:cNvPr id="63" name="Picture 9">
              <a:extLst>
                <a:ext uri="{FF2B5EF4-FFF2-40B4-BE49-F238E27FC236}">
                  <a16:creationId xmlns:a16="http://schemas.microsoft.com/office/drawing/2014/main" xmlns="" id="{39A4BC34-D06A-DC0E-7821-A7FB8CE8A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8684233" y="5610501"/>
              <a:ext cx="888230" cy="826184"/>
            </a:xfrm>
            <a:prstGeom prst="rect">
              <a:avLst/>
            </a:prstGeom>
          </p:spPr>
        </p:pic>
        <p:pic>
          <p:nvPicPr>
            <p:cNvPr id="64" name="Picture 9">
              <a:extLst>
                <a:ext uri="{FF2B5EF4-FFF2-40B4-BE49-F238E27FC236}">
                  <a16:creationId xmlns:a16="http://schemas.microsoft.com/office/drawing/2014/main" xmlns="" id="{990BC493-525B-563F-3858-CB2596C63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9541368" y="5609082"/>
              <a:ext cx="888230" cy="826184"/>
            </a:xfrm>
            <a:prstGeom prst="rect">
              <a:avLst/>
            </a:prstGeom>
          </p:spPr>
        </p:pic>
        <p:pic>
          <p:nvPicPr>
            <p:cNvPr id="65" name="Picture 9">
              <a:extLst>
                <a:ext uri="{FF2B5EF4-FFF2-40B4-BE49-F238E27FC236}">
                  <a16:creationId xmlns:a16="http://schemas.microsoft.com/office/drawing/2014/main" xmlns="" id="{7F8CB300-4687-14E7-564A-13F5E8C173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10416351" y="5609082"/>
              <a:ext cx="888230" cy="826184"/>
            </a:xfrm>
            <a:prstGeom prst="rect">
              <a:avLst/>
            </a:prstGeom>
          </p:spPr>
        </p:pic>
        <p:pic>
          <p:nvPicPr>
            <p:cNvPr id="66" name="Picture 9">
              <a:extLst>
                <a:ext uri="{FF2B5EF4-FFF2-40B4-BE49-F238E27FC236}">
                  <a16:creationId xmlns:a16="http://schemas.microsoft.com/office/drawing/2014/main" xmlns="" id="{EC5885CD-EA95-7D3A-1EA1-F29BA785A1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11286733" y="5622700"/>
              <a:ext cx="888230" cy="826184"/>
            </a:xfrm>
            <a:prstGeom prst="rect">
              <a:avLst/>
            </a:prstGeom>
          </p:spPr>
        </p:pic>
      </p:grpSp>
      <p:pic>
        <p:nvPicPr>
          <p:cNvPr id="24" name="Picture 7">
            <a:extLst>
              <a:ext uri="{FF2B5EF4-FFF2-40B4-BE49-F238E27FC236}">
                <a16:creationId xmlns:a16="http://schemas.microsoft.com/office/drawing/2014/main" xmlns="" id="{44FF4A08-CBFB-7629-3AA9-B6FD7E8251B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6444442" y="708174"/>
            <a:ext cx="4563836" cy="5408991"/>
          </a:xfrm>
          <a:prstGeom prst="rect">
            <a:avLst/>
          </a:prstGeom>
        </p:spPr>
      </p:pic>
      <p:pic>
        <p:nvPicPr>
          <p:cNvPr id="6" name="Picture 5">
            <a:hlinkClick r:id="rId15" action="ppaction://hlinksldjump"/>
            <a:extLst>
              <a:ext uri="{FF2B5EF4-FFF2-40B4-BE49-F238E27FC236}">
                <a16:creationId xmlns:a16="http://schemas.microsoft.com/office/drawing/2014/main" xmlns="" id="{5F7C7206-4D32-B583-6853-BA561B84208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1074354" y="4872750"/>
            <a:ext cx="2428713" cy="1332255"/>
          </a:xfrm>
          <a:prstGeom prst="rect">
            <a:avLst/>
          </a:prstGeom>
        </p:spPr>
      </p:pic>
      <p:pic>
        <p:nvPicPr>
          <p:cNvPr id="5" name="Funny Background Music No Copyright _ Cute Background Music">
            <a:hlinkClick r:id="" action="ppaction://media"/>
            <a:extLst>
              <a:ext uri="{FF2B5EF4-FFF2-40B4-BE49-F238E27FC236}">
                <a16:creationId xmlns:a16="http://schemas.microsoft.com/office/drawing/2014/main" xmlns="" id="{88D68761-5B42-38E9-AF67-EDA61A8E0C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98747" y="-4873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0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22222E-6 L 0.55534 -0.00208 " pathEditMode="relative" rAng="0" ptsTypes="AA">
                                      <p:cBhvr>
                                        <p:cTn id="17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60" y="-11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8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8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2">
            <a:extLst>
              <a:ext uri="{FF2B5EF4-FFF2-40B4-BE49-F238E27FC236}">
                <a16:creationId xmlns:a16="http://schemas.microsoft.com/office/drawing/2014/main" xmlns="" id="{1D17028F-250F-CEC8-5626-79168408FC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566079" y="870275"/>
            <a:ext cx="1428063" cy="1525301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A8B99DEA-EC49-6E66-A24C-90D71612A669}"/>
              </a:ext>
            </a:extLst>
          </p:cNvPr>
          <p:cNvGrpSpPr/>
          <p:nvPr/>
        </p:nvGrpSpPr>
        <p:grpSpPr>
          <a:xfrm>
            <a:off x="-4137520" y="786137"/>
            <a:ext cx="4074130" cy="2110806"/>
            <a:chOff x="-5092332" y="176244"/>
            <a:chExt cx="5014314" cy="2597915"/>
          </a:xfrm>
        </p:grpSpPr>
        <p:pic>
          <p:nvPicPr>
            <p:cNvPr id="35" name="Picture 15">
              <a:extLst>
                <a:ext uri="{FF2B5EF4-FFF2-40B4-BE49-F238E27FC236}">
                  <a16:creationId xmlns:a16="http://schemas.microsoft.com/office/drawing/2014/main" xmlns="" id="{BA9CFB46-78E9-B136-24B8-D119939E8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36" name="Picture 15">
              <a:extLst>
                <a:ext uri="{FF2B5EF4-FFF2-40B4-BE49-F238E27FC236}">
                  <a16:creationId xmlns:a16="http://schemas.microsoft.com/office/drawing/2014/main" xmlns="" id="{D1DB4DB8-0487-ECDF-68D9-A9E204CD8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37" name="Picture 15">
              <a:extLst>
                <a:ext uri="{FF2B5EF4-FFF2-40B4-BE49-F238E27FC236}">
                  <a16:creationId xmlns:a16="http://schemas.microsoft.com/office/drawing/2014/main" xmlns="" id="{39217B28-CD25-4376-3FDE-3C56CCF29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xmlns="" id="{C5EB5A8A-5E99-CA2E-268E-A5E2C2B1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pic>
        <p:nvPicPr>
          <p:cNvPr id="42" name="Picture 27">
            <a:extLst>
              <a:ext uri="{FF2B5EF4-FFF2-40B4-BE49-F238E27FC236}">
                <a16:creationId xmlns:a16="http://schemas.microsoft.com/office/drawing/2014/main" xmlns="" id="{183D7499-45D1-543E-DD65-86C4E0B4718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2969071" y="4805312"/>
            <a:ext cx="930366" cy="814071"/>
          </a:xfrm>
          <a:prstGeom prst="rect">
            <a:avLst/>
          </a:prstGeom>
        </p:spPr>
      </p:pic>
      <p:pic>
        <p:nvPicPr>
          <p:cNvPr id="68" name="Picture 24">
            <a:extLst>
              <a:ext uri="{FF2B5EF4-FFF2-40B4-BE49-F238E27FC236}">
                <a16:creationId xmlns:a16="http://schemas.microsoft.com/office/drawing/2014/main" xmlns="" id="{D42D87C1-1AE7-4781-60E5-49BAB05BC3A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152213" y="4378466"/>
            <a:ext cx="741110" cy="1121478"/>
          </a:xfrm>
          <a:prstGeom prst="rect">
            <a:avLst/>
          </a:prstGeom>
        </p:spPr>
      </p:pic>
      <p:pic>
        <p:nvPicPr>
          <p:cNvPr id="39" name="Picture 8">
            <a:extLst>
              <a:ext uri="{FF2B5EF4-FFF2-40B4-BE49-F238E27FC236}">
                <a16:creationId xmlns:a16="http://schemas.microsoft.com/office/drawing/2014/main" xmlns="" id="{532DB114-1A8E-D294-A924-DA7E1137E27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590447" y="4032812"/>
            <a:ext cx="1521823" cy="154499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87730D4-4F37-C4E7-9A88-88C771FE78DD}"/>
              </a:ext>
            </a:extLst>
          </p:cNvPr>
          <p:cNvGrpSpPr/>
          <p:nvPr/>
        </p:nvGrpSpPr>
        <p:grpSpPr>
          <a:xfrm>
            <a:off x="1162606" y="5200318"/>
            <a:ext cx="9872552" cy="682339"/>
            <a:chOff x="24130" y="5609082"/>
            <a:chExt cx="12150833" cy="83980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xmlns="" id="{7062E87E-CD0C-A494-F5BD-5095C490E37E}"/>
                </a:ext>
              </a:extLst>
            </p:cNvPr>
            <p:cNvGrpSpPr/>
            <p:nvPr/>
          </p:nvGrpSpPr>
          <p:grpSpPr>
            <a:xfrm>
              <a:off x="24130" y="5610673"/>
              <a:ext cx="6957577" cy="830446"/>
              <a:chOff x="-21480" y="5423383"/>
              <a:chExt cx="13731179" cy="1156324"/>
            </a:xfrm>
          </p:grpSpPr>
          <p:pic>
            <p:nvPicPr>
              <p:cNvPr id="40" name="Picture 9">
                <a:extLst>
                  <a:ext uri="{FF2B5EF4-FFF2-40B4-BE49-F238E27FC236}">
                    <a16:creationId xmlns:a16="http://schemas.microsoft.com/office/drawing/2014/main" xmlns="" id="{C7846AB0-5432-3A60-55C6-44F38A0D9C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-21480" y="5429317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5" name="Picture 9">
                <a:extLst>
                  <a:ext uri="{FF2B5EF4-FFF2-40B4-BE49-F238E27FC236}">
                    <a16:creationId xmlns:a16="http://schemas.microsoft.com/office/drawing/2014/main" xmlns="" id="{BF521758-F628-2CEA-9E9D-AD484F7244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1705349" y="5429317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6" name="Picture 9">
                <a:extLst>
                  <a:ext uri="{FF2B5EF4-FFF2-40B4-BE49-F238E27FC236}">
                    <a16:creationId xmlns:a16="http://schemas.microsoft.com/office/drawing/2014/main" xmlns="" id="{B09B9C02-5E22-6553-7BAC-22374010FB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3396953" y="5427341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7" name="Picture 9">
                <a:extLst>
                  <a:ext uri="{FF2B5EF4-FFF2-40B4-BE49-F238E27FC236}">
                    <a16:creationId xmlns:a16="http://schemas.microsoft.com/office/drawing/2014/main" xmlns="" id="{657AE32A-3B52-F50D-4729-4988365D71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5123782" y="5427341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8" name="Picture 9">
                <a:extLst>
                  <a:ext uri="{FF2B5EF4-FFF2-40B4-BE49-F238E27FC236}">
                    <a16:creationId xmlns:a16="http://schemas.microsoft.com/office/drawing/2014/main" xmlns="" id="{923FC1B5-4A21-B7F0-D8E0-82836F0D0B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6811463" y="5425359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9" name="Picture 9">
                <a:extLst>
                  <a:ext uri="{FF2B5EF4-FFF2-40B4-BE49-F238E27FC236}">
                    <a16:creationId xmlns:a16="http://schemas.microsoft.com/office/drawing/2014/main" xmlns="" id="{1AF6DDF5-CE62-C846-E713-0B5D6D8478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8538292" y="5425359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50" name="Picture 9">
                <a:extLst>
                  <a:ext uri="{FF2B5EF4-FFF2-40B4-BE49-F238E27FC236}">
                    <a16:creationId xmlns:a16="http://schemas.microsoft.com/office/drawing/2014/main" xmlns="" id="{0E932F04-544B-5CEA-7E54-42AE564FC8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10229896" y="5423383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51" name="Picture 9">
                <a:extLst>
                  <a:ext uri="{FF2B5EF4-FFF2-40B4-BE49-F238E27FC236}">
                    <a16:creationId xmlns:a16="http://schemas.microsoft.com/office/drawing/2014/main" xmlns="" id="{88D93A45-A4BC-9598-2B05-571D8F3883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11956725" y="5423383"/>
                <a:ext cx="1752974" cy="1150390"/>
              </a:xfrm>
              <a:prstGeom prst="rect">
                <a:avLst/>
              </a:prstGeom>
            </p:spPr>
          </p:pic>
        </p:grpSp>
        <p:pic>
          <p:nvPicPr>
            <p:cNvPr id="61" name="Picture 9">
              <a:extLst>
                <a:ext uri="{FF2B5EF4-FFF2-40B4-BE49-F238E27FC236}">
                  <a16:creationId xmlns:a16="http://schemas.microsoft.com/office/drawing/2014/main" xmlns="" id="{E41A3229-69CF-D047-039F-79F1FA430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6954104" y="5611925"/>
              <a:ext cx="888230" cy="826184"/>
            </a:xfrm>
            <a:prstGeom prst="rect">
              <a:avLst/>
            </a:prstGeom>
          </p:spPr>
        </p:pic>
        <p:pic>
          <p:nvPicPr>
            <p:cNvPr id="62" name="Picture 9">
              <a:extLst>
                <a:ext uri="{FF2B5EF4-FFF2-40B4-BE49-F238E27FC236}">
                  <a16:creationId xmlns:a16="http://schemas.microsoft.com/office/drawing/2014/main" xmlns="" id="{66DDDB6E-7A02-D976-25BC-AB9994176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7809251" y="5610501"/>
              <a:ext cx="888230" cy="826184"/>
            </a:xfrm>
            <a:prstGeom prst="rect">
              <a:avLst/>
            </a:prstGeom>
          </p:spPr>
        </p:pic>
        <p:pic>
          <p:nvPicPr>
            <p:cNvPr id="63" name="Picture 9">
              <a:extLst>
                <a:ext uri="{FF2B5EF4-FFF2-40B4-BE49-F238E27FC236}">
                  <a16:creationId xmlns:a16="http://schemas.microsoft.com/office/drawing/2014/main" xmlns="" id="{39A4BC34-D06A-DC0E-7821-A7FB8CE8A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8684233" y="5610501"/>
              <a:ext cx="888230" cy="826184"/>
            </a:xfrm>
            <a:prstGeom prst="rect">
              <a:avLst/>
            </a:prstGeom>
          </p:spPr>
        </p:pic>
        <p:pic>
          <p:nvPicPr>
            <p:cNvPr id="64" name="Picture 9">
              <a:extLst>
                <a:ext uri="{FF2B5EF4-FFF2-40B4-BE49-F238E27FC236}">
                  <a16:creationId xmlns:a16="http://schemas.microsoft.com/office/drawing/2014/main" xmlns="" id="{990BC493-525B-563F-3858-CB2596C63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9541368" y="5609082"/>
              <a:ext cx="888230" cy="826184"/>
            </a:xfrm>
            <a:prstGeom prst="rect">
              <a:avLst/>
            </a:prstGeom>
          </p:spPr>
        </p:pic>
        <p:pic>
          <p:nvPicPr>
            <p:cNvPr id="65" name="Picture 9">
              <a:extLst>
                <a:ext uri="{FF2B5EF4-FFF2-40B4-BE49-F238E27FC236}">
                  <a16:creationId xmlns:a16="http://schemas.microsoft.com/office/drawing/2014/main" xmlns="" id="{7F8CB300-4687-14E7-564A-13F5E8C173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0416351" y="5609082"/>
              <a:ext cx="888230" cy="826184"/>
            </a:xfrm>
            <a:prstGeom prst="rect">
              <a:avLst/>
            </a:prstGeom>
          </p:spPr>
        </p:pic>
        <p:pic>
          <p:nvPicPr>
            <p:cNvPr id="66" name="Picture 9">
              <a:extLst>
                <a:ext uri="{FF2B5EF4-FFF2-40B4-BE49-F238E27FC236}">
                  <a16:creationId xmlns:a16="http://schemas.microsoft.com/office/drawing/2014/main" xmlns="" id="{EC5885CD-EA95-7D3A-1EA1-F29BA785A1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1286733" y="5622700"/>
              <a:ext cx="888230" cy="826184"/>
            </a:xfrm>
            <a:prstGeom prst="rect">
              <a:avLst/>
            </a:prstGeom>
          </p:spPr>
        </p:pic>
      </p:grpSp>
      <p:pic>
        <p:nvPicPr>
          <p:cNvPr id="3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22D4F453-DCB0-00D6-FC13-EB4E3BE5940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25012" y="4774676"/>
            <a:ext cx="1530610" cy="1431542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0144B7AD-EF2A-C61E-E1B2-74604CF0ABA9}"/>
              </a:ext>
            </a:extLst>
          </p:cNvPr>
          <p:cNvGrpSpPr/>
          <p:nvPr/>
        </p:nvGrpSpPr>
        <p:grpSpPr>
          <a:xfrm>
            <a:off x="12368265" y="1150422"/>
            <a:ext cx="4928354" cy="2115688"/>
            <a:chOff x="12408941" y="624596"/>
            <a:chExt cx="6065666" cy="2603924"/>
          </a:xfrm>
        </p:grpSpPr>
        <p:pic>
          <p:nvPicPr>
            <p:cNvPr id="53" name="Picture 15">
              <a:extLst>
                <a:ext uri="{FF2B5EF4-FFF2-40B4-BE49-F238E27FC236}">
                  <a16:creationId xmlns:a16="http://schemas.microsoft.com/office/drawing/2014/main" xmlns="" id="{A03C87F0-0B48-1830-0F63-985CB09E4C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54" name="Picture 23">
              <a:extLst>
                <a:ext uri="{FF2B5EF4-FFF2-40B4-BE49-F238E27FC236}">
                  <a16:creationId xmlns:a16="http://schemas.microsoft.com/office/drawing/2014/main" xmlns="" id="{4739C488-1B59-E66C-8795-AF8D61F5A1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55" name="Picture 15">
              <a:extLst>
                <a:ext uri="{FF2B5EF4-FFF2-40B4-BE49-F238E27FC236}">
                  <a16:creationId xmlns:a16="http://schemas.microsoft.com/office/drawing/2014/main" xmlns="" id="{E2667B1D-A1E1-F96C-A112-8FA637C84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56" name="Picture 15">
              <a:extLst>
                <a:ext uri="{FF2B5EF4-FFF2-40B4-BE49-F238E27FC236}">
                  <a16:creationId xmlns:a16="http://schemas.microsoft.com/office/drawing/2014/main" xmlns="" id="{6372E4E8-B613-945C-C1D2-4113A42811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pic>
        <p:nvPicPr>
          <p:cNvPr id="44" name="Picture 14">
            <a:extLst>
              <a:ext uri="{FF2B5EF4-FFF2-40B4-BE49-F238E27FC236}">
                <a16:creationId xmlns:a16="http://schemas.microsoft.com/office/drawing/2014/main" xmlns="" id="{4CB4194A-0231-5217-3322-24AFE67A303B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3359470" y="982807"/>
            <a:ext cx="4531705" cy="5251614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xmlns="" id="{AD998681-8E1F-6E9B-656F-457E6D073E6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85330" y="1661842"/>
            <a:ext cx="738061" cy="1178916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xmlns="" id="{BB486720-B27F-2B9C-E15A-8592426D2C1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546285" y="897544"/>
            <a:ext cx="743014" cy="1183869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xmlns="" id="{F76BB80E-458E-8408-8266-9FBEEF6F89E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980927" y="2307484"/>
            <a:ext cx="743014" cy="1178916"/>
          </a:xfrm>
          <a:prstGeom prst="rect">
            <a:avLst/>
          </a:prstGeom>
        </p:spPr>
      </p:pic>
      <p:sp>
        <p:nvSpPr>
          <p:cNvPr id="6" name="Oval 5">
            <a:hlinkClick r:id="rId17" action="ppaction://hlinksldjump"/>
            <a:extLst>
              <a:ext uri="{FF2B5EF4-FFF2-40B4-BE49-F238E27FC236}">
                <a16:creationId xmlns:a16="http://schemas.microsoft.com/office/drawing/2014/main" xmlns="" id="{30ECB528-9C8F-1A4F-DEEC-AA1069FB5592}"/>
              </a:ext>
            </a:extLst>
          </p:cNvPr>
          <p:cNvSpPr/>
          <p:nvPr/>
        </p:nvSpPr>
        <p:spPr>
          <a:xfrm>
            <a:off x="3359470" y="5731298"/>
            <a:ext cx="732608" cy="7326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7" name="Oval 6">
            <a:hlinkClick r:id="rId18" action="ppaction://hlinksldjump"/>
            <a:extLst>
              <a:ext uri="{FF2B5EF4-FFF2-40B4-BE49-F238E27FC236}">
                <a16:creationId xmlns:a16="http://schemas.microsoft.com/office/drawing/2014/main" xmlns="" id="{F01B215B-011D-B286-1A77-A844B569D84B}"/>
              </a:ext>
            </a:extLst>
          </p:cNvPr>
          <p:cNvSpPr/>
          <p:nvPr/>
        </p:nvSpPr>
        <p:spPr>
          <a:xfrm>
            <a:off x="5046517" y="5769018"/>
            <a:ext cx="732608" cy="7326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9" name="Oval 8">
            <a:hlinkClick r:id="rId19" action="ppaction://hlinksldjump"/>
            <a:extLst>
              <a:ext uri="{FF2B5EF4-FFF2-40B4-BE49-F238E27FC236}">
                <a16:creationId xmlns:a16="http://schemas.microsoft.com/office/drawing/2014/main" xmlns="" id="{E2647FEF-F278-85AC-9691-1392700984FF}"/>
              </a:ext>
            </a:extLst>
          </p:cNvPr>
          <p:cNvSpPr/>
          <p:nvPr/>
        </p:nvSpPr>
        <p:spPr>
          <a:xfrm>
            <a:off x="6530106" y="5731298"/>
            <a:ext cx="732608" cy="7326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11489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8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8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xmlns="" id="{FA7CC93C-B87D-DB38-6C58-2D57379E40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45203" y="5625295"/>
            <a:ext cx="1316455" cy="1222423"/>
          </a:xfrm>
          <a:prstGeom prst="rect">
            <a:avLst/>
          </a:prstGeom>
        </p:spPr>
      </p:pic>
      <p:sp>
        <p:nvSpPr>
          <p:cNvPr id="2" name="Rectangle: Rounded Corners 13">
            <a:extLst>
              <a:ext uri="{FF2B5EF4-FFF2-40B4-BE49-F238E27FC236}">
                <a16:creationId xmlns:a16="http://schemas.microsoft.com/office/drawing/2014/main" xmlns="" id="{759BE830-AED7-06EF-FA02-6CAB0FDFC7C8}"/>
              </a:ext>
            </a:extLst>
          </p:cNvPr>
          <p:cNvSpPr/>
          <p:nvPr/>
        </p:nvSpPr>
        <p:spPr>
          <a:xfrm>
            <a:off x="841150" y="2314972"/>
            <a:ext cx="4394638" cy="174264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lnSpc>
                <a:spcPct val="150000"/>
              </a:lnSpc>
              <a:buClrTx/>
              <a:defRPr/>
            </a:pPr>
            <a:r>
              <a:rPr lang="vi-VN" sz="2400" kern="12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A. </a:t>
            </a:r>
            <a:r>
              <a:rPr lang="en-US" sz="2400" kern="1200" dirty="0" err="1" smtClean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Nhiều</a:t>
            </a:r>
            <a:r>
              <a:rPr lang="en-US" sz="2400" kern="1200" dirty="0" smtClean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200" dirty="0" err="1" smtClean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dạng</a:t>
            </a:r>
            <a:r>
              <a:rPr lang="en-US" sz="2400" kern="1200" dirty="0" smtClean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200" dirty="0" err="1" smtClean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khác</a:t>
            </a:r>
            <a:r>
              <a:rPr lang="en-US" sz="2400" kern="1200" dirty="0" smtClean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200" dirty="0" err="1" smtClean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nhau</a:t>
            </a:r>
            <a:r>
              <a:rPr lang="vi-VN" sz="2400" kern="1200" dirty="0" smtClean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vi-VN" sz="2400" kern="1200" dirty="0">
              <a:solidFill>
                <a:srgbClr val="000000"/>
              </a:solidFill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14">
            <a:extLst>
              <a:ext uri="{FF2B5EF4-FFF2-40B4-BE49-F238E27FC236}">
                <a16:creationId xmlns:a16="http://schemas.microsoft.com/office/drawing/2014/main" xmlns="" id="{8045ECA6-5906-E865-237F-13BB92CF1A64}"/>
              </a:ext>
            </a:extLst>
          </p:cNvPr>
          <p:cNvSpPr/>
          <p:nvPr/>
        </p:nvSpPr>
        <p:spPr>
          <a:xfrm>
            <a:off x="841150" y="4183814"/>
            <a:ext cx="4394638" cy="174264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lnSpc>
                <a:spcPct val="150000"/>
              </a:lnSpc>
              <a:buClrTx/>
              <a:defRPr/>
            </a:pPr>
            <a:r>
              <a:rPr lang="en-US" sz="2400" kern="12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C. </a:t>
            </a:r>
            <a:r>
              <a:rPr lang="en-US" sz="2400" kern="1200" dirty="0" smtClean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Hai </a:t>
            </a:r>
            <a:r>
              <a:rPr lang="en-US" sz="2400" kern="1200" dirty="0" err="1" smtClean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dạng</a:t>
            </a:r>
            <a:r>
              <a:rPr lang="en-US" sz="2400" kern="1200" dirty="0" smtClean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400" kern="1200" dirty="0">
              <a:solidFill>
                <a:srgbClr val="000000"/>
              </a:solidFill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: Rounded Corners 15">
            <a:extLst>
              <a:ext uri="{FF2B5EF4-FFF2-40B4-BE49-F238E27FC236}">
                <a16:creationId xmlns:a16="http://schemas.microsoft.com/office/drawing/2014/main" xmlns="" id="{0C6596EB-DC4D-A1DA-095F-A46B2BE856B7}"/>
              </a:ext>
            </a:extLst>
          </p:cNvPr>
          <p:cNvSpPr/>
          <p:nvPr/>
        </p:nvSpPr>
        <p:spPr>
          <a:xfrm>
            <a:off x="6172105" y="2314972"/>
            <a:ext cx="4394638" cy="174264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lnSpc>
                <a:spcPct val="150000"/>
              </a:lnSpc>
              <a:buClrTx/>
              <a:defRPr/>
            </a:pPr>
            <a:r>
              <a:rPr lang="vi-VN" sz="2400" kern="12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B. </a:t>
            </a:r>
            <a:r>
              <a:rPr lang="en-US" sz="2400" kern="1200" dirty="0" err="1" smtClean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2400" kern="1200" dirty="0" smtClean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200" dirty="0" err="1" smtClean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dạng</a:t>
            </a:r>
            <a:r>
              <a:rPr lang="vi-VN" sz="2400" kern="1200" dirty="0" smtClean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vi-VN" sz="2400" kern="1200" dirty="0">
              <a:solidFill>
                <a:srgbClr val="000000"/>
              </a:solidFill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16">
            <a:extLst>
              <a:ext uri="{FF2B5EF4-FFF2-40B4-BE49-F238E27FC236}">
                <a16:creationId xmlns:a16="http://schemas.microsoft.com/office/drawing/2014/main" xmlns="" id="{B69FEC94-83F5-11B3-BEB6-1C09230729D3}"/>
              </a:ext>
            </a:extLst>
          </p:cNvPr>
          <p:cNvSpPr/>
          <p:nvPr/>
        </p:nvSpPr>
        <p:spPr>
          <a:xfrm>
            <a:off x="6172105" y="4183814"/>
            <a:ext cx="4394638" cy="174264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buClrTx/>
              <a:defRPr/>
            </a:pPr>
            <a:r>
              <a:rPr lang="en-US" sz="2400" kern="12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D. </a:t>
            </a:r>
            <a:r>
              <a:rPr lang="en-US" sz="2400" kern="1200" dirty="0" err="1" smtClean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Cả</a:t>
            </a:r>
            <a:r>
              <a:rPr lang="en-US" sz="2400" kern="1200" dirty="0" smtClean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A </a:t>
            </a:r>
            <a:r>
              <a:rPr lang="en-US" sz="2400" kern="1200" dirty="0" err="1" smtClean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400" kern="1200" dirty="0" smtClean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B </a:t>
            </a:r>
            <a:r>
              <a:rPr lang="en-US" sz="2400" kern="1200" dirty="0" err="1" smtClean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đều</a:t>
            </a:r>
            <a:r>
              <a:rPr lang="en-US" sz="2400" kern="1200" dirty="0" smtClean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200" dirty="0" err="1" smtClean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đúng</a:t>
            </a:r>
            <a:r>
              <a:rPr lang="en-US" sz="2400" kern="1200" dirty="0" smtClean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sz="2400" kern="1200" dirty="0">
              <a:solidFill>
                <a:srgbClr val="000000"/>
              </a:solidFill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7" name="Picture 18">
            <a:extLst>
              <a:ext uri="{FF2B5EF4-FFF2-40B4-BE49-F238E27FC236}">
                <a16:creationId xmlns:a16="http://schemas.microsoft.com/office/drawing/2014/main" xmlns="" id="{3962BD7E-4677-8AED-1E60-7873EAE99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779" y="3311645"/>
            <a:ext cx="794009" cy="691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0">
            <a:extLst>
              <a:ext uri="{FF2B5EF4-FFF2-40B4-BE49-F238E27FC236}">
                <a16:creationId xmlns:a16="http://schemas.microsoft.com/office/drawing/2014/main" xmlns="" id="{07E8D9EE-A4BA-50B8-F37E-F03DB4552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2374" y="5353893"/>
            <a:ext cx="820456" cy="732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B1FD1F2-29C6-BC71-82FB-505C3CBC7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821" y="3314601"/>
            <a:ext cx="794009" cy="70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B7E0E46-1D30-C8AE-A395-BD683CAF2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779" y="5278335"/>
            <a:ext cx="846426" cy="755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01D24632-5D27-D9A7-BFA3-42E6150D0E56}"/>
              </a:ext>
            </a:extLst>
          </p:cNvPr>
          <p:cNvSpPr/>
          <p:nvPr/>
        </p:nvSpPr>
        <p:spPr>
          <a:xfrm>
            <a:off x="841150" y="376088"/>
            <a:ext cx="9725593" cy="1742644"/>
          </a:xfrm>
          <a:prstGeom prst="roundRect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buClrTx/>
              <a:defRPr/>
            </a:pPr>
            <a:r>
              <a:rPr lang="vi-VN" sz="2400" b="1" kern="12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Câu 1: </a:t>
            </a:r>
            <a:r>
              <a:rPr lang="en-US" sz="2400" b="1" kern="1200" dirty="0" err="1" smtClean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Chúng</a:t>
            </a:r>
            <a:r>
              <a:rPr lang="en-US" sz="2400" b="1" kern="1200" dirty="0" smtClean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lang="en-US" sz="2400" b="1" kern="1200" dirty="0" err="1" smtClean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thu</a:t>
            </a:r>
            <a:r>
              <a:rPr lang="en-US" sz="2400" b="1" kern="1200" dirty="0" smtClean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 smtClean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nhận</a:t>
            </a:r>
            <a:r>
              <a:rPr lang="en-US" sz="2400" b="1" kern="1200" dirty="0" smtClean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 smtClean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thông</a:t>
            </a:r>
            <a:r>
              <a:rPr lang="en-US" sz="2400" b="1" kern="1200" dirty="0" smtClean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tin ở </a:t>
            </a:r>
            <a:r>
              <a:rPr lang="en-US" sz="2400" b="1" kern="1200" dirty="0" err="1" smtClean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mấy</a:t>
            </a:r>
            <a:r>
              <a:rPr lang="en-US" sz="2400" b="1" kern="1200" dirty="0" smtClean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 smtClean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dạng</a:t>
            </a:r>
            <a:r>
              <a:rPr lang="en-US" sz="2400" b="1" kern="1200" dirty="0" smtClean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vi-VN" sz="2400" b="1" kern="1200" dirty="0">
              <a:solidFill>
                <a:srgbClr val="000000"/>
              </a:solidFill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012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0730C255-4DF3-BD24-B7E1-EA144C8596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xmlns="" id="{42F4E4F8-00B2-A25A-0372-58A6FEDCF7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45203" y="5625295"/>
            <a:ext cx="1316455" cy="1222423"/>
          </a:xfrm>
          <a:prstGeom prst="rect">
            <a:avLst/>
          </a:prstGeom>
        </p:spPr>
      </p:pic>
      <p:sp>
        <p:nvSpPr>
          <p:cNvPr id="2" name="Rectangle: Rounded Corners 13">
            <a:extLst>
              <a:ext uri="{FF2B5EF4-FFF2-40B4-BE49-F238E27FC236}">
                <a16:creationId xmlns:a16="http://schemas.microsoft.com/office/drawing/2014/main" xmlns="" id="{136471BB-13E1-6C9D-F067-4DE3063C481F}"/>
              </a:ext>
            </a:extLst>
          </p:cNvPr>
          <p:cNvSpPr/>
          <p:nvPr/>
        </p:nvSpPr>
        <p:spPr>
          <a:xfrm>
            <a:off x="841150" y="2314972"/>
            <a:ext cx="4394638" cy="174264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buClrTx/>
              <a:defRPr/>
            </a:pPr>
            <a:r>
              <a:rPr lang="en-US" sz="2400" kern="12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A. </a:t>
            </a:r>
            <a:r>
              <a:rPr lang="en-US" sz="2400" kern="1200" dirty="0" smtClean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endParaRPr lang="en-US" sz="2400" kern="1200" dirty="0">
              <a:solidFill>
                <a:srgbClr val="000000"/>
              </a:solidFill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14">
            <a:extLst>
              <a:ext uri="{FF2B5EF4-FFF2-40B4-BE49-F238E27FC236}">
                <a16:creationId xmlns:a16="http://schemas.microsoft.com/office/drawing/2014/main" xmlns="" id="{833BB1CC-755B-9928-C36A-18AED8706DC2}"/>
              </a:ext>
            </a:extLst>
          </p:cNvPr>
          <p:cNvSpPr/>
          <p:nvPr/>
        </p:nvSpPr>
        <p:spPr>
          <a:xfrm>
            <a:off x="841150" y="4183814"/>
            <a:ext cx="4394638" cy="174264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lnSpc>
                <a:spcPct val="150000"/>
              </a:lnSpc>
              <a:buClrTx/>
              <a:defRPr/>
            </a:pPr>
            <a:r>
              <a:rPr lang="vi-VN" sz="2400" kern="12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C. </a:t>
            </a:r>
            <a:r>
              <a:rPr lang="en-US" sz="2400" kern="1200" dirty="0" smtClean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endParaRPr lang="vi-VN" sz="2400" kern="1200" dirty="0">
              <a:solidFill>
                <a:srgbClr val="000000"/>
              </a:solidFill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: Rounded Corners 15">
            <a:extLst>
              <a:ext uri="{FF2B5EF4-FFF2-40B4-BE49-F238E27FC236}">
                <a16:creationId xmlns:a16="http://schemas.microsoft.com/office/drawing/2014/main" xmlns="" id="{B2445DD3-5CDB-5C86-E5E5-572B644ED29E}"/>
              </a:ext>
            </a:extLst>
          </p:cNvPr>
          <p:cNvSpPr/>
          <p:nvPr/>
        </p:nvSpPr>
        <p:spPr>
          <a:xfrm>
            <a:off x="6172105" y="2314972"/>
            <a:ext cx="4394638" cy="174264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buClrTx/>
              <a:defRPr/>
            </a:pPr>
            <a:r>
              <a:rPr lang="en-US" sz="2400" kern="12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B. </a:t>
            </a:r>
            <a:r>
              <a:rPr lang="en-US" sz="2400" kern="1200" dirty="0" smtClean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endParaRPr lang="en-US" sz="2400" kern="1200" dirty="0">
              <a:solidFill>
                <a:srgbClr val="000000"/>
              </a:solidFill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16">
            <a:extLst>
              <a:ext uri="{FF2B5EF4-FFF2-40B4-BE49-F238E27FC236}">
                <a16:creationId xmlns:a16="http://schemas.microsoft.com/office/drawing/2014/main" xmlns="" id="{378AF8FD-328F-1E50-110B-44B47D311187}"/>
              </a:ext>
            </a:extLst>
          </p:cNvPr>
          <p:cNvSpPr/>
          <p:nvPr/>
        </p:nvSpPr>
        <p:spPr>
          <a:xfrm>
            <a:off x="6172105" y="4183814"/>
            <a:ext cx="4394638" cy="174264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lnSpc>
                <a:spcPct val="150000"/>
              </a:lnSpc>
              <a:buClrTx/>
              <a:defRPr/>
            </a:pPr>
            <a:r>
              <a:rPr lang="en-US" sz="2400" kern="12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D. </a:t>
            </a:r>
            <a:r>
              <a:rPr lang="en-US" sz="2400" kern="1200" dirty="0" smtClean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endParaRPr lang="en-US" sz="2400" kern="1200" dirty="0">
              <a:solidFill>
                <a:srgbClr val="000000"/>
              </a:solidFill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7" name="Picture 18">
            <a:extLst>
              <a:ext uri="{FF2B5EF4-FFF2-40B4-BE49-F238E27FC236}">
                <a16:creationId xmlns:a16="http://schemas.microsoft.com/office/drawing/2014/main" xmlns="" id="{3DC476EA-E3F7-E968-3FDC-62860539C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633" y="5049736"/>
            <a:ext cx="794009" cy="691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0">
            <a:extLst>
              <a:ext uri="{FF2B5EF4-FFF2-40B4-BE49-F238E27FC236}">
                <a16:creationId xmlns:a16="http://schemas.microsoft.com/office/drawing/2014/main" xmlns="" id="{093489F0-2BE3-FE3D-B14A-CCAAB35F2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2560" y="5230371"/>
            <a:ext cx="820456" cy="732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18F75BB-51C0-1615-0DC5-2DC92FFA2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933" y="3300207"/>
            <a:ext cx="794009" cy="70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B315D10-7377-D14D-534E-29955669B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876" y="3307092"/>
            <a:ext cx="846426" cy="755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9713CC96-00BE-72B7-09C9-1D84B5D2F62E}"/>
              </a:ext>
            </a:extLst>
          </p:cNvPr>
          <p:cNvSpPr/>
          <p:nvPr/>
        </p:nvSpPr>
        <p:spPr>
          <a:xfrm>
            <a:off x="841150" y="376088"/>
            <a:ext cx="9725593" cy="1742644"/>
          </a:xfrm>
          <a:prstGeom prst="roundRect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lnSpc>
                <a:spcPct val="150000"/>
              </a:lnSpc>
              <a:buClrTx/>
              <a:defRPr/>
            </a:pPr>
            <a:r>
              <a:rPr lang="vi-VN" sz="2400" b="1" kern="1200" dirty="0" smtClean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Câu 2: </a:t>
            </a:r>
            <a:r>
              <a:rPr lang="en-US" sz="2400" b="1" kern="1200" dirty="0" err="1" smtClean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400" b="1" kern="1200" dirty="0" smtClean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 smtClean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mấy</a:t>
            </a:r>
            <a:r>
              <a:rPr lang="en-US" sz="2400" b="1" kern="1200" dirty="0" smtClean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 smtClean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dạng</a:t>
            </a:r>
            <a:r>
              <a:rPr lang="en-US" sz="2400" b="1" kern="1200" dirty="0" smtClean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 smtClean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thông</a:t>
            </a:r>
            <a:r>
              <a:rPr lang="en-US" sz="2400" b="1" kern="1200" dirty="0" smtClean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 smtClean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thường</a:t>
            </a:r>
            <a:r>
              <a:rPr lang="en-US" sz="2400" b="1" kern="1200" dirty="0" smtClean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 smtClean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gặp</a:t>
            </a:r>
            <a:r>
              <a:rPr lang="vi-VN" sz="2400" b="1" kern="1200" dirty="0" smtClean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vi-VN" sz="2400" b="1" kern="1200" dirty="0">
              <a:solidFill>
                <a:srgbClr val="000000"/>
              </a:solidFill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04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hought Bubble: Cloud 1">
            <a:extLst>
              <a:ext uri="{FF2B5EF4-FFF2-40B4-BE49-F238E27FC236}">
                <a16:creationId xmlns:a16="http://schemas.microsoft.com/office/drawing/2014/main" xmlns="" id="{88D0070F-4191-1024-F49A-35487CE1706C}"/>
              </a:ext>
            </a:extLst>
          </p:cNvPr>
          <p:cNvSpPr/>
          <p:nvPr/>
        </p:nvSpPr>
        <p:spPr>
          <a:xfrm>
            <a:off x="3149931" y="1943392"/>
            <a:ext cx="4894105" cy="2118458"/>
          </a:xfrm>
          <a:prstGeom prst="cloudCallout">
            <a:avLst>
              <a:gd name="adj1" fmla="val -36436"/>
              <a:gd name="adj2" fmla="val 59484"/>
            </a:avLst>
          </a:prstGeom>
          <a:solidFill>
            <a:srgbClr val="FFCC99"/>
          </a:solidFill>
          <a:ln w="25400" cap="flat" cmpd="sng" algn="ctr">
            <a:solidFill>
              <a:srgbClr val="FF6600"/>
            </a:solidFill>
            <a:prstDash val="solid"/>
          </a:ln>
          <a:effectLst/>
        </p:spPr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Khởi</a:t>
            </a:r>
            <a:r>
              <a:rPr kumimoji="0" lang="en-US" sz="48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4800" b="1" i="0" u="none" strike="noStrike" kern="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động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5" name="Picture 17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152402"/>
            <a:ext cx="1376013" cy="1027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8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609880" y="-192678"/>
            <a:ext cx="1175660" cy="1561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1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958099" y="5869775"/>
            <a:ext cx="1240252" cy="92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2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47201" y="5704592"/>
            <a:ext cx="872331" cy="115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7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08" y="304805"/>
            <a:ext cx="1376013" cy="1027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8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715388" y="-40275"/>
            <a:ext cx="1175660" cy="1561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65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22A9A7BB-B9CA-F686-1D93-08388BB2B1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xmlns="" id="{BE625EBA-2A3E-2B1F-46F1-A65F200EC0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45203" y="5625295"/>
            <a:ext cx="1316455" cy="1222423"/>
          </a:xfrm>
          <a:prstGeom prst="rect">
            <a:avLst/>
          </a:prstGeom>
        </p:spPr>
      </p:pic>
      <p:sp>
        <p:nvSpPr>
          <p:cNvPr id="2" name="Rectangle: Rounded Corners 13">
            <a:extLst>
              <a:ext uri="{FF2B5EF4-FFF2-40B4-BE49-F238E27FC236}">
                <a16:creationId xmlns:a16="http://schemas.microsoft.com/office/drawing/2014/main" xmlns="" id="{C1D01396-CF3D-A810-EB24-E09706056516}"/>
              </a:ext>
            </a:extLst>
          </p:cNvPr>
          <p:cNvSpPr/>
          <p:nvPr/>
        </p:nvSpPr>
        <p:spPr>
          <a:xfrm>
            <a:off x="841150" y="2900855"/>
            <a:ext cx="4394638" cy="1440540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buClrTx/>
              <a:defRPr/>
            </a:pPr>
            <a:r>
              <a:rPr lang="en-US" sz="2400" kern="12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A. </a:t>
            </a:r>
            <a:r>
              <a:rPr lang="en-US" sz="2400" kern="1200" dirty="0" err="1" smtClean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Dạng</a:t>
            </a:r>
            <a:r>
              <a:rPr lang="en-US" sz="2400" kern="1200" dirty="0" smtClean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200" dirty="0" err="1" smtClean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2400" kern="1200" dirty="0" smtClean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kern="1200" dirty="0" err="1" smtClean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dạng</a:t>
            </a:r>
            <a:r>
              <a:rPr lang="en-US" sz="2400" kern="1200" dirty="0" smtClean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200" dirty="0" err="1" smtClean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400" kern="1200" dirty="0" smtClean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kern="1200" dirty="0" err="1" smtClean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dạng</a:t>
            </a:r>
            <a:r>
              <a:rPr lang="en-US" sz="2400" kern="1200" dirty="0" smtClean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200" dirty="0" err="1" smtClean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âm</a:t>
            </a:r>
            <a:r>
              <a:rPr lang="en-US" sz="2400" kern="1200" dirty="0" smtClean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200" dirty="0" err="1" smtClean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thanh</a:t>
            </a:r>
            <a:r>
              <a:rPr lang="en-US" sz="2400" kern="1200" dirty="0" smtClean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sz="2400" kern="1200" dirty="0">
              <a:solidFill>
                <a:srgbClr val="000000"/>
              </a:solidFill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14">
            <a:extLst>
              <a:ext uri="{FF2B5EF4-FFF2-40B4-BE49-F238E27FC236}">
                <a16:creationId xmlns:a16="http://schemas.microsoft.com/office/drawing/2014/main" xmlns="" id="{06FC60F2-EA19-6D57-D609-13821B929FD1}"/>
              </a:ext>
            </a:extLst>
          </p:cNvPr>
          <p:cNvSpPr/>
          <p:nvPr/>
        </p:nvSpPr>
        <p:spPr>
          <a:xfrm>
            <a:off x="841150" y="4485918"/>
            <a:ext cx="4394638" cy="1440540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lnSpc>
                <a:spcPct val="150000"/>
              </a:lnSpc>
              <a:buClrTx/>
              <a:defRPr/>
            </a:pPr>
            <a:r>
              <a:rPr lang="en-US" sz="2400" kern="12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C. </a:t>
            </a:r>
            <a:r>
              <a:rPr lang="en-US" sz="2400" kern="1200" dirty="0" err="1" smtClean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Dạng</a:t>
            </a:r>
            <a:r>
              <a:rPr lang="en-US" sz="2400" kern="1200" dirty="0" smtClean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200" dirty="0" err="1" smtClean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văn</a:t>
            </a:r>
            <a:r>
              <a:rPr lang="en-US" sz="2400" kern="1200" dirty="0" smtClean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200" dirty="0" err="1" smtClean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bản</a:t>
            </a:r>
            <a:r>
              <a:rPr lang="en-US" sz="2400" kern="1200" dirty="0" smtClean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kern="1200" dirty="0" err="1" smtClean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dạng</a:t>
            </a:r>
            <a:r>
              <a:rPr lang="en-US" sz="2400" kern="1200" dirty="0" smtClean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200" dirty="0" err="1" smtClean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2400" kern="1200" dirty="0" smtClean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kern="1200" dirty="0" err="1" smtClean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dạng</a:t>
            </a:r>
            <a:r>
              <a:rPr lang="en-US" sz="2400" kern="1200" dirty="0" smtClean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200" dirty="0" err="1" smtClean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tiếng</a:t>
            </a:r>
            <a:r>
              <a:rPr lang="en-US" sz="2400" kern="1200" dirty="0" smtClean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400" kern="1200" dirty="0">
              <a:solidFill>
                <a:srgbClr val="000000"/>
              </a:solidFill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: Rounded Corners 15">
            <a:extLst>
              <a:ext uri="{FF2B5EF4-FFF2-40B4-BE49-F238E27FC236}">
                <a16:creationId xmlns:a16="http://schemas.microsoft.com/office/drawing/2014/main" xmlns="" id="{A337B63B-56BD-6BF8-DF2F-2480E7E145CD}"/>
              </a:ext>
            </a:extLst>
          </p:cNvPr>
          <p:cNvSpPr/>
          <p:nvPr/>
        </p:nvSpPr>
        <p:spPr>
          <a:xfrm>
            <a:off x="6172105" y="2900855"/>
            <a:ext cx="4394638" cy="1440540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lnSpc>
                <a:spcPct val="150000"/>
              </a:lnSpc>
              <a:buClrTx/>
              <a:defRPr/>
            </a:pPr>
            <a:r>
              <a:rPr lang="vi-VN" sz="2400" kern="12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B. </a:t>
            </a:r>
            <a:r>
              <a:rPr lang="en-US" sz="2400" kern="1200" dirty="0" err="1" smtClean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Dạng</a:t>
            </a:r>
            <a:r>
              <a:rPr lang="en-US" sz="2400" kern="1200" dirty="0" smtClean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200" dirty="0" err="1" smtClean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2400" kern="1200" dirty="0" smtClean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kern="1200" dirty="0" err="1" smtClean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dạng</a:t>
            </a:r>
            <a:r>
              <a:rPr lang="en-US" sz="2400" kern="1200" dirty="0" smtClean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200" dirty="0" err="1" smtClean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400" kern="1200" dirty="0" smtClean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kern="1200" dirty="0" err="1" smtClean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dạng</a:t>
            </a:r>
            <a:r>
              <a:rPr lang="en-US" sz="2400" kern="1200" dirty="0" smtClean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200" dirty="0" err="1" smtClean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tiếng</a:t>
            </a:r>
            <a:r>
              <a:rPr lang="vi-VN" sz="2400" kern="1200" dirty="0" smtClean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vi-VN" sz="2400" kern="1200" dirty="0">
              <a:solidFill>
                <a:srgbClr val="000000"/>
              </a:solidFill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16">
            <a:extLst>
              <a:ext uri="{FF2B5EF4-FFF2-40B4-BE49-F238E27FC236}">
                <a16:creationId xmlns:a16="http://schemas.microsoft.com/office/drawing/2014/main" xmlns="" id="{E5DBB87A-29E5-E27D-5F4F-DC4515115F9D}"/>
              </a:ext>
            </a:extLst>
          </p:cNvPr>
          <p:cNvSpPr/>
          <p:nvPr/>
        </p:nvSpPr>
        <p:spPr>
          <a:xfrm>
            <a:off x="6172105" y="4485918"/>
            <a:ext cx="4394638" cy="1440540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lnSpc>
                <a:spcPct val="150000"/>
              </a:lnSpc>
              <a:buClrTx/>
              <a:defRPr/>
            </a:pPr>
            <a:r>
              <a:rPr lang="vi-VN" sz="2400" kern="12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D. </a:t>
            </a:r>
            <a:r>
              <a:rPr lang="en-US" sz="2400" kern="1200" dirty="0" err="1" smtClean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Dạng</a:t>
            </a:r>
            <a:r>
              <a:rPr lang="en-US" sz="2400" kern="1200" dirty="0" smtClean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200" dirty="0" err="1" smtClean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2400" kern="1200" dirty="0" smtClean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kern="1200" dirty="0" err="1" smtClean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dạng</a:t>
            </a:r>
            <a:r>
              <a:rPr lang="en-US" sz="2400" kern="1200" dirty="0" smtClean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200" dirty="0" err="1" smtClean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âm</a:t>
            </a:r>
            <a:r>
              <a:rPr lang="en-US" sz="2400" kern="1200" dirty="0" smtClean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200" dirty="0" err="1" smtClean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thanh</a:t>
            </a:r>
            <a:r>
              <a:rPr lang="en-US" sz="2400" kern="1200" dirty="0" smtClean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kern="1200" dirty="0" err="1" smtClean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dạng</a:t>
            </a:r>
            <a:r>
              <a:rPr lang="en-US" sz="2400" kern="1200" dirty="0" smtClean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200" dirty="0" err="1" smtClean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400" kern="1200" dirty="0" smtClean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200" dirty="0" err="1" smtClean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ảnh</a:t>
            </a:r>
            <a:r>
              <a:rPr lang="vi-VN" sz="2400" kern="1200" dirty="0" smtClean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vi-VN" sz="2400" kern="1200" dirty="0">
              <a:solidFill>
                <a:srgbClr val="000000"/>
              </a:solidFill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7" name="Picture 18">
            <a:extLst>
              <a:ext uri="{FF2B5EF4-FFF2-40B4-BE49-F238E27FC236}">
                <a16:creationId xmlns:a16="http://schemas.microsoft.com/office/drawing/2014/main" xmlns="" id="{5BC3477B-9DAA-37A9-20FB-7CF70ED97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1964" y="5235181"/>
            <a:ext cx="794009" cy="691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0">
            <a:extLst>
              <a:ext uri="{FF2B5EF4-FFF2-40B4-BE49-F238E27FC236}">
                <a16:creationId xmlns:a16="http://schemas.microsoft.com/office/drawing/2014/main" xmlns="" id="{21B70FD7-27FB-0527-175B-958D94219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831" y="5151573"/>
            <a:ext cx="820456" cy="732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8923F86-FB9E-DD84-4E00-B02D91245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584" y="3590871"/>
            <a:ext cx="794009" cy="70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052EA39-A84F-1703-3C46-E116F7F24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7956" y="3590871"/>
            <a:ext cx="846426" cy="755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EA2944F8-2AD5-A1A8-F6A5-538C98974801}"/>
              </a:ext>
            </a:extLst>
          </p:cNvPr>
          <p:cNvSpPr/>
          <p:nvPr/>
        </p:nvSpPr>
        <p:spPr>
          <a:xfrm>
            <a:off x="841150" y="376087"/>
            <a:ext cx="9725593" cy="1153775"/>
          </a:xfrm>
          <a:prstGeom prst="roundRect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495330">
              <a:lnSpc>
                <a:spcPct val="150000"/>
              </a:lnSpc>
              <a:buClrTx/>
              <a:defRPr/>
            </a:pPr>
            <a:r>
              <a:rPr lang="vi-VN" sz="2400" b="1" kern="12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Câu 3: </a:t>
            </a:r>
            <a:r>
              <a:rPr lang="en-US" sz="2400" b="1" kern="1200" dirty="0" smtClean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Ba </a:t>
            </a:r>
            <a:r>
              <a:rPr lang="en-US" sz="2400" b="1" kern="1200" dirty="0" err="1" smtClean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dạng</a:t>
            </a:r>
            <a:r>
              <a:rPr lang="en-US" sz="2400" b="1" kern="1200" dirty="0" smtClean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 smtClean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thông</a:t>
            </a:r>
            <a:r>
              <a:rPr lang="en-US" sz="2400" b="1" kern="1200" dirty="0" smtClean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tin </a:t>
            </a:r>
            <a:r>
              <a:rPr lang="en-US" sz="2400" b="1" kern="1200" dirty="0" err="1" smtClean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thường</a:t>
            </a:r>
            <a:r>
              <a:rPr lang="en-US" sz="2400" b="1" kern="1200" dirty="0" smtClean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 smtClean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gặp</a:t>
            </a:r>
            <a:r>
              <a:rPr lang="en-US" sz="2400" b="1" kern="1200" dirty="0" smtClean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 smtClean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vi-VN" sz="2400" b="1" kern="1200" dirty="0" smtClean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vi-VN" sz="2400" b="1" kern="1200" dirty="0">
              <a:solidFill>
                <a:srgbClr val="000000"/>
              </a:solidFill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52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hiết kế chưa có tê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1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532648" y="5535999"/>
            <a:ext cx="1240252" cy="92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2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92352" y="5512717"/>
            <a:ext cx="872331" cy="115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7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86" y="407392"/>
            <a:ext cx="1376013" cy="1027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8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280226" y="271185"/>
            <a:ext cx="1175660" cy="1561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176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iết kế chưa có tên (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1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532648" y="5535999"/>
            <a:ext cx="1240252" cy="92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2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92352" y="5512717"/>
            <a:ext cx="872331" cy="115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7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86" y="407392"/>
            <a:ext cx="1376013" cy="1027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8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280226" y="271185"/>
            <a:ext cx="1175660" cy="1561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6011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xmlns="" id="{61609CF7-226D-64AE-618E-DE24BBB75B8C}"/>
              </a:ext>
            </a:extLst>
          </p:cNvPr>
          <p:cNvSpPr/>
          <p:nvPr/>
        </p:nvSpPr>
        <p:spPr>
          <a:xfrm>
            <a:off x="583366" y="354831"/>
            <a:ext cx="10994859" cy="2055084"/>
          </a:xfrm>
          <a:prstGeom prst="ellipse">
            <a:avLst/>
          </a:prstGeom>
          <a:solidFill>
            <a:srgbClr val="FFCF03">
              <a:lumMod val="60000"/>
              <a:lumOff val="40000"/>
            </a:srgbClr>
          </a:solidFill>
          <a:ln w="25400" cap="flat" cmpd="sng" algn="ctr">
            <a:solidFill>
              <a:srgbClr val="FF6600"/>
            </a:solidFill>
            <a:prstDash val="solid"/>
          </a:ln>
          <a:effectLst/>
        </p:spPr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xmlns="" id="{AB5693F2-8008-63FA-67FE-CE8735840A1F}"/>
              </a:ext>
            </a:extLst>
          </p:cNvPr>
          <p:cNvSpPr txBox="1"/>
          <p:nvPr/>
        </p:nvSpPr>
        <p:spPr>
          <a:xfrm>
            <a:off x="1588701" y="894490"/>
            <a:ext cx="89841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Mỗi</a:t>
            </a:r>
            <a:r>
              <a:rPr kumimoji="0" lang="en-US" sz="3600" b="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giác</a:t>
            </a:r>
            <a:r>
              <a:rPr kumimoji="0" lang="en-US" sz="3600" b="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quan</a:t>
            </a:r>
            <a:r>
              <a:rPr kumimoji="0" lang="en-US" sz="3600" b="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của</a:t>
            </a:r>
            <a:r>
              <a:rPr kumimoji="0" lang="en-US" sz="3600" b="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em</a:t>
            </a:r>
            <a:r>
              <a:rPr kumimoji="0" lang="en-US" sz="3600" b="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có</a:t>
            </a:r>
            <a:r>
              <a:rPr kumimoji="0" lang="en-US" sz="3600" b="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khả</a:t>
            </a:r>
            <a:r>
              <a:rPr kumimoji="0" lang="en-US" sz="3600" b="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năng</a:t>
            </a:r>
            <a:r>
              <a:rPr kumimoji="0" lang="en-US" sz="3600" b="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thu</a:t>
            </a:r>
            <a:r>
              <a:rPr kumimoji="0" lang="en-US" sz="3600" b="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nhận</a:t>
            </a:r>
            <a:r>
              <a:rPr kumimoji="0" lang="en-US" sz="3600" b="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một</a:t>
            </a:r>
            <a:r>
              <a:rPr kumimoji="0" lang="en-US" sz="3600" b="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dạng</a:t>
            </a:r>
            <a:r>
              <a:rPr kumimoji="0" lang="en-US" sz="3600" b="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thông</a:t>
            </a:r>
            <a:r>
              <a:rPr kumimoji="0" lang="en-US" sz="3600" b="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tin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8" name="Picture 17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152402"/>
            <a:ext cx="1376013" cy="1027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8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609880" y="-192678"/>
            <a:ext cx="1175660" cy="1561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1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958099" y="5869775"/>
            <a:ext cx="1240252" cy="92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2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47201" y="5704592"/>
            <a:ext cx="872331" cy="115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0829" y="2949870"/>
            <a:ext cx="2267266" cy="217200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7807" y="2997502"/>
            <a:ext cx="2410161" cy="212437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192" y="2885279"/>
            <a:ext cx="2343477" cy="24006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2859" y="3037700"/>
            <a:ext cx="2086266" cy="209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10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64;p37">
            <a:extLst>
              <a:ext uri="{FF2B5EF4-FFF2-40B4-BE49-F238E27FC236}">
                <a16:creationId xmlns:a16="http://schemas.microsoft.com/office/drawing/2014/main" xmlns="" id="{BA6A4D0B-A69C-9528-0E4B-98F3B28AED2C}"/>
              </a:ext>
            </a:extLst>
          </p:cNvPr>
          <p:cNvSpPr/>
          <p:nvPr/>
        </p:nvSpPr>
        <p:spPr>
          <a:xfrm>
            <a:off x="783000" y="-4539197"/>
            <a:ext cx="2517368" cy="2239417"/>
          </a:xfrm>
          <a:custGeom>
            <a:avLst/>
            <a:gdLst/>
            <a:ahLst/>
            <a:cxnLst/>
            <a:rect l="l" t="t" r="r" b="b"/>
            <a:pathLst>
              <a:path w="41082" h="36548" extrusionOk="0">
                <a:moveTo>
                  <a:pt x="17835" y="0"/>
                </a:moveTo>
                <a:cubicBezTo>
                  <a:pt x="17186" y="0"/>
                  <a:pt x="16539" y="51"/>
                  <a:pt x="15897" y="169"/>
                </a:cubicBezTo>
                <a:cubicBezTo>
                  <a:pt x="13203" y="677"/>
                  <a:pt x="12356" y="2229"/>
                  <a:pt x="10652" y="3978"/>
                </a:cubicBezTo>
                <a:cubicBezTo>
                  <a:pt x="8618" y="6074"/>
                  <a:pt x="6004" y="7422"/>
                  <a:pt x="4140" y="9750"/>
                </a:cubicBezTo>
                <a:cubicBezTo>
                  <a:pt x="999" y="13693"/>
                  <a:pt x="0" y="19251"/>
                  <a:pt x="1597" y="24032"/>
                </a:cubicBezTo>
                <a:cubicBezTo>
                  <a:pt x="2757" y="27521"/>
                  <a:pt x="5174" y="30518"/>
                  <a:pt x="8145" y="32677"/>
                </a:cubicBezTo>
                <a:cubicBezTo>
                  <a:pt x="11719" y="35271"/>
                  <a:pt x="16121" y="36547"/>
                  <a:pt x="20530" y="36547"/>
                </a:cubicBezTo>
                <a:cubicBezTo>
                  <a:pt x="25719" y="36547"/>
                  <a:pt x="30919" y="34780"/>
                  <a:pt x="34792" y="31312"/>
                </a:cubicBezTo>
                <a:cubicBezTo>
                  <a:pt x="37870" y="28555"/>
                  <a:pt x="40154" y="24773"/>
                  <a:pt x="40573" y="20660"/>
                </a:cubicBezTo>
                <a:cubicBezTo>
                  <a:pt x="41082" y="15709"/>
                  <a:pt x="38807" y="10713"/>
                  <a:pt x="35238" y="7234"/>
                </a:cubicBezTo>
                <a:cubicBezTo>
                  <a:pt x="31670" y="3764"/>
                  <a:pt x="26924" y="1676"/>
                  <a:pt x="22071" y="561"/>
                </a:cubicBezTo>
                <a:cubicBezTo>
                  <a:pt x="20681" y="243"/>
                  <a:pt x="19254" y="0"/>
                  <a:pt x="17835" y="0"/>
                </a:cubicBezTo>
                <a:close/>
              </a:path>
            </a:pathLst>
          </a:custGeom>
          <a:solidFill>
            <a:srgbClr val="FFE7C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89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3" name="Google Shape;965;p37">
            <a:extLst>
              <a:ext uri="{FF2B5EF4-FFF2-40B4-BE49-F238E27FC236}">
                <a16:creationId xmlns:a16="http://schemas.microsoft.com/office/drawing/2014/main" xmlns="" id="{D530D71B-7C69-7023-0AF6-D21055C259E9}"/>
              </a:ext>
            </a:extLst>
          </p:cNvPr>
          <p:cNvSpPr txBox="1">
            <a:spLocks/>
          </p:cNvSpPr>
          <p:nvPr/>
        </p:nvSpPr>
        <p:spPr>
          <a:xfrm>
            <a:off x="1178300" y="1017598"/>
            <a:ext cx="10326733" cy="1373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damina"/>
              <a:buNone/>
              <a:defRPr sz="6000" b="1" i="0" u="none" strike="noStrike" cap="none">
                <a:solidFill>
                  <a:schemeClr val="lt2"/>
                </a:solidFill>
                <a:latin typeface="Adamina"/>
                <a:ea typeface="Adamina"/>
                <a:cs typeface="Adamina"/>
                <a:sym typeface="Adamin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Poppins"/>
              <a:buNone/>
              <a:defRPr sz="6667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Poppins"/>
              <a:buNone/>
              <a:defRPr sz="6667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Poppins"/>
              <a:buNone/>
              <a:defRPr sz="6667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Poppins"/>
              <a:buNone/>
              <a:defRPr sz="6667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Poppins"/>
              <a:buNone/>
              <a:defRPr sz="6667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Poppins"/>
              <a:buNone/>
              <a:defRPr sz="6667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Poppins"/>
              <a:buNone/>
              <a:defRPr sz="6667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Poppins"/>
              <a:buNone/>
              <a:defRPr sz="6667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4800" dirty="0" err="1" smtClean="0">
                <a:solidFill>
                  <a:srgbClr val="07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800" dirty="0" smtClean="0">
                <a:solidFill>
                  <a:srgbClr val="07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7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4800" dirty="0" smtClean="0">
                <a:solidFill>
                  <a:srgbClr val="07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 smtClean="0">
                <a:solidFill>
                  <a:srgbClr val="07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800" dirty="0" smtClean="0">
                <a:solidFill>
                  <a:srgbClr val="07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 </a:t>
            </a:r>
            <a:r>
              <a:rPr lang="en-US" sz="4800" dirty="0" err="1" smtClean="0">
                <a:solidFill>
                  <a:srgbClr val="07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800" dirty="0" smtClean="0">
                <a:solidFill>
                  <a:srgbClr val="07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4800" dirty="0" err="1" smtClean="0">
                <a:solidFill>
                  <a:srgbClr val="07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800" dirty="0" smtClean="0">
                <a:solidFill>
                  <a:srgbClr val="07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  <a:p>
            <a:pPr algn="ctr">
              <a:lnSpc>
                <a:spcPct val="150000"/>
              </a:lnSpc>
            </a:pPr>
            <a:r>
              <a:rPr lang="en-US" sz="4800" dirty="0" err="1" smtClean="0">
                <a:solidFill>
                  <a:srgbClr val="07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800" dirty="0" smtClean="0">
                <a:solidFill>
                  <a:srgbClr val="07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Tin </a:t>
            </a:r>
            <a:r>
              <a:rPr lang="en-US" sz="4800" dirty="0" err="1" smtClean="0">
                <a:solidFill>
                  <a:srgbClr val="07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4800" dirty="0">
              <a:solidFill>
                <a:srgbClr val="070A0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2" name="Google Shape;1017;p37">
            <a:extLst>
              <a:ext uri="{FF2B5EF4-FFF2-40B4-BE49-F238E27FC236}">
                <a16:creationId xmlns:a16="http://schemas.microsoft.com/office/drawing/2014/main" xmlns="" id="{D23475C9-F18E-22EA-6B3E-6662A35DEAF5}"/>
              </a:ext>
            </a:extLst>
          </p:cNvPr>
          <p:cNvGrpSpPr/>
          <p:nvPr/>
        </p:nvGrpSpPr>
        <p:grpSpPr>
          <a:xfrm flipH="1">
            <a:off x="564634" y="5256300"/>
            <a:ext cx="670433" cy="982000"/>
            <a:chOff x="6108925" y="2841025"/>
            <a:chExt cx="502825" cy="736500"/>
          </a:xfrm>
        </p:grpSpPr>
        <p:sp>
          <p:nvSpPr>
            <p:cNvPr id="220" name="Google Shape;1018;p37">
              <a:extLst>
                <a:ext uri="{FF2B5EF4-FFF2-40B4-BE49-F238E27FC236}">
                  <a16:creationId xmlns:a16="http://schemas.microsoft.com/office/drawing/2014/main" xmlns="" id="{7F8CD236-0C11-167C-D4B0-7D3858CCBAEF}"/>
                </a:ext>
              </a:extLst>
            </p:cNvPr>
            <p:cNvSpPr/>
            <p:nvPr/>
          </p:nvSpPr>
          <p:spPr>
            <a:xfrm>
              <a:off x="6108925" y="2841025"/>
              <a:ext cx="502825" cy="736500"/>
            </a:xfrm>
            <a:custGeom>
              <a:avLst/>
              <a:gdLst/>
              <a:ahLst/>
              <a:cxnLst/>
              <a:rect l="l" t="t" r="r" b="b"/>
              <a:pathLst>
                <a:path w="20113" h="29460" extrusionOk="0">
                  <a:moveTo>
                    <a:pt x="20098" y="0"/>
                  </a:moveTo>
                  <a:cubicBezTo>
                    <a:pt x="20098" y="0"/>
                    <a:pt x="15957" y="666"/>
                    <a:pt x="12955" y="3121"/>
                  </a:cubicBezTo>
                  <a:lnTo>
                    <a:pt x="14375" y="5103"/>
                  </a:lnTo>
                  <a:lnTo>
                    <a:pt x="14375" y="5103"/>
                  </a:lnTo>
                  <a:lnTo>
                    <a:pt x="12156" y="4156"/>
                  </a:lnTo>
                  <a:lnTo>
                    <a:pt x="8592" y="9243"/>
                  </a:lnTo>
                  <a:lnTo>
                    <a:pt x="10367" y="11225"/>
                  </a:lnTo>
                  <a:lnTo>
                    <a:pt x="7335" y="11151"/>
                  </a:lnTo>
                  <a:lnTo>
                    <a:pt x="4673" y="15854"/>
                  </a:lnTo>
                  <a:lnTo>
                    <a:pt x="6685" y="17481"/>
                  </a:lnTo>
                  <a:lnTo>
                    <a:pt x="3002" y="16978"/>
                  </a:lnTo>
                  <a:cubicBezTo>
                    <a:pt x="3002" y="16978"/>
                    <a:pt x="0" y="23308"/>
                    <a:pt x="1863" y="29460"/>
                  </a:cubicBezTo>
                  <a:cubicBezTo>
                    <a:pt x="1863" y="29460"/>
                    <a:pt x="13739" y="21651"/>
                    <a:pt x="16815" y="14005"/>
                  </a:cubicBezTo>
                  <a:lnTo>
                    <a:pt x="14700" y="13177"/>
                  </a:lnTo>
                  <a:lnTo>
                    <a:pt x="17835" y="11861"/>
                  </a:lnTo>
                  <a:lnTo>
                    <a:pt x="19640" y="7350"/>
                  </a:lnTo>
                  <a:lnTo>
                    <a:pt x="16800" y="7069"/>
                  </a:lnTo>
                  <a:lnTo>
                    <a:pt x="19373" y="6389"/>
                  </a:lnTo>
                  <a:cubicBezTo>
                    <a:pt x="19373" y="6389"/>
                    <a:pt x="20113" y="2781"/>
                    <a:pt x="20098" y="0"/>
                  </a:cubicBezTo>
                  <a:close/>
                </a:path>
              </a:pathLst>
            </a:custGeom>
            <a:solidFill>
              <a:srgbClr val="88CD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21" name="Google Shape;1019;p37">
              <a:extLst>
                <a:ext uri="{FF2B5EF4-FFF2-40B4-BE49-F238E27FC236}">
                  <a16:creationId xmlns:a16="http://schemas.microsoft.com/office/drawing/2014/main" xmlns="" id="{F66DC1AE-7F6F-A1CF-362A-5414C9DA9054}"/>
                </a:ext>
              </a:extLst>
            </p:cNvPr>
            <p:cNvSpPr/>
            <p:nvPr/>
          </p:nvSpPr>
          <p:spPr>
            <a:xfrm>
              <a:off x="6183600" y="2901275"/>
              <a:ext cx="380475" cy="616725"/>
            </a:xfrm>
            <a:custGeom>
              <a:avLst/>
              <a:gdLst/>
              <a:ahLst/>
              <a:cxnLst/>
              <a:rect l="l" t="t" r="r" b="b"/>
              <a:pathLst>
                <a:path w="15219" h="24669" fill="none" extrusionOk="0">
                  <a:moveTo>
                    <a:pt x="0" y="24669"/>
                  </a:moveTo>
                  <a:cubicBezTo>
                    <a:pt x="0" y="24669"/>
                    <a:pt x="2189" y="19197"/>
                    <a:pt x="4585" y="16402"/>
                  </a:cubicBezTo>
                  <a:cubicBezTo>
                    <a:pt x="6981" y="13607"/>
                    <a:pt x="11284" y="8445"/>
                    <a:pt x="12586" y="4585"/>
                  </a:cubicBezTo>
                  <a:cubicBezTo>
                    <a:pt x="13887" y="726"/>
                    <a:pt x="15218" y="1"/>
                    <a:pt x="15218" y="1"/>
                  </a:cubicBez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22" name="Google Shape;1020;p37">
              <a:extLst>
                <a:ext uri="{FF2B5EF4-FFF2-40B4-BE49-F238E27FC236}">
                  <a16:creationId xmlns:a16="http://schemas.microsoft.com/office/drawing/2014/main" xmlns="" id="{A588C295-BE12-603E-02C5-95EDC469F2B8}"/>
                </a:ext>
              </a:extLst>
            </p:cNvPr>
            <p:cNvSpPr/>
            <p:nvPr/>
          </p:nvSpPr>
          <p:spPr>
            <a:xfrm>
              <a:off x="6189875" y="3393375"/>
              <a:ext cx="101700" cy="67700"/>
            </a:xfrm>
            <a:custGeom>
              <a:avLst/>
              <a:gdLst/>
              <a:ahLst/>
              <a:cxnLst/>
              <a:rect l="l" t="t" r="r" b="b"/>
              <a:pathLst>
                <a:path w="4068" h="2708" fill="none" extrusionOk="0">
                  <a:moveTo>
                    <a:pt x="4068" y="1154"/>
                  </a:moveTo>
                  <a:lnTo>
                    <a:pt x="755" y="2707"/>
                  </a:lnTo>
                  <a:lnTo>
                    <a:pt x="1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23" name="Google Shape;1021;p37">
              <a:extLst>
                <a:ext uri="{FF2B5EF4-FFF2-40B4-BE49-F238E27FC236}">
                  <a16:creationId xmlns:a16="http://schemas.microsoft.com/office/drawing/2014/main" xmlns="" id="{D72F8A42-EAAE-E700-61BD-75C882E7C6FC}"/>
                </a:ext>
              </a:extLst>
            </p:cNvPr>
            <p:cNvSpPr/>
            <p:nvPr/>
          </p:nvSpPr>
          <p:spPr>
            <a:xfrm>
              <a:off x="6234625" y="3310200"/>
              <a:ext cx="156400" cy="63625"/>
            </a:xfrm>
            <a:custGeom>
              <a:avLst/>
              <a:gdLst/>
              <a:ahLst/>
              <a:cxnLst/>
              <a:rect l="l" t="t" r="r" b="b"/>
              <a:pathLst>
                <a:path w="6256" h="2545" fill="none" extrusionOk="0">
                  <a:moveTo>
                    <a:pt x="6256" y="562"/>
                  </a:moveTo>
                  <a:lnTo>
                    <a:pt x="799" y="2544"/>
                  </a:lnTo>
                  <a:lnTo>
                    <a:pt x="0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24" name="Google Shape;1022;p37">
              <a:extLst>
                <a:ext uri="{FF2B5EF4-FFF2-40B4-BE49-F238E27FC236}">
                  <a16:creationId xmlns:a16="http://schemas.microsoft.com/office/drawing/2014/main" xmlns="" id="{E06120F6-B601-0D50-4890-CF1AB216BA94}"/>
                </a:ext>
              </a:extLst>
            </p:cNvPr>
            <p:cNvSpPr/>
            <p:nvPr/>
          </p:nvSpPr>
          <p:spPr>
            <a:xfrm>
              <a:off x="6318175" y="3190400"/>
              <a:ext cx="129800" cy="76575"/>
            </a:xfrm>
            <a:custGeom>
              <a:avLst/>
              <a:gdLst/>
              <a:ahLst/>
              <a:cxnLst/>
              <a:rect l="l" t="t" r="r" b="b"/>
              <a:pathLst>
                <a:path w="5192" h="3063" fill="none" extrusionOk="0">
                  <a:moveTo>
                    <a:pt x="5191" y="1376"/>
                  </a:moveTo>
                  <a:lnTo>
                    <a:pt x="577" y="3062"/>
                  </a:lnTo>
                  <a:lnTo>
                    <a:pt x="1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25" name="Google Shape;1023;p37">
              <a:extLst>
                <a:ext uri="{FF2B5EF4-FFF2-40B4-BE49-F238E27FC236}">
                  <a16:creationId xmlns:a16="http://schemas.microsoft.com/office/drawing/2014/main" xmlns="" id="{20AC334F-6C25-3614-0345-EB2FBAB29979}"/>
                </a:ext>
              </a:extLst>
            </p:cNvPr>
            <p:cNvSpPr/>
            <p:nvPr/>
          </p:nvSpPr>
          <p:spPr>
            <a:xfrm>
              <a:off x="6401725" y="3102425"/>
              <a:ext cx="81375" cy="70250"/>
            </a:xfrm>
            <a:custGeom>
              <a:avLst/>
              <a:gdLst/>
              <a:ahLst/>
              <a:cxnLst/>
              <a:rect l="l" t="t" r="r" b="b"/>
              <a:pathLst>
                <a:path w="3255" h="2810" fill="none" extrusionOk="0">
                  <a:moveTo>
                    <a:pt x="3254" y="1272"/>
                  </a:moveTo>
                  <a:lnTo>
                    <a:pt x="297" y="2810"/>
                  </a:lnTo>
                  <a:lnTo>
                    <a:pt x="1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26" name="Google Shape;1024;p37">
              <a:extLst>
                <a:ext uri="{FF2B5EF4-FFF2-40B4-BE49-F238E27FC236}">
                  <a16:creationId xmlns:a16="http://schemas.microsoft.com/office/drawing/2014/main" xmlns="" id="{5114CFE2-60BA-94D3-BF2C-26CBB3A9B1AD}"/>
                </a:ext>
              </a:extLst>
            </p:cNvPr>
            <p:cNvSpPr/>
            <p:nvPr/>
          </p:nvSpPr>
          <p:spPr>
            <a:xfrm>
              <a:off x="6431300" y="3017750"/>
              <a:ext cx="104300" cy="74700"/>
            </a:xfrm>
            <a:custGeom>
              <a:avLst/>
              <a:gdLst/>
              <a:ahLst/>
              <a:cxnLst/>
              <a:rect l="l" t="t" r="r" b="b"/>
              <a:pathLst>
                <a:path w="4172" h="2988" fill="none" extrusionOk="0">
                  <a:moveTo>
                    <a:pt x="4171" y="1642"/>
                  </a:moveTo>
                  <a:lnTo>
                    <a:pt x="1228" y="2988"/>
                  </a:lnTo>
                  <a:lnTo>
                    <a:pt x="1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27" name="Google Shape;1025;p37">
              <a:extLst>
                <a:ext uri="{FF2B5EF4-FFF2-40B4-BE49-F238E27FC236}">
                  <a16:creationId xmlns:a16="http://schemas.microsoft.com/office/drawing/2014/main" xmlns="" id="{DEE6FD68-C614-AFA7-D67D-6496F27B26B0}"/>
                </a:ext>
              </a:extLst>
            </p:cNvPr>
            <p:cNvSpPr/>
            <p:nvPr/>
          </p:nvSpPr>
          <p:spPr>
            <a:xfrm>
              <a:off x="6498975" y="2912375"/>
              <a:ext cx="66200" cy="81000"/>
            </a:xfrm>
            <a:custGeom>
              <a:avLst/>
              <a:gdLst/>
              <a:ahLst/>
              <a:cxnLst/>
              <a:rect l="l" t="t" r="r" b="b"/>
              <a:pathLst>
                <a:path w="2648" h="3240" fill="none" extrusionOk="0">
                  <a:moveTo>
                    <a:pt x="2647" y="2145"/>
                  </a:moveTo>
                  <a:lnTo>
                    <a:pt x="296" y="3239"/>
                  </a:lnTo>
                  <a:lnTo>
                    <a:pt x="0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228" name="Google Shape;1026;p37">
            <a:extLst>
              <a:ext uri="{FF2B5EF4-FFF2-40B4-BE49-F238E27FC236}">
                <a16:creationId xmlns:a16="http://schemas.microsoft.com/office/drawing/2014/main" xmlns="" id="{EF6497FD-BCAC-0294-9ABB-EFFD1F517FAB}"/>
              </a:ext>
            </a:extLst>
          </p:cNvPr>
          <p:cNvGrpSpPr/>
          <p:nvPr/>
        </p:nvGrpSpPr>
        <p:grpSpPr>
          <a:xfrm flipH="1">
            <a:off x="512300" y="5882334"/>
            <a:ext cx="666000" cy="388433"/>
            <a:chOff x="6432425" y="3554250"/>
            <a:chExt cx="499500" cy="291325"/>
          </a:xfrm>
        </p:grpSpPr>
        <p:sp>
          <p:nvSpPr>
            <p:cNvPr id="229" name="Google Shape;1027;p37">
              <a:extLst>
                <a:ext uri="{FF2B5EF4-FFF2-40B4-BE49-F238E27FC236}">
                  <a16:creationId xmlns:a16="http://schemas.microsoft.com/office/drawing/2014/main" xmlns="" id="{08A6E22A-F6B5-72CB-7DC7-23D52BC3FD63}"/>
                </a:ext>
              </a:extLst>
            </p:cNvPr>
            <p:cNvSpPr/>
            <p:nvPr/>
          </p:nvSpPr>
          <p:spPr>
            <a:xfrm>
              <a:off x="6432425" y="3554250"/>
              <a:ext cx="499500" cy="291325"/>
            </a:xfrm>
            <a:custGeom>
              <a:avLst/>
              <a:gdLst/>
              <a:ahLst/>
              <a:cxnLst/>
              <a:rect l="l" t="t" r="r" b="b"/>
              <a:pathLst>
                <a:path w="19980" h="11653" extrusionOk="0">
                  <a:moveTo>
                    <a:pt x="16277" y="0"/>
                  </a:moveTo>
                  <a:cubicBezTo>
                    <a:pt x="15819" y="0"/>
                    <a:pt x="15346" y="34"/>
                    <a:pt x="14878" y="117"/>
                  </a:cubicBezTo>
                  <a:lnTo>
                    <a:pt x="15055" y="1714"/>
                  </a:lnTo>
                  <a:lnTo>
                    <a:pt x="14079" y="443"/>
                  </a:lnTo>
                  <a:lnTo>
                    <a:pt x="10382" y="2217"/>
                  </a:lnTo>
                  <a:lnTo>
                    <a:pt x="10767" y="3933"/>
                  </a:lnTo>
                  <a:lnTo>
                    <a:pt x="9051" y="2912"/>
                  </a:lnTo>
                  <a:lnTo>
                    <a:pt x="6005" y="4761"/>
                  </a:lnTo>
                  <a:lnTo>
                    <a:pt x="6626" y="6329"/>
                  </a:lnTo>
                  <a:lnTo>
                    <a:pt x="4674" y="4850"/>
                  </a:lnTo>
                  <a:cubicBezTo>
                    <a:pt x="4674" y="4850"/>
                    <a:pt x="917" y="7526"/>
                    <a:pt x="0" y="11653"/>
                  </a:cubicBezTo>
                  <a:cubicBezTo>
                    <a:pt x="0" y="11653"/>
                    <a:pt x="9332" y="11002"/>
                    <a:pt x="13576" y="7615"/>
                  </a:cubicBezTo>
                  <a:lnTo>
                    <a:pt x="12630" y="6447"/>
                  </a:lnTo>
                  <a:lnTo>
                    <a:pt x="14848" y="6713"/>
                  </a:lnTo>
                  <a:lnTo>
                    <a:pt x="17348" y="4702"/>
                  </a:lnTo>
                  <a:lnTo>
                    <a:pt x="15795" y="3622"/>
                  </a:lnTo>
                  <a:lnTo>
                    <a:pt x="17495" y="4066"/>
                  </a:lnTo>
                  <a:cubicBezTo>
                    <a:pt x="17495" y="4066"/>
                    <a:pt x="19093" y="2232"/>
                    <a:pt x="19980" y="635"/>
                  </a:cubicBezTo>
                  <a:cubicBezTo>
                    <a:pt x="19980" y="635"/>
                    <a:pt x="18262" y="0"/>
                    <a:pt x="16277" y="0"/>
                  </a:cubicBezTo>
                  <a:close/>
                </a:path>
              </a:pathLst>
            </a:custGeom>
            <a:solidFill>
              <a:srgbClr val="9AD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30" name="Google Shape;1028;p37">
              <a:extLst>
                <a:ext uri="{FF2B5EF4-FFF2-40B4-BE49-F238E27FC236}">
                  <a16:creationId xmlns:a16="http://schemas.microsoft.com/office/drawing/2014/main" xmlns="" id="{76AF819D-CA9E-BC19-D004-5DE744C425C8}"/>
                </a:ext>
              </a:extLst>
            </p:cNvPr>
            <p:cNvSpPr/>
            <p:nvPr/>
          </p:nvSpPr>
          <p:spPr>
            <a:xfrm>
              <a:off x="6467550" y="3588975"/>
              <a:ext cx="417800" cy="231450"/>
            </a:xfrm>
            <a:custGeom>
              <a:avLst/>
              <a:gdLst/>
              <a:ahLst/>
              <a:cxnLst/>
              <a:rect l="l" t="t" r="r" b="b"/>
              <a:pathLst>
                <a:path w="16712" h="9258" fill="none" extrusionOk="0">
                  <a:moveTo>
                    <a:pt x="0" y="9258"/>
                  </a:moveTo>
                  <a:cubicBezTo>
                    <a:pt x="0" y="9258"/>
                    <a:pt x="3032" y="6833"/>
                    <a:pt x="5309" y="5990"/>
                  </a:cubicBezTo>
                  <a:cubicBezTo>
                    <a:pt x="7587" y="5161"/>
                    <a:pt x="11713" y="3594"/>
                    <a:pt x="13724" y="1790"/>
                  </a:cubicBezTo>
                  <a:cubicBezTo>
                    <a:pt x="15721" y="0"/>
                    <a:pt x="16712" y="15"/>
                    <a:pt x="16712" y="15"/>
                  </a:cubicBez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31" name="Google Shape;1029;p37">
              <a:extLst>
                <a:ext uri="{FF2B5EF4-FFF2-40B4-BE49-F238E27FC236}">
                  <a16:creationId xmlns:a16="http://schemas.microsoft.com/office/drawing/2014/main" xmlns="" id="{0B948D0E-5907-44D4-80E2-569BCCBB90F2}"/>
                </a:ext>
              </a:extLst>
            </p:cNvPr>
            <p:cNvSpPr/>
            <p:nvPr/>
          </p:nvSpPr>
          <p:spPr>
            <a:xfrm>
              <a:off x="6500450" y="3750900"/>
              <a:ext cx="60275" cy="49575"/>
            </a:xfrm>
            <a:custGeom>
              <a:avLst/>
              <a:gdLst/>
              <a:ahLst/>
              <a:cxnLst/>
              <a:rect l="l" t="t" r="r" b="b"/>
              <a:pathLst>
                <a:path w="2411" h="1983" fill="none" extrusionOk="0">
                  <a:moveTo>
                    <a:pt x="2411" y="1982"/>
                  </a:moveTo>
                  <a:lnTo>
                    <a:pt x="0" y="1805"/>
                  </a:lnTo>
                  <a:lnTo>
                    <a:pt x="444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32" name="Google Shape;1030;p37">
              <a:extLst>
                <a:ext uri="{FF2B5EF4-FFF2-40B4-BE49-F238E27FC236}">
                  <a16:creationId xmlns:a16="http://schemas.microsoft.com/office/drawing/2014/main" xmlns="" id="{61C85B7E-EDDF-E7F5-F15D-FE9A164B2FF8}"/>
                </a:ext>
              </a:extLst>
            </p:cNvPr>
            <p:cNvSpPr/>
            <p:nvPr/>
          </p:nvSpPr>
          <p:spPr>
            <a:xfrm>
              <a:off x="6555175" y="3717625"/>
              <a:ext cx="94300" cy="58825"/>
            </a:xfrm>
            <a:custGeom>
              <a:avLst/>
              <a:gdLst/>
              <a:ahLst/>
              <a:cxnLst/>
              <a:rect l="l" t="t" r="r" b="b"/>
              <a:pathLst>
                <a:path w="3772" h="2353" fill="none" extrusionOk="0">
                  <a:moveTo>
                    <a:pt x="3771" y="2352"/>
                  </a:moveTo>
                  <a:lnTo>
                    <a:pt x="0" y="1716"/>
                  </a:lnTo>
                  <a:lnTo>
                    <a:pt x="355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33" name="Google Shape;1031;p37">
              <a:extLst>
                <a:ext uri="{FF2B5EF4-FFF2-40B4-BE49-F238E27FC236}">
                  <a16:creationId xmlns:a16="http://schemas.microsoft.com/office/drawing/2014/main" xmlns="" id="{F30021F6-9664-0302-F6DB-0BC5A2A95F97}"/>
                </a:ext>
              </a:extLst>
            </p:cNvPr>
            <p:cNvSpPr/>
            <p:nvPr/>
          </p:nvSpPr>
          <p:spPr>
            <a:xfrm>
              <a:off x="6634275" y="3676225"/>
              <a:ext cx="79900" cy="61400"/>
            </a:xfrm>
            <a:custGeom>
              <a:avLst/>
              <a:gdLst/>
              <a:ahLst/>
              <a:cxnLst/>
              <a:rect l="l" t="t" r="r" b="b"/>
              <a:pathLst>
                <a:path w="3196" h="2456" fill="none" extrusionOk="0">
                  <a:moveTo>
                    <a:pt x="3195" y="2455"/>
                  </a:moveTo>
                  <a:lnTo>
                    <a:pt x="1" y="1938"/>
                  </a:lnTo>
                  <a:lnTo>
                    <a:pt x="666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34" name="Google Shape;1032;p37">
              <a:extLst>
                <a:ext uri="{FF2B5EF4-FFF2-40B4-BE49-F238E27FC236}">
                  <a16:creationId xmlns:a16="http://schemas.microsoft.com/office/drawing/2014/main" xmlns="" id="{8527CE6A-5102-0C7E-7762-8E72B090A0EA}"/>
                </a:ext>
              </a:extLst>
            </p:cNvPr>
            <p:cNvSpPr/>
            <p:nvPr/>
          </p:nvSpPr>
          <p:spPr>
            <a:xfrm>
              <a:off x="6708600" y="3652175"/>
              <a:ext cx="55125" cy="44775"/>
            </a:xfrm>
            <a:custGeom>
              <a:avLst/>
              <a:gdLst/>
              <a:ahLst/>
              <a:cxnLst/>
              <a:rect l="l" t="t" r="r" b="b"/>
              <a:pathLst>
                <a:path w="2205" h="1791" fill="none" extrusionOk="0">
                  <a:moveTo>
                    <a:pt x="2204" y="1790"/>
                  </a:moveTo>
                  <a:lnTo>
                    <a:pt x="1" y="1716"/>
                  </a:lnTo>
                  <a:lnTo>
                    <a:pt x="740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35" name="Google Shape;1033;p37">
              <a:extLst>
                <a:ext uri="{FF2B5EF4-FFF2-40B4-BE49-F238E27FC236}">
                  <a16:creationId xmlns:a16="http://schemas.microsoft.com/office/drawing/2014/main" xmlns="" id="{21DF19F5-E854-7812-4A75-81196F6FE2EF}"/>
                </a:ext>
              </a:extLst>
            </p:cNvPr>
            <p:cNvSpPr/>
            <p:nvPr/>
          </p:nvSpPr>
          <p:spPr>
            <a:xfrm>
              <a:off x="6765175" y="3613375"/>
              <a:ext cx="52900" cy="57325"/>
            </a:xfrm>
            <a:custGeom>
              <a:avLst/>
              <a:gdLst/>
              <a:ahLst/>
              <a:cxnLst/>
              <a:rect l="l" t="t" r="r" b="b"/>
              <a:pathLst>
                <a:path w="2116" h="2293" fill="none" extrusionOk="0">
                  <a:moveTo>
                    <a:pt x="2115" y="2292"/>
                  </a:moveTo>
                  <a:lnTo>
                    <a:pt x="0" y="2100"/>
                  </a:lnTo>
                  <a:lnTo>
                    <a:pt x="252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36" name="Google Shape;1034;p37">
              <a:extLst>
                <a:ext uri="{FF2B5EF4-FFF2-40B4-BE49-F238E27FC236}">
                  <a16:creationId xmlns:a16="http://schemas.microsoft.com/office/drawing/2014/main" xmlns="" id="{718154E4-C06F-2FD1-B414-C974990D8D3D}"/>
                </a:ext>
              </a:extLst>
            </p:cNvPr>
            <p:cNvSpPr/>
            <p:nvPr/>
          </p:nvSpPr>
          <p:spPr>
            <a:xfrm>
              <a:off x="6822475" y="3574925"/>
              <a:ext cx="42550" cy="52150"/>
            </a:xfrm>
            <a:custGeom>
              <a:avLst/>
              <a:gdLst/>
              <a:ahLst/>
              <a:cxnLst/>
              <a:rect l="l" t="t" r="r" b="b"/>
              <a:pathLst>
                <a:path w="1702" h="2086" fill="none" extrusionOk="0">
                  <a:moveTo>
                    <a:pt x="1701" y="2085"/>
                  </a:moveTo>
                  <a:lnTo>
                    <a:pt x="0" y="1952"/>
                  </a:lnTo>
                  <a:lnTo>
                    <a:pt x="873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237" name="Google Shape;1053;p37">
            <a:extLst>
              <a:ext uri="{FF2B5EF4-FFF2-40B4-BE49-F238E27FC236}">
                <a16:creationId xmlns:a16="http://schemas.microsoft.com/office/drawing/2014/main" xmlns="" id="{A5C362C5-D718-BB7D-7587-09351BB3BE49}"/>
              </a:ext>
            </a:extLst>
          </p:cNvPr>
          <p:cNvGrpSpPr/>
          <p:nvPr/>
        </p:nvGrpSpPr>
        <p:grpSpPr>
          <a:xfrm>
            <a:off x="194834" y="6231234"/>
            <a:ext cx="12089836" cy="113500"/>
            <a:chOff x="0" y="4675850"/>
            <a:chExt cx="9067377" cy="85125"/>
          </a:xfrm>
        </p:grpSpPr>
        <p:sp>
          <p:nvSpPr>
            <p:cNvPr id="238" name="Google Shape;1054;p37">
              <a:extLst>
                <a:ext uri="{FF2B5EF4-FFF2-40B4-BE49-F238E27FC236}">
                  <a16:creationId xmlns:a16="http://schemas.microsoft.com/office/drawing/2014/main" xmlns="" id="{CB12F540-EAA2-686E-DDA1-3C8400BD84E8}"/>
                </a:ext>
              </a:extLst>
            </p:cNvPr>
            <p:cNvSpPr/>
            <p:nvPr/>
          </p:nvSpPr>
          <p:spPr>
            <a:xfrm flipH="1">
              <a:off x="5762748" y="4675850"/>
              <a:ext cx="3304628" cy="84052"/>
            </a:xfrm>
            <a:custGeom>
              <a:avLst/>
              <a:gdLst/>
              <a:ahLst/>
              <a:cxnLst/>
              <a:rect l="l" t="t" r="r" b="b"/>
              <a:pathLst>
                <a:path w="79875" h="2328" extrusionOk="0">
                  <a:moveTo>
                    <a:pt x="2331" y="1"/>
                  </a:moveTo>
                  <a:cubicBezTo>
                    <a:pt x="1885" y="1"/>
                    <a:pt x="1439" y="20"/>
                    <a:pt x="991" y="65"/>
                  </a:cubicBezTo>
                  <a:cubicBezTo>
                    <a:pt x="0" y="169"/>
                    <a:pt x="15" y="1603"/>
                    <a:pt x="1006" y="1677"/>
                  </a:cubicBezTo>
                  <a:cubicBezTo>
                    <a:pt x="3757" y="1855"/>
                    <a:pt x="6478" y="2165"/>
                    <a:pt x="9228" y="2209"/>
                  </a:cubicBezTo>
                  <a:cubicBezTo>
                    <a:pt x="11743" y="2254"/>
                    <a:pt x="14257" y="2254"/>
                    <a:pt x="16771" y="2269"/>
                  </a:cubicBezTo>
                  <a:cubicBezTo>
                    <a:pt x="21917" y="2298"/>
                    <a:pt x="27049" y="2283"/>
                    <a:pt x="32196" y="2298"/>
                  </a:cubicBezTo>
                  <a:cubicBezTo>
                    <a:pt x="42459" y="2298"/>
                    <a:pt x="52737" y="2313"/>
                    <a:pt x="63015" y="2313"/>
                  </a:cubicBezTo>
                  <a:cubicBezTo>
                    <a:pt x="68635" y="2313"/>
                    <a:pt x="74255" y="2313"/>
                    <a:pt x="79875" y="2328"/>
                  </a:cubicBezTo>
                  <a:lnTo>
                    <a:pt x="79875" y="524"/>
                  </a:lnTo>
                  <a:cubicBezTo>
                    <a:pt x="65234" y="538"/>
                    <a:pt x="50593" y="538"/>
                    <a:pt x="35967" y="553"/>
                  </a:cubicBezTo>
                  <a:cubicBezTo>
                    <a:pt x="33083" y="553"/>
                    <a:pt x="30199" y="549"/>
                    <a:pt x="27315" y="549"/>
                  </a:cubicBezTo>
                  <a:cubicBezTo>
                    <a:pt x="24431" y="549"/>
                    <a:pt x="21548" y="553"/>
                    <a:pt x="18664" y="568"/>
                  </a:cubicBezTo>
                  <a:cubicBezTo>
                    <a:pt x="15839" y="583"/>
                    <a:pt x="13000" y="568"/>
                    <a:pt x="10175" y="612"/>
                  </a:cubicBezTo>
                  <a:cubicBezTo>
                    <a:pt x="10078" y="614"/>
                    <a:pt x="9982" y="615"/>
                    <a:pt x="9885" y="615"/>
                  </a:cubicBezTo>
                  <a:cubicBezTo>
                    <a:pt x="7356" y="615"/>
                    <a:pt x="4854" y="1"/>
                    <a:pt x="2331" y="1"/>
                  </a:cubicBezTo>
                  <a:close/>
                </a:path>
              </a:pathLst>
            </a:custGeom>
            <a:solidFill>
              <a:srgbClr val="BA8C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39" name="Google Shape;1055;p37">
              <a:extLst>
                <a:ext uri="{FF2B5EF4-FFF2-40B4-BE49-F238E27FC236}">
                  <a16:creationId xmlns:a16="http://schemas.microsoft.com/office/drawing/2014/main" xmlns="" id="{6DF0A361-B7A9-303F-3A6C-1F3ACC73FC42}"/>
                </a:ext>
              </a:extLst>
            </p:cNvPr>
            <p:cNvSpPr/>
            <p:nvPr/>
          </p:nvSpPr>
          <p:spPr>
            <a:xfrm>
              <a:off x="0" y="4693101"/>
              <a:ext cx="2980136" cy="66802"/>
            </a:xfrm>
            <a:custGeom>
              <a:avLst/>
              <a:gdLst/>
              <a:ahLst/>
              <a:cxnLst/>
              <a:rect l="l" t="t" r="r" b="b"/>
              <a:pathLst>
                <a:path w="79875" h="2328" extrusionOk="0">
                  <a:moveTo>
                    <a:pt x="2331" y="1"/>
                  </a:moveTo>
                  <a:cubicBezTo>
                    <a:pt x="1885" y="1"/>
                    <a:pt x="1439" y="20"/>
                    <a:pt x="991" y="65"/>
                  </a:cubicBezTo>
                  <a:cubicBezTo>
                    <a:pt x="0" y="169"/>
                    <a:pt x="15" y="1603"/>
                    <a:pt x="1006" y="1677"/>
                  </a:cubicBezTo>
                  <a:cubicBezTo>
                    <a:pt x="3757" y="1855"/>
                    <a:pt x="6478" y="2165"/>
                    <a:pt x="9228" y="2209"/>
                  </a:cubicBezTo>
                  <a:cubicBezTo>
                    <a:pt x="11743" y="2254"/>
                    <a:pt x="14257" y="2254"/>
                    <a:pt x="16771" y="2269"/>
                  </a:cubicBezTo>
                  <a:cubicBezTo>
                    <a:pt x="21917" y="2298"/>
                    <a:pt x="27049" y="2283"/>
                    <a:pt x="32196" y="2298"/>
                  </a:cubicBezTo>
                  <a:cubicBezTo>
                    <a:pt x="42459" y="2298"/>
                    <a:pt x="52737" y="2313"/>
                    <a:pt x="63015" y="2313"/>
                  </a:cubicBezTo>
                  <a:cubicBezTo>
                    <a:pt x="68635" y="2313"/>
                    <a:pt x="74255" y="2313"/>
                    <a:pt x="79875" y="2328"/>
                  </a:cubicBezTo>
                  <a:lnTo>
                    <a:pt x="79875" y="524"/>
                  </a:lnTo>
                  <a:cubicBezTo>
                    <a:pt x="65234" y="538"/>
                    <a:pt x="50593" y="538"/>
                    <a:pt x="35967" y="553"/>
                  </a:cubicBezTo>
                  <a:cubicBezTo>
                    <a:pt x="33083" y="553"/>
                    <a:pt x="30199" y="549"/>
                    <a:pt x="27315" y="549"/>
                  </a:cubicBezTo>
                  <a:cubicBezTo>
                    <a:pt x="24431" y="549"/>
                    <a:pt x="21548" y="553"/>
                    <a:pt x="18664" y="568"/>
                  </a:cubicBezTo>
                  <a:cubicBezTo>
                    <a:pt x="15839" y="583"/>
                    <a:pt x="13000" y="568"/>
                    <a:pt x="10175" y="612"/>
                  </a:cubicBezTo>
                  <a:cubicBezTo>
                    <a:pt x="10078" y="614"/>
                    <a:pt x="9982" y="615"/>
                    <a:pt x="9885" y="615"/>
                  </a:cubicBezTo>
                  <a:cubicBezTo>
                    <a:pt x="7356" y="615"/>
                    <a:pt x="4854" y="1"/>
                    <a:pt x="2331" y="1"/>
                  </a:cubicBezTo>
                  <a:close/>
                </a:path>
              </a:pathLst>
            </a:custGeom>
            <a:solidFill>
              <a:srgbClr val="BA8C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40" name="Google Shape;1056;p37">
              <a:extLst>
                <a:ext uri="{FF2B5EF4-FFF2-40B4-BE49-F238E27FC236}">
                  <a16:creationId xmlns:a16="http://schemas.microsoft.com/office/drawing/2014/main" xmlns="" id="{9B8832F8-8CD5-4759-3284-BA3C65F50171}"/>
                </a:ext>
              </a:extLst>
            </p:cNvPr>
            <p:cNvSpPr/>
            <p:nvPr/>
          </p:nvSpPr>
          <p:spPr>
            <a:xfrm flipH="1">
              <a:off x="2921181" y="4694185"/>
              <a:ext cx="2897912" cy="66790"/>
            </a:xfrm>
            <a:custGeom>
              <a:avLst/>
              <a:gdLst/>
              <a:ahLst/>
              <a:cxnLst/>
              <a:rect l="l" t="t" r="r" b="b"/>
              <a:pathLst>
                <a:path w="80269" h="1850" extrusionOk="0">
                  <a:moveTo>
                    <a:pt x="18732" y="0"/>
                  </a:moveTo>
                  <a:cubicBezTo>
                    <a:pt x="18296" y="0"/>
                    <a:pt x="17859" y="0"/>
                    <a:pt x="17422" y="1"/>
                  </a:cubicBezTo>
                  <a:cubicBezTo>
                    <a:pt x="11610" y="16"/>
                    <a:pt x="5813" y="16"/>
                    <a:pt x="1" y="16"/>
                  </a:cubicBezTo>
                  <a:lnTo>
                    <a:pt x="1" y="1820"/>
                  </a:lnTo>
                  <a:cubicBezTo>
                    <a:pt x="14819" y="1820"/>
                    <a:pt x="29652" y="1835"/>
                    <a:pt x="44471" y="1835"/>
                  </a:cubicBezTo>
                  <a:lnTo>
                    <a:pt x="79062" y="1849"/>
                  </a:lnTo>
                  <a:cubicBezTo>
                    <a:pt x="80269" y="1849"/>
                    <a:pt x="79293" y="326"/>
                    <a:pt x="78088" y="326"/>
                  </a:cubicBezTo>
                  <a:cubicBezTo>
                    <a:pt x="78083" y="326"/>
                    <a:pt x="78077" y="326"/>
                    <a:pt x="78071" y="326"/>
                  </a:cubicBezTo>
                  <a:cubicBezTo>
                    <a:pt x="57966" y="326"/>
                    <a:pt x="38797" y="0"/>
                    <a:pt x="18732" y="0"/>
                  </a:cubicBezTo>
                  <a:close/>
                </a:path>
              </a:pathLst>
            </a:custGeom>
            <a:solidFill>
              <a:srgbClr val="BA8C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 dirty="0">
                <a:latin typeface="UTM Avo" panose="02040603050506020204" pitchFamily="18" charset="0"/>
              </a:endParaRPr>
            </a:p>
          </p:txBody>
        </p:sp>
      </p:grpSp>
      <p:sp>
        <p:nvSpPr>
          <p:cNvPr id="242" name="Google Shape;1286;p40">
            <a:extLst>
              <a:ext uri="{FF2B5EF4-FFF2-40B4-BE49-F238E27FC236}">
                <a16:creationId xmlns:a16="http://schemas.microsoft.com/office/drawing/2014/main" xmlns="" id="{F6027220-463A-FE34-8FBB-DF9733106B26}"/>
              </a:ext>
            </a:extLst>
          </p:cNvPr>
          <p:cNvSpPr/>
          <p:nvPr/>
        </p:nvSpPr>
        <p:spPr>
          <a:xfrm flipH="1">
            <a:off x="10829471" y="6068070"/>
            <a:ext cx="1114119" cy="178263"/>
          </a:xfrm>
          <a:custGeom>
            <a:avLst/>
            <a:gdLst/>
            <a:ahLst/>
            <a:cxnLst/>
            <a:rect l="l" t="t" r="r" b="b"/>
            <a:pathLst>
              <a:path w="78885" h="3703" extrusionOk="0">
                <a:moveTo>
                  <a:pt x="37948" y="0"/>
                </a:moveTo>
                <a:cubicBezTo>
                  <a:pt x="26048" y="0"/>
                  <a:pt x="12801" y="918"/>
                  <a:pt x="0" y="3703"/>
                </a:cubicBezTo>
                <a:lnTo>
                  <a:pt x="78884" y="3422"/>
                </a:lnTo>
                <a:cubicBezTo>
                  <a:pt x="78884" y="3422"/>
                  <a:pt x="60929" y="0"/>
                  <a:pt x="37948" y="0"/>
                </a:cubicBezTo>
                <a:close/>
              </a:path>
            </a:pathLst>
          </a:custGeom>
          <a:solidFill>
            <a:srgbClr val="9AD65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 dirty="0">
              <a:latin typeface="UTM Avo" panose="02040603050506020204" pitchFamily="18" charset="0"/>
            </a:endParaRPr>
          </a:p>
        </p:txBody>
      </p:sp>
      <p:pic>
        <p:nvPicPr>
          <p:cNvPr id="29" name="Picture 17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152402"/>
            <a:ext cx="1376013" cy="1027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8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609880" y="-192678"/>
            <a:ext cx="1175660" cy="1561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1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958099" y="5869775"/>
            <a:ext cx="1240252" cy="92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22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47201" y="5704592"/>
            <a:ext cx="872331" cy="115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Google Shape;965;p37">
            <a:extLst>
              <a:ext uri="{FF2B5EF4-FFF2-40B4-BE49-F238E27FC236}">
                <a16:creationId xmlns:a16="http://schemas.microsoft.com/office/drawing/2014/main" xmlns="" id="{D530D71B-7C69-7023-0AF6-D21055C259E9}"/>
              </a:ext>
            </a:extLst>
          </p:cNvPr>
          <p:cNvSpPr txBox="1">
            <a:spLocks/>
          </p:cNvSpPr>
          <p:nvPr/>
        </p:nvSpPr>
        <p:spPr>
          <a:xfrm>
            <a:off x="1235067" y="2181246"/>
            <a:ext cx="10326733" cy="1373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damina"/>
              <a:buNone/>
              <a:defRPr sz="6000" b="1" i="0" u="none" strike="noStrike" cap="none">
                <a:solidFill>
                  <a:schemeClr val="lt2"/>
                </a:solidFill>
                <a:latin typeface="Adamina"/>
                <a:ea typeface="Adamina"/>
                <a:cs typeface="Adamina"/>
                <a:sym typeface="Adamin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Poppins"/>
              <a:buNone/>
              <a:defRPr sz="6667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Poppins"/>
              <a:buNone/>
              <a:defRPr sz="6667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Poppins"/>
              <a:buNone/>
              <a:defRPr sz="6667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Poppins"/>
              <a:buNone/>
              <a:defRPr sz="6667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Poppins"/>
              <a:buNone/>
              <a:defRPr sz="6667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Poppins"/>
              <a:buNone/>
              <a:defRPr sz="6667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Poppins"/>
              <a:buNone/>
              <a:defRPr sz="6667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Poppins"/>
              <a:buNone/>
              <a:defRPr sz="6667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algn="ctr">
              <a:lnSpc>
                <a:spcPct val="150000"/>
              </a:lnSpc>
            </a:pPr>
            <a:endParaRPr lang="en-US" sz="4800" dirty="0">
              <a:solidFill>
                <a:srgbClr val="070A0A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FE9727FB-93F1-0906-0CFC-BD252EBCA5ED}"/>
              </a:ext>
            </a:extLst>
          </p:cNvPr>
          <p:cNvSpPr txBox="1"/>
          <p:nvPr/>
        </p:nvSpPr>
        <p:spPr>
          <a:xfrm>
            <a:off x="1251492" y="3040440"/>
            <a:ext cx="994621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0070C0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Bài</a:t>
            </a:r>
            <a:r>
              <a:rPr lang="en-US" sz="4400" b="1" dirty="0" smtClean="0">
                <a:solidFill>
                  <a:srgbClr val="0070C0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2: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Các</a:t>
            </a:r>
            <a:r>
              <a:rPr lang="en-US" sz="4400" b="1" dirty="0" smtClean="0">
                <a:solidFill>
                  <a:srgbClr val="0070C0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dạng</a:t>
            </a:r>
            <a:r>
              <a:rPr lang="en-US" sz="4400" b="1" dirty="0" smtClean="0">
                <a:solidFill>
                  <a:srgbClr val="0070C0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thông</a:t>
            </a:r>
            <a:r>
              <a:rPr lang="en-US" sz="4400" b="1" dirty="0" smtClean="0">
                <a:solidFill>
                  <a:srgbClr val="0070C0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tin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thường</a:t>
            </a:r>
            <a:r>
              <a:rPr lang="en-US" sz="4400" b="1" dirty="0" smtClean="0">
                <a:solidFill>
                  <a:srgbClr val="0070C0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gặp</a:t>
            </a:r>
            <a:r>
              <a:rPr lang="en-US" sz="4400" b="1" dirty="0" smtClean="0">
                <a:solidFill>
                  <a:srgbClr val="0070C0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.</a:t>
            </a:r>
            <a:endParaRPr lang="vi-VN" sz="4400" b="1" dirty="0">
              <a:solidFill>
                <a:srgbClr val="0070C0"/>
              </a:solidFill>
              <a:latin typeface="Times New Roman" pitchFamily="18" charset="0"/>
              <a:ea typeface="SimSun" panose="02010600030101010101" pitchFamily="2" charset="-122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452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hought Bubble: Cloud 1">
            <a:extLst>
              <a:ext uri="{FF2B5EF4-FFF2-40B4-BE49-F238E27FC236}">
                <a16:creationId xmlns:a16="http://schemas.microsoft.com/office/drawing/2014/main" xmlns="" id="{88D0070F-4191-1024-F49A-35487CE1706C}"/>
              </a:ext>
            </a:extLst>
          </p:cNvPr>
          <p:cNvSpPr/>
          <p:nvPr/>
        </p:nvSpPr>
        <p:spPr>
          <a:xfrm>
            <a:off x="2937602" y="295450"/>
            <a:ext cx="5727427" cy="1649464"/>
          </a:xfrm>
          <a:prstGeom prst="cloudCallout">
            <a:avLst>
              <a:gd name="adj1" fmla="val -36436"/>
              <a:gd name="adj2" fmla="val 59484"/>
            </a:avLst>
          </a:prstGeom>
          <a:solidFill>
            <a:srgbClr val="FFCC99"/>
          </a:solidFill>
          <a:ln w="25400" cap="flat" cmpd="sng" algn="ctr">
            <a:solidFill>
              <a:srgbClr val="FF6600"/>
            </a:solidFill>
            <a:prstDash val="solid"/>
          </a:ln>
          <a:effectLst/>
        </p:spPr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KHÁM</a:t>
            </a:r>
            <a:r>
              <a:rPr kumimoji="0" lang="en-US" sz="40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PHÁ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5" name="Google Shape;393;p41">
            <a:extLst>
              <a:ext uri="{FF2B5EF4-FFF2-40B4-BE49-F238E27FC236}">
                <a16:creationId xmlns:a16="http://schemas.microsoft.com/office/drawing/2014/main" xmlns="" id="{189C8A33-5819-39AC-D1C4-A0E51C169739}"/>
              </a:ext>
            </a:extLst>
          </p:cNvPr>
          <p:cNvSpPr txBox="1">
            <a:spLocks noGrp="1"/>
          </p:cNvSpPr>
          <p:nvPr/>
        </p:nvSpPr>
        <p:spPr>
          <a:xfrm>
            <a:off x="1475145" y="2162302"/>
            <a:ext cx="4644135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hianita"/>
              <a:buNone/>
              <a:defRPr sz="4000" b="0" i="0" u="none" strike="noStrike" cap="none">
                <a:solidFill>
                  <a:schemeClr val="dk1"/>
                </a:solidFill>
                <a:latin typeface="Bahianita"/>
                <a:ea typeface="Bahianita"/>
                <a:cs typeface="Bahianita"/>
                <a:sym typeface="Bahianit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rrio"/>
              <a:buNone/>
              <a:defRPr sz="35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rrio"/>
              <a:buNone/>
              <a:defRPr sz="35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rrio"/>
              <a:buNone/>
              <a:defRPr sz="35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rrio"/>
              <a:buNone/>
              <a:defRPr sz="35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rrio"/>
              <a:buNone/>
              <a:defRPr sz="35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rrio"/>
              <a:buNone/>
              <a:defRPr sz="35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rrio"/>
              <a:buNone/>
              <a:defRPr sz="35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rrio"/>
              <a:buNone/>
              <a:defRPr sz="35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0033"/>
              </a:buClr>
              <a:buSzPts val="4000"/>
              <a:buFont typeface="Bahianita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Bahianita"/>
              </a:rPr>
              <a:t>1.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Bahianita"/>
              </a:rPr>
              <a:t>Thông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Bahianita"/>
              </a:rPr>
              <a:t> tin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Bahianita"/>
              </a:rPr>
              <a:t>dạng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Bahianita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Bahianita"/>
              </a:rPr>
              <a:t>chữ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Bahianita"/>
            </a:endParaRP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xmlns="" id="{AB5693F2-8008-63FA-67FE-CE8735840A1F}"/>
              </a:ext>
            </a:extLst>
          </p:cNvPr>
          <p:cNvSpPr txBox="1"/>
          <p:nvPr/>
        </p:nvSpPr>
        <p:spPr>
          <a:xfrm>
            <a:off x="1488534" y="2735002"/>
            <a:ext cx="96003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Em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hãy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cho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biết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một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vài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thông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tin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trong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thời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khóa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biểu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sau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: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DD324A08-3225-9D56-2F56-5843A95B39A7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1475145" y="4295915"/>
            <a:ext cx="1762042" cy="613399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sp>
        <p:nvSpPr>
          <p:cNvPr id="8" name="TextBox 12">
            <a:extLst>
              <a:ext uri="{FF2B5EF4-FFF2-40B4-BE49-F238E27FC236}">
                <a16:creationId xmlns:a16="http://schemas.microsoft.com/office/drawing/2014/main" xmlns="" id="{43230798-F2C8-8D01-E59D-665FD28CE013}"/>
              </a:ext>
            </a:extLst>
          </p:cNvPr>
          <p:cNvSpPr txBox="1"/>
          <p:nvPr/>
        </p:nvSpPr>
        <p:spPr>
          <a:xfrm>
            <a:off x="572011" y="3895805"/>
            <a:ext cx="18062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Số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tiết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học</a:t>
            </a:r>
            <a:endParaRPr kumimoji="0" lang="en-US" sz="20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sym typeface="Arial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465D6713-6E4E-C758-5656-DDC4CE745E46}"/>
              </a:ext>
            </a:extLst>
          </p:cNvPr>
          <p:cNvCxnSpPr>
            <a:cxnSpLocks/>
            <a:stCxn id="10" idx="0"/>
          </p:cNvCxnSpPr>
          <p:nvPr/>
        </p:nvCxnSpPr>
        <p:spPr>
          <a:xfrm flipH="1" flipV="1">
            <a:off x="4256690" y="5439347"/>
            <a:ext cx="734783" cy="765296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sp>
        <p:nvSpPr>
          <p:cNvPr id="10" name="TextBox 21">
            <a:extLst>
              <a:ext uri="{FF2B5EF4-FFF2-40B4-BE49-F238E27FC236}">
                <a16:creationId xmlns:a16="http://schemas.microsoft.com/office/drawing/2014/main" xmlns="" id="{092A4CFD-E936-1304-5B30-EBEE8ADF85EC}"/>
              </a:ext>
            </a:extLst>
          </p:cNvPr>
          <p:cNvSpPr txBox="1"/>
          <p:nvPr/>
        </p:nvSpPr>
        <p:spPr>
          <a:xfrm>
            <a:off x="3329897" y="6204643"/>
            <a:ext cx="3323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Môn học có trong ngày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EBE823EC-5D39-13DD-7ED1-DC7D9BDB1775}"/>
              </a:ext>
            </a:extLst>
          </p:cNvPr>
          <p:cNvCxnSpPr>
            <a:cxnSpLocks/>
            <a:stCxn id="12" idx="2"/>
          </p:cNvCxnSpPr>
          <p:nvPr/>
        </p:nvCxnSpPr>
        <p:spPr>
          <a:xfrm flipH="1">
            <a:off x="7651531" y="4909314"/>
            <a:ext cx="1461695" cy="635136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sp>
        <p:nvSpPr>
          <p:cNvPr id="12" name="TextBox 29">
            <a:extLst>
              <a:ext uri="{FF2B5EF4-FFF2-40B4-BE49-F238E27FC236}">
                <a16:creationId xmlns:a16="http://schemas.microsoft.com/office/drawing/2014/main" xmlns="" id="{303547CC-5563-1F64-05E2-310D64402ED9}"/>
              </a:ext>
            </a:extLst>
          </p:cNvPr>
          <p:cNvSpPr txBox="1"/>
          <p:nvPr/>
        </p:nvSpPr>
        <p:spPr>
          <a:xfrm>
            <a:off x="8210092" y="4509204"/>
            <a:ext cx="18062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Ngày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nghỉ</a:t>
            </a:r>
            <a:endParaRPr kumimoji="0" lang="en-US" sz="20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A7B51CA-B1F8-5023-42F7-152A5E6348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16" t="31590" r="17120" b="11837"/>
          <a:stretch/>
        </p:blipFill>
        <p:spPr>
          <a:xfrm>
            <a:off x="2378279" y="3553143"/>
            <a:ext cx="5783282" cy="2347373"/>
          </a:xfrm>
          <a:prstGeom prst="rect">
            <a:avLst/>
          </a:prstGeom>
        </p:spPr>
      </p:pic>
      <p:pic>
        <p:nvPicPr>
          <p:cNvPr id="14" name="Picture 17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152402"/>
            <a:ext cx="1376013" cy="1027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8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609880" y="-192678"/>
            <a:ext cx="1175660" cy="1561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1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958099" y="5869775"/>
            <a:ext cx="1240252" cy="92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2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47201" y="5704592"/>
            <a:ext cx="872331" cy="115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3551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10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9">
            <a:extLst>
              <a:ext uri="{FF2B5EF4-FFF2-40B4-BE49-F238E27FC236}">
                <a16:creationId xmlns:a16="http://schemas.microsoft.com/office/drawing/2014/main" xmlns="" id="{303547CC-5563-1F64-05E2-310D64402ED9}"/>
              </a:ext>
            </a:extLst>
          </p:cNvPr>
          <p:cNvSpPr txBox="1"/>
          <p:nvPr/>
        </p:nvSpPr>
        <p:spPr>
          <a:xfrm>
            <a:off x="2277865" y="3357005"/>
            <a:ext cx="8524677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Thông tin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D3B1AF5-0A10-F41C-E30E-69D43B4975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16" t="31590" r="17120" b="11837"/>
          <a:stretch/>
        </p:blipFill>
        <p:spPr>
          <a:xfrm>
            <a:off x="2534094" y="501238"/>
            <a:ext cx="7035825" cy="2855767"/>
          </a:xfrm>
          <a:prstGeom prst="rect">
            <a:avLst/>
          </a:prstGeom>
        </p:spPr>
      </p:pic>
      <p:pic>
        <p:nvPicPr>
          <p:cNvPr id="7" name="Picture 17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152402"/>
            <a:ext cx="1376013" cy="1027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8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609880" y="-192678"/>
            <a:ext cx="1175660" cy="1561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1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958099" y="5869775"/>
            <a:ext cx="1240252" cy="92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2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47201" y="5704592"/>
            <a:ext cx="872331" cy="115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Chấn chỉnh tình trạng lợi dụng danh nghĩa báo chí để sách nhiễu, hoạt động  trái pháp luật">
            <a:extLst>
              <a:ext uri="{FF2B5EF4-FFF2-40B4-BE49-F238E27FC236}">
                <a16:creationId xmlns:a16="http://schemas.microsoft.com/office/drawing/2014/main" xmlns="" id="{8B6F222C-1FF0-5388-50A3-EAF6883A94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213" y="4302945"/>
            <a:ext cx="1907989" cy="140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Nằm Ngủ Mơ Thấy Cuốn Sách, Quyển Sách Là Điềm Báo Gì?">
            <a:extLst>
              <a:ext uri="{FF2B5EF4-FFF2-40B4-BE49-F238E27FC236}">
                <a16:creationId xmlns:a16="http://schemas.microsoft.com/office/drawing/2014/main" xmlns="" id="{491DF763-A112-8650-478C-CAE8C3EDD7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84"/>
          <a:stretch/>
        </p:blipFill>
        <p:spPr bwMode="auto">
          <a:xfrm>
            <a:off x="4698822" y="4472960"/>
            <a:ext cx="2286803" cy="149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Cách Vẽ Biểu Đồ Cột Chồng Kết Hợp Đường Biểu Diễn Trên Excel Chi Tiết Nhất">
            <a:extLst>
              <a:ext uri="{FF2B5EF4-FFF2-40B4-BE49-F238E27FC236}">
                <a16:creationId xmlns:a16="http://schemas.microsoft.com/office/drawing/2014/main" xmlns="" id="{9EBC407D-F8F5-B7EE-FA46-8799F8012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162" y="4479164"/>
            <a:ext cx="2428280" cy="1408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7">
            <a:extLst>
              <a:ext uri="{FF2B5EF4-FFF2-40B4-BE49-F238E27FC236}">
                <a16:creationId xmlns:a16="http://schemas.microsoft.com/office/drawing/2014/main" xmlns="" id="{4F88B82D-22B4-E73D-A47E-1E2E9E1CE65F}"/>
              </a:ext>
            </a:extLst>
          </p:cNvPr>
          <p:cNvSpPr txBox="1"/>
          <p:nvPr/>
        </p:nvSpPr>
        <p:spPr>
          <a:xfrm>
            <a:off x="5104185" y="6153971"/>
            <a:ext cx="14760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Sách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,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vở</a:t>
            </a:r>
            <a:endParaRPr kumimoji="0" lang="en-US" sz="20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5" name="TextBox 18">
            <a:extLst>
              <a:ext uri="{FF2B5EF4-FFF2-40B4-BE49-F238E27FC236}">
                <a16:creationId xmlns:a16="http://schemas.microsoft.com/office/drawing/2014/main" xmlns="" id="{4EBA49C7-A179-7528-17AB-FA5D6F531084}"/>
              </a:ext>
            </a:extLst>
          </p:cNvPr>
          <p:cNvSpPr txBox="1"/>
          <p:nvPr/>
        </p:nvSpPr>
        <p:spPr>
          <a:xfrm>
            <a:off x="8215758" y="6153971"/>
            <a:ext cx="15759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Bảng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biểu</a:t>
            </a:r>
            <a:endParaRPr kumimoji="0" lang="en-US" sz="20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6" name="TextBox 17">
            <a:extLst>
              <a:ext uri="{FF2B5EF4-FFF2-40B4-BE49-F238E27FC236}">
                <a16:creationId xmlns:a16="http://schemas.microsoft.com/office/drawing/2014/main" xmlns="" id="{4F88B82D-22B4-E73D-A47E-1E2E9E1CE65F}"/>
              </a:ext>
            </a:extLst>
          </p:cNvPr>
          <p:cNvSpPr txBox="1"/>
          <p:nvPr/>
        </p:nvSpPr>
        <p:spPr>
          <a:xfrm>
            <a:off x="1592595" y="6169122"/>
            <a:ext cx="14760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Báo</a:t>
            </a:r>
            <a:endParaRPr kumimoji="0" lang="en-US" sz="2000" b="1" i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092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ABBF85D-95C7-D29D-BFB0-D3A6341520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86" t="33062" r="45833" b="19693"/>
          <a:stretch/>
        </p:blipFill>
        <p:spPr>
          <a:xfrm>
            <a:off x="3008098" y="2940045"/>
            <a:ext cx="4905224" cy="1667832"/>
          </a:xfrm>
          <a:prstGeom prst="rect">
            <a:avLst/>
          </a:prstGeom>
        </p:spPr>
      </p:pic>
      <p:sp>
        <p:nvSpPr>
          <p:cNvPr id="5" name="Google Shape;393;p41">
            <a:extLst>
              <a:ext uri="{FF2B5EF4-FFF2-40B4-BE49-F238E27FC236}">
                <a16:creationId xmlns:a16="http://schemas.microsoft.com/office/drawing/2014/main" xmlns="" id="{B62CD649-F238-4904-D50E-0C019F365544}"/>
              </a:ext>
            </a:extLst>
          </p:cNvPr>
          <p:cNvSpPr txBox="1">
            <a:spLocks noGrp="1"/>
          </p:cNvSpPr>
          <p:nvPr/>
        </p:nvSpPr>
        <p:spPr>
          <a:xfrm>
            <a:off x="1930963" y="587829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hianita"/>
              <a:buNone/>
              <a:defRPr sz="4000" b="0" i="0" u="none" strike="noStrike" cap="none">
                <a:solidFill>
                  <a:schemeClr val="dk1"/>
                </a:solidFill>
                <a:latin typeface="Bahianita"/>
                <a:ea typeface="Bahianita"/>
                <a:cs typeface="Bahianita"/>
                <a:sym typeface="Bahianit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rrio"/>
              <a:buNone/>
              <a:defRPr sz="35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rrio"/>
              <a:buNone/>
              <a:defRPr sz="35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rrio"/>
              <a:buNone/>
              <a:defRPr sz="35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rrio"/>
              <a:buNone/>
              <a:defRPr sz="35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rrio"/>
              <a:buNone/>
              <a:defRPr sz="35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rrio"/>
              <a:buNone/>
              <a:defRPr sz="35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rrio"/>
              <a:buNone/>
              <a:defRPr sz="35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rrio"/>
              <a:buNone/>
              <a:defRPr sz="35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xmlns="" id="{AB5693F2-8008-63FA-67FE-CE8735840A1F}"/>
              </a:ext>
            </a:extLst>
          </p:cNvPr>
          <p:cNvSpPr txBox="1"/>
          <p:nvPr/>
        </p:nvSpPr>
        <p:spPr>
          <a:xfrm>
            <a:off x="1552284" y="1207565"/>
            <a:ext cx="10131716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Quan 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Arrow: Down 9">
            <a:extLst>
              <a:ext uri="{FF2B5EF4-FFF2-40B4-BE49-F238E27FC236}">
                <a16:creationId xmlns:a16="http://schemas.microsoft.com/office/drawing/2014/main" xmlns="" id="{81584109-9DA8-D3FA-0997-674AA99C7E74}"/>
              </a:ext>
            </a:extLst>
          </p:cNvPr>
          <p:cNvSpPr/>
          <p:nvPr/>
        </p:nvSpPr>
        <p:spPr>
          <a:xfrm>
            <a:off x="5507541" y="4805109"/>
            <a:ext cx="275422" cy="51779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 sz="2000">
              <a:latin typeface="UTM Avo" panose="02040603050506020204" pitchFamily="18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xmlns="" id="{1B756040-3697-6824-755D-40929A35BCD0}"/>
              </a:ext>
            </a:extLst>
          </p:cNvPr>
          <p:cNvSpPr txBox="1"/>
          <p:nvPr/>
        </p:nvSpPr>
        <p:spPr>
          <a:xfrm>
            <a:off x="3258920" y="5589465"/>
            <a:ext cx="5305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qua</a:t>
            </a:r>
          </a:p>
        </p:txBody>
      </p:sp>
      <p:sp>
        <p:nvSpPr>
          <p:cNvPr id="9" name="Arrow: Right 11">
            <a:extLst>
              <a:ext uri="{FF2B5EF4-FFF2-40B4-BE49-F238E27FC236}">
                <a16:creationId xmlns:a16="http://schemas.microsoft.com/office/drawing/2014/main" xmlns="" id="{C8B5877D-1EBE-9451-1890-EAE733247DB8}"/>
              </a:ext>
            </a:extLst>
          </p:cNvPr>
          <p:cNvSpPr/>
          <p:nvPr/>
        </p:nvSpPr>
        <p:spPr>
          <a:xfrm>
            <a:off x="7919778" y="3818462"/>
            <a:ext cx="645046" cy="31466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 sz="2000">
              <a:latin typeface="UTM Avo" panose="02040603050506020204" pitchFamily="18" charset="0"/>
            </a:endParaRPr>
          </a:p>
        </p:txBody>
      </p:sp>
      <p:sp>
        <p:nvSpPr>
          <p:cNvPr id="10" name="TextBox 18">
            <a:extLst>
              <a:ext uri="{FF2B5EF4-FFF2-40B4-BE49-F238E27FC236}">
                <a16:creationId xmlns:a16="http://schemas.microsoft.com/office/drawing/2014/main" xmlns="" id="{598D3B58-9071-4D58-FA3B-DC6853FC3D47}"/>
              </a:ext>
            </a:extLst>
          </p:cNvPr>
          <p:cNvSpPr txBox="1"/>
          <p:nvPr/>
        </p:nvSpPr>
        <p:spPr>
          <a:xfrm>
            <a:off x="8429217" y="3620504"/>
            <a:ext cx="2411492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Cấm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hút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thuốc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7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152402"/>
            <a:ext cx="1376013" cy="1027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8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609880" y="-192678"/>
            <a:ext cx="1175660" cy="1561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1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958099" y="5869775"/>
            <a:ext cx="1240252" cy="92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2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47201" y="5704592"/>
            <a:ext cx="872331" cy="115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307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/>
      <p:bldP spid="9" grpId="0" animBg="1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DESIGN_ID_OFFICE THEME" val="AM1eewRA"/>
  <p:tag name="ARTICULATE_SLIDE_THUMBNAIL_REFRESH" val="1"/>
  <p:tag name="ARTICULATE_SLIDE_COUNT" val="1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Chủ đề F - Bài 12. Cấu trúc rẽ nhánh</Template>
  <TotalTime>210</TotalTime>
  <Words>593</Words>
  <Application>Microsoft Office PowerPoint</Application>
  <PresentationFormat>Custom</PresentationFormat>
  <Paragraphs>80</Paragraphs>
  <Slides>20</Slides>
  <Notes>5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Arial</vt:lpstr>
      <vt:lpstr>Adamina</vt:lpstr>
      <vt:lpstr>Times New Roman</vt:lpstr>
      <vt:lpstr>Calibri</vt:lpstr>
      <vt:lpstr>SimSun</vt:lpstr>
      <vt:lpstr>Acme</vt:lpstr>
      <vt:lpstr>UTM Avo</vt:lpstr>
      <vt:lpstr>Wingdings</vt:lpstr>
      <vt:lpstr>Bahianita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Phuong Vin</dc:creator>
  <dc:description>9Slide.vn</dc:description>
  <cp:lastModifiedBy>Windows 7</cp:lastModifiedBy>
  <cp:revision>43</cp:revision>
  <dcterms:created xsi:type="dcterms:W3CDTF">2025-03-30T02:01:51Z</dcterms:created>
  <dcterms:modified xsi:type="dcterms:W3CDTF">2025-10-28T00:10:50Z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C218FA5D-9F4E-4BF7-9045-1C4622B4AF2F</vt:lpwstr>
  </property>
  <property fmtid="{D5CDD505-2E9C-101B-9397-08002B2CF9AE}" pid="3" name="ArticulatePath">
    <vt:lpwstr>Template_Tin học 3</vt:lpwstr>
  </property>
</Properties>
</file>