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80" r:id="rId4"/>
    <p:sldId id="282" r:id="rId5"/>
    <p:sldId id="281" r:id="rId6"/>
    <p:sldId id="283" r:id="rId7"/>
    <p:sldId id="284" r:id="rId8"/>
    <p:sldId id="285" r:id="rId9"/>
    <p:sldId id="269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FF"/>
    <a:srgbClr val="CC9900"/>
    <a:srgbClr val="B2995C"/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72" y="-11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nh tuyen" userId="abaac140586442d4" providerId="LiveId" clId="{0AF1F365-7EFD-449A-B380-5B6ABE98F442}"/>
    <pc:docChg chg="undo custSel modSld">
      <pc:chgData name="huynh tuyen" userId="abaac140586442d4" providerId="LiveId" clId="{0AF1F365-7EFD-449A-B380-5B6ABE98F442}" dt="2025-10-24T13:14:09.225" v="126" actId="20577"/>
      <pc:docMkLst>
        <pc:docMk/>
      </pc:docMkLst>
      <pc:sldChg chg="modSp mod">
        <pc:chgData name="huynh tuyen" userId="abaac140586442d4" providerId="LiveId" clId="{0AF1F365-7EFD-449A-B380-5B6ABE98F442}" dt="2025-10-24T13:10:46.643" v="21" actId="20577"/>
        <pc:sldMkLst>
          <pc:docMk/>
          <pc:sldMk cId="1290374775" sldId="280"/>
        </pc:sldMkLst>
        <pc:spChg chg="mod">
          <ac:chgData name="huynh tuyen" userId="abaac140586442d4" providerId="LiveId" clId="{0AF1F365-7EFD-449A-B380-5B6ABE98F442}" dt="2025-10-24T13:10:46.643" v="21" actId="20577"/>
          <ac:spMkLst>
            <pc:docMk/>
            <pc:sldMk cId="1290374775" sldId="280"/>
            <ac:spMk id="5" creationId="{00000000-0000-0000-0000-000000000000}"/>
          </ac:spMkLst>
        </pc:spChg>
      </pc:sldChg>
      <pc:sldChg chg="modSp mod">
        <pc:chgData name="huynh tuyen" userId="abaac140586442d4" providerId="LiveId" clId="{0AF1F365-7EFD-449A-B380-5B6ABE98F442}" dt="2025-10-24T13:12:11.807" v="61" actId="20577"/>
        <pc:sldMkLst>
          <pc:docMk/>
          <pc:sldMk cId="2124411401" sldId="281"/>
        </pc:sldMkLst>
        <pc:spChg chg="mod">
          <ac:chgData name="huynh tuyen" userId="abaac140586442d4" providerId="LiveId" clId="{0AF1F365-7EFD-449A-B380-5B6ABE98F442}" dt="2025-10-24T13:12:11.807" v="61" actId="20577"/>
          <ac:spMkLst>
            <pc:docMk/>
            <pc:sldMk cId="2124411401" sldId="281"/>
            <ac:spMk id="5" creationId="{00000000-0000-0000-0000-000000000000}"/>
          </ac:spMkLst>
        </pc:spChg>
      </pc:sldChg>
      <pc:sldChg chg="modSp mod">
        <pc:chgData name="huynh tuyen" userId="abaac140586442d4" providerId="LiveId" clId="{0AF1F365-7EFD-449A-B380-5B6ABE98F442}" dt="2025-10-24T13:11:20.227" v="41" actId="20577"/>
        <pc:sldMkLst>
          <pc:docMk/>
          <pc:sldMk cId="1536081571" sldId="282"/>
        </pc:sldMkLst>
        <pc:spChg chg="mod">
          <ac:chgData name="huynh tuyen" userId="abaac140586442d4" providerId="LiveId" clId="{0AF1F365-7EFD-449A-B380-5B6ABE98F442}" dt="2025-10-24T13:11:20.227" v="41" actId="20577"/>
          <ac:spMkLst>
            <pc:docMk/>
            <pc:sldMk cId="1536081571" sldId="282"/>
            <ac:spMk id="5" creationId="{00000000-0000-0000-0000-000000000000}"/>
          </ac:spMkLst>
        </pc:spChg>
      </pc:sldChg>
      <pc:sldChg chg="modSp mod">
        <pc:chgData name="huynh tuyen" userId="abaac140586442d4" providerId="LiveId" clId="{0AF1F365-7EFD-449A-B380-5B6ABE98F442}" dt="2025-10-24T13:12:47.373" v="82" actId="20577"/>
        <pc:sldMkLst>
          <pc:docMk/>
          <pc:sldMk cId="1547177268" sldId="283"/>
        </pc:sldMkLst>
        <pc:spChg chg="mod">
          <ac:chgData name="huynh tuyen" userId="abaac140586442d4" providerId="LiveId" clId="{0AF1F365-7EFD-449A-B380-5B6ABE98F442}" dt="2025-10-24T13:12:47.373" v="82" actId="20577"/>
          <ac:spMkLst>
            <pc:docMk/>
            <pc:sldMk cId="1547177268" sldId="283"/>
            <ac:spMk id="5" creationId="{00000000-0000-0000-0000-000000000000}"/>
          </ac:spMkLst>
        </pc:spChg>
      </pc:sldChg>
      <pc:sldChg chg="modSp mod">
        <pc:chgData name="huynh tuyen" userId="abaac140586442d4" providerId="LiveId" clId="{0AF1F365-7EFD-449A-B380-5B6ABE98F442}" dt="2025-10-24T13:13:33.724" v="104" actId="20577"/>
        <pc:sldMkLst>
          <pc:docMk/>
          <pc:sldMk cId="3849928841" sldId="284"/>
        </pc:sldMkLst>
        <pc:spChg chg="mod">
          <ac:chgData name="huynh tuyen" userId="abaac140586442d4" providerId="LiveId" clId="{0AF1F365-7EFD-449A-B380-5B6ABE98F442}" dt="2025-10-24T13:13:33.724" v="104" actId="20577"/>
          <ac:spMkLst>
            <pc:docMk/>
            <pc:sldMk cId="3849928841" sldId="284"/>
            <ac:spMk id="5" creationId="{00000000-0000-0000-0000-000000000000}"/>
          </ac:spMkLst>
        </pc:spChg>
      </pc:sldChg>
      <pc:sldChg chg="modSp mod">
        <pc:chgData name="huynh tuyen" userId="abaac140586442d4" providerId="LiveId" clId="{0AF1F365-7EFD-449A-B380-5B6ABE98F442}" dt="2025-10-24T13:14:09.225" v="126" actId="20577"/>
        <pc:sldMkLst>
          <pc:docMk/>
          <pc:sldMk cId="2514449315" sldId="285"/>
        </pc:sldMkLst>
        <pc:spChg chg="mod">
          <ac:chgData name="huynh tuyen" userId="abaac140586442d4" providerId="LiveId" clId="{0AF1F365-7EFD-449A-B380-5B6ABE98F442}" dt="2025-10-24T13:14:09.225" v="126" actId="20577"/>
          <ac:spMkLst>
            <pc:docMk/>
            <pc:sldMk cId="2514449315" sldId="285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37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945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310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698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2.pptx" TargetMode="External"/><Relationship Id="rId13" Type="http://schemas.openxmlformats.org/officeDocument/2006/relationships/hyperlink" Target="Cau%20hoi/Cau%203.pptx" TargetMode="External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12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hyperlink" Target="Cau%20hoi/Cau%201.pptx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4.jpg"/><Relationship Id="rId4" Type="http://schemas.openxmlformats.org/officeDocument/2006/relationships/image" Target="../media/image10.jpeg"/><Relationship Id="rId9" Type="http://schemas.openxmlformats.org/officeDocument/2006/relationships/hyperlink" Target="Cau%20hoi/Cau%204.pptx" TargetMode="External"/><Relationship Id="rId1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TIỂU 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HỌC MỸ HÒA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001151" y="4582395"/>
            <a:ext cx="10429351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 NHÂN 3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3" y="62502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67755" y="5104641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271919" y="2672740"/>
            <a:ext cx="4724400" cy="4690456"/>
            <a:chOff x="7528719" y="1297170"/>
            <a:chExt cx="4088536" cy="4019550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7528719" y="1297170"/>
              <a:ext cx="4088536" cy="4019550"/>
              <a:chOff x="2000250" y="2819400"/>
              <a:chExt cx="4019550" cy="4019550"/>
            </a:xfrm>
            <a:blipFill>
              <a:blip r:embed="rId2"/>
              <a:stretch>
                <a:fillRect/>
              </a:stretch>
            </a:blipFill>
          </p:grpSpPr>
          <p:sp>
            <p:nvSpPr>
              <p:cNvPr id="9" name="Line 37"/>
              <p:cNvSpPr>
                <a:spLocks noChangeShapeType="1"/>
              </p:cNvSpPr>
              <p:nvPr/>
            </p:nvSpPr>
            <p:spPr bwMode="auto">
              <a:xfrm flipV="1">
                <a:off x="4264025" y="3452813"/>
                <a:ext cx="0" cy="13208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43689" tIns="71844" rIns="143689" bIns="71844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000250" y="2819400"/>
                <a:ext cx="4019550" cy="40195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11" name="Straight Connector 10"/>
              <p:cNvCxnSpPr>
                <a:stCxn id="10" idx="2"/>
                <a:endCxn id="10" idx="6"/>
              </p:cNvCxnSpPr>
              <p:nvPr/>
            </p:nvCxnSpPr>
            <p:spPr>
              <a:xfrm>
                <a:off x="2000250" y="4829175"/>
                <a:ext cx="4019550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0"/>
                <a:endCxn id="10" idx="4"/>
              </p:cNvCxnSpPr>
              <p:nvPr/>
            </p:nvCxnSpPr>
            <p:spPr>
              <a:xfrm>
                <a:off x="4010025" y="2819400"/>
                <a:ext cx="0" cy="401955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5"/>
            <a:stretch/>
          </p:blipFill>
          <p:spPr>
            <a:xfrm>
              <a:off x="9804718" y="2072727"/>
              <a:ext cx="1229201" cy="9202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282"/>
            <a:stretch/>
          </p:blipFill>
          <p:spPr>
            <a:xfrm>
              <a:off x="9804718" y="3578278"/>
              <a:ext cx="1229201" cy="9286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t="3217" r="21118" b="19117"/>
            <a:stretch/>
          </p:blipFill>
          <p:spPr>
            <a:xfrm>
              <a:off x="8067393" y="2002719"/>
              <a:ext cx="1229201" cy="9221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7" r="20860"/>
            <a:stretch/>
          </p:blipFill>
          <p:spPr>
            <a:xfrm>
              <a:off x="8135919" y="3579000"/>
              <a:ext cx="1229201" cy="927914"/>
            </a:xfrm>
            <a:prstGeom prst="rect">
              <a:avLst/>
            </a:prstGeom>
          </p:spPr>
        </p:pic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4327337" y="1219200"/>
            <a:ext cx="7634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NHỮNG CON VẬT CÓ ÍCH</a:t>
            </a:r>
          </a:p>
        </p:txBody>
      </p:sp>
      <p:sp>
        <p:nvSpPr>
          <p:cNvPr id="14" name="Text Box 38" descr="Water droplets"/>
          <p:cNvSpPr txBox="1">
            <a:spLocks noChangeArrowheads="1"/>
          </p:cNvSpPr>
          <p:nvPr/>
        </p:nvSpPr>
        <p:spPr bwMode="auto">
          <a:xfrm>
            <a:off x="11128526" y="7800392"/>
            <a:ext cx="3011186" cy="891449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634119" y="3411876"/>
            <a:ext cx="0" cy="1545267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6" name="Picture 15">
            <a:hlinkClick r:id="rId8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/>
          <a:stretch/>
        </p:blipFill>
        <p:spPr>
          <a:xfrm>
            <a:off x="5486977" y="2547875"/>
            <a:ext cx="3184741" cy="2384238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82"/>
          <a:stretch/>
        </p:blipFill>
        <p:spPr>
          <a:xfrm>
            <a:off x="5486978" y="5353089"/>
            <a:ext cx="3184741" cy="2406005"/>
          </a:xfrm>
          <a:prstGeom prst="rect">
            <a:avLst/>
          </a:prstGeom>
        </p:spPr>
      </p:pic>
      <p:pic>
        <p:nvPicPr>
          <p:cNvPr id="18" name="Picture 17">
            <a:hlinkClick r:id="rId11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3217" r="21118" b="19117"/>
          <a:stretch/>
        </p:blipFill>
        <p:spPr>
          <a:xfrm>
            <a:off x="1143578" y="2535259"/>
            <a:ext cx="3184741" cy="2389227"/>
          </a:xfrm>
          <a:prstGeom prst="rect">
            <a:avLst/>
          </a:prstGeom>
        </p:spPr>
      </p:pic>
      <p:pic>
        <p:nvPicPr>
          <p:cNvPr id="19" name="Picture 18">
            <a:hlinkClick r:id="rId13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r="20860"/>
          <a:stretch/>
        </p:blipFill>
        <p:spPr>
          <a:xfrm>
            <a:off x="1143578" y="5368266"/>
            <a:ext cx="3184739" cy="240413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007280" y="111473"/>
            <a:ext cx="6207725" cy="992290"/>
            <a:chOff x="4539228" y="172432"/>
            <a:chExt cx="6102981" cy="992290"/>
          </a:xfrm>
        </p:grpSpPr>
        <p:grpSp>
          <p:nvGrpSpPr>
            <p:cNvPr id="21" name="Group 20"/>
            <p:cNvGrpSpPr/>
            <p:nvPr/>
          </p:nvGrpSpPr>
          <p:grpSpPr>
            <a:xfrm>
              <a:off x="4539228" y="172432"/>
              <a:ext cx="6102981" cy="992290"/>
              <a:chOff x="4539228" y="172432"/>
              <a:chExt cx="6102981" cy="99229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539228" y="172432"/>
                <a:ext cx="61029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Tư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17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09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2025 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07725" cy="992290"/>
            <a:chOff x="4539228" y="172432"/>
            <a:chExt cx="6102981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02981" cy="992290"/>
              <a:chOff x="4539228" y="172432"/>
              <a:chExt cx="6102981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029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Tư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17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09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2025 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3486853" cy="681454"/>
            <a:chOff x="1470819" y="1943100"/>
            <a:chExt cx="274655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209885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 :</a:t>
              </a: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756504" y="1090114"/>
            <a:ext cx="524970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2)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182944"/>
              </p:ext>
            </p:extLst>
          </p:nvPr>
        </p:nvGraphicFramePr>
        <p:xfrm>
          <a:off x="1137637" y="2922822"/>
          <a:ext cx="14392082" cy="3017520"/>
        </p:xfrm>
        <a:graphic>
          <a:graphicData uri="http://schemas.openxmlformats.org/drawingml/2006/table">
            <a:tbl>
              <a:tblPr firstRow="1" firstCol="1" bandRow="1"/>
              <a:tblGrid>
                <a:gridCol w="4429910">
                  <a:extLst>
                    <a:ext uri="{9D8B030D-6E8A-4147-A177-3AD203B41FA5}">
                      <a16:colId xmlns:a16="http://schemas.microsoft.com/office/drawing/2014/main" xmlns="" val="1030960274"/>
                    </a:ext>
                  </a:extLst>
                </a:gridCol>
                <a:gridCol w="4428657">
                  <a:extLst>
                    <a:ext uri="{9D8B030D-6E8A-4147-A177-3AD203B41FA5}">
                      <a16:colId xmlns:a16="http://schemas.microsoft.com/office/drawing/2014/main" xmlns="" val="3088472474"/>
                    </a:ext>
                  </a:extLst>
                </a:gridCol>
                <a:gridCol w="4958440">
                  <a:extLst>
                    <a:ext uri="{9D8B030D-6E8A-4147-A177-3AD203B41FA5}">
                      <a16:colId xmlns:a16="http://schemas.microsoft.com/office/drawing/2014/main" xmlns="" val="3072663314"/>
                    </a:ext>
                  </a:extLst>
                </a:gridCol>
                <a:gridCol w="575075">
                  <a:extLst>
                    <a:ext uri="{9D8B030D-6E8A-4147-A177-3AD203B41FA5}">
                      <a16:colId xmlns:a16="http://schemas.microsoft.com/office/drawing/2014/main" xmlns="" val="1802633635"/>
                    </a:ext>
                  </a:extLst>
                </a:gridCol>
              </a:tblGrid>
              <a:tr h="6012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3kg x 2 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3 m x 8 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3</a:t>
                      </a:r>
                      <a:r>
                        <a:rPr lang="nl-NL" sz="4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 </a:t>
                      </a: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 7 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5419397"/>
                  </a:ext>
                </a:extLst>
              </a:tr>
              <a:tr h="6012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3dm x 7 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3 km x 9 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3 mm x 10 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0486494"/>
                  </a:ext>
                </a:extLst>
              </a:tr>
              <a:tr h="7546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8023859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493126" y="3119637"/>
            <a:ext cx="1514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kg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21727" y="4046861"/>
            <a:ext cx="1673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80753" y="3017107"/>
            <a:ext cx="1386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 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748649" y="4120554"/>
            <a:ext cx="1675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27 km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081769" y="3067919"/>
            <a:ext cx="1457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21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38568" y="4098316"/>
            <a:ext cx="2024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30 mm</a:t>
            </a:r>
          </a:p>
        </p:txBody>
      </p:sp>
    </p:spTree>
    <p:extLst>
      <p:ext uri="{BB962C8B-B14F-4D97-AF65-F5344CB8AC3E}">
        <p14:creationId xmlns:p14="http://schemas.microsoft.com/office/powerpoint/2010/main" val="12903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4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07725" cy="992290"/>
            <a:chOff x="4539228" y="172432"/>
            <a:chExt cx="6102981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02981" cy="992290"/>
              <a:chOff x="4539228" y="172432"/>
              <a:chExt cx="6102981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029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Tư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17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09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2025 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3621453" cy="681454"/>
            <a:chOff x="1470819" y="1943100"/>
            <a:chExt cx="1054940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3217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990170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Nêu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phép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nhân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thích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hợp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với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mỗi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tranh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vẽ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734488" y="1143478"/>
            <a:ext cx="527223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9886" y="6252003"/>
            <a:ext cx="3574564" cy="90307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28237" y="6274721"/>
            <a:ext cx="3815482" cy="90307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751398" y="6370247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426660" y="6333843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617997" y="6370247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1" name="Oval 20"/>
          <p:cNvSpPr/>
          <p:nvPr/>
        </p:nvSpPr>
        <p:spPr>
          <a:xfrm>
            <a:off x="3685998" y="6343997"/>
            <a:ext cx="665905" cy="75013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8" name="Oval 47"/>
          <p:cNvSpPr/>
          <p:nvPr/>
        </p:nvSpPr>
        <p:spPr>
          <a:xfrm>
            <a:off x="10360562" y="6368541"/>
            <a:ext cx="665905" cy="75013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9483924" y="6351192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1138845" y="6358725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2401952" y="6343997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5907"/>
          <a:stretch/>
        </p:blipFill>
        <p:spPr>
          <a:xfrm>
            <a:off x="2204679" y="2636363"/>
            <a:ext cx="11965444" cy="340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8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4" grpId="0" animBg="1"/>
      <p:bldP spid="47" grpId="0" animBg="1"/>
      <p:bldP spid="21" grpId="0" animBg="1"/>
      <p:bldP spid="48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50466" cy="930735"/>
            <a:chOff x="4539228" y="172432"/>
            <a:chExt cx="5358501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58501" cy="930735"/>
              <a:chOff x="4539228" y="172432"/>
              <a:chExt cx="5358501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585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Tư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17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09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2025 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82976" y="1760798"/>
            <a:ext cx="15303942" cy="921134"/>
            <a:chOff x="1470819" y="1641943"/>
            <a:chExt cx="11852437" cy="1218662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641943"/>
              <a:ext cx="533401" cy="1089825"/>
              <a:chOff x="1737519" y="1641943"/>
              <a:chExt cx="533401" cy="10898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641943"/>
                <a:ext cx="429580" cy="10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noProof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08039" y="1842633"/>
              <a:ext cx="11215217" cy="101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a)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Hãy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đếm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thêm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3: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2789886" y="1090720"/>
            <a:ext cx="1084117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737" t="28261" r="1737"/>
          <a:stretch/>
        </p:blipFill>
        <p:spPr>
          <a:xfrm>
            <a:off x="1756640" y="2646400"/>
            <a:ext cx="11582400" cy="1257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313245" y="3168169"/>
            <a:ext cx="1111587" cy="584575"/>
          </a:xfrm>
          <a:prstGeom prst="roundRect">
            <a:avLst/>
          </a:prstGeom>
          <a:solidFill>
            <a:srgbClr val="FFFF99"/>
          </a:solidFill>
          <a:ln w="9525">
            <a:solidFill>
              <a:srgbClr val="FFFF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479926" y="3109237"/>
            <a:ext cx="1022013" cy="584575"/>
          </a:xfrm>
          <a:prstGeom prst="roundRect">
            <a:avLst/>
          </a:prstGeom>
          <a:solidFill>
            <a:srgbClr val="FFFF99"/>
          </a:solidFill>
          <a:ln w="9525">
            <a:solidFill>
              <a:srgbClr val="B2995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512256" y="3087047"/>
            <a:ext cx="1111587" cy="584575"/>
          </a:xfrm>
          <a:prstGeom prst="roundRect">
            <a:avLst/>
          </a:prstGeom>
          <a:solidFill>
            <a:srgbClr val="FFFF99"/>
          </a:solidFill>
          <a:ln w="9525">
            <a:solidFill>
              <a:srgbClr val="B2995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941237" y="3079810"/>
            <a:ext cx="1111587" cy="670979"/>
          </a:xfrm>
          <a:prstGeom prst="roundRect">
            <a:avLst/>
          </a:prstGeom>
          <a:solidFill>
            <a:srgbClr val="FFFF99"/>
          </a:solidFill>
          <a:ln w="9525">
            <a:solidFill>
              <a:srgbClr val="B2995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62140" y="3123553"/>
            <a:ext cx="1111587" cy="584575"/>
          </a:xfrm>
          <a:prstGeom prst="roundRect">
            <a:avLst/>
          </a:prstGeom>
          <a:solidFill>
            <a:srgbClr val="FFFF99"/>
          </a:solidFill>
          <a:ln w="9525">
            <a:solidFill>
              <a:srgbClr val="B2995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829650" y="3079810"/>
            <a:ext cx="1111587" cy="670979"/>
          </a:xfrm>
          <a:prstGeom prst="roundRect">
            <a:avLst/>
          </a:prstGeom>
          <a:solidFill>
            <a:srgbClr val="FFFF99"/>
          </a:solidFill>
          <a:ln w="9525">
            <a:solidFill>
              <a:srgbClr val="B2995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1084344" y="3079810"/>
            <a:ext cx="1111587" cy="670979"/>
          </a:xfrm>
          <a:prstGeom prst="roundRect">
            <a:avLst/>
          </a:prstGeom>
          <a:solidFill>
            <a:srgbClr val="FFFF99"/>
          </a:solidFill>
          <a:ln w="9525">
            <a:solidFill>
              <a:srgbClr val="B2995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9" name="Rectangle 8"/>
          <p:cNvSpPr/>
          <p:nvPr/>
        </p:nvSpPr>
        <p:spPr>
          <a:xfrm>
            <a:off x="682976" y="3743283"/>
            <a:ext cx="135553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Xếp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5134"/>
          <a:stretch/>
        </p:blipFill>
        <p:spPr>
          <a:xfrm>
            <a:off x="8514778" y="4584385"/>
            <a:ext cx="6252941" cy="28765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69636" y="4852545"/>
            <a:ext cx="22205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5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6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x 7</a:t>
            </a:r>
          </a:p>
        </p:txBody>
      </p:sp>
    </p:spTree>
    <p:extLst>
      <p:ext uri="{BB962C8B-B14F-4D97-AF65-F5344CB8AC3E}">
        <p14:creationId xmlns:p14="http://schemas.microsoft.com/office/powerpoint/2010/main" val="212441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50466" cy="930735"/>
            <a:chOff x="4539228" y="172432"/>
            <a:chExt cx="5358501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58501" cy="930735"/>
              <a:chOff x="4539228" y="172432"/>
              <a:chExt cx="5358501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585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Tư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17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09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2025 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82976" y="1760798"/>
            <a:ext cx="15303942" cy="921134"/>
            <a:chOff x="1470819" y="1641943"/>
            <a:chExt cx="11852437" cy="1218662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641943"/>
              <a:ext cx="533401" cy="1089825"/>
              <a:chOff x="1737519" y="1641943"/>
              <a:chExt cx="533401" cy="10898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641943"/>
                <a:ext cx="429580" cy="10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08039" y="1842633"/>
              <a:ext cx="11215217" cy="101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Xếp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chấm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5435832" y="996978"/>
            <a:ext cx="541915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52" b="95364" l="8960" r="60694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8161" t="12815" r="38660"/>
          <a:stretch/>
        </p:blipFill>
        <p:spPr>
          <a:xfrm>
            <a:off x="7263962" y="5181600"/>
            <a:ext cx="4724400" cy="290964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56719" y="3597445"/>
            <a:ext cx="2220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5 =</a:t>
            </a:r>
          </a:p>
        </p:txBody>
      </p:sp>
      <p:sp>
        <p:nvSpPr>
          <p:cNvPr id="11" name="Oval Callout 10"/>
          <p:cNvSpPr/>
          <p:nvPr/>
        </p:nvSpPr>
        <p:spPr>
          <a:xfrm rot="20462411">
            <a:off x="7122097" y="3961167"/>
            <a:ext cx="1834716" cy="762000"/>
          </a:xfrm>
          <a:prstGeom prst="wedgeEllipseCallout">
            <a:avLst>
              <a:gd name="adj1" fmla="val -15269"/>
              <a:gd name="adj2" fmla="val 10687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x 5 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11778778" y="3029742"/>
            <a:ext cx="3704563" cy="1308082"/>
          </a:xfrm>
          <a:prstGeom prst="cloudCallout">
            <a:avLst>
              <a:gd name="adj1" fmla="val -84098"/>
              <a:gd name="adj2" fmla="val 15083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88362" y="3274279"/>
            <a:ext cx="328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61" b="94371" l="47110" r="57081">
                        <a14:foregroundMark x1="53468" y1="83775" x2="53468" y2="83775"/>
                        <a14:foregroundMark x1="49422" y1="80132" x2="49422" y2="80132"/>
                      </a14:backgroundRemoval>
                    </a14:imgEffect>
                  </a14:imgLayer>
                </a14:imgProps>
              </a:ext>
            </a:extLst>
          </a:blip>
          <a:srcRect l="47689" t="73841" r="44219" b="7616"/>
          <a:stretch/>
        </p:blipFill>
        <p:spPr>
          <a:xfrm>
            <a:off x="7547839" y="7239000"/>
            <a:ext cx="661197" cy="66119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863136" y="3597445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54717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50466" cy="930735"/>
            <a:chOff x="4539228" y="172432"/>
            <a:chExt cx="5358501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58501" cy="930735"/>
              <a:chOff x="4539228" y="172432"/>
              <a:chExt cx="5358501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585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Tư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17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09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2025 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82976" y="1760798"/>
            <a:ext cx="15303942" cy="921134"/>
            <a:chOff x="1470819" y="1641943"/>
            <a:chExt cx="11852437" cy="1218662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641943"/>
              <a:ext cx="533401" cy="1089825"/>
              <a:chOff x="1737519" y="1641943"/>
              <a:chExt cx="533401" cy="10898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641943"/>
                <a:ext cx="429580" cy="10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08039" y="1842633"/>
              <a:ext cx="11215217" cy="101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b) Xếp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chấm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tròn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thích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hợp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với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mỗi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phép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nhân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sau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5435832" y="996978"/>
            <a:ext cx="541915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52" b="95364" l="8960" r="60694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8161" t="12815" r="38660"/>
          <a:stretch/>
        </p:blipFill>
        <p:spPr>
          <a:xfrm>
            <a:off x="7263962" y="5181600"/>
            <a:ext cx="4724400" cy="290964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56719" y="3597445"/>
            <a:ext cx="2220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6 =</a:t>
            </a:r>
          </a:p>
        </p:txBody>
      </p:sp>
      <p:sp>
        <p:nvSpPr>
          <p:cNvPr id="11" name="Oval Callout 10"/>
          <p:cNvSpPr/>
          <p:nvPr/>
        </p:nvSpPr>
        <p:spPr>
          <a:xfrm rot="20462411">
            <a:off x="7122097" y="3961167"/>
            <a:ext cx="1834716" cy="762000"/>
          </a:xfrm>
          <a:prstGeom prst="wedgeEllipseCallout">
            <a:avLst>
              <a:gd name="adj1" fmla="val -15269"/>
              <a:gd name="adj2" fmla="val 10687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6 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11778778" y="3029742"/>
            <a:ext cx="3704563" cy="1308082"/>
          </a:xfrm>
          <a:prstGeom prst="cloudCallout">
            <a:avLst>
              <a:gd name="adj1" fmla="val -84098"/>
              <a:gd name="adj2" fmla="val 15083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88362" y="3274279"/>
            <a:ext cx="328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61" b="94371" l="47110" r="57081">
                        <a14:foregroundMark x1="53468" y1="83775" x2="53468" y2="83775"/>
                        <a14:foregroundMark x1="49422" y1="80132" x2="49422" y2="80132"/>
                      </a14:backgroundRemoval>
                    </a14:imgEffect>
                  </a14:imgLayer>
                </a14:imgProps>
              </a:ext>
            </a:extLst>
          </a:blip>
          <a:srcRect l="47689" t="73841" r="44219" b="7616"/>
          <a:stretch/>
        </p:blipFill>
        <p:spPr>
          <a:xfrm>
            <a:off x="7547839" y="7239000"/>
            <a:ext cx="661197" cy="66119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863136" y="3597445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61" b="94371" l="47110" r="57081">
                        <a14:foregroundMark x1="53468" y1="83775" x2="53468" y2="83775"/>
                        <a14:foregroundMark x1="49422" y1="80132" x2="49422" y2="80132"/>
                      </a14:backgroundRemoval>
                    </a14:imgEffect>
                  </a14:imgLayer>
                </a14:imgProps>
              </a:ext>
            </a:extLst>
          </a:blip>
          <a:srcRect l="47689" t="73841" r="44219" b="7616"/>
          <a:stretch/>
        </p:blipFill>
        <p:spPr>
          <a:xfrm>
            <a:off x="9626162" y="6636422"/>
            <a:ext cx="661197" cy="66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2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540235" cy="930735"/>
            <a:chOff x="4539228" y="172432"/>
            <a:chExt cx="5446755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446755" cy="930735"/>
              <a:chOff x="4539228" y="172432"/>
              <a:chExt cx="5446755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4467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Tư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17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09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2025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82976" y="1760798"/>
            <a:ext cx="15303942" cy="921134"/>
            <a:chOff x="1470819" y="1641943"/>
            <a:chExt cx="11852437" cy="1218662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641943"/>
              <a:ext cx="533401" cy="1089825"/>
              <a:chOff x="1737519" y="1641943"/>
              <a:chExt cx="533401" cy="10898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641943"/>
                <a:ext cx="429580" cy="10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08039" y="1842633"/>
              <a:ext cx="11215217" cy="101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b) Xếp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chấm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tròn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thích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hợp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với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mỗi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phép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nhân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sau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5435832" y="996978"/>
            <a:ext cx="541915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52" b="95364" l="8960" r="60694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8161" t="12815" r="38660"/>
          <a:stretch/>
        </p:blipFill>
        <p:spPr>
          <a:xfrm>
            <a:off x="7263962" y="5181600"/>
            <a:ext cx="4724400" cy="290964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56719" y="3597445"/>
            <a:ext cx="2220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7 =</a:t>
            </a:r>
          </a:p>
        </p:txBody>
      </p:sp>
      <p:sp>
        <p:nvSpPr>
          <p:cNvPr id="11" name="Oval Callout 10"/>
          <p:cNvSpPr/>
          <p:nvPr/>
        </p:nvSpPr>
        <p:spPr>
          <a:xfrm rot="20462411">
            <a:off x="7122097" y="3961167"/>
            <a:ext cx="1834716" cy="762000"/>
          </a:xfrm>
          <a:prstGeom prst="wedgeEllipseCallout">
            <a:avLst>
              <a:gd name="adj1" fmla="val -15269"/>
              <a:gd name="adj2" fmla="val 10687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7 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11778778" y="3029742"/>
            <a:ext cx="3704563" cy="1308082"/>
          </a:xfrm>
          <a:prstGeom prst="cloudCallout">
            <a:avLst>
              <a:gd name="adj1" fmla="val -84098"/>
              <a:gd name="adj2" fmla="val 15083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88362" y="3274279"/>
            <a:ext cx="328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61" b="94371" l="47110" r="57081">
                        <a14:foregroundMark x1="53468" y1="83775" x2="53468" y2="83775"/>
                        <a14:foregroundMark x1="49422" y1="80132" x2="49422" y2="80132"/>
                      </a14:backgroundRemoval>
                    </a14:imgEffect>
                  </a14:imgLayer>
                </a14:imgProps>
              </a:ext>
            </a:extLst>
          </a:blip>
          <a:srcRect l="47689" t="73841" r="44219" b="7616"/>
          <a:stretch/>
        </p:blipFill>
        <p:spPr>
          <a:xfrm>
            <a:off x="7547839" y="7239000"/>
            <a:ext cx="661197" cy="66119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863136" y="3597445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61" b="94371" l="47110" r="57081">
                        <a14:foregroundMark x1="53468" y1="83775" x2="53468" y2="83775"/>
                        <a14:foregroundMark x1="49422" y1="80132" x2="49422" y2="80132"/>
                      </a14:backgroundRemoval>
                    </a14:imgEffect>
                  </a14:imgLayer>
                </a14:imgProps>
              </a:ext>
            </a:extLst>
          </a:blip>
          <a:srcRect l="47689" t="73841" r="44219" b="7616"/>
          <a:stretch/>
        </p:blipFill>
        <p:spPr>
          <a:xfrm>
            <a:off x="9437501" y="6659749"/>
            <a:ext cx="661197" cy="6611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61" b="94371" l="47110" r="57081">
                        <a14:foregroundMark x1="53468" y1="83775" x2="53468" y2="83775"/>
                        <a14:foregroundMark x1="49422" y1="80132" x2="49422" y2="80132"/>
                      </a14:backgroundRemoval>
                    </a14:imgEffect>
                  </a14:imgLayer>
                </a14:imgProps>
              </a:ext>
            </a:extLst>
          </a:blip>
          <a:srcRect l="47689" t="73841" r="44219" b="7616"/>
          <a:stretch/>
        </p:blipFill>
        <p:spPr>
          <a:xfrm>
            <a:off x="11117581" y="6787254"/>
            <a:ext cx="661197" cy="66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4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2801</TotalTime>
  <Words>369</Words>
  <Application>Microsoft Office PowerPoint</Application>
  <PresentationFormat>Custom</PresentationFormat>
  <Paragraphs>90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7</cp:lastModifiedBy>
  <cp:revision>210</cp:revision>
  <dcterms:created xsi:type="dcterms:W3CDTF">2022-07-10T01:37:20Z</dcterms:created>
  <dcterms:modified xsi:type="dcterms:W3CDTF">2025-10-27T07:03:46Z</dcterms:modified>
</cp:coreProperties>
</file>