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605" r:id="rId2"/>
    <p:sldId id="606" r:id="rId3"/>
    <p:sldId id="607" r:id="rId4"/>
    <p:sldId id="588" r:id="rId5"/>
    <p:sldId id="598" r:id="rId6"/>
    <p:sldId id="599" r:id="rId7"/>
    <p:sldId id="600" r:id="rId8"/>
    <p:sldId id="601" r:id="rId9"/>
    <p:sldId id="586" r:id="rId10"/>
    <p:sldId id="603" r:id="rId11"/>
    <p:sldId id="587" r:id="rId12"/>
    <p:sldId id="60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D2C9A"/>
    <a:srgbClr val="C0E1C2"/>
    <a:srgbClr val="E1EDBD"/>
    <a:srgbClr val="DDF0EC"/>
    <a:srgbClr val="EAF3E2"/>
    <a:srgbClr val="FFECE5"/>
    <a:srgbClr val="6D6EAD"/>
    <a:srgbClr val="6DC0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23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01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24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99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68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10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80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31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hoc10.vn/doc-sach/toan-3-tap-2/1/133/76/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76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79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hoc10.vn/doc-sach/toan-3-tap-2/1/133/76/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7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Hình Nền Động Đẹp Cho Powerpoint - Hình nền Lap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322531" cy="700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3316516" y="2788168"/>
            <a:ext cx="4800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5408" y="5940068"/>
            <a:ext cx="752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Giáo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giảng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dạy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en-US" sz="3200" b="1" dirty="0" err="1">
                <a:solidFill>
                  <a:schemeClr val="tx1"/>
                </a:solidFill>
              </a:rPr>
              <a:t>Phạm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Thị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Thịnh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0985" y="1"/>
            <a:ext cx="649024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PHÙ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MỸ HOÀ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6516" y="1725126"/>
            <a:ext cx="4656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Năm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2024-2025</a:t>
            </a:r>
          </a:p>
        </p:txBody>
      </p:sp>
    </p:spTree>
    <p:extLst>
      <p:ext uri="{BB962C8B-B14F-4D97-AF65-F5344CB8AC3E}">
        <p14:creationId xmlns:p14="http://schemas.microsoft.com/office/powerpoint/2010/main" val="37604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59756" y="980463"/>
            <a:ext cx="10138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thành phần chưa biết trong các phép tính sau</a:t>
            </a:r>
            <a:endParaRPr lang="de-DE" sz="30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E7089E-923F-AD1A-0AB6-12FC1627BAD8}"/>
              </a:ext>
            </a:extLst>
          </p:cNvPr>
          <p:cNvGrpSpPr/>
          <p:nvPr/>
        </p:nvGrpSpPr>
        <p:grpSpPr>
          <a:xfrm>
            <a:off x="612016" y="1750973"/>
            <a:ext cx="3797752" cy="1450252"/>
            <a:chOff x="612016" y="1750973"/>
            <a:chExt cx="3797752" cy="145025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7EA62A3-DAA1-1551-71B2-D98D85464736}"/>
                </a:ext>
              </a:extLst>
            </p:cNvPr>
            <p:cNvSpPr/>
            <p:nvPr/>
          </p:nvSpPr>
          <p:spPr>
            <a:xfrm>
              <a:off x="2222643" y="1750973"/>
              <a:ext cx="694834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92CE0F-99A7-1AB5-00EC-71D2C9512DE8}"/>
                </a:ext>
              </a:extLst>
            </p:cNvPr>
            <p:cNvSpPr txBox="1"/>
            <p:nvPr/>
          </p:nvSpPr>
          <p:spPr>
            <a:xfrm>
              <a:off x="612016" y="1782467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  <a:cs typeface="Arial" pitchFamily="34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054C3B-8E71-A5E2-5152-4F1CCA221B60}"/>
                    </a:ext>
                  </a:extLst>
                </p:cNvPr>
                <p:cNvSpPr txBox="1"/>
                <p:nvPr/>
              </p:nvSpPr>
              <p:spPr>
                <a:xfrm>
                  <a:off x="1145406" y="1782467"/>
                  <a:ext cx="11405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10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054C3B-8E71-A5E2-5152-4F1CCA221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406" y="1782467"/>
                  <a:ext cx="1140594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3904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78DC60-B2FF-A6CC-D096-CA33987C8539}"/>
                </a:ext>
              </a:extLst>
            </p:cNvPr>
            <p:cNvSpPr txBox="1"/>
            <p:nvPr/>
          </p:nvSpPr>
          <p:spPr>
            <a:xfrm>
              <a:off x="2917477" y="1782467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15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023B5A-BB5E-51F6-17EE-BDFDC804FADD}"/>
                </a:ext>
              </a:extLst>
            </p:cNvPr>
            <p:cNvSpPr/>
            <p:nvPr/>
          </p:nvSpPr>
          <p:spPr>
            <a:xfrm>
              <a:off x="2458618" y="2534475"/>
              <a:ext cx="694834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352C143-C7DA-A44A-373F-BD8C8BC9B702}"/>
                    </a:ext>
                  </a:extLst>
                </p:cNvPr>
                <p:cNvSpPr txBox="1"/>
                <p:nvPr/>
              </p:nvSpPr>
              <p:spPr>
                <a:xfrm>
                  <a:off x="1145405" y="2565969"/>
                  <a:ext cx="13722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123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352C143-C7DA-A44A-373F-BD8C8BC9B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405" y="2565969"/>
                  <a:ext cx="1372205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11556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3E6639-B771-C5FF-9A84-42581DDDC64F}"/>
                </a:ext>
              </a:extLst>
            </p:cNvPr>
            <p:cNvSpPr txBox="1"/>
            <p:nvPr/>
          </p:nvSpPr>
          <p:spPr>
            <a:xfrm>
              <a:off x="3153452" y="2565969"/>
              <a:ext cx="1256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130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805AAF-34DA-377F-4E31-F73E25E23B75}"/>
              </a:ext>
            </a:extLst>
          </p:cNvPr>
          <p:cNvGrpSpPr/>
          <p:nvPr/>
        </p:nvGrpSpPr>
        <p:grpSpPr>
          <a:xfrm>
            <a:off x="6171605" y="1750973"/>
            <a:ext cx="3947571" cy="1450252"/>
            <a:chOff x="6171605" y="1750973"/>
            <a:chExt cx="3947571" cy="145025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98239B-F8D9-F256-192C-50AF8B863093}"/>
                </a:ext>
              </a:extLst>
            </p:cNvPr>
            <p:cNvSpPr/>
            <p:nvPr/>
          </p:nvSpPr>
          <p:spPr>
            <a:xfrm>
              <a:off x="6761891" y="1750973"/>
              <a:ext cx="694834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2828D-E229-D040-2370-F0156B6701F2}"/>
                </a:ext>
              </a:extLst>
            </p:cNvPr>
            <p:cNvSpPr txBox="1"/>
            <p:nvPr/>
          </p:nvSpPr>
          <p:spPr>
            <a:xfrm>
              <a:off x="6171605" y="1782467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  <a:cs typeface="Arial" pitchFamily="34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DFEC69-B254-51A6-4C7A-127F484D1FC8}"/>
                    </a:ext>
                  </a:extLst>
                </p:cNvPr>
                <p:cNvSpPr txBox="1"/>
                <p:nvPr/>
              </p:nvSpPr>
              <p:spPr>
                <a:xfrm>
                  <a:off x="7503185" y="1782467"/>
                  <a:ext cx="11405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4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DFEC69-B254-51A6-4C7A-127F484D1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185" y="1782467"/>
                  <a:ext cx="1140594" cy="584775"/>
                </a:xfrm>
                <a:prstGeom prst="rect">
                  <a:avLst/>
                </a:prstGeom>
                <a:blipFill>
                  <a:blip r:embed="rId7"/>
                  <a:stretch>
                    <a:fillRect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74F7A7-E9E4-15D2-B106-890A15603363}"/>
                </a:ext>
              </a:extLst>
            </p:cNvPr>
            <p:cNvSpPr txBox="1"/>
            <p:nvPr/>
          </p:nvSpPr>
          <p:spPr>
            <a:xfrm>
              <a:off x="8359082" y="1782467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9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797B29B-02A5-43BC-73AC-E034633ED289}"/>
                </a:ext>
              </a:extLst>
            </p:cNvPr>
            <p:cNvSpPr/>
            <p:nvPr/>
          </p:nvSpPr>
          <p:spPr>
            <a:xfrm>
              <a:off x="6761890" y="2534475"/>
              <a:ext cx="1020343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7026FC-C994-2D22-9B76-78D67ECFE1DB}"/>
                    </a:ext>
                  </a:extLst>
                </p:cNvPr>
                <p:cNvSpPr txBox="1"/>
                <p:nvPr/>
              </p:nvSpPr>
              <p:spPr>
                <a:xfrm>
                  <a:off x="7853754" y="2565969"/>
                  <a:ext cx="13722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50 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7026FC-C994-2D22-9B76-78D67ECFE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3754" y="2565969"/>
                  <a:ext cx="1372205" cy="584775"/>
                </a:xfrm>
                <a:prstGeom prst="rect">
                  <a:avLst/>
                </a:prstGeom>
                <a:blipFill>
                  <a:blip r:embed="rId8"/>
                  <a:stretch>
                    <a:fillRect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81C510-F99D-81F1-9CC3-4E08977EE743}"/>
                </a:ext>
              </a:extLst>
            </p:cNvPr>
            <p:cNvSpPr txBox="1"/>
            <p:nvPr/>
          </p:nvSpPr>
          <p:spPr>
            <a:xfrm>
              <a:off x="8862860" y="2565969"/>
              <a:ext cx="1256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370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6D148E-33A2-E83B-0EA3-5892AE7785EF}"/>
              </a:ext>
            </a:extLst>
          </p:cNvPr>
          <p:cNvGrpSpPr/>
          <p:nvPr/>
        </p:nvGrpSpPr>
        <p:grpSpPr>
          <a:xfrm>
            <a:off x="612574" y="3707343"/>
            <a:ext cx="5263276" cy="1479748"/>
            <a:chOff x="641602" y="4150758"/>
            <a:chExt cx="5263276" cy="147974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D98C4F6-0B6F-E59B-65FE-C2D666E31515}"/>
                </a:ext>
              </a:extLst>
            </p:cNvPr>
            <p:cNvSpPr/>
            <p:nvPr/>
          </p:nvSpPr>
          <p:spPr>
            <a:xfrm>
              <a:off x="2852293" y="4150758"/>
              <a:ext cx="1256316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C0FCCA-5613-5424-102E-609B4B002606}"/>
                </a:ext>
              </a:extLst>
            </p:cNvPr>
            <p:cNvSpPr txBox="1"/>
            <p:nvPr/>
          </p:nvSpPr>
          <p:spPr>
            <a:xfrm>
              <a:off x="641602" y="4182252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  <a:cs typeface="Arial" pitchFamily="34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FF255A0-EC2E-57ED-7390-401B8909594E}"/>
                    </a:ext>
                  </a:extLst>
                </p:cNvPr>
                <p:cNvSpPr txBox="1"/>
                <p:nvPr/>
              </p:nvSpPr>
              <p:spPr>
                <a:xfrm>
                  <a:off x="1174991" y="4182252"/>
                  <a:ext cx="17720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2 000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FF255A0-EC2E-57ED-7390-401B89095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991" y="4182252"/>
                  <a:ext cx="1772071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8935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64A6B-760B-9170-A45A-1517A35F0D0A}"/>
                </a:ext>
              </a:extLst>
            </p:cNvPr>
            <p:cNvSpPr txBox="1"/>
            <p:nvPr/>
          </p:nvSpPr>
          <p:spPr>
            <a:xfrm>
              <a:off x="4219631" y="4182252"/>
              <a:ext cx="16852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3 400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E7318F0-DAAB-D500-4581-351ECC7C849E}"/>
                </a:ext>
              </a:extLst>
            </p:cNvPr>
            <p:cNvSpPr/>
            <p:nvPr/>
          </p:nvSpPr>
          <p:spPr>
            <a:xfrm>
              <a:off x="1222550" y="4963756"/>
              <a:ext cx="1093036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4892D04-42EA-FBE6-89B0-5B1270CC6857}"/>
                    </a:ext>
                  </a:extLst>
                </p:cNvPr>
                <p:cNvSpPr txBox="1"/>
                <p:nvPr/>
              </p:nvSpPr>
              <p:spPr>
                <a:xfrm>
                  <a:off x="2343071" y="4995250"/>
                  <a:ext cx="13722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652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4892D04-42EA-FBE6-89B0-5B1270CC6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071" y="4995250"/>
                  <a:ext cx="1372205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14583" r="-12444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0F01B5-44C9-6F07-5C71-03F7EB4ED7A5}"/>
                </a:ext>
              </a:extLst>
            </p:cNvPr>
            <p:cNvSpPr txBox="1"/>
            <p:nvPr/>
          </p:nvSpPr>
          <p:spPr>
            <a:xfrm>
              <a:off x="3591473" y="4995250"/>
              <a:ext cx="1256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700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A8EA53-7682-DD00-91A0-AA1A9CB1215A}"/>
              </a:ext>
            </a:extLst>
          </p:cNvPr>
          <p:cNvSpPr txBox="1"/>
          <p:nvPr/>
        </p:nvSpPr>
        <p:spPr>
          <a:xfrm>
            <a:off x="2362121" y="1790984"/>
            <a:ext cx="398498" cy="584775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6EDDE-2221-5E4C-E8B1-3A39A61972DF}"/>
              </a:ext>
            </a:extLst>
          </p:cNvPr>
          <p:cNvSpPr txBox="1"/>
          <p:nvPr/>
        </p:nvSpPr>
        <p:spPr>
          <a:xfrm>
            <a:off x="2606786" y="2574295"/>
            <a:ext cx="398498" cy="584775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83ED0-A93F-0008-F57A-B9C5D5F94565}"/>
              </a:ext>
            </a:extLst>
          </p:cNvPr>
          <p:cNvSpPr txBox="1"/>
          <p:nvPr/>
        </p:nvSpPr>
        <p:spPr>
          <a:xfrm>
            <a:off x="6910059" y="1790984"/>
            <a:ext cx="398498" cy="584775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B5D7C-F50D-BB76-C209-BA58C60F8ACF}"/>
              </a:ext>
            </a:extLst>
          </p:cNvPr>
          <p:cNvSpPr txBox="1"/>
          <p:nvPr/>
        </p:nvSpPr>
        <p:spPr>
          <a:xfrm>
            <a:off x="6835462" y="2574295"/>
            <a:ext cx="908671" cy="584775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320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B17C0-E863-97B1-2732-92C187338C57}"/>
              </a:ext>
            </a:extLst>
          </p:cNvPr>
          <p:cNvSpPr txBox="1"/>
          <p:nvPr/>
        </p:nvSpPr>
        <p:spPr>
          <a:xfrm>
            <a:off x="2843325" y="3748330"/>
            <a:ext cx="1216171" cy="584775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1 400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1DB34-E0EF-5C68-0E94-3136EBB187AD}"/>
              </a:ext>
            </a:extLst>
          </p:cNvPr>
          <p:cNvSpPr txBox="1"/>
          <p:nvPr/>
        </p:nvSpPr>
        <p:spPr>
          <a:xfrm>
            <a:off x="1371585" y="4556362"/>
            <a:ext cx="736910" cy="584775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7320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33E2CA-D304-647B-921F-5D530F30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36034"/>
              </p:ext>
            </p:extLst>
          </p:nvPr>
        </p:nvGraphicFramePr>
        <p:xfrm>
          <a:off x="1692379" y="1939800"/>
          <a:ext cx="8540192" cy="2720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6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hạng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76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12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hạng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6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8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85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Tổng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26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37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95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1FD7984D-0D36-1C16-D32B-539EED5E91E6}"/>
              </a:ext>
            </a:extLst>
          </p:cNvPr>
          <p:cNvSpPr/>
          <p:nvPr/>
        </p:nvSpPr>
        <p:spPr>
          <a:xfrm>
            <a:off x="3650253" y="3953896"/>
            <a:ext cx="676670" cy="588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16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14FE35-D463-77CE-3EAC-E0A15A8E50B5}"/>
              </a:ext>
            </a:extLst>
          </p:cNvPr>
          <p:cNvSpPr/>
          <p:nvPr/>
        </p:nvSpPr>
        <p:spPr>
          <a:xfrm>
            <a:off x="4798448" y="3953895"/>
            <a:ext cx="676670" cy="588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84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E96663-BF61-F405-5078-6D1EA5C49245}"/>
              </a:ext>
            </a:extLst>
          </p:cNvPr>
          <p:cNvSpPr/>
          <p:nvPr/>
        </p:nvSpPr>
        <p:spPr>
          <a:xfrm>
            <a:off x="6007980" y="3052120"/>
            <a:ext cx="676670" cy="588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DA0200-E00F-FF7F-9AD1-8605CE958F51}"/>
              </a:ext>
            </a:extLst>
          </p:cNvPr>
          <p:cNvSpPr/>
          <p:nvPr/>
        </p:nvSpPr>
        <p:spPr>
          <a:xfrm>
            <a:off x="7164624" y="3052119"/>
            <a:ext cx="676670" cy="588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25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392E53-2E3C-43F0-562C-26453BD169CE}"/>
              </a:ext>
            </a:extLst>
          </p:cNvPr>
          <p:cNvSpPr/>
          <p:nvPr/>
        </p:nvSpPr>
        <p:spPr>
          <a:xfrm>
            <a:off x="8335629" y="2141749"/>
            <a:ext cx="676670" cy="588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6DBF3F-C6CF-2C3A-2744-55FF7D755731}"/>
              </a:ext>
            </a:extLst>
          </p:cNvPr>
          <p:cNvSpPr/>
          <p:nvPr/>
        </p:nvSpPr>
        <p:spPr>
          <a:xfrm>
            <a:off x="9284258" y="2141748"/>
            <a:ext cx="861228" cy="588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10</a:t>
            </a:r>
          </a:p>
        </p:txBody>
      </p:sp>
      <p:sp>
        <p:nvSpPr>
          <p:cNvPr id="53" name="Rectangle: Rounded Corners 52">
            <a:hlinkClick r:id="rId3"/>
            <a:extLst>
              <a:ext uri="{FF2B5EF4-FFF2-40B4-BE49-F238E27FC236}">
                <a16:creationId xmlns:a16="http://schemas.microsoft.com/office/drawing/2014/main" id="{702C1ACB-1B19-7784-4E44-138992C902C7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0E51358-3E54-DC6C-DBB4-04039C7466FD}"/>
              </a:ext>
            </a:extLst>
          </p:cNvPr>
          <p:cNvSpPr/>
          <p:nvPr/>
        </p:nvSpPr>
        <p:spPr>
          <a:xfrm>
            <a:off x="1692379" y="950967"/>
            <a:ext cx="113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36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522" y="1058090"/>
            <a:ext cx="8032404" cy="105156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85F54F-C31C-E768-E4EA-17571142F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73839" y="3380006"/>
            <a:ext cx="3818175" cy="34780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401710E-72DD-C0DE-6729-FBC539B95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41019" y="3839873"/>
            <a:ext cx="4095103" cy="28358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4560355-0DE0-8A8A-80DD-9A58B0569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774275">
            <a:off x="509992" y="5073611"/>
            <a:ext cx="1348101" cy="180347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A64DE18-AC4B-7451-6CE3-ACFE23F79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97664" y="5274519"/>
            <a:ext cx="1117087" cy="14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50466" y="11952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90: </a:t>
            </a: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</a:rPr>
              <a:t>Tìm thành phần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</a:rPr>
              <a:t>chưa biết của phép tính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nn-NO" b="1" dirty="0">
                <a:solidFill>
                  <a:srgbClr val="FF0000"/>
                </a:solidFill>
                <a:latin typeface="UTM Avo" panose="02040603050506020204" pitchFamily="18" charset="0"/>
              </a:rPr>
              <a:t>– Tiết 1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824559" y="4100250"/>
            <a:ext cx="8485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MỘT SỐ HẠNG TRONG MỘT TỔNG</a:t>
            </a:r>
          </a:p>
        </p:txBody>
      </p:sp>
    </p:spTree>
    <p:extLst>
      <p:ext uri="{BB962C8B-B14F-4D97-AF65-F5344CB8AC3E}">
        <p14:creationId xmlns:p14="http://schemas.microsoft.com/office/powerpoint/2010/main" val="1311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4284" y="818147"/>
            <a:ext cx="3669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+ 3 = 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+ 5 = 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+ 8 =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+ 4 = 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+ 2 = 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+ 8 =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431" y="818147"/>
            <a:ext cx="107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5509" y="1487905"/>
            <a:ext cx="107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5508" y="2257346"/>
            <a:ext cx="107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430" y="3026787"/>
            <a:ext cx="107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0156" y="3799903"/>
            <a:ext cx="107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2793" y="4450112"/>
            <a:ext cx="107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A6ED7C-954B-7D2D-23E4-038967AE8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3" t="5710" r="4192" b="454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899759" y="586919"/>
            <a:ext cx="8485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MỘT SỐ HẠNG TRONG MỘT TỔNG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45A8AE-808E-F20D-E89B-6880B782654D}"/>
                  </a:ext>
                </a:extLst>
              </p:cNvPr>
              <p:cNvSpPr txBox="1"/>
              <p:nvPr/>
            </p:nvSpPr>
            <p:spPr>
              <a:xfrm>
                <a:off x="1135920" y="1696259"/>
                <a:ext cx="3722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UTM Avo" panose="02040603050506020204" pitchFamily="18" charset="0"/>
                    <a:cs typeface="Arial" pitchFamily="34" charset="0"/>
                  </a:rPr>
                  <a:t>7 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latin typeface="UTM Avo" panose="02040603050506020204" pitchFamily="18" charset="0"/>
                    <a:cs typeface="Arial" pitchFamily="34" charset="0"/>
                  </a:rPr>
                  <a:t>    </a:t>
                </a:r>
                <a:r>
                  <a:rPr lang="en-US" sz="3600" b="1" dirty="0" smtClean="0">
                    <a:latin typeface="UTM Avo" panose="02040603050506020204" pitchFamily="18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  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b="1" dirty="0">
                    <a:latin typeface="UTM Avo" panose="02040603050506020204" pitchFamily="18" charset="0"/>
                    <a:cs typeface="Arial" pitchFamily="34" charset="0"/>
                  </a:rPr>
                  <a:t>    10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45A8AE-808E-F20D-E89B-6880B782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20" y="1696259"/>
                <a:ext cx="3722494" cy="646331"/>
              </a:xfrm>
              <a:prstGeom prst="rect">
                <a:avLst/>
              </a:prstGeom>
              <a:blipFill>
                <a:blip r:embed="rId3"/>
                <a:stretch>
                  <a:fillRect l="-4910" t="-14151" r="-441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AD9183DA-5899-2495-A286-FF30C18A27CA}"/>
              </a:ext>
            </a:extLst>
          </p:cNvPr>
          <p:cNvSpPr/>
          <p:nvPr/>
        </p:nvSpPr>
        <p:spPr>
          <a:xfrm>
            <a:off x="510558" y="2957692"/>
            <a:ext cx="1536744" cy="6403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hạng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751BD24B-F026-F7A0-E47F-45B7CC9D21FA}"/>
              </a:ext>
            </a:extLst>
          </p:cNvPr>
          <p:cNvSpPr/>
          <p:nvPr/>
        </p:nvSpPr>
        <p:spPr>
          <a:xfrm>
            <a:off x="2153812" y="2962072"/>
            <a:ext cx="1536744" cy="6403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hạng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6337A4B6-0FC3-1B2D-088D-C4ADD3488AE9}"/>
              </a:ext>
            </a:extLst>
          </p:cNvPr>
          <p:cNvSpPr/>
          <p:nvPr/>
        </p:nvSpPr>
        <p:spPr>
          <a:xfrm>
            <a:off x="3849049" y="2953663"/>
            <a:ext cx="1266444" cy="64033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itchFamily="34" charset="0"/>
              </a:rPr>
              <a:t>Tổng</a:t>
            </a:r>
            <a:endParaRPr lang="en-US" sz="2800" b="1" dirty="0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8CFC30-D274-32F1-E19E-6DDB8AE57836}"/>
              </a:ext>
            </a:extLst>
          </p:cNvPr>
          <p:cNvCxnSpPr/>
          <p:nvPr/>
        </p:nvCxnSpPr>
        <p:spPr>
          <a:xfrm>
            <a:off x="1345124" y="2333515"/>
            <a:ext cx="0" cy="64118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02F56A-3663-A47E-7871-039E5849876F}"/>
              </a:ext>
            </a:extLst>
          </p:cNvPr>
          <p:cNvCxnSpPr/>
          <p:nvPr/>
        </p:nvCxnSpPr>
        <p:spPr>
          <a:xfrm>
            <a:off x="2789693" y="2316509"/>
            <a:ext cx="0" cy="64118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B18B8D-11D2-1C2E-12F6-B4E5D06AA5F0}"/>
              </a:ext>
            </a:extLst>
          </p:cNvPr>
          <p:cNvCxnSpPr/>
          <p:nvPr/>
        </p:nvCxnSpPr>
        <p:spPr>
          <a:xfrm>
            <a:off x="4373125" y="2262381"/>
            <a:ext cx="0" cy="64118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D8F679-D528-A81A-0436-D003C0DB0E99}"/>
              </a:ext>
            </a:extLst>
          </p:cNvPr>
          <p:cNvGrpSpPr/>
          <p:nvPr/>
        </p:nvGrpSpPr>
        <p:grpSpPr>
          <a:xfrm>
            <a:off x="1432733" y="3873395"/>
            <a:ext cx="4307364" cy="1132226"/>
            <a:chOff x="11783818" y="5373699"/>
            <a:chExt cx="6129453" cy="1611177"/>
          </a:xfrm>
        </p:grpSpPr>
        <p:sp>
          <p:nvSpPr>
            <p:cNvPr id="17" name="Plaque 16">
              <a:extLst>
                <a:ext uri="{FF2B5EF4-FFF2-40B4-BE49-F238E27FC236}">
                  <a16:creationId xmlns:a16="http://schemas.microsoft.com/office/drawing/2014/main" id="{B8C08B19-4064-96E6-8D0A-1A8E0E927C81}"/>
                </a:ext>
              </a:extLst>
            </p:cNvPr>
            <p:cNvSpPr/>
            <p:nvPr/>
          </p:nvSpPr>
          <p:spPr>
            <a:xfrm>
              <a:off x="11783818" y="6006337"/>
              <a:ext cx="5009813" cy="978539"/>
            </a:xfrm>
            <a:prstGeom prst="plaqu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UTM Avo" panose="02040603050506020204" pitchFamily="18" charset="0"/>
                  <a:cs typeface="Arial" pitchFamily="34" charset="0"/>
                </a:rPr>
                <a:t>7 + 3 = 10</a:t>
              </a:r>
              <a:endParaRPr lang="en-US" sz="3600" b="1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DB22F18B-B9A7-8065-3AF1-B56714E56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263102" y="5373699"/>
              <a:ext cx="1650169" cy="159860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480691" y="1760793"/>
            <a:ext cx="554182" cy="543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6657" y="5514109"/>
            <a:ext cx="348810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Arial" pitchFamily="34" charset="0"/>
              </a:rPr>
              <a:t>10 - 7 = 3</a:t>
            </a:r>
            <a:endParaRPr lang="en-US" sz="3600" b="1" dirty="0"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45A8AE-808E-F20D-E89B-6880B782654D}"/>
                  </a:ext>
                </a:extLst>
              </p:cNvPr>
              <p:cNvSpPr txBox="1"/>
              <p:nvPr/>
            </p:nvSpPr>
            <p:spPr>
              <a:xfrm>
                <a:off x="1426028" y="1639858"/>
                <a:ext cx="34708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UTM Avo" panose="02040603050506020204" pitchFamily="18" charset="0"/>
                    <a:cs typeface="Arial" pitchFamily="34" charset="0"/>
                  </a:rPr>
                  <a:t>7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latin typeface="UTM Avo" panose="02040603050506020204" pitchFamily="18" charset="0"/>
                    <a:cs typeface="Arial" pitchFamily="34" charset="0"/>
                  </a:rPr>
                  <a:t>    3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b="1" dirty="0">
                    <a:latin typeface="UTM Avo" panose="02040603050506020204" pitchFamily="18" charset="0"/>
                    <a:cs typeface="Arial" pitchFamily="34" charset="0"/>
                  </a:rPr>
                  <a:t>    10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45A8AE-808E-F20D-E89B-6880B782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8" y="1639858"/>
                <a:ext cx="3470822" cy="646331"/>
              </a:xfrm>
              <a:prstGeom prst="rect">
                <a:avLst/>
              </a:prstGeom>
              <a:blipFill>
                <a:blip r:embed="rId3"/>
                <a:stretch>
                  <a:fillRect l="-5448" t="-14151" r="-492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AD9183DA-5899-2495-A286-FF30C18A27CA}"/>
              </a:ext>
            </a:extLst>
          </p:cNvPr>
          <p:cNvSpPr/>
          <p:nvPr/>
        </p:nvSpPr>
        <p:spPr>
          <a:xfrm>
            <a:off x="824083" y="2933370"/>
            <a:ext cx="1536744" cy="6403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hạng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751BD24B-F026-F7A0-E47F-45B7CC9D21FA}"/>
              </a:ext>
            </a:extLst>
          </p:cNvPr>
          <p:cNvSpPr/>
          <p:nvPr/>
        </p:nvSpPr>
        <p:spPr>
          <a:xfrm>
            <a:off x="2514839" y="2927372"/>
            <a:ext cx="1536744" cy="6403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hạng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6337A4B6-0FC3-1B2D-088D-C4ADD3488AE9}"/>
              </a:ext>
            </a:extLst>
          </p:cNvPr>
          <p:cNvSpPr/>
          <p:nvPr/>
        </p:nvSpPr>
        <p:spPr>
          <a:xfrm>
            <a:off x="4205595" y="2901291"/>
            <a:ext cx="1266444" cy="64033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Tổng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8CFC30-D274-32F1-E19E-6DDB8AE57836}"/>
              </a:ext>
            </a:extLst>
          </p:cNvPr>
          <p:cNvCxnSpPr>
            <a:cxnSpLocks/>
          </p:cNvCxnSpPr>
          <p:nvPr/>
        </p:nvCxnSpPr>
        <p:spPr>
          <a:xfrm>
            <a:off x="1648470" y="2286189"/>
            <a:ext cx="0" cy="64118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02F56A-3663-A47E-7871-039E5849876F}"/>
              </a:ext>
            </a:extLst>
          </p:cNvPr>
          <p:cNvCxnSpPr>
            <a:cxnSpLocks/>
          </p:cNvCxnSpPr>
          <p:nvPr/>
        </p:nvCxnSpPr>
        <p:spPr>
          <a:xfrm>
            <a:off x="3123967" y="2262233"/>
            <a:ext cx="0" cy="64118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B18B8D-11D2-1C2E-12F6-B4E5D06AA5F0}"/>
              </a:ext>
            </a:extLst>
          </p:cNvPr>
          <p:cNvCxnSpPr>
            <a:cxnSpLocks/>
          </p:cNvCxnSpPr>
          <p:nvPr/>
        </p:nvCxnSpPr>
        <p:spPr>
          <a:xfrm>
            <a:off x="4607815" y="2225758"/>
            <a:ext cx="0" cy="64118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B896B9-AD28-547C-ABBD-8967411BE00A}"/>
              </a:ext>
            </a:extLst>
          </p:cNvPr>
          <p:cNvGrpSpPr/>
          <p:nvPr/>
        </p:nvGrpSpPr>
        <p:grpSpPr>
          <a:xfrm>
            <a:off x="4305224" y="3650019"/>
            <a:ext cx="3973000" cy="1089232"/>
            <a:chOff x="11677987" y="5373699"/>
            <a:chExt cx="6235284" cy="1827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Plaque 23">
                  <a:extLst>
                    <a:ext uri="{FF2B5EF4-FFF2-40B4-BE49-F238E27FC236}">
                      <a16:creationId xmlns:a16="http://schemas.microsoft.com/office/drawing/2014/main" id="{977DDB14-9EB7-CEF0-A5AB-57AB0DE7AE2D}"/>
                    </a:ext>
                  </a:extLst>
                </p:cNvPr>
                <p:cNvSpPr/>
                <p:nvPr/>
              </p:nvSpPr>
              <p:spPr>
                <a:xfrm>
                  <a:off x="11677987" y="6000750"/>
                  <a:ext cx="5009813" cy="1200150"/>
                </a:xfrm>
                <a:prstGeom prst="plaqu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latin typeface="UTM Avo" panose="02040603050506020204" pitchFamily="18" charset="0"/>
                      <a:cs typeface="Arial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latin typeface="UTM Avo" panose="02040603050506020204" pitchFamily="18" charset="0"/>
                      <a:cs typeface="Arial" pitchFamily="34" charset="0"/>
                    </a:rPr>
                    <a:t>  10 </a:t>
                  </a:r>
                  <a14:m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 </m:t>
                      </m:r>
                    </m:oMath>
                  </a14:m>
                  <a:r>
                    <a:rPr lang="en-US" sz="3600" b="1" dirty="0">
                      <a:latin typeface="UTM Avo" panose="02040603050506020204" pitchFamily="18" charset="0"/>
                      <a:cs typeface="Arial" pitchFamily="34" charset="0"/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24" name="Plaque 23">
                  <a:extLst>
                    <a:ext uri="{FF2B5EF4-FFF2-40B4-BE49-F238E27FC236}">
                      <a16:creationId xmlns:a16="http://schemas.microsoft.com/office/drawing/2014/main" id="{977DDB14-9EB7-CEF0-A5AB-57AB0DE7AE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7987" y="6000750"/>
                  <a:ext cx="5009813" cy="1200150"/>
                </a:xfrm>
                <a:prstGeom prst="plaqu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9">
              <a:extLst>
                <a:ext uri="{FF2B5EF4-FFF2-40B4-BE49-F238E27FC236}">
                  <a16:creationId xmlns:a16="http://schemas.microsoft.com/office/drawing/2014/main" id="{1639AB44-AEB5-2A1E-877D-5E901F0E5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263102" y="5373699"/>
              <a:ext cx="1650169" cy="159860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475019" y="4139948"/>
            <a:ext cx="559396" cy="536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CC80B7C-B30E-80AE-0E82-131AA2DB9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1663" y="541392"/>
            <a:ext cx="4742591" cy="329552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F33F815-F704-2284-941B-D1F6E40365E9}"/>
              </a:ext>
            </a:extLst>
          </p:cNvPr>
          <p:cNvSpPr/>
          <p:nvPr/>
        </p:nvSpPr>
        <p:spPr>
          <a:xfrm>
            <a:off x="7017208" y="796856"/>
            <a:ext cx="3152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  <a:cs typeface="Arial" pitchFamily="34" charset="0"/>
              </a:rPr>
              <a:t>Nêu cách tìm số hạng chưa biết dựa vào tổng và số hạng đã biết?</a:t>
            </a:r>
          </a:p>
        </p:txBody>
      </p:sp>
      <p:pic>
        <p:nvPicPr>
          <p:cNvPr id="27" name="Picture 23">
            <a:extLst>
              <a:ext uri="{FF2B5EF4-FFF2-40B4-BE49-F238E27FC236}">
                <a16:creationId xmlns:a16="http://schemas.microsoft.com/office/drawing/2014/main" id="{0A2D3AAB-8193-DF25-F19E-DBCD402D34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31639" y="1104940"/>
            <a:ext cx="1518442" cy="21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6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B3E6C573-E53E-0146-060A-522B9469188B}"/>
              </a:ext>
            </a:extLst>
          </p:cNvPr>
          <p:cNvSpPr/>
          <p:nvPr/>
        </p:nvSpPr>
        <p:spPr>
          <a:xfrm>
            <a:off x="5669827" y="1115452"/>
            <a:ext cx="5774028" cy="28885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24BCF50-BFCB-D616-8B78-4EC3219612FC}"/>
              </a:ext>
            </a:extLst>
          </p:cNvPr>
          <p:cNvSpPr/>
          <p:nvPr/>
        </p:nvSpPr>
        <p:spPr>
          <a:xfrm>
            <a:off x="5957455" y="1504728"/>
            <a:ext cx="5985163" cy="29287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C23A1D-A8DE-8A98-D80A-0B93489555A2}"/>
              </a:ext>
            </a:extLst>
          </p:cNvPr>
          <p:cNvSpPr/>
          <p:nvPr/>
        </p:nvSpPr>
        <p:spPr>
          <a:xfrm>
            <a:off x="6163162" y="2368891"/>
            <a:ext cx="5100582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Muốn tìm số hạng chưa biết, </a:t>
            </a:r>
            <a:r>
              <a:rPr lang="vi-VN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ta 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lấy tổng trừ đi số hạng đã biết.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9FA3C-591D-4767-E4FA-807E3306149B}"/>
              </a:ext>
            </a:extLst>
          </p:cNvPr>
          <p:cNvSpPr txBox="1"/>
          <p:nvPr/>
        </p:nvSpPr>
        <p:spPr>
          <a:xfrm>
            <a:off x="7206967" y="1733767"/>
            <a:ext cx="272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KẾT LUẬN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F56895A6-37EB-4DD3-E1AF-C692977301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425" y="2146599"/>
            <a:ext cx="4314223" cy="35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65103" y="944636"/>
            <a:ext cx="10138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thành phần chưa biết trong các phép tính sau</a:t>
            </a:r>
            <a:endParaRPr lang="de-DE" sz="30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E7089E-923F-AD1A-0AB6-12FC1627BAD8}"/>
              </a:ext>
            </a:extLst>
          </p:cNvPr>
          <p:cNvGrpSpPr/>
          <p:nvPr/>
        </p:nvGrpSpPr>
        <p:grpSpPr>
          <a:xfrm>
            <a:off x="612016" y="1750973"/>
            <a:ext cx="3797752" cy="1450252"/>
            <a:chOff x="612016" y="1750973"/>
            <a:chExt cx="3797752" cy="145025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7EA62A3-DAA1-1551-71B2-D98D85464736}"/>
                </a:ext>
              </a:extLst>
            </p:cNvPr>
            <p:cNvSpPr/>
            <p:nvPr/>
          </p:nvSpPr>
          <p:spPr>
            <a:xfrm>
              <a:off x="2222643" y="1750973"/>
              <a:ext cx="694834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92CE0F-99A7-1AB5-00EC-71D2C9512DE8}"/>
                </a:ext>
              </a:extLst>
            </p:cNvPr>
            <p:cNvSpPr txBox="1"/>
            <p:nvPr/>
          </p:nvSpPr>
          <p:spPr>
            <a:xfrm>
              <a:off x="612016" y="1782467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  <a:cs typeface="Arial" pitchFamily="34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054C3B-8E71-A5E2-5152-4F1CCA221B60}"/>
                    </a:ext>
                  </a:extLst>
                </p:cNvPr>
                <p:cNvSpPr txBox="1"/>
                <p:nvPr/>
              </p:nvSpPr>
              <p:spPr>
                <a:xfrm>
                  <a:off x="1145406" y="1782467"/>
                  <a:ext cx="11405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10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054C3B-8E71-A5E2-5152-4F1CCA221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406" y="1782467"/>
                  <a:ext cx="1140594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3904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78DC60-B2FF-A6CC-D096-CA33987C8539}"/>
                </a:ext>
              </a:extLst>
            </p:cNvPr>
            <p:cNvSpPr txBox="1"/>
            <p:nvPr/>
          </p:nvSpPr>
          <p:spPr>
            <a:xfrm>
              <a:off x="2917477" y="1782467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15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023B5A-BB5E-51F6-17EE-BDFDC804FADD}"/>
                </a:ext>
              </a:extLst>
            </p:cNvPr>
            <p:cNvSpPr/>
            <p:nvPr/>
          </p:nvSpPr>
          <p:spPr>
            <a:xfrm>
              <a:off x="2458618" y="2534475"/>
              <a:ext cx="694834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352C143-C7DA-A44A-373F-BD8C8BC9B702}"/>
                    </a:ext>
                  </a:extLst>
                </p:cNvPr>
                <p:cNvSpPr txBox="1"/>
                <p:nvPr/>
              </p:nvSpPr>
              <p:spPr>
                <a:xfrm>
                  <a:off x="1145405" y="2565969"/>
                  <a:ext cx="13722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123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352C143-C7DA-A44A-373F-BD8C8BC9B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405" y="2565969"/>
                  <a:ext cx="1372205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11556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3E6639-B771-C5FF-9A84-42581DDDC64F}"/>
                </a:ext>
              </a:extLst>
            </p:cNvPr>
            <p:cNvSpPr txBox="1"/>
            <p:nvPr/>
          </p:nvSpPr>
          <p:spPr>
            <a:xfrm>
              <a:off x="3153452" y="2565969"/>
              <a:ext cx="1256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130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805AAF-34DA-377F-4E31-F73E25E23B75}"/>
              </a:ext>
            </a:extLst>
          </p:cNvPr>
          <p:cNvGrpSpPr/>
          <p:nvPr/>
        </p:nvGrpSpPr>
        <p:grpSpPr>
          <a:xfrm>
            <a:off x="6171605" y="1750973"/>
            <a:ext cx="3947571" cy="1450252"/>
            <a:chOff x="6171605" y="1750973"/>
            <a:chExt cx="3947571" cy="145025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98239B-F8D9-F256-192C-50AF8B863093}"/>
                </a:ext>
              </a:extLst>
            </p:cNvPr>
            <p:cNvSpPr/>
            <p:nvPr/>
          </p:nvSpPr>
          <p:spPr>
            <a:xfrm>
              <a:off x="6761891" y="1750973"/>
              <a:ext cx="694834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2828D-E229-D040-2370-F0156B6701F2}"/>
                </a:ext>
              </a:extLst>
            </p:cNvPr>
            <p:cNvSpPr txBox="1"/>
            <p:nvPr/>
          </p:nvSpPr>
          <p:spPr>
            <a:xfrm>
              <a:off x="6171605" y="1782467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  <a:cs typeface="Arial" pitchFamily="34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DFEC69-B254-51A6-4C7A-127F484D1FC8}"/>
                    </a:ext>
                  </a:extLst>
                </p:cNvPr>
                <p:cNvSpPr txBox="1"/>
                <p:nvPr/>
              </p:nvSpPr>
              <p:spPr>
                <a:xfrm>
                  <a:off x="7503185" y="1782467"/>
                  <a:ext cx="11405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4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DFEC69-B254-51A6-4C7A-127F484D1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185" y="1782467"/>
                  <a:ext cx="1140594" cy="584775"/>
                </a:xfrm>
                <a:prstGeom prst="rect">
                  <a:avLst/>
                </a:prstGeom>
                <a:blipFill>
                  <a:blip r:embed="rId7"/>
                  <a:stretch>
                    <a:fillRect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74F7A7-E9E4-15D2-B106-890A15603363}"/>
                </a:ext>
              </a:extLst>
            </p:cNvPr>
            <p:cNvSpPr txBox="1"/>
            <p:nvPr/>
          </p:nvSpPr>
          <p:spPr>
            <a:xfrm>
              <a:off x="8359082" y="1782467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9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797B29B-02A5-43BC-73AC-E034633ED289}"/>
                </a:ext>
              </a:extLst>
            </p:cNvPr>
            <p:cNvSpPr/>
            <p:nvPr/>
          </p:nvSpPr>
          <p:spPr>
            <a:xfrm>
              <a:off x="6761890" y="2534475"/>
              <a:ext cx="1020343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7026FC-C994-2D22-9B76-78D67ECFE1DB}"/>
                    </a:ext>
                  </a:extLst>
                </p:cNvPr>
                <p:cNvSpPr txBox="1"/>
                <p:nvPr/>
              </p:nvSpPr>
              <p:spPr>
                <a:xfrm>
                  <a:off x="7853754" y="2565969"/>
                  <a:ext cx="13722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50 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7026FC-C994-2D22-9B76-78D67ECFE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3754" y="2565969"/>
                  <a:ext cx="1372205" cy="584775"/>
                </a:xfrm>
                <a:prstGeom prst="rect">
                  <a:avLst/>
                </a:prstGeom>
                <a:blipFill>
                  <a:blip r:embed="rId8"/>
                  <a:stretch>
                    <a:fillRect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81C510-F99D-81F1-9CC3-4E08977EE743}"/>
                </a:ext>
              </a:extLst>
            </p:cNvPr>
            <p:cNvSpPr txBox="1"/>
            <p:nvPr/>
          </p:nvSpPr>
          <p:spPr>
            <a:xfrm>
              <a:off x="8862860" y="2565969"/>
              <a:ext cx="1256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370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6D148E-33A2-E83B-0EA3-5892AE7785EF}"/>
              </a:ext>
            </a:extLst>
          </p:cNvPr>
          <p:cNvGrpSpPr/>
          <p:nvPr/>
        </p:nvGrpSpPr>
        <p:grpSpPr>
          <a:xfrm>
            <a:off x="641602" y="4150758"/>
            <a:ext cx="5263276" cy="1479748"/>
            <a:chOff x="641602" y="4150758"/>
            <a:chExt cx="5263276" cy="147974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D98C4F6-0B6F-E59B-65FE-C2D666E31515}"/>
                </a:ext>
              </a:extLst>
            </p:cNvPr>
            <p:cNvSpPr/>
            <p:nvPr/>
          </p:nvSpPr>
          <p:spPr>
            <a:xfrm>
              <a:off x="2852293" y="4150758"/>
              <a:ext cx="1256316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C0FCCA-5613-5424-102E-609B4B002606}"/>
                </a:ext>
              </a:extLst>
            </p:cNvPr>
            <p:cNvSpPr txBox="1"/>
            <p:nvPr/>
          </p:nvSpPr>
          <p:spPr>
            <a:xfrm>
              <a:off x="641602" y="4182252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  <a:cs typeface="Arial" pitchFamily="34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FF255A0-EC2E-57ED-7390-401B8909594E}"/>
                    </a:ext>
                  </a:extLst>
                </p:cNvPr>
                <p:cNvSpPr txBox="1"/>
                <p:nvPr/>
              </p:nvSpPr>
              <p:spPr>
                <a:xfrm>
                  <a:off x="1174991" y="4182252"/>
                  <a:ext cx="177207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2 000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FF255A0-EC2E-57ED-7390-401B89095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991" y="4182252"/>
                  <a:ext cx="1772071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8966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64A6B-760B-9170-A45A-1517A35F0D0A}"/>
                </a:ext>
              </a:extLst>
            </p:cNvPr>
            <p:cNvSpPr txBox="1"/>
            <p:nvPr/>
          </p:nvSpPr>
          <p:spPr>
            <a:xfrm>
              <a:off x="4219631" y="4182252"/>
              <a:ext cx="16852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3 400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E7318F0-DAAB-D500-4581-351ECC7C849E}"/>
                </a:ext>
              </a:extLst>
            </p:cNvPr>
            <p:cNvSpPr/>
            <p:nvPr/>
          </p:nvSpPr>
          <p:spPr>
            <a:xfrm>
              <a:off x="1222550" y="4963756"/>
              <a:ext cx="1093036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4892D04-42EA-FBE6-89B0-5B1270CC6857}"/>
                    </a:ext>
                  </a:extLst>
                </p:cNvPr>
                <p:cNvSpPr txBox="1"/>
                <p:nvPr/>
              </p:nvSpPr>
              <p:spPr>
                <a:xfrm>
                  <a:off x="2343071" y="4995250"/>
                  <a:ext cx="13722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652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4892D04-42EA-FBE6-89B0-5B1270CC6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071" y="4995250"/>
                  <a:ext cx="1372205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14583" r="-12889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0F01B5-44C9-6F07-5C71-03F7EB4ED7A5}"/>
                </a:ext>
              </a:extLst>
            </p:cNvPr>
            <p:cNvSpPr txBox="1"/>
            <p:nvPr/>
          </p:nvSpPr>
          <p:spPr>
            <a:xfrm>
              <a:off x="3591473" y="4995250"/>
              <a:ext cx="1256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700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8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59756" y="980463"/>
            <a:ext cx="10138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thành phần chưa biết trong các phép tính sau</a:t>
            </a:r>
            <a:endParaRPr lang="de-DE" sz="30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Right Arrow 7">
            <a:extLst>
              <a:ext uri="{FF2B5EF4-FFF2-40B4-BE49-F238E27FC236}">
                <a16:creationId xmlns:a16="http://schemas.microsoft.com/office/drawing/2014/main" id="{BB6FAAC9-6835-7D13-B8FE-7F79A89A14ED}"/>
              </a:ext>
            </a:extLst>
          </p:cNvPr>
          <p:cNvSpPr/>
          <p:nvPr/>
        </p:nvSpPr>
        <p:spPr>
          <a:xfrm>
            <a:off x="3840893" y="1995927"/>
            <a:ext cx="609600" cy="1102316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3B7F4-81DA-B98B-101A-969E34DD32CC}"/>
              </a:ext>
            </a:extLst>
          </p:cNvPr>
          <p:cNvSpPr txBox="1"/>
          <p:nvPr/>
        </p:nvSpPr>
        <p:spPr>
          <a:xfrm>
            <a:off x="4623892" y="2725210"/>
            <a:ext cx="382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Ta có: 15 – 10 = 5</a:t>
            </a:r>
          </a:p>
        </p:txBody>
      </p:sp>
      <p:sp>
        <p:nvSpPr>
          <p:cNvPr id="13" name="Down Arrow 14">
            <a:extLst>
              <a:ext uri="{FF2B5EF4-FFF2-40B4-BE49-F238E27FC236}">
                <a16:creationId xmlns:a16="http://schemas.microsoft.com/office/drawing/2014/main" id="{63264C31-D42E-0443-C317-D739B9508558}"/>
              </a:ext>
            </a:extLst>
          </p:cNvPr>
          <p:cNvSpPr/>
          <p:nvPr/>
        </p:nvSpPr>
        <p:spPr>
          <a:xfrm>
            <a:off x="5892137" y="3457172"/>
            <a:ext cx="415901" cy="5715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FD77E1-C544-BF1D-B1B8-DD1304C24D86}"/>
              </a:ext>
            </a:extLst>
          </p:cNvPr>
          <p:cNvGrpSpPr/>
          <p:nvPr/>
        </p:nvGrpSpPr>
        <p:grpSpPr>
          <a:xfrm>
            <a:off x="4675434" y="1688842"/>
            <a:ext cx="2800771" cy="666750"/>
            <a:chOff x="4675434" y="1688842"/>
            <a:chExt cx="2800771" cy="66675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F32EBC3-F500-8A01-38F2-F4D80BBAC215}"/>
                </a:ext>
              </a:extLst>
            </p:cNvPr>
            <p:cNvSpPr/>
            <p:nvPr/>
          </p:nvSpPr>
          <p:spPr>
            <a:xfrm>
              <a:off x="5752671" y="1688842"/>
              <a:ext cx="694834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A72CDB-7474-FE85-B09F-E7D61B7A851D}"/>
                    </a:ext>
                  </a:extLst>
                </p:cNvPr>
                <p:cNvSpPr txBox="1"/>
                <p:nvPr/>
              </p:nvSpPr>
              <p:spPr>
                <a:xfrm>
                  <a:off x="4675434" y="1720336"/>
                  <a:ext cx="11405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10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A72CDB-7474-FE85-B09F-E7D61B7A8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34" y="1720336"/>
                  <a:ext cx="1140594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3904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6887A4-C0B4-6DBA-F669-FA3DB29A9F4F}"/>
                </a:ext>
              </a:extLst>
            </p:cNvPr>
            <p:cNvSpPr txBox="1"/>
            <p:nvPr/>
          </p:nvSpPr>
          <p:spPr>
            <a:xfrm>
              <a:off x="6447505" y="1720336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15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DCBAB3-3705-B41E-7A35-0A5FFBCCD6B9}"/>
              </a:ext>
            </a:extLst>
          </p:cNvPr>
          <p:cNvGrpSpPr/>
          <p:nvPr/>
        </p:nvGrpSpPr>
        <p:grpSpPr>
          <a:xfrm>
            <a:off x="4675434" y="4251449"/>
            <a:ext cx="2800771" cy="666750"/>
            <a:chOff x="4675434" y="4251449"/>
            <a:chExt cx="2800771" cy="6667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A32BB65-3F51-0288-FA5B-1F46F134A6E4}"/>
                </a:ext>
              </a:extLst>
            </p:cNvPr>
            <p:cNvSpPr/>
            <p:nvPr/>
          </p:nvSpPr>
          <p:spPr>
            <a:xfrm>
              <a:off x="5752671" y="4251449"/>
              <a:ext cx="694834" cy="666750"/>
            </a:xfrm>
            <a:prstGeom prst="roundRect">
              <a:avLst>
                <a:gd name="adj" fmla="val 6382"/>
              </a:avLst>
            </a:prstGeom>
            <a:solidFill>
              <a:srgbClr val="FFFAF7"/>
            </a:solidFill>
            <a:ln>
              <a:solidFill>
                <a:srgbClr val="ED2C9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122FB7A-3013-EE1A-C10F-0DC5E1619ED8}"/>
                    </a:ext>
                  </a:extLst>
                </p:cNvPr>
                <p:cNvSpPr txBox="1"/>
                <p:nvPr/>
              </p:nvSpPr>
              <p:spPr>
                <a:xfrm>
                  <a:off x="4675434" y="4282943"/>
                  <a:ext cx="11405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10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a14:m>
                  <a:r>
                    <a:rPr lang="en-US" sz="3200" dirty="0"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122FB7A-3013-EE1A-C10F-0DC5E1619E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34" y="4282943"/>
                  <a:ext cx="1140594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13904" t="-1458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8930C9-ED39-8476-8406-674191B4E1DE}"/>
                </a:ext>
              </a:extLst>
            </p:cNvPr>
            <p:cNvSpPr txBox="1"/>
            <p:nvPr/>
          </p:nvSpPr>
          <p:spPr>
            <a:xfrm>
              <a:off x="6447505" y="4282943"/>
              <a:ext cx="102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= 15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5A9B08-121B-D9CD-8BC9-9AB0F8EC79E8}"/>
                </a:ext>
              </a:extLst>
            </p:cNvPr>
            <p:cNvSpPr txBox="1"/>
            <p:nvPr/>
          </p:nvSpPr>
          <p:spPr>
            <a:xfrm>
              <a:off x="5892137" y="4282943"/>
              <a:ext cx="398498" cy="584775"/>
            </a:xfrm>
            <a:prstGeom prst="rect">
              <a:avLst/>
            </a:prstGeom>
            <a:solidFill>
              <a:srgbClr val="FFFA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  <a:cs typeface="Arial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66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335</Words>
  <Application>Microsoft Office PowerPoint</Application>
  <PresentationFormat>Widescreen</PresentationFormat>
  <Paragraphs>129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đến đây là kết thúc.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53</cp:revision>
  <dcterms:modified xsi:type="dcterms:W3CDTF">2025-04-20T07:42:01Z</dcterms:modified>
</cp:coreProperties>
</file>