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6" r:id="rId3"/>
    <p:sldMasterId id="2147483672" r:id="rId4"/>
    <p:sldMasterId id="2147483684" r:id="rId5"/>
    <p:sldMasterId id="2147483696" r:id="rId6"/>
    <p:sldMasterId id="2147483702" r:id="rId7"/>
    <p:sldMasterId id="2147483750" r:id="rId8"/>
    <p:sldMasterId id="2147483762" r:id="rId9"/>
    <p:sldMasterId id="2147483774" r:id="rId10"/>
    <p:sldMasterId id="2147483780" r:id="rId11"/>
  </p:sldMasterIdLst>
  <p:notesMasterIdLst>
    <p:notesMasterId r:id="rId32"/>
  </p:notesMasterIdLst>
  <p:sldIdLst>
    <p:sldId id="327" r:id="rId12"/>
    <p:sldId id="298" r:id="rId13"/>
    <p:sldId id="270" r:id="rId14"/>
    <p:sldId id="299" r:id="rId15"/>
    <p:sldId id="300" r:id="rId16"/>
    <p:sldId id="301" r:id="rId17"/>
    <p:sldId id="302" r:id="rId18"/>
    <p:sldId id="303" r:id="rId19"/>
    <p:sldId id="304" r:id="rId20"/>
    <p:sldId id="323" r:id="rId21"/>
    <p:sldId id="306" r:id="rId22"/>
    <p:sldId id="317" r:id="rId23"/>
    <p:sldId id="324" r:id="rId24"/>
    <p:sldId id="318" r:id="rId25"/>
    <p:sldId id="322" r:id="rId26"/>
    <p:sldId id="320" r:id="rId27"/>
    <p:sldId id="321" r:id="rId28"/>
    <p:sldId id="325" r:id="rId29"/>
    <p:sldId id="326" r:id="rId30"/>
    <p:sldId id="296" r:id="rId31"/>
  </p:sldIdLst>
  <p:sldSz cx="18288000" cy="10287000"/>
  <p:notesSz cx="6858000" cy="9144000"/>
  <p:embeddedFontLst>
    <p:embeddedFont>
      <p:font typeface="宋体" panose="02010600030101010101" pitchFamily="2" charset="-122"/>
      <p:regular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1129" rtl="0" eaLnBrk="1" latinLnBrk="0" hangingPunct="1">
      <a:defRPr sz="1800" kern="1200">
        <a:solidFill>
          <a:schemeClr val="tx1"/>
        </a:solidFill>
        <a:latin typeface="+mn-lt"/>
        <a:ea typeface="+mn-ea"/>
        <a:cs typeface="+mn-cs"/>
      </a:defRPr>
    </a:lvl1pPr>
    <a:lvl2pPr marL="455580" algn="l" defTabSz="911129" rtl="0" eaLnBrk="1" latinLnBrk="0" hangingPunct="1">
      <a:defRPr sz="1800" kern="1200">
        <a:solidFill>
          <a:schemeClr val="tx1"/>
        </a:solidFill>
        <a:latin typeface="+mn-lt"/>
        <a:ea typeface="+mn-ea"/>
        <a:cs typeface="+mn-cs"/>
      </a:defRPr>
    </a:lvl2pPr>
    <a:lvl3pPr marL="911129" algn="l" defTabSz="911129" rtl="0" eaLnBrk="1" latinLnBrk="0" hangingPunct="1">
      <a:defRPr sz="1800" kern="1200">
        <a:solidFill>
          <a:schemeClr val="tx1"/>
        </a:solidFill>
        <a:latin typeface="+mn-lt"/>
        <a:ea typeface="+mn-ea"/>
        <a:cs typeface="+mn-cs"/>
      </a:defRPr>
    </a:lvl3pPr>
    <a:lvl4pPr marL="1366686" algn="l" defTabSz="911129" rtl="0" eaLnBrk="1" latinLnBrk="0" hangingPunct="1">
      <a:defRPr sz="1800" kern="1200">
        <a:solidFill>
          <a:schemeClr val="tx1"/>
        </a:solidFill>
        <a:latin typeface="+mn-lt"/>
        <a:ea typeface="+mn-ea"/>
        <a:cs typeface="+mn-cs"/>
      </a:defRPr>
    </a:lvl4pPr>
    <a:lvl5pPr marL="1822214" algn="l" defTabSz="911129" rtl="0" eaLnBrk="1" latinLnBrk="0" hangingPunct="1">
      <a:defRPr sz="1800" kern="1200">
        <a:solidFill>
          <a:schemeClr val="tx1"/>
        </a:solidFill>
        <a:latin typeface="+mn-lt"/>
        <a:ea typeface="+mn-ea"/>
        <a:cs typeface="+mn-cs"/>
      </a:defRPr>
    </a:lvl5pPr>
    <a:lvl6pPr marL="2277792" algn="l" defTabSz="911129" rtl="0" eaLnBrk="1" latinLnBrk="0" hangingPunct="1">
      <a:defRPr sz="1800" kern="1200">
        <a:solidFill>
          <a:schemeClr val="tx1"/>
        </a:solidFill>
        <a:latin typeface="+mn-lt"/>
        <a:ea typeface="+mn-ea"/>
        <a:cs typeface="+mn-cs"/>
      </a:defRPr>
    </a:lvl6pPr>
    <a:lvl7pPr marL="2733368" algn="l" defTabSz="911129" rtl="0" eaLnBrk="1" latinLnBrk="0" hangingPunct="1">
      <a:defRPr sz="1800" kern="1200">
        <a:solidFill>
          <a:schemeClr val="tx1"/>
        </a:solidFill>
        <a:latin typeface="+mn-lt"/>
        <a:ea typeface="+mn-ea"/>
        <a:cs typeface="+mn-cs"/>
      </a:defRPr>
    </a:lvl7pPr>
    <a:lvl8pPr marL="3188915" algn="l" defTabSz="911129" rtl="0" eaLnBrk="1" latinLnBrk="0" hangingPunct="1">
      <a:defRPr sz="1800" kern="1200">
        <a:solidFill>
          <a:schemeClr val="tx1"/>
        </a:solidFill>
        <a:latin typeface="+mn-lt"/>
        <a:ea typeface="+mn-ea"/>
        <a:cs typeface="+mn-cs"/>
      </a:defRPr>
    </a:lvl8pPr>
    <a:lvl9pPr marL="3644457" algn="l" defTabSz="91112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B55DD4-CF2B-435D-9900-BAE8FA76AEA8}">
          <p14:sldIdLst>
            <p14:sldId id="327"/>
            <p14:sldId id="298"/>
            <p14:sldId id="270"/>
            <p14:sldId id="299"/>
            <p14:sldId id="300"/>
            <p14:sldId id="301"/>
            <p14:sldId id="302"/>
            <p14:sldId id="303"/>
            <p14:sldId id="304"/>
            <p14:sldId id="323"/>
            <p14:sldId id="306"/>
            <p14:sldId id="317"/>
            <p14:sldId id="324"/>
            <p14:sldId id="318"/>
            <p14:sldId id="322"/>
            <p14:sldId id="320"/>
            <p14:sldId id="321"/>
            <p14:sldId id="325"/>
            <p14:sldId id="326"/>
            <p14:sldId id="2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34"/>
    <a:srgbClr val="FBC048"/>
    <a:srgbClr val="E0EEDE"/>
    <a:srgbClr val="FF3300"/>
    <a:srgbClr val="FFF99D"/>
    <a:srgbClr val="D5CF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68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font" Target="fonts/font2.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4.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3.fntdata"/><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9C3D6-0DF5-44D8-8B56-D6E35EAD30AF}" type="datetimeFigureOut">
              <a:rPr lang="vi-VN" smtClean="0"/>
              <a:t>20/04/2025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4CB8A0-BDAA-43CB-B43C-27890D7B075E}" type="slidenum">
              <a:rPr lang="vi-VN" smtClean="0"/>
              <a:t>‹#›</a:t>
            </a:fld>
            <a:endParaRPr lang="vi-VN"/>
          </a:p>
        </p:txBody>
      </p:sp>
    </p:spTree>
    <p:extLst>
      <p:ext uri="{BB962C8B-B14F-4D97-AF65-F5344CB8AC3E}">
        <p14:creationId xmlns:p14="http://schemas.microsoft.com/office/powerpoint/2010/main" val="1104498262"/>
      </p:ext>
    </p:extLst>
  </p:cSld>
  <p:clrMap bg1="lt1" tx1="dk1" bg2="lt2" tx2="dk2" accent1="accent1" accent2="accent2" accent3="accent3" accent4="accent4" accent5="accent5" accent6="accent6" hlink="hlink" folHlink="folHlink"/>
  <p:notesStyle>
    <a:lvl1pPr marL="0" algn="l" defTabSz="911129" rtl="0" eaLnBrk="1" latinLnBrk="0" hangingPunct="1">
      <a:defRPr sz="1200" kern="1200">
        <a:solidFill>
          <a:schemeClr val="tx1"/>
        </a:solidFill>
        <a:latin typeface="+mn-lt"/>
        <a:ea typeface="+mn-ea"/>
        <a:cs typeface="+mn-cs"/>
      </a:defRPr>
    </a:lvl1pPr>
    <a:lvl2pPr marL="455580" algn="l" defTabSz="911129" rtl="0" eaLnBrk="1" latinLnBrk="0" hangingPunct="1">
      <a:defRPr sz="1200" kern="1200">
        <a:solidFill>
          <a:schemeClr val="tx1"/>
        </a:solidFill>
        <a:latin typeface="+mn-lt"/>
        <a:ea typeface="+mn-ea"/>
        <a:cs typeface="+mn-cs"/>
      </a:defRPr>
    </a:lvl2pPr>
    <a:lvl3pPr marL="911129" algn="l" defTabSz="911129" rtl="0" eaLnBrk="1" latinLnBrk="0" hangingPunct="1">
      <a:defRPr sz="1200" kern="1200">
        <a:solidFill>
          <a:schemeClr val="tx1"/>
        </a:solidFill>
        <a:latin typeface="+mn-lt"/>
        <a:ea typeface="+mn-ea"/>
        <a:cs typeface="+mn-cs"/>
      </a:defRPr>
    </a:lvl3pPr>
    <a:lvl4pPr marL="1366686" algn="l" defTabSz="911129" rtl="0" eaLnBrk="1" latinLnBrk="0" hangingPunct="1">
      <a:defRPr sz="1200" kern="1200">
        <a:solidFill>
          <a:schemeClr val="tx1"/>
        </a:solidFill>
        <a:latin typeface="+mn-lt"/>
        <a:ea typeface="+mn-ea"/>
        <a:cs typeface="+mn-cs"/>
      </a:defRPr>
    </a:lvl4pPr>
    <a:lvl5pPr marL="1822214" algn="l" defTabSz="911129" rtl="0" eaLnBrk="1" latinLnBrk="0" hangingPunct="1">
      <a:defRPr sz="1200" kern="1200">
        <a:solidFill>
          <a:schemeClr val="tx1"/>
        </a:solidFill>
        <a:latin typeface="+mn-lt"/>
        <a:ea typeface="+mn-ea"/>
        <a:cs typeface="+mn-cs"/>
      </a:defRPr>
    </a:lvl5pPr>
    <a:lvl6pPr marL="2277792" algn="l" defTabSz="911129" rtl="0" eaLnBrk="1" latinLnBrk="0" hangingPunct="1">
      <a:defRPr sz="1200" kern="1200">
        <a:solidFill>
          <a:schemeClr val="tx1"/>
        </a:solidFill>
        <a:latin typeface="+mn-lt"/>
        <a:ea typeface="+mn-ea"/>
        <a:cs typeface="+mn-cs"/>
      </a:defRPr>
    </a:lvl6pPr>
    <a:lvl7pPr marL="2733368" algn="l" defTabSz="911129" rtl="0" eaLnBrk="1" latinLnBrk="0" hangingPunct="1">
      <a:defRPr sz="1200" kern="1200">
        <a:solidFill>
          <a:schemeClr val="tx1"/>
        </a:solidFill>
        <a:latin typeface="+mn-lt"/>
        <a:ea typeface="+mn-ea"/>
        <a:cs typeface="+mn-cs"/>
      </a:defRPr>
    </a:lvl7pPr>
    <a:lvl8pPr marL="3188915" algn="l" defTabSz="911129" rtl="0" eaLnBrk="1" latinLnBrk="0" hangingPunct="1">
      <a:defRPr sz="1200" kern="1200">
        <a:solidFill>
          <a:schemeClr val="tx1"/>
        </a:solidFill>
        <a:latin typeface="+mn-lt"/>
        <a:ea typeface="+mn-ea"/>
        <a:cs typeface="+mn-cs"/>
      </a:defRPr>
    </a:lvl8pPr>
    <a:lvl9pPr marL="3644457" algn="l" defTabSz="91112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5</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11</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580" indent="0" algn="ctr">
              <a:buNone/>
              <a:defRPr>
                <a:solidFill>
                  <a:schemeClr val="tx1">
                    <a:tint val="75000"/>
                  </a:schemeClr>
                </a:solidFill>
              </a:defRPr>
            </a:lvl2pPr>
            <a:lvl3pPr marL="911129" indent="0" algn="ctr">
              <a:buNone/>
              <a:defRPr>
                <a:solidFill>
                  <a:schemeClr val="tx1">
                    <a:tint val="75000"/>
                  </a:schemeClr>
                </a:solidFill>
              </a:defRPr>
            </a:lvl3pPr>
            <a:lvl4pPr marL="1366686" indent="0" algn="ctr">
              <a:buNone/>
              <a:defRPr>
                <a:solidFill>
                  <a:schemeClr val="tx1">
                    <a:tint val="75000"/>
                  </a:schemeClr>
                </a:solidFill>
              </a:defRPr>
            </a:lvl4pPr>
            <a:lvl5pPr marL="1822214" indent="0" algn="ctr">
              <a:buNone/>
              <a:defRPr>
                <a:solidFill>
                  <a:schemeClr val="tx1">
                    <a:tint val="75000"/>
                  </a:schemeClr>
                </a:solidFill>
              </a:defRPr>
            </a:lvl5pPr>
            <a:lvl6pPr marL="2277792" indent="0" algn="ctr">
              <a:buNone/>
              <a:defRPr>
                <a:solidFill>
                  <a:schemeClr val="tx1">
                    <a:tint val="75000"/>
                  </a:schemeClr>
                </a:solidFill>
              </a:defRPr>
            </a:lvl6pPr>
            <a:lvl7pPr marL="2733368" indent="0" algn="ctr">
              <a:buNone/>
              <a:defRPr>
                <a:solidFill>
                  <a:schemeClr val="tx1">
                    <a:tint val="75000"/>
                  </a:schemeClr>
                </a:solidFill>
              </a:defRPr>
            </a:lvl7pPr>
            <a:lvl8pPr marL="3188915" indent="0" algn="ctr">
              <a:buNone/>
              <a:defRPr>
                <a:solidFill>
                  <a:schemeClr val="tx1">
                    <a:tint val="75000"/>
                  </a:schemeClr>
                </a:solidFill>
              </a:defRPr>
            </a:lvl8pPr>
            <a:lvl9pPr marL="36444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2"/>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11"/>
            <a:ext cx="13277087" cy="6933390"/>
          </a:xfrm>
          <a:prstGeom prst="rect">
            <a:avLst/>
          </a:prstGeom>
          <a:blipFill>
            <a:blip r:embed="rId2" cstate="print"/>
            <a:stretch>
              <a:fillRect/>
            </a:stretch>
          </a:blipFill>
        </p:spPr>
        <p:txBody>
          <a:bodyPr wrap="square" lIns="0" tIns="0" rIns="0" bIns="0" rtlCol="0"/>
          <a:lstStyle/>
          <a:p>
            <a:pPr defTabSz="1822214"/>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2214"/>
            <a:endParaRPr sz="3600">
              <a:solidFill>
                <a:prstClr val="black"/>
              </a:solidFill>
            </a:endParaRPr>
          </a:p>
        </p:txBody>
      </p:sp>
      <p:sp>
        <p:nvSpPr>
          <p:cNvPr id="18" name="bg object 18"/>
          <p:cNvSpPr/>
          <p:nvPr/>
        </p:nvSpPr>
        <p:spPr>
          <a:xfrm>
            <a:off x="12601528" y="4522392"/>
            <a:ext cx="5286503" cy="5764604"/>
          </a:xfrm>
          <a:prstGeom prst="rect">
            <a:avLst/>
          </a:prstGeom>
          <a:blipFill>
            <a:blip r:embed="rId4" cstate="print"/>
            <a:stretch>
              <a:fillRect/>
            </a:stretch>
          </a:blipFill>
        </p:spPr>
        <p:txBody>
          <a:bodyPr wrap="square" lIns="0" tIns="0" rIns="0" bIns="0" rtlCol="0"/>
          <a:lstStyle/>
          <a:p>
            <a:pPr defTabSz="1822214"/>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2214"/>
            <a:endParaRPr sz="3600">
              <a:solidFill>
                <a:prstClr val="black"/>
              </a:solidFill>
            </a:endParaRPr>
          </a:p>
        </p:txBody>
      </p:sp>
      <p:sp>
        <p:nvSpPr>
          <p:cNvPr id="20" name="bg object 20"/>
          <p:cNvSpPr/>
          <p:nvPr/>
        </p:nvSpPr>
        <p:spPr>
          <a:xfrm>
            <a:off x="4310174" y="295920"/>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1" name="bg object 21"/>
          <p:cNvSpPr/>
          <p:nvPr/>
        </p:nvSpPr>
        <p:spPr>
          <a:xfrm>
            <a:off x="174452" y="2407667"/>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93"/>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93"/>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6" name="Holder 6"/>
          <p:cNvSpPr>
            <a:spLocks noGrp="1"/>
          </p:cNvSpPr>
          <p:nvPr>
            <p:ph type="sldNum" sz="quarter" idx="7"/>
          </p:nvPr>
        </p:nvSpPr>
        <p:spPr>
          <a:xfrm>
            <a:off x="13167360" y="9566993"/>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92394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56"/>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93"/>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93"/>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6" name="Holder 6"/>
          <p:cNvSpPr>
            <a:spLocks noGrp="1"/>
          </p:cNvSpPr>
          <p:nvPr>
            <p:ph type="sldNum" sz="quarter" idx="7"/>
          </p:nvPr>
        </p:nvSpPr>
        <p:spPr>
          <a:xfrm>
            <a:off x="13167360" y="9566993"/>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806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93"/>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93"/>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7" name="Holder 7"/>
          <p:cNvSpPr>
            <a:spLocks noGrp="1"/>
          </p:cNvSpPr>
          <p:nvPr>
            <p:ph type="sldNum" sz="quarter" idx="7"/>
          </p:nvPr>
        </p:nvSpPr>
        <p:spPr>
          <a:xfrm>
            <a:off x="13167360" y="9566993"/>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88510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93"/>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93"/>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5" name="Holder 5"/>
          <p:cNvSpPr>
            <a:spLocks noGrp="1"/>
          </p:cNvSpPr>
          <p:nvPr>
            <p:ph type="sldNum" sz="quarter" idx="7"/>
          </p:nvPr>
        </p:nvSpPr>
        <p:spPr>
          <a:xfrm>
            <a:off x="13167360" y="9566993"/>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73342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2214"/>
            <a:endParaRPr sz="3600">
              <a:solidFill>
                <a:prstClr val="black"/>
              </a:solidFill>
            </a:endParaRPr>
          </a:p>
        </p:txBody>
      </p:sp>
      <p:sp>
        <p:nvSpPr>
          <p:cNvPr id="2" name="Holder 2"/>
          <p:cNvSpPr>
            <a:spLocks noGrp="1"/>
          </p:cNvSpPr>
          <p:nvPr>
            <p:ph type="ftr" sz="quarter" idx="5"/>
          </p:nvPr>
        </p:nvSpPr>
        <p:spPr>
          <a:xfrm>
            <a:off x="6217920" y="9566993"/>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93"/>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4" name="Holder 4"/>
          <p:cNvSpPr>
            <a:spLocks noGrp="1"/>
          </p:cNvSpPr>
          <p:nvPr>
            <p:ph type="sldNum" sz="quarter" idx="7"/>
          </p:nvPr>
        </p:nvSpPr>
        <p:spPr>
          <a:xfrm>
            <a:off x="13167360" y="9566993"/>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1592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11"/>
            <a:ext cx="13277087" cy="6933390"/>
          </a:xfrm>
          <a:prstGeom prst="rect">
            <a:avLst/>
          </a:prstGeom>
          <a:blipFill>
            <a:blip r:embed="rId2" cstate="print"/>
            <a:stretch>
              <a:fillRect/>
            </a:stretch>
          </a:blipFill>
        </p:spPr>
        <p:txBody>
          <a:bodyPr wrap="square" lIns="0" tIns="0" rIns="0" bIns="0" rtlCol="0"/>
          <a:lstStyle/>
          <a:p>
            <a:pPr defTabSz="1822214"/>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2214"/>
            <a:endParaRPr sz="3600">
              <a:solidFill>
                <a:prstClr val="black"/>
              </a:solidFill>
            </a:endParaRPr>
          </a:p>
        </p:txBody>
      </p:sp>
      <p:sp>
        <p:nvSpPr>
          <p:cNvPr id="18" name="bg object 18"/>
          <p:cNvSpPr/>
          <p:nvPr/>
        </p:nvSpPr>
        <p:spPr>
          <a:xfrm>
            <a:off x="12601525" y="4522392"/>
            <a:ext cx="5286503" cy="5764604"/>
          </a:xfrm>
          <a:prstGeom prst="rect">
            <a:avLst/>
          </a:prstGeom>
          <a:blipFill>
            <a:blip r:embed="rId4" cstate="print"/>
            <a:stretch>
              <a:fillRect/>
            </a:stretch>
          </a:blipFill>
        </p:spPr>
        <p:txBody>
          <a:bodyPr wrap="square" lIns="0" tIns="0" rIns="0" bIns="0" rtlCol="0"/>
          <a:lstStyle/>
          <a:p>
            <a:pPr defTabSz="1822214"/>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2214"/>
            <a:endParaRPr sz="3600">
              <a:solidFill>
                <a:prstClr val="black"/>
              </a:solidFill>
            </a:endParaRPr>
          </a:p>
        </p:txBody>
      </p:sp>
      <p:sp>
        <p:nvSpPr>
          <p:cNvPr id="20" name="bg object 20"/>
          <p:cNvSpPr/>
          <p:nvPr/>
        </p:nvSpPr>
        <p:spPr>
          <a:xfrm>
            <a:off x="4310151" y="295920"/>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8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6" name="Holder 6"/>
          <p:cNvSpPr>
            <a:spLocks noGrp="1"/>
          </p:cNvSpPr>
          <p:nvPr>
            <p:ph type="sldNum" sz="quarter" idx="7"/>
          </p:nvPr>
        </p:nvSpPr>
        <p:spPr>
          <a:xfrm>
            <a:off x="13167360" y="956698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55137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56"/>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8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6" name="Holder 6"/>
          <p:cNvSpPr>
            <a:spLocks noGrp="1"/>
          </p:cNvSpPr>
          <p:nvPr>
            <p:ph type="sldNum" sz="quarter" idx="7"/>
          </p:nvPr>
        </p:nvSpPr>
        <p:spPr>
          <a:xfrm>
            <a:off x="13167360" y="956698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12094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8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8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7" name="Holder 7"/>
          <p:cNvSpPr>
            <a:spLocks noGrp="1"/>
          </p:cNvSpPr>
          <p:nvPr>
            <p:ph type="sldNum" sz="quarter" idx="7"/>
          </p:nvPr>
        </p:nvSpPr>
        <p:spPr>
          <a:xfrm>
            <a:off x="13167360" y="956698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3459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8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8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5" name="Holder 5"/>
          <p:cNvSpPr>
            <a:spLocks noGrp="1"/>
          </p:cNvSpPr>
          <p:nvPr>
            <p:ph type="sldNum" sz="quarter" idx="7"/>
          </p:nvPr>
        </p:nvSpPr>
        <p:spPr>
          <a:xfrm>
            <a:off x="13167360" y="956698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90515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2214"/>
            <a:endParaRPr sz="3600">
              <a:solidFill>
                <a:prstClr val="black"/>
              </a:solidFill>
            </a:endParaRPr>
          </a:p>
        </p:txBody>
      </p:sp>
      <p:sp>
        <p:nvSpPr>
          <p:cNvPr id="2" name="Holder 2"/>
          <p:cNvSpPr>
            <a:spLocks noGrp="1"/>
          </p:cNvSpPr>
          <p:nvPr>
            <p:ph type="ftr" sz="quarter" idx="5"/>
          </p:nvPr>
        </p:nvSpPr>
        <p:spPr>
          <a:xfrm>
            <a:off x="6217920" y="956698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8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4" name="Holder 4"/>
          <p:cNvSpPr>
            <a:spLocks noGrp="1"/>
          </p:cNvSpPr>
          <p:nvPr>
            <p:ph type="sldNum" sz="quarter" idx="7"/>
          </p:nvPr>
        </p:nvSpPr>
        <p:spPr>
          <a:xfrm>
            <a:off x="13167360" y="956698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37038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109"/>
            <a:ext cx="13716000" cy="2483645"/>
          </a:xfrm>
        </p:spPr>
        <p:txBody>
          <a:bodyPr/>
          <a:lstStyle>
            <a:lvl1pPr marL="0" indent="0" algn="ctr">
              <a:buNone/>
              <a:defRPr sz="3600"/>
            </a:lvl1pPr>
            <a:lvl2pPr marL="683316" indent="0" algn="ctr">
              <a:buNone/>
              <a:defRPr sz="3000"/>
            </a:lvl2pPr>
            <a:lvl3pPr marL="1366686" indent="0" algn="ctr">
              <a:buNone/>
              <a:defRPr sz="2900"/>
            </a:lvl3pPr>
            <a:lvl4pPr marL="2050019" indent="0" algn="ctr">
              <a:buNone/>
              <a:defRPr sz="2400"/>
            </a:lvl4pPr>
            <a:lvl5pPr marL="2733368" indent="0" algn="ctr">
              <a:buNone/>
              <a:defRPr sz="2400"/>
            </a:lvl5pPr>
            <a:lvl6pPr marL="3416688" indent="0" algn="ctr">
              <a:buNone/>
              <a:defRPr sz="2400"/>
            </a:lvl6pPr>
            <a:lvl7pPr marL="4100013" indent="0" algn="ctr">
              <a:buNone/>
              <a:defRPr sz="2400"/>
            </a:lvl7pPr>
            <a:lvl8pPr marL="4783349" indent="0" algn="ctr">
              <a:buNone/>
              <a:defRPr sz="2400"/>
            </a:lvl8pPr>
            <a:lvl9pPr marL="5466692" indent="0" algn="ctr">
              <a:buNone/>
              <a:defRPr sz="24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3199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2465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87"/>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249"/>
            <a:ext cx="15773400" cy="2250281"/>
          </a:xfrm>
        </p:spPr>
        <p:txBody>
          <a:bodyPr/>
          <a:lstStyle>
            <a:lvl1pPr marL="0" indent="0">
              <a:buNone/>
              <a:defRPr sz="3600">
                <a:solidFill>
                  <a:schemeClr val="tx1">
                    <a:tint val="75000"/>
                  </a:schemeClr>
                </a:solidFill>
              </a:defRPr>
            </a:lvl1pPr>
            <a:lvl2pPr marL="683316" indent="0">
              <a:buNone/>
              <a:defRPr sz="3000">
                <a:solidFill>
                  <a:schemeClr val="tx1">
                    <a:tint val="75000"/>
                  </a:schemeClr>
                </a:solidFill>
              </a:defRPr>
            </a:lvl2pPr>
            <a:lvl3pPr marL="1366686" indent="0">
              <a:buNone/>
              <a:defRPr sz="2900">
                <a:solidFill>
                  <a:schemeClr val="tx1">
                    <a:tint val="75000"/>
                  </a:schemeClr>
                </a:solidFill>
              </a:defRPr>
            </a:lvl3pPr>
            <a:lvl4pPr marL="2050019" indent="0">
              <a:buNone/>
              <a:defRPr sz="2400">
                <a:solidFill>
                  <a:schemeClr val="tx1">
                    <a:tint val="75000"/>
                  </a:schemeClr>
                </a:solidFill>
              </a:defRPr>
            </a:lvl4pPr>
            <a:lvl5pPr marL="2733368" indent="0">
              <a:buNone/>
              <a:defRPr sz="2400">
                <a:solidFill>
                  <a:schemeClr val="tx1">
                    <a:tint val="75000"/>
                  </a:schemeClr>
                </a:solidFill>
              </a:defRPr>
            </a:lvl5pPr>
            <a:lvl6pPr marL="3416688" indent="0">
              <a:buNone/>
              <a:defRPr sz="2400">
                <a:solidFill>
                  <a:schemeClr val="tx1">
                    <a:tint val="75000"/>
                  </a:schemeClr>
                </a:solidFill>
              </a:defRPr>
            </a:lvl6pPr>
            <a:lvl7pPr marL="4100013" indent="0">
              <a:buNone/>
              <a:defRPr sz="2400">
                <a:solidFill>
                  <a:schemeClr val="tx1">
                    <a:tint val="75000"/>
                  </a:schemeClr>
                </a:solidFill>
              </a:defRPr>
            </a:lvl7pPr>
            <a:lvl8pPr marL="4783349" indent="0">
              <a:buNone/>
              <a:defRPr sz="2400">
                <a:solidFill>
                  <a:schemeClr val="tx1">
                    <a:tint val="75000"/>
                  </a:schemeClr>
                </a:solidFill>
              </a:defRPr>
            </a:lvl8pPr>
            <a:lvl9pPr marL="5466692" indent="0">
              <a:buNone/>
              <a:defRPr sz="2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6994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2401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56" y="-1"/>
            <a:ext cx="18270908" cy="7291226"/>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68"/>
            <a:ext cx="18288000" cy="5905043"/>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53" y="7757351"/>
            <a:ext cx="4571801" cy="2532186"/>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13" y="9419532"/>
            <a:ext cx="2047283" cy="1021836"/>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194"/>
            <a:ext cx="3069344" cy="1531967"/>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8522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56"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68"/>
            <a:ext cx="18288000" cy="5905043"/>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53" y="7757351"/>
            <a:ext cx="4571801" cy="2532186"/>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13" y="9419532"/>
            <a:ext cx="2047283" cy="1021836"/>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194"/>
            <a:ext cx="3069344" cy="1531967"/>
          </a:xfrm>
          <a:prstGeom prst="rect">
            <a:avLst/>
          </a:prstGeom>
        </p:spPr>
      </p:pic>
    </p:spTree>
    <p:extLst>
      <p:ext uri="{BB962C8B-B14F-4D97-AF65-F5344CB8AC3E}">
        <p14:creationId xmlns:p14="http://schemas.microsoft.com/office/powerpoint/2010/main" val="35784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56"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7291277"/>
            <a:ext cx="18288002" cy="2998532"/>
          </a:xfrm>
          <a:prstGeom prst="rect">
            <a:avLst/>
          </a:prstGeom>
        </p:spPr>
      </p:pic>
    </p:spTree>
    <p:extLst>
      <p:ext uri="{BB962C8B-B14F-4D97-AF65-F5344CB8AC3E}">
        <p14:creationId xmlns:p14="http://schemas.microsoft.com/office/powerpoint/2010/main" val="2425712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35"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21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735" y="3086126"/>
            <a:ext cx="5898356" cy="5717382"/>
          </a:xfrm>
        </p:spPr>
        <p:txBody>
          <a:bodyPr/>
          <a:lstStyle>
            <a:lvl1pPr marL="0" indent="0">
              <a:buNone/>
              <a:defRPr sz="2400"/>
            </a:lvl1pPr>
            <a:lvl2pPr marL="683316" indent="0">
              <a:buNone/>
              <a:defRPr sz="2300"/>
            </a:lvl2pPr>
            <a:lvl3pPr marL="1366686" indent="0">
              <a:buNone/>
              <a:defRPr sz="1800"/>
            </a:lvl3pPr>
            <a:lvl4pPr marL="2050019" indent="0">
              <a:buNone/>
              <a:defRPr sz="1700"/>
            </a:lvl4pPr>
            <a:lvl5pPr marL="2733368" indent="0">
              <a:buNone/>
              <a:defRPr sz="1700"/>
            </a:lvl5pPr>
            <a:lvl6pPr marL="3416688" indent="0">
              <a:buNone/>
              <a:defRPr sz="1700"/>
            </a:lvl6pPr>
            <a:lvl7pPr marL="4100013" indent="0">
              <a:buNone/>
              <a:defRPr sz="1700"/>
            </a:lvl7pPr>
            <a:lvl8pPr marL="4783349" indent="0">
              <a:buNone/>
              <a:defRPr sz="1700"/>
            </a:lvl8pPr>
            <a:lvl9pPr marL="546669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876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53"/>
            <a:ext cx="7772400" cy="1362077"/>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5" y="2906721"/>
            <a:ext cx="7772400" cy="1500188"/>
          </a:xfrm>
        </p:spPr>
        <p:txBody>
          <a:bodyPr anchor="b"/>
          <a:lstStyle>
            <a:lvl1pPr marL="0" indent="0">
              <a:buNone/>
              <a:defRPr sz="2000">
                <a:solidFill>
                  <a:schemeClr val="tx1">
                    <a:tint val="75000"/>
                  </a:schemeClr>
                </a:solidFill>
              </a:defRPr>
            </a:lvl1pPr>
            <a:lvl2pPr marL="455580" indent="0">
              <a:buNone/>
              <a:defRPr sz="1800">
                <a:solidFill>
                  <a:schemeClr val="tx1">
                    <a:tint val="75000"/>
                  </a:schemeClr>
                </a:solidFill>
              </a:defRPr>
            </a:lvl2pPr>
            <a:lvl3pPr marL="911129" indent="0">
              <a:buNone/>
              <a:defRPr sz="1700">
                <a:solidFill>
                  <a:schemeClr val="tx1">
                    <a:tint val="75000"/>
                  </a:schemeClr>
                </a:solidFill>
              </a:defRPr>
            </a:lvl3pPr>
            <a:lvl4pPr marL="1366686" indent="0">
              <a:buNone/>
              <a:defRPr sz="1400">
                <a:solidFill>
                  <a:schemeClr val="tx1">
                    <a:tint val="75000"/>
                  </a:schemeClr>
                </a:solidFill>
              </a:defRPr>
            </a:lvl4pPr>
            <a:lvl5pPr marL="1822214" indent="0">
              <a:buNone/>
              <a:defRPr sz="1400">
                <a:solidFill>
                  <a:schemeClr val="tx1">
                    <a:tint val="75000"/>
                  </a:schemeClr>
                </a:solidFill>
              </a:defRPr>
            </a:lvl5pPr>
            <a:lvl6pPr marL="2277792" indent="0">
              <a:buNone/>
              <a:defRPr sz="1400">
                <a:solidFill>
                  <a:schemeClr val="tx1">
                    <a:tint val="75000"/>
                  </a:schemeClr>
                </a:solidFill>
              </a:defRPr>
            </a:lvl6pPr>
            <a:lvl7pPr marL="2733368" indent="0">
              <a:buNone/>
              <a:defRPr sz="1400">
                <a:solidFill>
                  <a:schemeClr val="tx1">
                    <a:tint val="75000"/>
                  </a:schemeClr>
                </a:solidFill>
              </a:defRPr>
            </a:lvl7pPr>
            <a:lvl8pPr marL="3188915" indent="0">
              <a:buNone/>
              <a:defRPr sz="1400">
                <a:solidFill>
                  <a:schemeClr val="tx1">
                    <a:tint val="75000"/>
                  </a:schemeClr>
                </a:solidFill>
              </a:defRPr>
            </a:lvl8pPr>
            <a:lvl9pPr marL="364445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35"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216"/>
            <a:ext cx="9258300" cy="7310438"/>
          </a:xfrm>
        </p:spPr>
        <p:txBody>
          <a:bodyPr anchor="t"/>
          <a:lstStyle>
            <a:lvl1pPr marL="0" indent="0">
              <a:buNone/>
              <a:defRPr sz="4800"/>
            </a:lvl1pPr>
            <a:lvl2pPr marL="683316" indent="0">
              <a:buNone/>
              <a:defRPr sz="4200"/>
            </a:lvl2pPr>
            <a:lvl3pPr marL="1366686" indent="0">
              <a:buNone/>
              <a:defRPr sz="3600"/>
            </a:lvl3pPr>
            <a:lvl4pPr marL="2050019" indent="0">
              <a:buNone/>
              <a:defRPr sz="3000"/>
            </a:lvl4pPr>
            <a:lvl5pPr marL="2733368" indent="0">
              <a:buNone/>
              <a:defRPr sz="3000"/>
            </a:lvl5pPr>
            <a:lvl6pPr marL="3416688" indent="0">
              <a:buNone/>
              <a:defRPr sz="3000"/>
            </a:lvl6pPr>
            <a:lvl7pPr marL="4100013" indent="0">
              <a:buNone/>
              <a:defRPr sz="3000"/>
            </a:lvl7pPr>
            <a:lvl8pPr marL="4783349" indent="0">
              <a:buNone/>
              <a:defRPr sz="3000"/>
            </a:lvl8pPr>
            <a:lvl9pPr marL="5466692"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735" y="3086126"/>
            <a:ext cx="5898356" cy="5717382"/>
          </a:xfrm>
        </p:spPr>
        <p:txBody>
          <a:bodyPr/>
          <a:lstStyle>
            <a:lvl1pPr marL="0" indent="0">
              <a:buNone/>
              <a:defRPr sz="2400"/>
            </a:lvl1pPr>
            <a:lvl2pPr marL="683316" indent="0">
              <a:buNone/>
              <a:defRPr sz="2300"/>
            </a:lvl2pPr>
            <a:lvl3pPr marL="1366686" indent="0">
              <a:buNone/>
              <a:defRPr sz="1800"/>
            </a:lvl3pPr>
            <a:lvl4pPr marL="2050019" indent="0">
              <a:buNone/>
              <a:defRPr sz="1700"/>
            </a:lvl4pPr>
            <a:lvl5pPr marL="2733368" indent="0">
              <a:buNone/>
              <a:defRPr sz="1700"/>
            </a:lvl5pPr>
            <a:lvl6pPr marL="3416688" indent="0">
              <a:buNone/>
              <a:defRPr sz="1700"/>
            </a:lvl6pPr>
            <a:lvl7pPr marL="4100013" indent="0">
              <a:buNone/>
              <a:defRPr sz="1700"/>
            </a:lvl7pPr>
            <a:lvl8pPr marL="4783349" indent="0">
              <a:buNone/>
              <a:defRPr sz="1700"/>
            </a:lvl8pPr>
            <a:lvl9pPr marL="546669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1269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7678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66"/>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26" y="547766"/>
            <a:ext cx="11601450" cy="871775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408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109"/>
            <a:ext cx="13716000" cy="2483645"/>
          </a:xfrm>
        </p:spPr>
        <p:txBody>
          <a:bodyPr/>
          <a:lstStyle>
            <a:lvl1pPr marL="0" indent="0" algn="ctr">
              <a:buNone/>
              <a:defRPr sz="3600"/>
            </a:lvl1pPr>
            <a:lvl2pPr marL="683316" indent="0" algn="ctr">
              <a:buNone/>
              <a:defRPr sz="3000"/>
            </a:lvl2pPr>
            <a:lvl3pPr marL="1366686" indent="0" algn="ctr">
              <a:buNone/>
              <a:defRPr sz="2900"/>
            </a:lvl3pPr>
            <a:lvl4pPr marL="2050019" indent="0" algn="ctr">
              <a:buNone/>
              <a:defRPr sz="2400"/>
            </a:lvl4pPr>
            <a:lvl5pPr marL="2733368" indent="0" algn="ctr">
              <a:buNone/>
              <a:defRPr sz="2400"/>
            </a:lvl5pPr>
            <a:lvl6pPr marL="3416688" indent="0" algn="ctr">
              <a:buNone/>
              <a:defRPr sz="2400"/>
            </a:lvl6pPr>
            <a:lvl7pPr marL="4100013" indent="0" algn="ctr">
              <a:buNone/>
              <a:defRPr sz="2400"/>
            </a:lvl7pPr>
            <a:lvl8pPr marL="4783349" indent="0" algn="ctr">
              <a:buNone/>
              <a:defRPr sz="2400"/>
            </a:lvl8pPr>
            <a:lvl9pPr marL="5466692" indent="0" algn="ctr">
              <a:buNone/>
              <a:defRPr sz="24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8772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5590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87"/>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249"/>
            <a:ext cx="15773400" cy="2250281"/>
          </a:xfrm>
        </p:spPr>
        <p:txBody>
          <a:bodyPr/>
          <a:lstStyle>
            <a:lvl1pPr marL="0" indent="0">
              <a:buNone/>
              <a:defRPr sz="3600">
                <a:solidFill>
                  <a:schemeClr val="tx1">
                    <a:tint val="75000"/>
                  </a:schemeClr>
                </a:solidFill>
              </a:defRPr>
            </a:lvl1pPr>
            <a:lvl2pPr marL="683316" indent="0">
              <a:buNone/>
              <a:defRPr sz="3000">
                <a:solidFill>
                  <a:schemeClr val="tx1">
                    <a:tint val="75000"/>
                  </a:schemeClr>
                </a:solidFill>
              </a:defRPr>
            </a:lvl2pPr>
            <a:lvl3pPr marL="1366686" indent="0">
              <a:buNone/>
              <a:defRPr sz="2900">
                <a:solidFill>
                  <a:schemeClr val="tx1">
                    <a:tint val="75000"/>
                  </a:schemeClr>
                </a:solidFill>
              </a:defRPr>
            </a:lvl3pPr>
            <a:lvl4pPr marL="2050019" indent="0">
              <a:buNone/>
              <a:defRPr sz="2400">
                <a:solidFill>
                  <a:schemeClr val="tx1">
                    <a:tint val="75000"/>
                  </a:schemeClr>
                </a:solidFill>
              </a:defRPr>
            </a:lvl4pPr>
            <a:lvl5pPr marL="2733368" indent="0">
              <a:buNone/>
              <a:defRPr sz="2400">
                <a:solidFill>
                  <a:schemeClr val="tx1">
                    <a:tint val="75000"/>
                  </a:schemeClr>
                </a:solidFill>
              </a:defRPr>
            </a:lvl5pPr>
            <a:lvl6pPr marL="3416688" indent="0">
              <a:buNone/>
              <a:defRPr sz="2400">
                <a:solidFill>
                  <a:schemeClr val="tx1">
                    <a:tint val="75000"/>
                  </a:schemeClr>
                </a:solidFill>
              </a:defRPr>
            </a:lvl6pPr>
            <a:lvl7pPr marL="4100013" indent="0">
              <a:buNone/>
              <a:defRPr sz="2400">
                <a:solidFill>
                  <a:schemeClr val="tx1">
                    <a:tint val="75000"/>
                  </a:schemeClr>
                </a:solidFill>
              </a:defRPr>
            </a:lvl7pPr>
            <a:lvl8pPr marL="4783349" indent="0">
              <a:buNone/>
              <a:defRPr sz="2400">
                <a:solidFill>
                  <a:schemeClr val="tx1">
                    <a:tint val="75000"/>
                  </a:schemeClr>
                </a:solidFill>
              </a:defRPr>
            </a:lvl8pPr>
            <a:lvl9pPr marL="5466692" indent="0">
              <a:buNone/>
              <a:defRPr sz="2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9243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4563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56" y="-1"/>
            <a:ext cx="18270908" cy="7291226"/>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68"/>
            <a:ext cx="18288000" cy="5905043"/>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53" y="7757351"/>
            <a:ext cx="4571801" cy="2532186"/>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13" y="9419532"/>
            <a:ext cx="2047283" cy="1021836"/>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194"/>
            <a:ext cx="3069344" cy="1531967"/>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0977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56"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68"/>
            <a:ext cx="18288000" cy="5905043"/>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53" y="7757351"/>
            <a:ext cx="4571801" cy="2532186"/>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13" y="9419532"/>
            <a:ext cx="2047283" cy="1021836"/>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194"/>
            <a:ext cx="3069344" cy="1531967"/>
          </a:xfrm>
          <a:prstGeom prst="rect">
            <a:avLst/>
          </a:prstGeom>
        </p:spPr>
      </p:pic>
    </p:spTree>
    <p:extLst>
      <p:ext uri="{BB962C8B-B14F-4D97-AF65-F5344CB8AC3E}">
        <p14:creationId xmlns:p14="http://schemas.microsoft.com/office/powerpoint/2010/main" val="41991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56"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7291277"/>
            <a:ext cx="18288002" cy="2998532"/>
          </a:xfrm>
          <a:prstGeom prst="rect">
            <a:avLst/>
          </a:prstGeom>
        </p:spPr>
      </p:pic>
    </p:spTree>
    <p:extLst>
      <p:ext uri="{BB962C8B-B14F-4D97-AF65-F5344CB8AC3E}">
        <p14:creationId xmlns:p14="http://schemas.microsoft.com/office/powerpoint/2010/main" val="944825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35"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21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735" y="3086126"/>
            <a:ext cx="5898356" cy="5717382"/>
          </a:xfrm>
        </p:spPr>
        <p:txBody>
          <a:bodyPr/>
          <a:lstStyle>
            <a:lvl1pPr marL="0" indent="0">
              <a:buNone/>
              <a:defRPr sz="2400"/>
            </a:lvl1pPr>
            <a:lvl2pPr marL="683316" indent="0">
              <a:buNone/>
              <a:defRPr sz="2300"/>
            </a:lvl2pPr>
            <a:lvl3pPr marL="1366686" indent="0">
              <a:buNone/>
              <a:defRPr sz="1800"/>
            </a:lvl3pPr>
            <a:lvl4pPr marL="2050019" indent="0">
              <a:buNone/>
              <a:defRPr sz="1700"/>
            </a:lvl4pPr>
            <a:lvl5pPr marL="2733368" indent="0">
              <a:buNone/>
              <a:defRPr sz="1700"/>
            </a:lvl5pPr>
            <a:lvl6pPr marL="3416688" indent="0">
              <a:buNone/>
              <a:defRPr sz="1700"/>
            </a:lvl6pPr>
            <a:lvl7pPr marL="4100013" indent="0">
              <a:buNone/>
              <a:defRPr sz="1700"/>
            </a:lvl7pPr>
            <a:lvl8pPr marL="4783349" indent="0">
              <a:buNone/>
              <a:defRPr sz="1700"/>
            </a:lvl8pPr>
            <a:lvl9pPr marL="546669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962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35"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216"/>
            <a:ext cx="9258300" cy="7310438"/>
          </a:xfrm>
        </p:spPr>
        <p:txBody>
          <a:bodyPr anchor="t"/>
          <a:lstStyle>
            <a:lvl1pPr marL="0" indent="0">
              <a:buNone/>
              <a:defRPr sz="4800"/>
            </a:lvl1pPr>
            <a:lvl2pPr marL="683316" indent="0">
              <a:buNone/>
              <a:defRPr sz="4200"/>
            </a:lvl2pPr>
            <a:lvl3pPr marL="1366686" indent="0">
              <a:buNone/>
              <a:defRPr sz="3600"/>
            </a:lvl3pPr>
            <a:lvl4pPr marL="2050019" indent="0">
              <a:buNone/>
              <a:defRPr sz="3000"/>
            </a:lvl4pPr>
            <a:lvl5pPr marL="2733368" indent="0">
              <a:buNone/>
              <a:defRPr sz="3000"/>
            </a:lvl5pPr>
            <a:lvl6pPr marL="3416688" indent="0">
              <a:buNone/>
              <a:defRPr sz="3000"/>
            </a:lvl6pPr>
            <a:lvl7pPr marL="4100013" indent="0">
              <a:buNone/>
              <a:defRPr sz="3000"/>
            </a:lvl7pPr>
            <a:lvl8pPr marL="4783349" indent="0">
              <a:buNone/>
              <a:defRPr sz="3000"/>
            </a:lvl8pPr>
            <a:lvl9pPr marL="5466692"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735" y="3086126"/>
            <a:ext cx="5898356" cy="5717382"/>
          </a:xfrm>
        </p:spPr>
        <p:txBody>
          <a:bodyPr/>
          <a:lstStyle>
            <a:lvl1pPr marL="0" indent="0">
              <a:buNone/>
              <a:defRPr sz="2400"/>
            </a:lvl1pPr>
            <a:lvl2pPr marL="683316" indent="0">
              <a:buNone/>
              <a:defRPr sz="2300"/>
            </a:lvl2pPr>
            <a:lvl3pPr marL="1366686" indent="0">
              <a:buNone/>
              <a:defRPr sz="1800"/>
            </a:lvl3pPr>
            <a:lvl4pPr marL="2050019" indent="0">
              <a:buNone/>
              <a:defRPr sz="1700"/>
            </a:lvl4pPr>
            <a:lvl5pPr marL="2733368" indent="0">
              <a:buNone/>
              <a:defRPr sz="1700"/>
            </a:lvl5pPr>
            <a:lvl6pPr marL="3416688" indent="0">
              <a:buNone/>
              <a:defRPr sz="1700"/>
            </a:lvl6pPr>
            <a:lvl7pPr marL="4100013" indent="0">
              <a:buNone/>
              <a:defRPr sz="1700"/>
            </a:lvl7pPr>
            <a:lvl8pPr marL="4783349" indent="0">
              <a:buNone/>
              <a:defRPr sz="1700"/>
            </a:lvl8pPr>
            <a:lvl9pPr marL="546669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219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9638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66"/>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26" y="547766"/>
            <a:ext cx="11601450" cy="871775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2025/4/20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4576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07"/>
            <a:ext cx="13277087" cy="6933390"/>
          </a:xfrm>
          <a:prstGeom prst="rect">
            <a:avLst/>
          </a:prstGeom>
          <a:blipFill>
            <a:blip r:embed="rId2" cstate="print"/>
            <a:stretch>
              <a:fillRect/>
            </a:stretch>
          </a:blipFill>
        </p:spPr>
        <p:txBody>
          <a:bodyPr wrap="square" lIns="0" tIns="0" rIns="0" bIns="0" rtlCol="0"/>
          <a:lstStyle/>
          <a:p>
            <a:pPr defTabSz="1822214"/>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2214"/>
            <a:endParaRPr sz="3600">
              <a:solidFill>
                <a:prstClr val="black"/>
              </a:solidFill>
            </a:endParaRPr>
          </a:p>
        </p:txBody>
      </p:sp>
      <p:sp>
        <p:nvSpPr>
          <p:cNvPr id="18" name="bg object 18"/>
          <p:cNvSpPr/>
          <p:nvPr/>
        </p:nvSpPr>
        <p:spPr>
          <a:xfrm>
            <a:off x="12601520" y="4522392"/>
            <a:ext cx="5286503" cy="5764604"/>
          </a:xfrm>
          <a:prstGeom prst="rect">
            <a:avLst/>
          </a:prstGeom>
          <a:blipFill>
            <a:blip r:embed="rId4" cstate="print"/>
            <a:stretch>
              <a:fillRect/>
            </a:stretch>
          </a:blipFill>
        </p:spPr>
        <p:txBody>
          <a:bodyPr wrap="square" lIns="0" tIns="0" rIns="0" bIns="0" rtlCol="0"/>
          <a:lstStyle/>
          <a:p>
            <a:pPr defTabSz="1822214"/>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2214"/>
            <a:endParaRPr sz="3600">
              <a:solidFill>
                <a:prstClr val="black"/>
              </a:solidFill>
            </a:endParaRPr>
          </a:p>
        </p:txBody>
      </p:sp>
      <p:sp>
        <p:nvSpPr>
          <p:cNvPr id="20" name="bg object 20"/>
          <p:cNvSpPr/>
          <p:nvPr/>
        </p:nvSpPr>
        <p:spPr>
          <a:xfrm>
            <a:off x="4310151" y="295920"/>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8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6" name="Holder 6"/>
          <p:cNvSpPr>
            <a:spLocks noGrp="1"/>
          </p:cNvSpPr>
          <p:nvPr>
            <p:ph type="sldNum" sz="quarter" idx="7"/>
          </p:nvPr>
        </p:nvSpPr>
        <p:spPr>
          <a:xfrm>
            <a:off x="13167360" y="956698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54390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56"/>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8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6" name="Holder 6"/>
          <p:cNvSpPr>
            <a:spLocks noGrp="1"/>
          </p:cNvSpPr>
          <p:nvPr>
            <p:ph type="sldNum" sz="quarter" idx="7"/>
          </p:nvPr>
        </p:nvSpPr>
        <p:spPr>
          <a:xfrm>
            <a:off x="13167360" y="956698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71384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8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8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7" name="Holder 7"/>
          <p:cNvSpPr>
            <a:spLocks noGrp="1"/>
          </p:cNvSpPr>
          <p:nvPr>
            <p:ph type="sldNum" sz="quarter" idx="7"/>
          </p:nvPr>
        </p:nvSpPr>
        <p:spPr>
          <a:xfrm>
            <a:off x="13167360" y="956698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15072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8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8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5" name="Holder 5"/>
          <p:cNvSpPr>
            <a:spLocks noGrp="1"/>
          </p:cNvSpPr>
          <p:nvPr>
            <p:ph type="sldNum" sz="quarter" idx="7"/>
          </p:nvPr>
        </p:nvSpPr>
        <p:spPr>
          <a:xfrm>
            <a:off x="13167360" y="956698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77855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2214"/>
            <a:endParaRPr sz="3600">
              <a:solidFill>
                <a:prstClr val="black"/>
              </a:solidFill>
            </a:endParaRPr>
          </a:p>
        </p:txBody>
      </p:sp>
      <p:sp>
        <p:nvSpPr>
          <p:cNvPr id="2" name="Holder 2"/>
          <p:cNvSpPr>
            <a:spLocks noGrp="1"/>
          </p:cNvSpPr>
          <p:nvPr>
            <p:ph type="ftr" sz="quarter" idx="5"/>
          </p:nvPr>
        </p:nvSpPr>
        <p:spPr>
          <a:xfrm>
            <a:off x="6217920" y="956698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8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4" name="Holder 4"/>
          <p:cNvSpPr>
            <a:spLocks noGrp="1"/>
          </p:cNvSpPr>
          <p:nvPr>
            <p:ph type="sldNum" sz="quarter" idx="7"/>
          </p:nvPr>
        </p:nvSpPr>
        <p:spPr>
          <a:xfrm>
            <a:off x="13167360" y="956698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96508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93"/>
            <a:ext cx="13277087" cy="6933390"/>
          </a:xfrm>
          <a:prstGeom prst="rect">
            <a:avLst/>
          </a:prstGeom>
          <a:blipFill>
            <a:blip r:embed="rId2" cstate="print"/>
            <a:stretch>
              <a:fillRect/>
            </a:stretch>
          </a:blipFill>
        </p:spPr>
        <p:txBody>
          <a:bodyPr wrap="square" lIns="0" tIns="0" rIns="0" bIns="0" rtlCol="0"/>
          <a:lstStyle/>
          <a:p>
            <a:pPr defTabSz="1822214"/>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2214"/>
            <a:endParaRPr sz="3600">
              <a:solidFill>
                <a:prstClr val="black"/>
              </a:solidFill>
            </a:endParaRPr>
          </a:p>
        </p:txBody>
      </p:sp>
      <p:sp>
        <p:nvSpPr>
          <p:cNvPr id="18" name="bg object 18"/>
          <p:cNvSpPr/>
          <p:nvPr/>
        </p:nvSpPr>
        <p:spPr>
          <a:xfrm>
            <a:off x="12601507" y="4522392"/>
            <a:ext cx="5286503" cy="5764604"/>
          </a:xfrm>
          <a:prstGeom prst="rect">
            <a:avLst/>
          </a:prstGeom>
          <a:blipFill>
            <a:blip r:embed="rId4" cstate="print"/>
            <a:stretch>
              <a:fillRect/>
            </a:stretch>
          </a:blipFill>
        </p:spPr>
        <p:txBody>
          <a:bodyPr wrap="square" lIns="0" tIns="0" rIns="0" bIns="0" rtlCol="0"/>
          <a:lstStyle/>
          <a:p>
            <a:pPr defTabSz="1822214"/>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2214"/>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2214"/>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71"/>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71"/>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6" name="Holder 6"/>
          <p:cNvSpPr>
            <a:spLocks noGrp="1"/>
          </p:cNvSpPr>
          <p:nvPr>
            <p:ph type="sldNum" sz="quarter" idx="7"/>
          </p:nvPr>
        </p:nvSpPr>
        <p:spPr>
          <a:xfrm>
            <a:off x="13167360" y="9566971"/>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3603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14"/>
            <a:ext cx="4040189" cy="639762"/>
          </a:xfrm>
        </p:spPr>
        <p:txBody>
          <a:bodyPr anchor="b"/>
          <a:lstStyle>
            <a:lvl1pPr marL="0" indent="0">
              <a:buNone/>
              <a:defRPr sz="2400" b="1"/>
            </a:lvl1pPr>
            <a:lvl2pPr marL="455580" indent="0">
              <a:buNone/>
              <a:defRPr sz="2000" b="1"/>
            </a:lvl2pPr>
            <a:lvl3pPr marL="911129" indent="0">
              <a:buNone/>
              <a:defRPr sz="1800" b="1"/>
            </a:lvl3pPr>
            <a:lvl4pPr marL="1366686" indent="0">
              <a:buNone/>
              <a:defRPr sz="1700" b="1"/>
            </a:lvl4pPr>
            <a:lvl5pPr marL="1822214" indent="0">
              <a:buNone/>
              <a:defRPr sz="1700" b="1"/>
            </a:lvl5pPr>
            <a:lvl6pPr marL="2277792" indent="0">
              <a:buNone/>
              <a:defRPr sz="1700" b="1"/>
            </a:lvl6pPr>
            <a:lvl7pPr marL="2733368" indent="0">
              <a:buNone/>
              <a:defRPr sz="1700" b="1"/>
            </a:lvl7pPr>
            <a:lvl8pPr marL="3188915" indent="0">
              <a:buNone/>
              <a:defRPr sz="1700" b="1"/>
            </a:lvl8pPr>
            <a:lvl9pPr marL="3644457"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39"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5580" indent="0">
              <a:buNone/>
              <a:defRPr sz="2000" b="1"/>
            </a:lvl2pPr>
            <a:lvl3pPr marL="911129" indent="0">
              <a:buNone/>
              <a:defRPr sz="1800" b="1"/>
            </a:lvl3pPr>
            <a:lvl4pPr marL="1366686" indent="0">
              <a:buNone/>
              <a:defRPr sz="1700" b="1"/>
            </a:lvl4pPr>
            <a:lvl5pPr marL="1822214" indent="0">
              <a:buNone/>
              <a:defRPr sz="1700" b="1"/>
            </a:lvl5pPr>
            <a:lvl6pPr marL="2277792" indent="0">
              <a:buNone/>
              <a:defRPr sz="1700" b="1"/>
            </a:lvl6pPr>
            <a:lvl7pPr marL="2733368" indent="0">
              <a:buNone/>
              <a:defRPr sz="1700" b="1"/>
            </a:lvl7pPr>
            <a:lvl8pPr marL="3188915" indent="0">
              <a:buNone/>
              <a:defRPr sz="1700" b="1"/>
            </a:lvl8pPr>
            <a:lvl9pPr marL="3644457"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56"/>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71"/>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71"/>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6" name="Holder 6"/>
          <p:cNvSpPr>
            <a:spLocks noGrp="1"/>
          </p:cNvSpPr>
          <p:nvPr>
            <p:ph type="sldNum" sz="quarter" idx="7"/>
          </p:nvPr>
        </p:nvSpPr>
        <p:spPr>
          <a:xfrm>
            <a:off x="13167360" y="9566971"/>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123126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71"/>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71"/>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7" name="Holder 7"/>
          <p:cNvSpPr>
            <a:spLocks noGrp="1"/>
          </p:cNvSpPr>
          <p:nvPr>
            <p:ph type="sldNum" sz="quarter" idx="7"/>
          </p:nvPr>
        </p:nvSpPr>
        <p:spPr>
          <a:xfrm>
            <a:off x="13167360" y="9566971"/>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43056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71"/>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71"/>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5" name="Holder 5"/>
          <p:cNvSpPr>
            <a:spLocks noGrp="1"/>
          </p:cNvSpPr>
          <p:nvPr>
            <p:ph type="sldNum" sz="quarter" idx="7"/>
          </p:nvPr>
        </p:nvSpPr>
        <p:spPr>
          <a:xfrm>
            <a:off x="13167360" y="9566971"/>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37539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2214"/>
            <a:endParaRPr sz="3600">
              <a:solidFill>
                <a:prstClr val="black"/>
              </a:solidFill>
            </a:endParaRPr>
          </a:p>
        </p:txBody>
      </p:sp>
      <p:sp>
        <p:nvSpPr>
          <p:cNvPr id="2" name="Holder 2"/>
          <p:cNvSpPr>
            <a:spLocks noGrp="1"/>
          </p:cNvSpPr>
          <p:nvPr>
            <p:ph type="ftr" sz="quarter" idx="5"/>
          </p:nvPr>
        </p:nvSpPr>
        <p:spPr>
          <a:xfrm>
            <a:off x="6217920" y="9566971"/>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71"/>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4" name="Holder 4"/>
          <p:cNvSpPr>
            <a:spLocks noGrp="1"/>
          </p:cNvSpPr>
          <p:nvPr>
            <p:ph type="sldNum" sz="quarter" idx="7"/>
          </p:nvPr>
        </p:nvSpPr>
        <p:spPr>
          <a:xfrm>
            <a:off x="13167360" y="9566971"/>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97866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390" indent="0" algn="ctr">
              <a:buNone/>
              <a:defRPr>
                <a:solidFill>
                  <a:schemeClr val="tx1">
                    <a:tint val="75000"/>
                  </a:schemeClr>
                </a:solidFill>
              </a:defRPr>
            </a:lvl2pPr>
            <a:lvl3pPr marL="912753" indent="0" algn="ctr">
              <a:buNone/>
              <a:defRPr>
                <a:solidFill>
                  <a:schemeClr val="tx1">
                    <a:tint val="75000"/>
                  </a:schemeClr>
                </a:solidFill>
              </a:defRPr>
            </a:lvl3pPr>
            <a:lvl4pPr marL="1369143" indent="0" algn="ctr">
              <a:buNone/>
              <a:defRPr>
                <a:solidFill>
                  <a:schemeClr val="tx1">
                    <a:tint val="75000"/>
                  </a:schemeClr>
                </a:solidFill>
              </a:defRPr>
            </a:lvl4pPr>
            <a:lvl5pPr marL="1825506" indent="0" algn="ctr">
              <a:buNone/>
              <a:defRPr>
                <a:solidFill>
                  <a:schemeClr val="tx1">
                    <a:tint val="75000"/>
                  </a:schemeClr>
                </a:solidFill>
              </a:defRPr>
            </a:lvl5pPr>
            <a:lvl6pPr marL="2281896" indent="0" algn="ctr">
              <a:buNone/>
              <a:defRPr>
                <a:solidFill>
                  <a:schemeClr val="tx1">
                    <a:tint val="75000"/>
                  </a:schemeClr>
                </a:solidFill>
              </a:defRPr>
            </a:lvl6pPr>
            <a:lvl7pPr marL="2738282" indent="0" algn="ctr">
              <a:buNone/>
              <a:defRPr>
                <a:solidFill>
                  <a:schemeClr val="tx1">
                    <a:tint val="75000"/>
                  </a:schemeClr>
                </a:solidFill>
              </a:defRPr>
            </a:lvl7pPr>
            <a:lvl8pPr marL="3194649" indent="0" algn="ctr">
              <a:buNone/>
              <a:defRPr>
                <a:solidFill>
                  <a:schemeClr val="tx1">
                    <a:tint val="75000"/>
                  </a:schemeClr>
                </a:solidFill>
              </a:defRPr>
            </a:lvl8pPr>
            <a:lvl9pPr marL="36510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343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493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6390" indent="0">
              <a:buNone/>
              <a:defRPr sz="1800">
                <a:solidFill>
                  <a:schemeClr val="tx1">
                    <a:tint val="75000"/>
                  </a:schemeClr>
                </a:solidFill>
              </a:defRPr>
            </a:lvl2pPr>
            <a:lvl3pPr marL="912753" indent="0">
              <a:buNone/>
              <a:defRPr sz="1700">
                <a:solidFill>
                  <a:schemeClr val="tx1">
                    <a:tint val="75000"/>
                  </a:schemeClr>
                </a:solidFill>
              </a:defRPr>
            </a:lvl3pPr>
            <a:lvl4pPr marL="1369143" indent="0">
              <a:buNone/>
              <a:defRPr sz="1400">
                <a:solidFill>
                  <a:schemeClr val="tx1">
                    <a:tint val="75000"/>
                  </a:schemeClr>
                </a:solidFill>
              </a:defRPr>
            </a:lvl4pPr>
            <a:lvl5pPr marL="1825506" indent="0">
              <a:buNone/>
              <a:defRPr sz="1400">
                <a:solidFill>
                  <a:schemeClr val="tx1">
                    <a:tint val="75000"/>
                  </a:schemeClr>
                </a:solidFill>
              </a:defRPr>
            </a:lvl5pPr>
            <a:lvl6pPr marL="2281896" indent="0">
              <a:buNone/>
              <a:defRPr sz="1400">
                <a:solidFill>
                  <a:schemeClr val="tx1">
                    <a:tint val="75000"/>
                  </a:schemeClr>
                </a:solidFill>
              </a:defRPr>
            </a:lvl6pPr>
            <a:lvl7pPr marL="2738282" indent="0">
              <a:buNone/>
              <a:defRPr sz="1400">
                <a:solidFill>
                  <a:schemeClr val="tx1">
                    <a:tint val="75000"/>
                  </a:schemeClr>
                </a:solidFill>
              </a:defRPr>
            </a:lvl7pPr>
            <a:lvl8pPr marL="3194649" indent="0">
              <a:buNone/>
              <a:defRPr sz="1400">
                <a:solidFill>
                  <a:schemeClr val="tx1">
                    <a:tint val="75000"/>
                  </a:schemeClr>
                </a:solidFill>
              </a:defRPr>
            </a:lvl8pPr>
            <a:lvl9pPr marL="36510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8559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0921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26" y="1535114"/>
            <a:ext cx="4040189" cy="639762"/>
          </a:xfrm>
        </p:spPr>
        <p:txBody>
          <a:bodyPr anchor="b"/>
          <a:lstStyle>
            <a:lvl1pPr marL="0" indent="0">
              <a:buNone/>
              <a:defRPr sz="2400" b="1"/>
            </a:lvl1pPr>
            <a:lvl2pPr marL="456390" indent="0">
              <a:buNone/>
              <a:defRPr sz="2000" b="1"/>
            </a:lvl2pPr>
            <a:lvl3pPr marL="912753" indent="0">
              <a:buNone/>
              <a:defRPr sz="1800" b="1"/>
            </a:lvl3pPr>
            <a:lvl4pPr marL="1369143" indent="0">
              <a:buNone/>
              <a:defRPr sz="1700" b="1"/>
            </a:lvl4pPr>
            <a:lvl5pPr marL="1825506" indent="0">
              <a:buNone/>
              <a:defRPr sz="1700" b="1"/>
            </a:lvl5pPr>
            <a:lvl6pPr marL="2281896" indent="0">
              <a:buNone/>
              <a:defRPr sz="1700" b="1"/>
            </a:lvl6pPr>
            <a:lvl7pPr marL="2738282" indent="0">
              <a:buNone/>
              <a:defRPr sz="1700" b="1"/>
            </a:lvl7pPr>
            <a:lvl8pPr marL="3194649" indent="0">
              <a:buNone/>
              <a:defRPr sz="1700" b="1"/>
            </a:lvl8pPr>
            <a:lvl9pPr marL="3651018"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26"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390" indent="0">
              <a:buNone/>
              <a:defRPr sz="2000" b="1"/>
            </a:lvl2pPr>
            <a:lvl3pPr marL="912753" indent="0">
              <a:buNone/>
              <a:defRPr sz="1800" b="1"/>
            </a:lvl3pPr>
            <a:lvl4pPr marL="1369143" indent="0">
              <a:buNone/>
              <a:defRPr sz="1700" b="1"/>
            </a:lvl4pPr>
            <a:lvl5pPr marL="1825506" indent="0">
              <a:buNone/>
              <a:defRPr sz="1700" b="1"/>
            </a:lvl5pPr>
            <a:lvl6pPr marL="2281896" indent="0">
              <a:buNone/>
              <a:defRPr sz="1700" b="1"/>
            </a:lvl6pPr>
            <a:lvl7pPr marL="2738282" indent="0">
              <a:buNone/>
              <a:defRPr sz="1700" b="1"/>
            </a:lvl7pPr>
            <a:lvl8pPr marL="3194649" indent="0">
              <a:buNone/>
              <a:defRPr sz="1700" b="1"/>
            </a:lvl8pPr>
            <a:lvl9pPr marL="3651018"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44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281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398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3" y="273077"/>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27"/>
            <a:ext cx="3008313" cy="4691063"/>
          </a:xfrm>
        </p:spPr>
        <p:txBody>
          <a:bodyPr/>
          <a:lstStyle>
            <a:lvl1pPr marL="0" indent="0">
              <a:buNone/>
              <a:defRPr sz="1400"/>
            </a:lvl1pPr>
            <a:lvl2pPr marL="456390" indent="0">
              <a:buNone/>
              <a:defRPr sz="1200"/>
            </a:lvl2pPr>
            <a:lvl3pPr marL="912753" indent="0">
              <a:buNone/>
              <a:defRPr sz="1100"/>
            </a:lvl3pPr>
            <a:lvl4pPr marL="1369143" indent="0">
              <a:buNone/>
              <a:defRPr sz="900"/>
            </a:lvl4pPr>
            <a:lvl5pPr marL="1825506" indent="0">
              <a:buNone/>
              <a:defRPr sz="900"/>
            </a:lvl5pPr>
            <a:lvl6pPr marL="2281896" indent="0">
              <a:buNone/>
              <a:defRPr sz="900"/>
            </a:lvl6pPr>
            <a:lvl7pPr marL="2738282" indent="0">
              <a:buNone/>
              <a:defRPr sz="900"/>
            </a:lvl7pPr>
            <a:lvl8pPr marL="3194649" indent="0">
              <a:buNone/>
              <a:defRPr sz="900"/>
            </a:lvl8pPr>
            <a:lvl9pPr marL="36510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8878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26"/>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390" indent="0">
              <a:buNone/>
              <a:defRPr sz="2900"/>
            </a:lvl2pPr>
            <a:lvl3pPr marL="912753" indent="0">
              <a:buNone/>
              <a:defRPr sz="2400"/>
            </a:lvl3pPr>
            <a:lvl4pPr marL="1369143" indent="0">
              <a:buNone/>
              <a:defRPr sz="2000"/>
            </a:lvl4pPr>
            <a:lvl5pPr marL="1825506" indent="0">
              <a:buNone/>
              <a:defRPr sz="2000"/>
            </a:lvl5pPr>
            <a:lvl6pPr marL="2281896" indent="0">
              <a:buNone/>
              <a:defRPr sz="2000"/>
            </a:lvl6pPr>
            <a:lvl7pPr marL="2738282" indent="0">
              <a:buNone/>
              <a:defRPr sz="2000"/>
            </a:lvl7pPr>
            <a:lvl8pPr marL="3194649" indent="0">
              <a:buNone/>
              <a:defRPr sz="2000"/>
            </a:lvl8pPr>
            <a:lvl9pPr marL="3651018" indent="0">
              <a:buNone/>
              <a:defRPr sz="2000"/>
            </a:lvl9pPr>
          </a:lstStyle>
          <a:p>
            <a:endParaRPr lang="en-US"/>
          </a:p>
        </p:txBody>
      </p:sp>
      <p:sp>
        <p:nvSpPr>
          <p:cNvPr id="4" name="Text Placeholder 3"/>
          <p:cNvSpPr>
            <a:spLocks noGrp="1"/>
          </p:cNvSpPr>
          <p:nvPr>
            <p:ph type="body" sz="half" idx="2"/>
          </p:nvPr>
        </p:nvSpPr>
        <p:spPr>
          <a:xfrm>
            <a:off x="1792289" y="5367364"/>
            <a:ext cx="5486400" cy="804863"/>
          </a:xfrm>
        </p:spPr>
        <p:txBody>
          <a:bodyPr/>
          <a:lstStyle>
            <a:lvl1pPr marL="0" indent="0">
              <a:buNone/>
              <a:defRPr sz="1400"/>
            </a:lvl1pPr>
            <a:lvl2pPr marL="456390" indent="0">
              <a:buNone/>
              <a:defRPr sz="1200"/>
            </a:lvl2pPr>
            <a:lvl3pPr marL="912753" indent="0">
              <a:buNone/>
              <a:defRPr sz="1100"/>
            </a:lvl3pPr>
            <a:lvl4pPr marL="1369143" indent="0">
              <a:buNone/>
              <a:defRPr sz="900"/>
            </a:lvl4pPr>
            <a:lvl5pPr marL="1825506" indent="0">
              <a:buNone/>
              <a:defRPr sz="900"/>
            </a:lvl5pPr>
            <a:lvl6pPr marL="2281896" indent="0">
              <a:buNone/>
              <a:defRPr sz="900"/>
            </a:lvl6pPr>
            <a:lvl7pPr marL="2738282" indent="0">
              <a:buNone/>
              <a:defRPr sz="900"/>
            </a:lvl7pPr>
            <a:lvl8pPr marL="3194649" indent="0">
              <a:buNone/>
              <a:defRPr sz="900"/>
            </a:lvl8pPr>
            <a:lvl9pPr marL="36510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7223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0631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4"/>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951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95" indent="0" algn="ctr">
              <a:buNone/>
              <a:defRPr>
                <a:solidFill>
                  <a:schemeClr val="tx1">
                    <a:tint val="75000"/>
                  </a:schemeClr>
                </a:solidFill>
              </a:defRPr>
            </a:lvl2pPr>
            <a:lvl3pPr marL="913577" indent="0" algn="ctr">
              <a:buNone/>
              <a:defRPr>
                <a:solidFill>
                  <a:schemeClr val="tx1">
                    <a:tint val="75000"/>
                  </a:schemeClr>
                </a:solidFill>
              </a:defRPr>
            </a:lvl3pPr>
            <a:lvl4pPr marL="1370372" indent="0" algn="ctr">
              <a:buNone/>
              <a:defRPr>
                <a:solidFill>
                  <a:schemeClr val="tx1">
                    <a:tint val="75000"/>
                  </a:schemeClr>
                </a:solidFill>
              </a:defRPr>
            </a:lvl4pPr>
            <a:lvl5pPr marL="1827153" indent="0" algn="ctr">
              <a:buNone/>
              <a:defRPr>
                <a:solidFill>
                  <a:schemeClr val="tx1">
                    <a:tint val="75000"/>
                  </a:schemeClr>
                </a:solidFill>
              </a:defRPr>
            </a:lvl5pPr>
            <a:lvl6pPr marL="2283948" indent="0" algn="ctr">
              <a:buNone/>
              <a:defRPr>
                <a:solidFill>
                  <a:schemeClr val="tx1">
                    <a:tint val="75000"/>
                  </a:schemeClr>
                </a:solidFill>
              </a:defRPr>
            </a:lvl6pPr>
            <a:lvl7pPr marL="2740739" indent="0" algn="ctr">
              <a:buNone/>
              <a:defRPr>
                <a:solidFill>
                  <a:schemeClr val="tx1">
                    <a:tint val="75000"/>
                  </a:schemeClr>
                </a:solidFill>
              </a:defRPr>
            </a:lvl7pPr>
            <a:lvl8pPr marL="3197525" indent="0" algn="ctr">
              <a:buNone/>
              <a:defRPr>
                <a:solidFill>
                  <a:schemeClr val="tx1">
                    <a:tint val="75000"/>
                  </a:schemeClr>
                </a:solidFill>
              </a:defRPr>
            </a:lvl8pPr>
            <a:lvl9pPr marL="365430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4574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0547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6795" indent="0">
              <a:buNone/>
              <a:defRPr sz="1800">
                <a:solidFill>
                  <a:schemeClr val="tx1">
                    <a:tint val="75000"/>
                  </a:schemeClr>
                </a:solidFill>
              </a:defRPr>
            </a:lvl2pPr>
            <a:lvl3pPr marL="913577" indent="0">
              <a:buNone/>
              <a:defRPr sz="1700">
                <a:solidFill>
                  <a:schemeClr val="tx1">
                    <a:tint val="75000"/>
                  </a:schemeClr>
                </a:solidFill>
              </a:defRPr>
            </a:lvl3pPr>
            <a:lvl4pPr marL="1370372" indent="0">
              <a:buNone/>
              <a:defRPr sz="1400">
                <a:solidFill>
                  <a:schemeClr val="tx1">
                    <a:tint val="75000"/>
                  </a:schemeClr>
                </a:solidFill>
              </a:defRPr>
            </a:lvl4pPr>
            <a:lvl5pPr marL="1827153" indent="0">
              <a:buNone/>
              <a:defRPr sz="1400">
                <a:solidFill>
                  <a:schemeClr val="tx1">
                    <a:tint val="75000"/>
                  </a:schemeClr>
                </a:solidFill>
              </a:defRPr>
            </a:lvl5pPr>
            <a:lvl6pPr marL="2283948" indent="0">
              <a:buNone/>
              <a:defRPr sz="1400">
                <a:solidFill>
                  <a:schemeClr val="tx1">
                    <a:tint val="75000"/>
                  </a:schemeClr>
                </a:solidFill>
              </a:defRPr>
            </a:lvl6pPr>
            <a:lvl7pPr marL="2740739" indent="0">
              <a:buNone/>
              <a:defRPr sz="1400">
                <a:solidFill>
                  <a:schemeClr val="tx1">
                    <a:tint val="75000"/>
                  </a:schemeClr>
                </a:solidFill>
              </a:defRPr>
            </a:lvl7pPr>
            <a:lvl8pPr marL="3197525" indent="0">
              <a:buNone/>
              <a:defRPr sz="1400">
                <a:solidFill>
                  <a:schemeClr val="tx1">
                    <a:tint val="75000"/>
                  </a:schemeClr>
                </a:solidFill>
              </a:defRPr>
            </a:lvl8pPr>
            <a:lvl9pPr marL="365430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0395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840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13" y="1535114"/>
            <a:ext cx="4040189" cy="639762"/>
          </a:xfrm>
        </p:spPr>
        <p:txBody>
          <a:bodyPr anchor="b"/>
          <a:lstStyle>
            <a:lvl1pPr marL="0" indent="0">
              <a:buNone/>
              <a:defRPr sz="2400" b="1"/>
            </a:lvl1pPr>
            <a:lvl2pPr marL="456795" indent="0">
              <a:buNone/>
              <a:defRPr sz="2000" b="1"/>
            </a:lvl2pPr>
            <a:lvl3pPr marL="913577" indent="0">
              <a:buNone/>
              <a:defRPr sz="1800" b="1"/>
            </a:lvl3pPr>
            <a:lvl4pPr marL="1370372" indent="0">
              <a:buNone/>
              <a:defRPr sz="1700" b="1"/>
            </a:lvl4pPr>
            <a:lvl5pPr marL="1827153" indent="0">
              <a:buNone/>
              <a:defRPr sz="1700" b="1"/>
            </a:lvl5pPr>
            <a:lvl6pPr marL="2283948" indent="0">
              <a:buNone/>
              <a:defRPr sz="1700" b="1"/>
            </a:lvl6pPr>
            <a:lvl7pPr marL="2740739" indent="0">
              <a:buNone/>
              <a:defRPr sz="1700" b="1"/>
            </a:lvl7pPr>
            <a:lvl8pPr marL="3197525" indent="0">
              <a:buNone/>
              <a:defRPr sz="1700" b="1"/>
            </a:lvl8pPr>
            <a:lvl9pPr marL="3654306"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13"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795" indent="0">
              <a:buNone/>
              <a:defRPr sz="2000" b="1"/>
            </a:lvl2pPr>
            <a:lvl3pPr marL="913577" indent="0">
              <a:buNone/>
              <a:defRPr sz="1800" b="1"/>
            </a:lvl3pPr>
            <a:lvl4pPr marL="1370372" indent="0">
              <a:buNone/>
              <a:defRPr sz="1700" b="1"/>
            </a:lvl4pPr>
            <a:lvl5pPr marL="1827153" indent="0">
              <a:buNone/>
              <a:defRPr sz="1700" b="1"/>
            </a:lvl5pPr>
            <a:lvl6pPr marL="2283948" indent="0">
              <a:buNone/>
              <a:defRPr sz="1700" b="1"/>
            </a:lvl6pPr>
            <a:lvl7pPr marL="2740739" indent="0">
              <a:buNone/>
              <a:defRPr sz="1700" b="1"/>
            </a:lvl7pPr>
            <a:lvl8pPr marL="3197525" indent="0">
              <a:buNone/>
              <a:defRPr sz="1700" b="1"/>
            </a:lvl8pPr>
            <a:lvl9pPr marL="3654306"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225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5153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947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13"/>
            <a:ext cx="3008313" cy="4691063"/>
          </a:xfrm>
        </p:spPr>
        <p:txBody>
          <a:bodyPr/>
          <a:lstStyle>
            <a:lvl1pPr marL="0" indent="0">
              <a:buNone/>
              <a:defRPr sz="1400"/>
            </a:lvl1pPr>
            <a:lvl2pPr marL="456795" indent="0">
              <a:buNone/>
              <a:defRPr sz="1200"/>
            </a:lvl2pPr>
            <a:lvl3pPr marL="913577" indent="0">
              <a:buNone/>
              <a:defRPr sz="1100"/>
            </a:lvl3pPr>
            <a:lvl4pPr marL="1370372" indent="0">
              <a:buNone/>
              <a:defRPr sz="900"/>
            </a:lvl4pPr>
            <a:lvl5pPr marL="1827153" indent="0">
              <a:buNone/>
              <a:defRPr sz="900"/>
            </a:lvl5pPr>
            <a:lvl6pPr marL="2283948" indent="0">
              <a:buNone/>
              <a:defRPr sz="900"/>
            </a:lvl6pPr>
            <a:lvl7pPr marL="2740739" indent="0">
              <a:buNone/>
              <a:defRPr sz="900"/>
            </a:lvl7pPr>
            <a:lvl8pPr marL="3197525" indent="0">
              <a:buNone/>
              <a:defRPr sz="900"/>
            </a:lvl8pPr>
            <a:lvl9pPr marL="365430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71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13"/>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795" indent="0">
              <a:buNone/>
              <a:defRPr sz="2900"/>
            </a:lvl2pPr>
            <a:lvl3pPr marL="913577" indent="0">
              <a:buNone/>
              <a:defRPr sz="2400"/>
            </a:lvl3pPr>
            <a:lvl4pPr marL="1370372" indent="0">
              <a:buNone/>
              <a:defRPr sz="2000"/>
            </a:lvl4pPr>
            <a:lvl5pPr marL="1827153" indent="0">
              <a:buNone/>
              <a:defRPr sz="2000"/>
            </a:lvl5pPr>
            <a:lvl6pPr marL="2283948" indent="0">
              <a:buNone/>
              <a:defRPr sz="2000"/>
            </a:lvl6pPr>
            <a:lvl7pPr marL="2740739" indent="0">
              <a:buNone/>
              <a:defRPr sz="2000"/>
            </a:lvl7pPr>
            <a:lvl8pPr marL="3197525" indent="0">
              <a:buNone/>
              <a:defRPr sz="2000"/>
            </a:lvl8pPr>
            <a:lvl9pPr marL="3654306" indent="0">
              <a:buNone/>
              <a:defRPr sz="2000"/>
            </a:lvl9pPr>
          </a:lstStyle>
          <a:p>
            <a:endParaRPr lang="en-US"/>
          </a:p>
        </p:txBody>
      </p:sp>
      <p:sp>
        <p:nvSpPr>
          <p:cNvPr id="4" name="Text Placeholder 3"/>
          <p:cNvSpPr>
            <a:spLocks noGrp="1"/>
          </p:cNvSpPr>
          <p:nvPr>
            <p:ph type="body" sz="half" idx="2"/>
          </p:nvPr>
        </p:nvSpPr>
        <p:spPr>
          <a:xfrm>
            <a:off x="1792289" y="5367350"/>
            <a:ext cx="5486400" cy="804863"/>
          </a:xfrm>
        </p:spPr>
        <p:txBody>
          <a:bodyPr/>
          <a:lstStyle>
            <a:lvl1pPr marL="0" indent="0">
              <a:buNone/>
              <a:defRPr sz="1400"/>
            </a:lvl1pPr>
            <a:lvl2pPr marL="456795" indent="0">
              <a:buNone/>
              <a:defRPr sz="1200"/>
            </a:lvl2pPr>
            <a:lvl3pPr marL="913577" indent="0">
              <a:buNone/>
              <a:defRPr sz="1100"/>
            </a:lvl3pPr>
            <a:lvl4pPr marL="1370372" indent="0">
              <a:buNone/>
              <a:defRPr sz="900"/>
            </a:lvl4pPr>
            <a:lvl5pPr marL="1827153" indent="0">
              <a:buNone/>
              <a:defRPr sz="900"/>
            </a:lvl5pPr>
            <a:lvl6pPr marL="2283948" indent="0">
              <a:buNone/>
              <a:defRPr sz="900"/>
            </a:lvl6pPr>
            <a:lvl7pPr marL="2740739" indent="0">
              <a:buNone/>
              <a:defRPr sz="900"/>
            </a:lvl7pPr>
            <a:lvl8pPr marL="3197525" indent="0">
              <a:buNone/>
              <a:defRPr sz="900"/>
            </a:lvl8pPr>
            <a:lvl9pPr marL="365430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1965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3324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4591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87"/>
            <a:ext cx="13277087" cy="6933390"/>
          </a:xfrm>
          <a:prstGeom prst="rect">
            <a:avLst/>
          </a:prstGeom>
          <a:blipFill>
            <a:blip r:embed="rId2" cstate="print"/>
            <a:stretch>
              <a:fillRect/>
            </a:stretch>
          </a:blipFill>
        </p:spPr>
        <p:txBody>
          <a:bodyPr wrap="square" lIns="0" tIns="0" rIns="0" bIns="0" rtlCol="0"/>
          <a:lstStyle/>
          <a:p>
            <a:pPr defTabSz="1825461"/>
            <a:endParaRPr sz="3600">
              <a:solidFill>
                <a:prstClr val="black"/>
              </a:solidFill>
            </a:endParaRPr>
          </a:p>
        </p:txBody>
      </p:sp>
      <p:sp>
        <p:nvSpPr>
          <p:cNvPr id="17" name="bg object 17"/>
          <p:cNvSpPr/>
          <p:nvPr/>
        </p:nvSpPr>
        <p:spPr>
          <a:xfrm>
            <a:off x="1557046" y="0"/>
            <a:ext cx="16063721" cy="9277704"/>
          </a:xfrm>
          <a:prstGeom prst="rect">
            <a:avLst/>
          </a:prstGeom>
          <a:blipFill>
            <a:blip r:embed="rId3" cstate="print"/>
            <a:stretch>
              <a:fillRect/>
            </a:stretch>
          </a:blipFill>
        </p:spPr>
        <p:txBody>
          <a:bodyPr wrap="square" lIns="0" tIns="0" rIns="0" bIns="0" rtlCol="0"/>
          <a:lstStyle/>
          <a:p>
            <a:pPr defTabSz="1825461"/>
            <a:endParaRPr sz="3600">
              <a:solidFill>
                <a:prstClr val="black"/>
              </a:solidFill>
            </a:endParaRPr>
          </a:p>
        </p:txBody>
      </p:sp>
      <p:sp>
        <p:nvSpPr>
          <p:cNvPr id="18" name="bg object 18"/>
          <p:cNvSpPr/>
          <p:nvPr/>
        </p:nvSpPr>
        <p:spPr>
          <a:xfrm>
            <a:off x="12601475" y="4522392"/>
            <a:ext cx="5286503" cy="5764604"/>
          </a:xfrm>
          <a:prstGeom prst="rect">
            <a:avLst/>
          </a:prstGeom>
          <a:blipFill>
            <a:blip r:embed="rId4" cstate="print"/>
            <a:stretch>
              <a:fillRect/>
            </a:stretch>
          </a:blipFill>
        </p:spPr>
        <p:txBody>
          <a:bodyPr wrap="square" lIns="0" tIns="0" rIns="0" bIns="0" rtlCol="0"/>
          <a:lstStyle/>
          <a:p>
            <a:pPr defTabSz="1825461"/>
            <a:endParaRPr sz="3600">
              <a:solidFill>
                <a:prstClr val="black"/>
              </a:solidFill>
            </a:endParaRPr>
          </a:p>
        </p:txBody>
      </p:sp>
      <p:sp>
        <p:nvSpPr>
          <p:cNvPr id="19" name="bg object 19"/>
          <p:cNvSpPr/>
          <p:nvPr/>
        </p:nvSpPr>
        <p:spPr>
          <a:xfrm>
            <a:off x="2" y="21"/>
            <a:ext cx="5886474" cy="10286999"/>
          </a:xfrm>
          <a:prstGeom prst="rect">
            <a:avLst/>
          </a:prstGeom>
          <a:blipFill>
            <a:blip r:embed="rId5" cstate="print"/>
            <a:stretch>
              <a:fillRect/>
            </a:stretch>
          </a:blipFill>
        </p:spPr>
        <p:txBody>
          <a:bodyPr wrap="square" lIns="0" tIns="0" rIns="0" bIns="0" rtlCol="0"/>
          <a:lstStyle/>
          <a:p>
            <a:pPr defTabSz="1825461"/>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5461"/>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5461"/>
            <a:endParaRPr sz="3600">
              <a:solidFill>
                <a:prstClr val="black"/>
              </a:solidFill>
            </a:endParaRPr>
          </a:p>
        </p:txBody>
      </p:sp>
      <p:sp>
        <p:nvSpPr>
          <p:cNvPr id="22" name="bg object 22"/>
          <p:cNvSpPr/>
          <p:nvPr/>
        </p:nvSpPr>
        <p:spPr>
          <a:xfrm>
            <a:off x="14701521" y="506496"/>
            <a:ext cx="1086230" cy="1083308"/>
          </a:xfrm>
          <a:prstGeom prst="rect">
            <a:avLst/>
          </a:prstGeom>
          <a:blipFill>
            <a:blip r:embed="rId6" cstate="print"/>
            <a:stretch>
              <a:fillRect/>
            </a:stretch>
          </a:blipFill>
        </p:spPr>
        <p:txBody>
          <a:bodyPr wrap="square" lIns="0" tIns="0" rIns="0" bIns="0" rtlCol="0"/>
          <a:lstStyle/>
          <a:p>
            <a:pPr defTabSz="1825461"/>
            <a:endParaRPr sz="3600">
              <a:solidFill>
                <a:prstClr val="black"/>
              </a:solidFill>
            </a:endParaRPr>
          </a:p>
        </p:txBody>
      </p:sp>
      <p:sp>
        <p:nvSpPr>
          <p:cNvPr id="2" name="Holder 2"/>
          <p:cNvSpPr>
            <a:spLocks noGrp="1"/>
          </p:cNvSpPr>
          <p:nvPr>
            <p:ph type="ctrTitle"/>
          </p:nvPr>
        </p:nvSpPr>
        <p:spPr>
          <a:xfrm>
            <a:off x="5588012" y="311657"/>
            <a:ext cx="7112000" cy="1015662"/>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6" name="Holder 6"/>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536383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497" y="125249"/>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30"/>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6" name="Holder 6"/>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490641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497" y="125249"/>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7" name="Holder 7"/>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562966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497" y="125249"/>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5" name="Holder 5"/>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83831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3" y="273056"/>
            <a:ext cx="300831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6" y="273056"/>
            <a:ext cx="5111750" cy="5853114"/>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73" y="1435100"/>
            <a:ext cx="3008315" cy="4691064"/>
          </a:xfrm>
        </p:spPr>
        <p:txBody>
          <a:bodyPr/>
          <a:lstStyle>
            <a:lvl1pPr marL="0" indent="0">
              <a:buNone/>
              <a:defRPr sz="1400"/>
            </a:lvl1pPr>
            <a:lvl2pPr marL="455580" indent="0">
              <a:buNone/>
              <a:defRPr sz="1200"/>
            </a:lvl2pPr>
            <a:lvl3pPr marL="911129" indent="0">
              <a:buNone/>
              <a:defRPr sz="1100"/>
            </a:lvl3pPr>
            <a:lvl4pPr marL="1366686" indent="0">
              <a:buNone/>
              <a:defRPr sz="1100"/>
            </a:lvl4pPr>
            <a:lvl5pPr marL="1822214" indent="0">
              <a:buNone/>
              <a:defRPr sz="1100"/>
            </a:lvl5pPr>
            <a:lvl6pPr marL="2277792" indent="0">
              <a:buNone/>
              <a:defRPr sz="1100"/>
            </a:lvl6pPr>
            <a:lvl7pPr marL="2733368" indent="0">
              <a:buNone/>
              <a:defRPr sz="1100"/>
            </a:lvl7pPr>
            <a:lvl8pPr marL="3188915" indent="0">
              <a:buNone/>
              <a:defRPr sz="1100"/>
            </a:lvl8pPr>
            <a:lvl9pPr marL="36444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5461"/>
            <a:endParaRPr sz="3600">
              <a:solidFill>
                <a:prstClr val="black"/>
              </a:solidFill>
            </a:endParaRPr>
          </a:p>
        </p:txBody>
      </p:sp>
      <p:sp>
        <p:nvSpPr>
          <p:cNvPr id="2" name="Holder 2"/>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4" name="Holder 4"/>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730512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89"/>
            <a:ext cx="13277087" cy="6933390"/>
          </a:xfrm>
          <a:prstGeom prst="rect">
            <a:avLst/>
          </a:prstGeom>
          <a:blipFill>
            <a:blip r:embed="rId2" cstate="print"/>
            <a:stretch>
              <a:fillRect/>
            </a:stretch>
          </a:blipFill>
        </p:spPr>
        <p:txBody>
          <a:bodyPr wrap="square" lIns="0" tIns="0" rIns="0" bIns="0" rtlCol="0"/>
          <a:lstStyle/>
          <a:p>
            <a:pPr defTabSz="1826883"/>
            <a:endParaRPr sz="3600">
              <a:solidFill>
                <a:prstClr val="black"/>
              </a:solidFill>
            </a:endParaRPr>
          </a:p>
        </p:txBody>
      </p:sp>
      <p:sp>
        <p:nvSpPr>
          <p:cNvPr id="17" name="bg object 17"/>
          <p:cNvSpPr/>
          <p:nvPr/>
        </p:nvSpPr>
        <p:spPr>
          <a:xfrm>
            <a:off x="1557034" y="0"/>
            <a:ext cx="16063721" cy="9277704"/>
          </a:xfrm>
          <a:prstGeom prst="rect">
            <a:avLst/>
          </a:prstGeom>
          <a:blipFill>
            <a:blip r:embed="rId3" cstate="print"/>
            <a:stretch>
              <a:fillRect/>
            </a:stretch>
          </a:blipFill>
        </p:spPr>
        <p:txBody>
          <a:bodyPr wrap="square" lIns="0" tIns="0" rIns="0" bIns="0" rtlCol="0"/>
          <a:lstStyle/>
          <a:p>
            <a:pPr defTabSz="1826883"/>
            <a:endParaRPr sz="3600">
              <a:solidFill>
                <a:prstClr val="black"/>
              </a:solidFill>
            </a:endParaRPr>
          </a:p>
        </p:txBody>
      </p:sp>
      <p:sp>
        <p:nvSpPr>
          <p:cNvPr id="18" name="bg object 18"/>
          <p:cNvSpPr/>
          <p:nvPr/>
        </p:nvSpPr>
        <p:spPr>
          <a:xfrm>
            <a:off x="12601471" y="4522392"/>
            <a:ext cx="5286503" cy="5764604"/>
          </a:xfrm>
          <a:prstGeom prst="rect">
            <a:avLst/>
          </a:prstGeom>
          <a:blipFill>
            <a:blip r:embed="rId4" cstate="print"/>
            <a:stretch>
              <a:fillRect/>
            </a:stretch>
          </a:blipFill>
        </p:spPr>
        <p:txBody>
          <a:bodyPr wrap="square" lIns="0" tIns="0" rIns="0" bIns="0" rtlCol="0"/>
          <a:lstStyle/>
          <a:p>
            <a:pPr defTabSz="1826883"/>
            <a:endParaRPr sz="3600">
              <a:solidFill>
                <a:prstClr val="black"/>
              </a:solidFill>
            </a:endParaRPr>
          </a:p>
        </p:txBody>
      </p:sp>
      <p:sp>
        <p:nvSpPr>
          <p:cNvPr id="19" name="bg object 19"/>
          <p:cNvSpPr/>
          <p:nvPr/>
        </p:nvSpPr>
        <p:spPr>
          <a:xfrm>
            <a:off x="5" y="21"/>
            <a:ext cx="5886474" cy="10286999"/>
          </a:xfrm>
          <a:prstGeom prst="rect">
            <a:avLst/>
          </a:prstGeom>
          <a:blipFill>
            <a:blip r:embed="rId5" cstate="print"/>
            <a:stretch>
              <a:fillRect/>
            </a:stretch>
          </a:blipFill>
        </p:spPr>
        <p:txBody>
          <a:bodyPr wrap="square" lIns="0" tIns="0" rIns="0" bIns="0" rtlCol="0"/>
          <a:lstStyle/>
          <a:p>
            <a:pPr defTabSz="1826883"/>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6883"/>
            <a:endParaRPr sz="3600">
              <a:solidFill>
                <a:prstClr val="black"/>
              </a:solidFill>
            </a:endParaRPr>
          </a:p>
        </p:txBody>
      </p:sp>
      <p:sp>
        <p:nvSpPr>
          <p:cNvPr id="21" name="bg object 21"/>
          <p:cNvSpPr/>
          <p:nvPr/>
        </p:nvSpPr>
        <p:spPr>
          <a:xfrm>
            <a:off x="174431" y="2407682"/>
            <a:ext cx="1086230" cy="1083308"/>
          </a:xfrm>
          <a:prstGeom prst="rect">
            <a:avLst/>
          </a:prstGeom>
          <a:blipFill>
            <a:blip r:embed="rId6" cstate="print"/>
            <a:stretch>
              <a:fillRect/>
            </a:stretch>
          </a:blipFill>
        </p:spPr>
        <p:txBody>
          <a:bodyPr wrap="square" lIns="0" tIns="0" rIns="0" bIns="0" rtlCol="0"/>
          <a:lstStyle/>
          <a:p>
            <a:pPr defTabSz="1826883"/>
            <a:endParaRPr sz="3600">
              <a:solidFill>
                <a:prstClr val="black"/>
              </a:solidFill>
            </a:endParaRPr>
          </a:p>
        </p:txBody>
      </p:sp>
      <p:sp>
        <p:nvSpPr>
          <p:cNvPr id="22" name="bg object 22"/>
          <p:cNvSpPr/>
          <p:nvPr/>
        </p:nvSpPr>
        <p:spPr>
          <a:xfrm>
            <a:off x="14701544" y="506492"/>
            <a:ext cx="1086230" cy="1083308"/>
          </a:xfrm>
          <a:prstGeom prst="rect">
            <a:avLst/>
          </a:prstGeom>
          <a:blipFill>
            <a:blip r:embed="rId6" cstate="print"/>
            <a:stretch>
              <a:fillRect/>
            </a:stretch>
          </a:blipFill>
        </p:spPr>
        <p:txBody>
          <a:bodyPr wrap="square" lIns="0" tIns="0" rIns="0" bIns="0" rtlCol="0"/>
          <a:lstStyle/>
          <a:p>
            <a:pPr defTabSz="1826883"/>
            <a:endParaRPr sz="3600">
              <a:solidFill>
                <a:prstClr val="black"/>
              </a:solidFill>
            </a:endParaRPr>
          </a:p>
        </p:txBody>
      </p:sp>
      <p:sp>
        <p:nvSpPr>
          <p:cNvPr id="2" name="Holder 2"/>
          <p:cNvSpPr>
            <a:spLocks noGrp="1"/>
          </p:cNvSpPr>
          <p:nvPr>
            <p:ph type="ctrTitle"/>
          </p:nvPr>
        </p:nvSpPr>
        <p:spPr>
          <a:xfrm>
            <a:off x="5588012" y="311657"/>
            <a:ext cx="7112000" cy="1015662"/>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6" name="Holder 6"/>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603625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484" y="125236"/>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20"/>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6" name="Holder 6"/>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511877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484" y="125236"/>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7" name="Holder 7"/>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180268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484" y="125236"/>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5" name="Holder 5"/>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388617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6883"/>
            <a:endParaRPr sz="3600">
              <a:solidFill>
                <a:prstClr val="black"/>
              </a:solidFill>
            </a:endParaRPr>
          </a:p>
        </p:txBody>
      </p:sp>
      <p:sp>
        <p:nvSpPr>
          <p:cNvPr id="2" name="Holder 2"/>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4/20/2025</a:t>
            </a:fld>
            <a:endParaRPr lang="en-US">
              <a:solidFill>
                <a:prstClr val="black">
                  <a:tint val="75000"/>
                </a:prstClr>
              </a:solidFill>
            </a:endParaRPr>
          </a:p>
        </p:txBody>
      </p:sp>
      <p:sp>
        <p:nvSpPr>
          <p:cNvPr id="4" name="Holder 4"/>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9264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83"/>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5580" indent="0">
              <a:buNone/>
              <a:defRPr sz="2900"/>
            </a:lvl2pPr>
            <a:lvl3pPr marL="911129" indent="0">
              <a:buNone/>
              <a:defRPr sz="2400"/>
            </a:lvl3pPr>
            <a:lvl4pPr marL="1366686" indent="0">
              <a:buNone/>
              <a:defRPr sz="2000"/>
            </a:lvl4pPr>
            <a:lvl5pPr marL="1822214" indent="0">
              <a:buNone/>
              <a:defRPr sz="2000"/>
            </a:lvl5pPr>
            <a:lvl6pPr marL="2277792" indent="0">
              <a:buNone/>
              <a:defRPr sz="2000"/>
            </a:lvl6pPr>
            <a:lvl7pPr marL="2733368" indent="0">
              <a:buNone/>
              <a:defRPr sz="2000"/>
            </a:lvl7pPr>
            <a:lvl8pPr marL="3188915" indent="0">
              <a:buNone/>
              <a:defRPr sz="2000"/>
            </a:lvl8pPr>
            <a:lvl9pPr marL="3644457" indent="0">
              <a:buNone/>
              <a:defRPr sz="2000"/>
            </a:lvl9pPr>
          </a:lstStyle>
          <a:p>
            <a:endParaRPr lang="en-US"/>
          </a:p>
        </p:txBody>
      </p:sp>
      <p:sp>
        <p:nvSpPr>
          <p:cNvPr id="4" name="Text Placeholder 3"/>
          <p:cNvSpPr>
            <a:spLocks noGrp="1"/>
          </p:cNvSpPr>
          <p:nvPr>
            <p:ph type="body" sz="half" idx="2"/>
          </p:nvPr>
        </p:nvSpPr>
        <p:spPr>
          <a:xfrm>
            <a:off x="1792289" y="5367378"/>
            <a:ext cx="5486400" cy="804863"/>
          </a:xfrm>
        </p:spPr>
        <p:txBody>
          <a:bodyPr/>
          <a:lstStyle>
            <a:lvl1pPr marL="0" indent="0">
              <a:buNone/>
              <a:defRPr sz="1400"/>
            </a:lvl1pPr>
            <a:lvl2pPr marL="455580" indent="0">
              <a:buNone/>
              <a:defRPr sz="1200"/>
            </a:lvl2pPr>
            <a:lvl3pPr marL="911129" indent="0">
              <a:buNone/>
              <a:defRPr sz="1100"/>
            </a:lvl3pPr>
            <a:lvl4pPr marL="1366686" indent="0">
              <a:buNone/>
              <a:defRPr sz="1100"/>
            </a:lvl4pPr>
            <a:lvl5pPr marL="1822214" indent="0">
              <a:buNone/>
              <a:defRPr sz="1100"/>
            </a:lvl5pPr>
            <a:lvl6pPr marL="2277792" indent="0">
              <a:buNone/>
              <a:defRPr sz="1100"/>
            </a:lvl6pPr>
            <a:lvl7pPr marL="2733368" indent="0">
              <a:buNone/>
              <a:defRPr sz="1100"/>
            </a:lvl7pPr>
            <a:lvl8pPr marL="3188915" indent="0">
              <a:buNone/>
              <a:defRPr sz="1100"/>
            </a:lvl8pPr>
            <a:lvl9pPr marL="36444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10.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11.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6.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7.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9.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16" tIns="45558" rIns="91116" bIns="45558"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116" tIns="45558" rIns="91116" bIns="455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25"/>
            <a:ext cx="2133600" cy="365126"/>
          </a:xfrm>
          <a:prstGeom prst="rect">
            <a:avLst/>
          </a:prstGeom>
        </p:spPr>
        <p:txBody>
          <a:bodyPr vert="horz" lIns="91116" tIns="45558" rIns="91116" bIns="45558" rtlCol="0" anchor="ctr"/>
          <a:lstStyle>
            <a:lvl1pPr algn="l">
              <a:defRPr sz="1200">
                <a:solidFill>
                  <a:schemeClr val="tx1">
                    <a:tint val="75000"/>
                  </a:schemeClr>
                </a:solidFill>
              </a:defRPr>
            </a:lvl1pPr>
          </a:lstStyle>
          <a:p>
            <a:fld id="{1D8BD707-D9CF-40AE-B4C6-C98DA3205C09}" type="datetimeFigureOut">
              <a:rPr lang="en-US" smtClean="0"/>
              <a:pPr/>
              <a:t>4/20/2025</a:t>
            </a:fld>
            <a:endParaRPr lang="en-US"/>
          </a:p>
        </p:txBody>
      </p:sp>
      <p:sp>
        <p:nvSpPr>
          <p:cNvPr id="5" name="Footer Placeholder 4"/>
          <p:cNvSpPr>
            <a:spLocks noGrp="1"/>
          </p:cNvSpPr>
          <p:nvPr>
            <p:ph type="ftr" sz="quarter" idx="3"/>
          </p:nvPr>
        </p:nvSpPr>
        <p:spPr>
          <a:xfrm>
            <a:off x="3124200" y="6356425"/>
            <a:ext cx="2895600" cy="365126"/>
          </a:xfrm>
          <a:prstGeom prst="rect">
            <a:avLst/>
          </a:prstGeom>
        </p:spPr>
        <p:txBody>
          <a:bodyPr vert="horz" lIns="91116" tIns="45558" rIns="91116" bIns="4555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25"/>
            <a:ext cx="2133600" cy="365126"/>
          </a:xfrm>
          <a:prstGeom prst="rect">
            <a:avLst/>
          </a:prstGeom>
        </p:spPr>
        <p:txBody>
          <a:bodyPr vert="horz" lIns="91116" tIns="45558" rIns="91116" bIns="45558"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1129" rtl="0" eaLnBrk="1" latinLnBrk="0" hangingPunct="1">
        <a:spcBef>
          <a:spcPct val="0"/>
        </a:spcBef>
        <a:buNone/>
        <a:defRPr sz="4400" kern="1200">
          <a:solidFill>
            <a:schemeClr val="tx1"/>
          </a:solidFill>
          <a:latin typeface="+mj-lt"/>
          <a:ea typeface="+mj-ea"/>
          <a:cs typeface="+mj-cs"/>
        </a:defRPr>
      </a:lvl1pPr>
    </p:titleStyle>
    <p:bodyStyle>
      <a:lvl1pPr marL="341693" indent="-341693" algn="l" defTabSz="91112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295" indent="-284724" algn="l" defTabSz="911129"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38896" indent="-227790" algn="l" defTabSz="91112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4475"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0019"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5569"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1114"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688"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2252"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129" rtl="0" eaLnBrk="1" latinLnBrk="0" hangingPunct="1">
        <a:defRPr sz="1800" kern="1200">
          <a:solidFill>
            <a:schemeClr val="tx1"/>
          </a:solidFill>
          <a:latin typeface="+mn-lt"/>
          <a:ea typeface="+mn-ea"/>
          <a:cs typeface="+mn-cs"/>
        </a:defRPr>
      </a:lvl1pPr>
      <a:lvl2pPr marL="455580" algn="l" defTabSz="911129" rtl="0" eaLnBrk="1" latinLnBrk="0" hangingPunct="1">
        <a:defRPr sz="1800" kern="1200">
          <a:solidFill>
            <a:schemeClr val="tx1"/>
          </a:solidFill>
          <a:latin typeface="+mn-lt"/>
          <a:ea typeface="+mn-ea"/>
          <a:cs typeface="+mn-cs"/>
        </a:defRPr>
      </a:lvl2pPr>
      <a:lvl3pPr marL="911129" algn="l" defTabSz="911129" rtl="0" eaLnBrk="1" latinLnBrk="0" hangingPunct="1">
        <a:defRPr sz="1800" kern="1200">
          <a:solidFill>
            <a:schemeClr val="tx1"/>
          </a:solidFill>
          <a:latin typeface="+mn-lt"/>
          <a:ea typeface="+mn-ea"/>
          <a:cs typeface="+mn-cs"/>
        </a:defRPr>
      </a:lvl3pPr>
      <a:lvl4pPr marL="1366686" algn="l" defTabSz="911129" rtl="0" eaLnBrk="1" latinLnBrk="0" hangingPunct="1">
        <a:defRPr sz="1800" kern="1200">
          <a:solidFill>
            <a:schemeClr val="tx1"/>
          </a:solidFill>
          <a:latin typeface="+mn-lt"/>
          <a:ea typeface="+mn-ea"/>
          <a:cs typeface="+mn-cs"/>
        </a:defRPr>
      </a:lvl4pPr>
      <a:lvl5pPr marL="1822214" algn="l" defTabSz="911129" rtl="0" eaLnBrk="1" latinLnBrk="0" hangingPunct="1">
        <a:defRPr sz="1800" kern="1200">
          <a:solidFill>
            <a:schemeClr val="tx1"/>
          </a:solidFill>
          <a:latin typeface="+mn-lt"/>
          <a:ea typeface="+mn-ea"/>
          <a:cs typeface="+mn-cs"/>
        </a:defRPr>
      </a:lvl5pPr>
      <a:lvl6pPr marL="2277792" algn="l" defTabSz="911129" rtl="0" eaLnBrk="1" latinLnBrk="0" hangingPunct="1">
        <a:defRPr sz="1800" kern="1200">
          <a:solidFill>
            <a:schemeClr val="tx1"/>
          </a:solidFill>
          <a:latin typeface="+mn-lt"/>
          <a:ea typeface="+mn-ea"/>
          <a:cs typeface="+mn-cs"/>
        </a:defRPr>
      </a:lvl6pPr>
      <a:lvl7pPr marL="2733368" algn="l" defTabSz="911129" rtl="0" eaLnBrk="1" latinLnBrk="0" hangingPunct="1">
        <a:defRPr sz="1800" kern="1200">
          <a:solidFill>
            <a:schemeClr val="tx1"/>
          </a:solidFill>
          <a:latin typeface="+mn-lt"/>
          <a:ea typeface="+mn-ea"/>
          <a:cs typeface="+mn-cs"/>
        </a:defRPr>
      </a:lvl7pPr>
      <a:lvl8pPr marL="3188915" algn="l" defTabSz="911129" rtl="0" eaLnBrk="1" latinLnBrk="0" hangingPunct="1">
        <a:defRPr sz="1800" kern="1200">
          <a:solidFill>
            <a:schemeClr val="tx1"/>
          </a:solidFill>
          <a:latin typeface="+mn-lt"/>
          <a:ea typeface="+mn-ea"/>
          <a:cs typeface="+mn-cs"/>
        </a:defRPr>
      </a:lvl8pPr>
      <a:lvl9pPr marL="3644457" algn="l" defTabSz="91112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497" y="125229"/>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2"/>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5461"/>
            <a:endParaRPr lang="vi-VN" sz="3600">
              <a:solidFill>
                <a:prstClr val="black">
                  <a:tint val="75000"/>
                </a:prstClr>
              </a:solidFill>
            </a:endParaRPr>
          </a:p>
        </p:txBody>
      </p:sp>
      <p:sp>
        <p:nvSpPr>
          <p:cNvPr id="5" name="Holder 5"/>
          <p:cNvSpPr>
            <a:spLocks noGrp="1"/>
          </p:cNvSpPr>
          <p:nvPr>
            <p:ph type="dt" sz="half" idx="6"/>
          </p:nvPr>
        </p:nvSpPr>
        <p:spPr>
          <a:xfrm>
            <a:off x="914400" y="9566912"/>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5461"/>
            <a:fld id="{1D8BD707-D9CF-40AE-B4C6-C98DA3205C09}" type="datetimeFigureOut">
              <a:rPr lang="en-US" sz="3600" smtClean="0">
                <a:solidFill>
                  <a:prstClr val="black">
                    <a:tint val="75000"/>
                  </a:prstClr>
                </a:solidFill>
              </a:rPr>
              <a:pPr defTabSz="1825461"/>
              <a:t>4/20/2025</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2"/>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5461"/>
            <a:fld id="{B6F15528-21DE-4FAA-801E-634DDDAF4B2B}" type="slidenum">
              <a:rPr lang="vi-VN" sz="3600" smtClean="0">
                <a:solidFill>
                  <a:prstClr val="black">
                    <a:tint val="75000"/>
                  </a:prstClr>
                </a:solidFill>
              </a:rPr>
              <a:pPr defTabSz="1825461"/>
              <a:t>‹#›</a:t>
            </a:fld>
            <a:endParaRPr lang="vi-VN" sz="3600">
              <a:solidFill>
                <a:prstClr val="black">
                  <a:tint val="75000"/>
                </a:prstClr>
              </a:solidFill>
            </a:endParaRPr>
          </a:p>
        </p:txBody>
      </p:sp>
    </p:spTree>
    <p:extLst>
      <p:ext uri="{BB962C8B-B14F-4D97-AF65-F5344CB8AC3E}">
        <p14:creationId xmlns:p14="http://schemas.microsoft.com/office/powerpoint/2010/main" val="56852577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defRPr>
          <a:latin typeface="+mj-lt"/>
          <a:ea typeface="+mj-ea"/>
          <a:cs typeface="+mj-cs"/>
        </a:defRPr>
      </a:lvl1pPr>
    </p:titleStyle>
    <p:bodyStyle>
      <a:lvl1pPr marL="0">
        <a:defRPr>
          <a:latin typeface="+mn-lt"/>
          <a:ea typeface="+mn-ea"/>
          <a:cs typeface="+mn-cs"/>
        </a:defRPr>
      </a:lvl1pPr>
      <a:lvl2pPr marL="912731">
        <a:defRPr>
          <a:latin typeface="+mn-lt"/>
          <a:ea typeface="+mn-ea"/>
          <a:cs typeface="+mn-cs"/>
        </a:defRPr>
      </a:lvl2pPr>
      <a:lvl3pPr marL="1825461">
        <a:defRPr>
          <a:latin typeface="+mn-lt"/>
          <a:ea typeface="+mn-ea"/>
          <a:cs typeface="+mn-cs"/>
        </a:defRPr>
      </a:lvl3pPr>
      <a:lvl4pPr marL="2738213">
        <a:defRPr>
          <a:latin typeface="+mn-lt"/>
          <a:ea typeface="+mn-ea"/>
          <a:cs typeface="+mn-cs"/>
        </a:defRPr>
      </a:lvl4pPr>
      <a:lvl5pPr marL="3650928">
        <a:defRPr>
          <a:latin typeface="+mn-lt"/>
          <a:ea typeface="+mn-ea"/>
          <a:cs typeface="+mn-cs"/>
        </a:defRPr>
      </a:lvl5pPr>
      <a:lvl6pPr marL="4563677">
        <a:defRPr>
          <a:latin typeface="+mn-lt"/>
          <a:ea typeface="+mn-ea"/>
          <a:cs typeface="+mn-cs"/>
        </a:defRPr>
      </a:lvl6pPr>
      <a:lvl7pPr marL="5476400">
        <a:defRPr>
          <a:latin typeface="+mn-lt"/>
          <a:ea typeface="+mn-ea"/>
          <a:cs typeface="+mn-cs"/>
        </a:defRPr>
      </a:lvl7pPr>
      <a:lvl8pPr marL="6389138">
        <a:defRPr>
          <a:latin typeface="+mn-lt"/>
          <a:ea typeface="+mn-ea"/>
          <a:cs typeface="+mn-cs"/>
        </a:defRPr>
      </a:lvl8pPr>
      <a:lvl9pPr marL="7301862">
        <a:defRPr>
          <a:latin typeface="+mn-lt"/>
          <a:ea typeface="+mn-ea"/>
          <a:cs typeface="+mn-cs"/>
        </a:defRPr>
      </a:lvl9pPr>
    </p:bodyStyle>
    <p:otherStyle>
      <a:lvl1pPr marL="0">
        <a:defRPr>
          <a:latin typeface="+mn-lt"/>
          <a:ea typeface="+mn-ea"/>
          <a:cs typeface="+mn-cs"/>
        </a:defRPr>
      </a:lvl1pPr>
      <a:lvl2pPr marL="912731">
        <a:defRPr>
          <a:latin typeface="+mn-lt"/>
          <a:ea typeface="+mn-ea"/>
          <a:cs typeface="+mn-cs"/>
        </a:defRPr>
      </a:lvl2pPr>
      <a:lvl3pPr marL="1825461">
        <a:defRPr>
          <a:latin typeface="+mn-lt"/>
          <a:ea typeface="+mn-ea"/>
          <a:cs typeface="+mn-cs"/>
        </a:defRPr>
      </a:lvl3pPr>
      <a:lvl4pPr marL="2738213">
        <a:defRPr>
          <a:latin typeface="+mn-lt"/>
          <a:ea typeface="+mn-ea"/>
          <a:cs typeface="+mn-cs"/>
        </a:defRPr>
      </a:lvl4pPr>
      <a:lvl5pPr marL="3650928">
        <a:defRPr>
          <a:latin typeface="+mn-lt"/>
          <a:ea typeface="+mn-ea"/>
          <a:cs typeface="+mn-cs"/>
        </a:defRPr>
      </a:lvl5pPr>
      <a:lvl6pPr marL="4563677">
        <a:defRPr>
          <a:latin typeface="+mn-lt"/>
          <a:ea typeface="+mn-ea"/>
          <a:cs typeface="+mn-cs"/>
        </a:defRPr>
      </a:lvl6pPr>
      <a:lvl7pPr marL="5476400">
        <a:defRPr>
          <a:latin typeface="+mn-lt"/>
          <a:ea typeface="+mn-ea"/>
          <a:cs typeface="+mn-cs"/>
        </a:defRPr>
      </a:lvl7pPr>
      <a:lvl8pPr marL="6389138">
        <a:defRPr>
          <a:latin typeface="+mn-lt"/>
          <a:ea typeface="+mn-ea"/>
          <a:cs typeface="+mn-cs"/>
        </a:defRPr>
      </a:lvl8pPr>
      <a:lvl9pPr marL="7301862">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484" y="125241"/>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5"/>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6883"/>
            <a:endParaRPr lang="vi-VN" sz="3600">
              <a:solidFill>
                <a:prstClr val="black">
                  <a:tint val="75000"/>
                </a:prstClr>
              </a:solidFill>
            </a:endParaRPr>
          </a:p>
        </p:txBody>
      </p:sp>
      <p:sp>
        <p:nvSpPr>
          <p:cNvPr id="5" name="Holder 5"/>
          <p:cNvSpPr>
            <a:spLocks noGrp="1"/>
          </p:cNvSpPr>
          <p:nvPr>
            <p:ph type="dt" sz="half" idx="6"/>
          </p:nvPr>
        </p:nvSpPr>
        <p:spPr>
          <a:xfrm>
            <a:off x="914400" y="9566915"/>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6883"/>
            <a:fld id="{1D8BD707-D9CF-40AE-B4C6-C98DA3205C09}" type="datetimeFigureOut">
              <a:rPr lang="en-US" sz="3600" smtClean="0">
                <a:solidFill>
                  <a:prstClr val="black">
                    <a:tint val="75000"/>
                  </a:prstClr>
                </a:solidFill>
              </a:rPr>
              <a:pPr defTabSz="1826883"/>
              <a:t>4/20/2025</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5"/>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6883"/>
            <a:fld id="{B6F15528-21DE-4FAA-801E-634DDDAF4B2B}" type="slidenum">
              <a:rPr lang="vi-VN" sz="3600" smtClean="0">
                <a:solidFill>
                  <a:prstClr val="black">
                    <a:tint val="75000"/>
                  </a:prstClr>
                </a:solidFill>
              </a:rPr>
              <a:pPr defTabSz="1826883"/>
              <a:t>‹#›</a:t>
            </a:fld>
            <a:endParaRPr lang="vi-VN" sz="3600">
              <a:solidFill>
                <a:prstClr val="black">
                  <a:tint val="75000"/>
                </a:prstClr>
              </a:solidFill>
            </a:endParaRPr>
          </a:p>
        </p:txBody>
      </p:sp>
    </p:spTree>
    <p:extLst>
      <p:ext uri="{BB962C8B-B14F-4D97-AF65-F5344CB8AC3E}">
        <p14:creationId xmlns:p14="http://schemas.microsoft.com/office/powerpoint/2010/main" val="427183971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Lst>
  <p:txStyles>
    <p:titleStyle>
      <a:lvl1pPr>
        <a:defRPr>
          <a:latin typeface="+mj-lt"/>
          <a:ea typeface="+mj-ea"/>
          <a:cs typeface="+mj-cs"/>
        </a:defRPr>
      </a:lvl1pPr>
    </p:titleStyle>
    <p:bodyStyle>
      <a:lvl1pPr marL="0">
        <a:defRPr>
          <a:latin typeface="+mn-lt"/>
          <a:ea typeface="+mn-ea"/>
          <a:cs typeface="+mn-cs"/>
        </a:defRPr>
      </a:lvl1pPr>
      <a:lvl2pPr marL="913437">
        <a:defRPr>
          <a:latin typeface="+mn-lt"/>
          <a:ea typeface="+mn-ea"/>
          <a:cs typeface="+mn-cs"/>
        </a:defRPr>
      </a:lvl2pPr>
      <a:lvl3pPr marL="1826883">
        <a:defRPr>
          <a:latin typeface="+mn-lt"/>
          <a:ea typeface="+mn-ea"/>
          <a:cs typeface="+mn-cs"/>
        </a:defRPr>
      </a:lvl3pPr>
      <a:lvl4pPr marL="2740331">
        <a:defRPr>
          <a:latin typeface="+mn-lt"/>
          <a:ea typeface="+mn-ea"/>
          <a:cs typeface="+mn-cs"/>
        </a:defRPr>
      </a:lvl4pPr>
      <a:lvl5pPr marL="3653763">
        <a:defRPr>
          <a:latin typeface="+mn-lt"/>
          <a:ea typeface="+mn-ea"/>
          <a:cs typeface="+mn-cs"/>
        </a:defRPr>
      </a:lvl5pPr>
      <a:lvl6pPr marL="4567211">
        <a:defRPr>
          <a:latin typeface="+mn-lt"/>
          <a:ea typeface="+mn-ea"/>
          <a:cs typeface="+mn-cs"/>
        </a:defRPr>
      </a:lvl6pPr>
      <a:lvl7pPr marL="5480642">
        <a:defRPr>
          <a:latin typeface="+mn-lt"/>
          <a:ea typeface="+mn-ea"/>
          <a:cs typeface="+mn-cs"/>
        </a:defRPr>
      </a:lvl7pPr>
      <a:lvl8pPr marL="6394088">
        <a:defRPr>
          <a:latin typeface="+mn-lt"/>
          <a:ea typeface="+mn-ea"/>
          <a:cs typeface="+mn-cs"/>
        </a:defRPr>
      </a:lvl8pPr>
      <a:lvl9pPr marL="7307526">
        <a:defRPr>
          <a:latin typeface="+mn-lt"/>
          <a:ea typeface="+mn-ea"/>
          <a:cs typeface="+mn-cs"/>
        </a:defRPr>
      </a:lvl9pPr>
    </p:bodyStyle>
    <p:otherStyle>
      <a:lvl1pPr marL="0">
        <a:defRPr>
          <a:latin typeface="+mn-lt"/>
          <a:ea typeface="+mn-ea"/>
          <a:cs typeface="+mn-cs"/>
        </a:defRPr>
      </a:lvl1pPr>
      <a:lvl2pPr marL="913437">
        <a:defRPr>
          <a:latin typeface="+mn-lt"/>
          <a:ea typeface="+mn-ea"/>
          <a:cs typeface="+mn-cs"/>
        </a:defRPr>
      </a:lvl2pPr>
      <a:lvl3pPr marL="1826883">
        <a:defRPr>
          <a:latin typeface="+mn-lt"/>
          <a:ea typeface="+mn-ea"/>
          <a:cs typeface="+mn-cs"/>
        </a:defRPr>
      </a:lvl3pPr>
      <a:lvl4pPr marL="2740331">
        <a:defRPr>
          <a:latin typeface="+mn-lt"/>
          <a:ea typeface="+mn-ea"/>
          <a:cs typeface="+mn-cs"/>
        </a:defRPr>
      </a:lvl4pPr>
      <a:lvl5pPr marL="3653763">
        <a:defRPr>
          <a:latin typeface="+mn-lt"/>
          <a:ea typeface="+mn-ea"/>
          <a:cs typeface="+mn-cs"/>
        </a:defRPr>
      </a:lvl5pPr>
      <a:lvl6pPr marL="4567211">
        <a:defRPr>
          <a:latin typeface="+mn-lt"/>
          <a:ea typeface="+mn-ea"/>
          <a:cs typeface="+mn-cs"/>
        </a:defRPr>
      </a:lvl6pPr>
      <a:lvl7pPr marL="5480642">
        <a:defRPr>
          <a:latin typeface="+mn-lt"/>
          <a:ea typeface="+mn-ea"/>
          <a:cs typeface="+mn-cs"/>
        </a:defRPr>
      </a:lvl7pPr>
      <a:lvl8pPr marL="6394088">
        <a:defRPr>
          <a:latin typeface="+mn-lt"/>
          <a:ea typeface="+mn-ea"/>
          <a:cs typeface="+mn-cs"/>
        </a:defRPr>
      </a:lvl8pPr>
      <a:lvl9pPr marL="7307526">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53"/>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9"/>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2214"/>
            <a:endParaRPr lang="vi-VN" sz="3600">
              <a:solidFill>
                <a:prstClr val="black">
                  <a:tint val="75000"/>
                </a:prstClr>
              </a:solidFill>
            </a:endParaRPr>
          </a:p>
        </p:txBody>
      </p:sp>
      <p:sp>
        <p:nvSpPr>
          <p:cNvPr id="5" name="Holder 5"/>
          <p:cNvSpPr>
            <a:spLocks noGrp="1"/>
          </p:cNvSpPr>
          <p:nvPr>
            <p:ph type="dt" sz="half" idx="6"/>
          </p:nvPr>
        </p:nvSpPr>
        <p:spPr>
          <a:xfrm>
            <a:off x="914400" y="9566939"/>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2214"/>
            <a:fld id="{1D8BD707-D9CF-40AE-B4C6-C98DA3205C09}" type="datetimeFigureOut">
              <a:rPr lang="en-US" sz="3600" smtClean="0">
                <a:solidFill>
                  <a:prstClr val="black">
                    <a:tint val="75000"/>
                  </a:prstClr>
                </a:solidFill>
              </a:rPr>
              <a:pPr defTabSz="1822214"/>
              <a:t>4/20/2025</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9"/>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2214"/>
            <a:fld id="{B6F15528-21DE-4FAA-801E-634DDDAF4B2B}" type="slidenum">
              <a:rPr lang="vi-VN" sz="3600" smtClean="0">
                <a:solidFill>
                  <a:prstClr val="black">
                    <a:tint val="75000"/>
                  </a:prstClr>
                </a:solidFill>
              </a:rPr>
              <a:pPr defTabSz="1822214"/>
              <a:t>‹#›</a:t>
            </a:fld>
            <a:endParaRPr lang="vi-VN" sz="3600">
              <a:solidFill>
                <a:prstClr val="black">
                  <a:tint val="75000"/>
                </a:prstClr>
              </a:solidFill>
            </a:endParaRPr>
          </a:p>
        </p:txBody>
      </p:sp>
    </p:spTree>
    <p:extLst>
      <p:ext uri="{BB962C8B-B14F-4D97-AF65-F5344CB8AC3E}">
        <p14:creationId xmlns:p14="http://schemas.microsoft.com/office/powerpoint/2010/main" val="2482644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bodyStyle>
    <p:other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53"/>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6"/>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2214"/>
            <a:endParaRPr lang="vi-VN" sz="3600">
              <a:solidFill>
                <a:prstClr val="black">
                  <a:tint val="75000"/>
                </a:prstClr>
              </a:solidFill>
            </a:endParaRPr>
          </a:p>
        </p:txBody>
      </p:sp>
      <p:sp>
        <p:nvSpPr>
          <p:cNvPr id="5" name="Holder 5"/>
          <p:cNvSpPr>
            <a:spLocks noGrp="1"/>
          </p:cNvSpPr>
          <p:nvPr>
            <p:ph type="dt" sz="half" idx="6"/>
          </p:nvPr>
        </p:nvSpPr>
        <p:spPr>
          <a:xfrm>
            <a:off x="914400" y="9566936"/>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2214"/>
            <a:fld id="{1D8BD707-D9CF-40AE-B4C6-C98DA3205C09}" type="datetimeFigureOut">
              <a:rPr lang="en-US" sz="3600" smtClean="0">
                <a:solidFill>
                  <a:prstClr val="black">
                    <a:tint val="75000"/>
                  </a:prstClr>
                </a:solidFill>
              </a:rPr>
              <a:pPr defTabSz="1822214"/>
              <a:t>4/20/2025</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6"/>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2214"/>
            <a:fld id="{B6F15528-21DE-4FAA-801E-634DDDAF4B2B}" type="slidenum">
              <a:rPr lang="vi-VN" sz="3600" smtClean="0">
                <a:solidFill>
                  <a:prstClr val="black">
                    <a:tint val="75000"/>
                  </a:prstClr>
                </a:solidFill>
              </a:rPr>
              <a:pPr defTabSz="1822214"/>
              <a:t>‹#›</a:t>
            </a:fld>
            <a:endParaRPr lang="vi-VN" sz="3600">
              <a:solidFill>
                <a:prstClr val="black">
                  <a:tint val="75000"/>
                </a:prstClr>
              </a:solidFill>
            </a:endParaRPr>
          </a:p>
        </p:txBody>
      </p:sp>
    </p:spTree>
    <p:extLst>
      <p:ext uri="{BB962C8B-B14F-4D97-AF65-F5344CB8AC3E}">
        <p14:creationId xmlns:p14="http://schemas.microsoft.com/office/powerpoint/2010/main" val="34742512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bodyStyle>
    <p:other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5"/>
          </a:xfrm>
          <a:prstGeom prst="rect">
            <a:avLst/>
          </a:prstGeom>
        </p:spPr>
        <p:txBody>
          <a:bodyPr vert="horz" lIns="182232" tIns="91116" rIns="182232" bIns="91116"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81"/>
            <a:ext cx="15773400" cy="6527009"/>
          </a:xfrm>
          <a:prstGeom prst="rect">
            <a:avLst/>
          </a:prstGeom>
        </p:spPr>
        <p:txBody>
          <a:bodyPr vert="horz" lIns="182232" tIns="91116" rIns="182232" bIns="911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80"/>
            <a:ext cx="4114800" cy="547688"/>
          </a:xfrm>
          <a:prstGeom prst="rect">
            <a:avLst/>
          </a:prstGeom>
        </p:spPr>
        <p:txBody>
          <a:bodyPr vert="horz" lIns="182232" tIns="91116" rIns="182232" bIns="91116" rtlCol="0" anchor="ctr"/>
          <a:lstStyle>
            <a:lvl1pPr algn="l">
              <a:defRPr sz="1800">
                <a:solidFill>
                  <a:schemeClr val="tx1">
                    <a:tint val="75000"/>
                  </a:schemeClr>
                </a:solidFill>
              </a:defRPr>
            </a:lvl1pPr>
          </a:lstStyle>
          <a:p>
            <a:pPr defTabSz="1366686"/>
            <a:fld id="{0516EE7D-276B-4CA8-9C22-89EEC56C6BE5}" type="datetimeFigureOut">
              <a:rPr lang="zh-CN" altLang="en-US" smtClean="0">
                <a:solidFill>
                  <a:prstClr val="black">
                    <a:tint val="75000"/>
                  </a:prstClr>
                </a:solidFill>
              </a:rPr>
              <a:pPr defTabSz="1366686"/>
              <a:t>2025/4/20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80"/>
            <a:ext cx="6172200" cy="547688"/>
          </a:xfrm>
          <a:prstGeom prst="rect">
            <a:avLst/>
          </a:prstGeom>
        </p:spPr>
        <p:txBody>
          <a:bodyPr vert="horz" lIns="182232" tIns="91116" rIns="182232" bIns="91116" rtlCol="0" anchor="ctr"/>
          <a:lstStyle>
            <a:lvl1pPr algn="ctr">
              <a:defRPr sz="1800">
                <a:solidFill>
                  <a:schemeClr val="tx1">
                    <a:tint val="75000"/>
                  </a:schemeClr>
                </a:solidFill>
              </a:defRPr>
            </a:lvl1pPr>
          </a:lstStyle>
          <a:p>
            <a:pPr defTabSz="1366686"/>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80"/>
            <a:ext cx="4114800" cy="547688"/>
          </a:xfrm>
          <a:prstGeom prst="rect">
            <a:avLst/>
          </a:prstGeom>
        </p:spPr>
        <p:txBody>
          <a:bodyPr vert="horz" lIns="182232" tIns="91116" rIns="182232" bIns="91116" rtlCol="0" anchor="ctr"/>
          <a:lstStyle>
            <a:lvl1pPr algn="r">
              <a:defRPr sz="1800">
                <a:solidFill>
                  <a:schemeClr val="tx1">
                    <a:tint val="75000"/>
                  </a:schemeClr>
                </a:solidFill>
              </a:defRPr>
            </a:lvl1pPr>
          </a:lstStyle>
          <a:p>
            <a:pPr defTabSz="1366686"/>
            <a:fld id="{06CC75A5-5D54-41D7-824F-98141794C689}" type="slidenum">
              <a:rPr lang="zh-CN" altLang="en-US" smtClean="0">
                <a:solidFill>
                  <a:prstClr val="black">
                    <a:tint val="75000"/>
                  </a:prstClr>
                </a:solidFill>
              </a:rPr>
              <a:pPr defTabSz="1366686"/>
              <a:t>‹#›</a:t>
            </a:fld>
            <a:endParaRPr lang="zh-CN" altLang="en-US">
              <a:solidFill>
                <a:prstClr val="black">
                  <a:tint val="75000"/>
                </a:prstClr>
              </a:solidFill>
            </a:endParaRPr>
          </a:p>
        </p:txBody>
      </p:sp>
    </p:spTree>
    <p:extLst>
      <p:ext uri="{BB962C8B-B14F-4D97-AF65-F5344CB8AC3E}">
        <p14:creationId xmlns:p14="http://schemas.microsoft.com/office/powerpoint/2010/main" val="12072584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66686"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1693" indent="-341693" algn="l" defTabSz="136668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5027" indent="-341693" algn="l" defTabSz="1366686"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08344" indent="-341693" algn="l" defTabSz="136668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1665"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4pPr>
      <a:lvl5pPr marL="3075012"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5pPr>
      <a:lvl6pPr marL="3758363"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6pPr>
      <a:lvl7pPr marL="4441697"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7pPr>
      <a:lvl8pPr marL="5125029"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8pPr>
      <a:lvl9pPr marL="5808359"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66686" rtl="0" eaLnBrk="1" latinLnBrk="0" hangingPunct="1">
        <a:defRPr sz="2900" kern="1200">
          <a:solidFill>
            <a:schemeClr val="tx1"/>
          </a:solidFill>
          <a:latin typeface="+mn-lt"/>
          <a:ea typeface="+mn-ea"/>
          <a:cs typeface="+mn-cs"/>
        </a:defRPr>
      </a:lvl1pPr>
      <a:lvl2pPr marL="683316" algn="l" defTabSz="1366686" rtl="0" eaLnBrk="1" latinLnBrk="0" hangingPunct="1">
        <a:defRPr sz="2900" kern="1200">
          <a:solidFill>
            <a:schemeClr val="tx1"/>
          </a:solidFill>
          <a:latin typeface="+mn-lt"/>
          <a:ea typeface="+mn-ea"/>
          <a:cs typeface="+mn-cs"/>
        </a:defRPr>
      </a:lvl2pPr>
      <a:lvl3pPr marL="1366686" algn="l" defTabSz="1366686" rtl="0" eaLnBrk="1" latinLnBrk="0" hangingPunct="1">
        <a:defRPr sz="2900" kern="1200">
          <a:solidFill>
            <a:schemeClr val="tx1"/>
          </a:solidFill>
          <a:latin typeface="+mn-lt"/>
          <a:ea typeface="+mn-ea"/>
          <a:cs typeface="+mn-cs"/>
        </a:defRPr>
      </a:lvl3pPr>
      <a:lvl4pPr marL="2050019" algn="l" defTabSz="1366686" rtl="0" eaLnBrk="1" latinLnBrk="0" hangingPunct="1">
        <a:defRPr sz="2900" kern="1200">
          <a:solidFill>
            <a:schemeClr val="tx1"/>
          </a:solidFill>
          <a:latin typeface="+mn-lt"/>
          <a:ea typeface="+mn-ea"/>
          <a:cs typeface="+mn-cs"/>
        </a:defRPr>
      </a:lvl4pPr>
      <a:lvl5pPr marL="2733368" algn="l" defTabSz="1366686" rtl="0" eaLnBrk="1" latinLnBrk="0" hangingPunct="1">
        <a:defRPr sz="2900" kern="1200">
          <a:solidFill>
            <a:schemeClr val="tx1"/>
          </a:solidFill>
          <a:latin typeface="+mn-lt"/>
          <a:ea typeface="+mn-ea"/>
          <a:cs typeface="+mn-cs"/>
        </a:defRPr>
      </a:lvl5pPr>
      <a:lvl6pPr marL="3416688" algn="l" defTabSz="1366686" rtl="0" eaLnBrk="1" latinLnBrk="0" hangingPunct="1">
        <a:defRPr sz="2900" kern="1200">
          <a:solidFill>
            <a:schemeClr val="tx1"/>
          </a:solidFill>
          <a:latin typeface="+mn-lt"/>
          <a:ea typeface="+mn-ea"/>
          <a:cs typeface="+mn-cs"/>
        </a:defRPr>
      </a:lvl6pPr>
      <a:lvl7pPr marL="4100013" algn="l" defTabSz="1366686" rtl="0" eaLnBrk="1" latinLnBrk="0" hangingPunct="1">
        <a:defRPr sz="2900" kern="1200">
          <a:solidFill>
            <a:schemeClr val="tx1"/>
          </a:solidFill>
          <a:latin typeface="+mn-lt"/>
          <a:ea typeface="+mn-ea"/>
          <a:cs typeface="+mn-cs"/>
        </a:defRPr>
      </a:lvl7pPr>
      <a:lvl8pPr marL="4783349" algn="l" defTabSz="1366686" rtl="0" eaLnBrk="1" latinLnBrk="0" hangingPunct="1">
        <a:defRPr sz="2900" kern="1200">
          <a:solidFill>
            <a:schemeClr val="tx1"/>
          </a:solidFill>
          <a:latin typeface="+mn-lt"/>
          <a:ea typeface="+mn-ea"/>
          <a:cs typeface="+mn-cs"/>
        </a:defRPr>
      </a:lvl8pPr>
      <a:lvl9pPr marL="5466692" algn="l" defTabSz="1366686" rtl="0" eaLnBrk="1" latinLnBrk="0" hangingPunct="1">
        <a:defRPr sz="2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5"/>
          </a:xfrm>
          <a:prstGeom prst="rect">
            <a:avLst/>
          </a:prstGeom>
        </p:spPr>
        <p:txBody>
          <a:bodyPr vert="horz" lIns="182232" tIns="91116" rIns="182232" bIns="91116"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81"/>
            <a:ext cx="15773400" cy="6527009"/>
          </a:xfrm>
          <a:prstGeom prst="rect">
            <a:avLst/>
          </a:prstGeom>
        </p:spPr>
        <p:txBody>
          <a:bodyPr vert="horz" lIns="182232" tIns="91116" rIns="182232" bIns="911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80"/>
            <a:ext cx="4114800" cy="547688"/>
          </a:xfrm>
          <a:prstGeom prst="rect">
            <a:avLst/>
          </a:prstGeom>
        </p:spPr>
        <p:txBody>
          <a:bodyPr vert="horz" lIns="182232" tIns="91116" rIns="182232" bIns="91116" rtlCol="0" anchor="ctr"/>
          <a:lstStyle>
            <a:lvl1pPr algn="l">
              <a:defRPr sz="1800">
                <a:solidFill>
                  <a:schemeClr val="tx1">
                    <a:tint val="75000"/>
                  </a:schemeClr>
                </a:solidFill>
              </a:defRPr>
            </a:lvl1pPr>
          </a:lstStyle>
          <a:p>
            <a:pPr defTabSz="1366686"/>
            <a:fld id="{0516EE7D-276B-4CA8-9C22-89EEC56C6BE5}" type="datetimeFigureOut">
              <a:rPr lang="zh-CN" altLang="en-US" smtClean="0">
                <a:solidFill>
                  <a:prstClr val="black">
                    <a:tint val="75000"/>
                  </a:prstClr>
                </a:solidFill>
              </a:rPr>
              <a:pPr defTabSz="1366686"/>
              <a:t>2025/4/20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80"/>
            <a:ext cx="6172200" cy="547688"/>
          </a:xfrm>
          <a:prstGeom prst="rect">
            <a:avLst/>
          </a:prstGeom>
        </p:spPr>
        <p:txBody>
          <a:bodyPr vert="horz" lIns="182232" tIns="91116" rIns="182232" bIns="91116" rtlCol="0" anchor="ctr"/>
          <a:lstStyle>
            <a:lvl1pPr algn="ctr">
              <a:defRPr sz="1800">
                <a:solidFill>
                  <a:schemeClr val="tx1">
                    <a:tint val="75000"/>
                  </a:schemeClr>
                </a:solidFill>
              </a:defRPr>
            </a:lvl1pPr>
          </a:lstStyle>
          <a:p>
            <a:pPr defTabSz="1366686"/>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80"/>
            <a:ext cx="4114800" cy="547688"/>
          </a:xfrm>
          <a:prstGeom prst="rect">
            <a:avLst/>
          </a:prstGeom>
        </p:spPr>
        <p:txBody>
          <a:bodyPr vert="horz" lIns="182232" tIns="91116" rIns="182232" bIns="91116" rtlCol="0" anchor="ctr"/>
          <a:lstStyle>
            <a:lvl1pPr algn="r">
              <a:defRPr sz="1800">
                <a:solidFill>
                  <a:schemeClr val="tx1">
                    <a:tint val="75000"/>
                  </a:schemeClr>
                </a:solidFill>
              </a:defRPr>
            </a:lvl1pPr>
          </a:lstStyle>
          <a:p>
            <a:pPr defTabSz="1366686"/>
            <a:fld id="{06CC75A5-5D54-41D7-824F-98141794C689}" type="slidenum">
              <a:rPr lang="zh-CN" altLang="en-US" smtClean="0">
                <a:solidFill>
                  <a:prstClr val="black">
                    <a:tint val="75000"/>
                  </a:prstClr>
                </a:solidFill>
              </a:rPr>
              <a:pPr defTabSz="1366686"/>
              <a:t>‹#›</a:t>
            </a:fld>
            <a:endParaRPr lang="zh-CN" altLang="en-US">
              <a:solidFill>
                <a:prstClr val="black">
                  <a:tint val="75000"/>
                </a:prstClr>
              </a:solidFill>
            </a:endParaRPr>
          </a:p>
        </p:txBody>
      </p:sp>
    </p:spTree>
    <p:extLst>
      <p:ext uri="{BB962C8B-B14F-4D97-AF65-F5344CB8AC3E}">
        <p14:creationId xmlns:p14="http://schemas.microsoft.com/office/powerpoint/2010/main" val="2687714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66686"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1693" indent="-341693" algn="l" defTabSz="136668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5027" indent="-341693" algn="l" defTabSz="1366686"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08344" indent="-341693" algn="l" defTabSz="136668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1665"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4pPr>
      <a:lvl5pPr marL="3075012"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5pPr>
      <a:lvl6pPr marL="3758363"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6pPr>
      <a:lvl7pPr marL="4441697"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7pPr>
      <a:lvl8pPr marL="5125029"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8pPr>
      <a:lvl9pPr marL="5808359" indent="-341693" algn="l" defTabSz="1366686"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66686" rtl="0" eaLnBrk="1" latinLnBrk="0" hangingPunct="1">
        <a:defRPr sz="2900" kern="1200">
          <a:solidFill>
            <a:schemeClr val="tx1"/>
          </a:solidFill>
          <a:latin typeface="+mn-lt"/>
          <a:ea typeface="+mn-ea"/>
          <a:cs typeface="+mn-cs"/>
        </a:defRPr>
      </a:lvl1pPr>
      <a:lvl2pPr marL="683316" algn="l" defTabSz="1366686" rtl="0" eaLnBrk="1" latinLnBrk="0" hangingPunct="1">
        <a:defRPr sz="2900" kern="1200">
          <a:solidFill>
            <a:schemeClr val="tx1"/>
          </a:solidFill>
          <a:latin typeface="+mn-lt"/>
          <a:ea typeface="+mn-ea"/>
          <a:cs typeface="+mn-cs"/>
        </a:defRPr>
      </a:lvl2pPr>
      <a:lvl3pPr marL="1366686" algn="l" defTabSz="1366686" rtl="0" eaLnBrk="1" latinLnBrk="0" hangingPunct="1">
        <a:defRPr sz="2900" kern="1200">
          <a:solidFill>
            <a:schemeClr val="tx1"/>
          </a:solidFill>
          <a:latin typeface="+mn-lt"/>
          <a:ea typeface="+mn-ea"/>
          <a:cs typeface="+mn-cs"/>
        </a:defRPr>
      </a:lvl3pPr>
      <a:lvl4pPr marL="2050019" algn="l" defTabSz="1366686" rtl="0" eaLnBrk="1" latinLnBrk="0" hangingPunct="1">
        <a:defRPr sz="2900" kern="1200">
          <a:solidFill>
            <a:schemeClr val="tx1"/>
          </a:solidFill>
          <a:latin typeface="+mn-lt"/>
          <a:ea typeface="+mn-ea"/>
          <a:cs typeface="+mn-cs"/>
        </a:defRPr>
      </a:lvl4pPr>
      <a:lvl5pPr marL="2733368" algn="l" defTabSz="1366686" rtl="0" eaLnBrk="1" latinLnBrk="0" hangingPunct="1">
        <a:defRPr sz="2900" kern="1200">
          <a:solidFill>
            <a:schemeClr val="tx1"/>
          </a:solidFill>
          <a:latin typeface="+mn-lt"/>
          <a:ea typeface="+mn-ea"/>
          <a:cs typeface="+mn-cs"/>
        </a:defRPr>
      </a:lvl5pPr>
      <a:lvl6pPr marL="3416688" algn="l" defTabSz="1366686" rtl="0" eaLnBrk="1" latinLnBrk="0" hangingPunct="1">
        <a:defRPr sz="2900" kern="1200">
          <a:solidFill>
            <a:schemeClr val="tx1"/>
          </a:solidFill>
          <a:latin typeface="+mn-lt"/>
          <a:ea typeface="+mn-ea"/>
          <a:cs typeface="+mn-cs"/>
        </a:defRPr>
      </a:lvl6pPr>
      <a:lvl7pPr marL="4100013" algn="l" defTabSz="1366686" rtl="0" eaLnBrk="1" latinLnBrk="0" hangingPunct="1">
        <a:defRPr sz="2900" kern="1200">
          <a:solidFill>
            <a:schemeClr val="tx1"/>
          </a:solidFill>
          <a:latin typeface="+mn-lt"/>
          <a:ea typeface="+mn-ea"/>
          <a:cs typeface="+mn-cs"/>
        </a:defRPr>
      </a:lvl7pPr>
      <a:lvl8pPr marL="4783349" algn="l" defTabSz="1366686" rtl="0" eaLnBrk="1" latinLnBrk="0" hangingPunct="1">
        <a:defRPr sz="2900" kern="1200">
          <a:solidFill>
            <a:schemeClr val="tx1"/>
          </a:solidFill>
          <a:latin typeface="+mn-lt"/>
          <a:ea typeface="+mn-ea"/>
          <a:cs typeface="+mn-cs"/>
        </a:defRPr>
      </a:lvl8pPr>
      <a:lvl9pPr marL="5466692" algn="l" defTabSz="1366686" rtl="0" eaLnBrk="1" latinLnBrk="0" hangingPunct="1">
        <a:defRPr sz="2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41"/>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1"/>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2214"/>
            <a:endParaRPr lang="vi-VN" sz="3600">
              <a:solidFill>
                <a:prstClr val="black">
                  <a:tint val="75000"/>
                </a:prstClr>
              </a:solidFill>
            </a:endParaRPr>
          </a:p>
        </p:txBody>
      </p:sp>
      <p:sp>
        <p:nvSpPr>
          <p:cNvPr id="5" name="Holder 5"/>
          <p:cNvSpPr>
            <a:spLocks noGrp="1"/>
          </p:cNvSpPr>
          <p:nvPr>
            <p:ph type="dt" sz="half" idx="6"/>
          </p:nvPr>
        </p:nvSpPr>
        <p:spPr>
          <a:xfrm>
            <a:off x="914400" y="9566931"/>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2214"/>
            <a:fld id="{1D8BD707-D9CF-40AE-B4C6-C98DA3205C09}" type="datetimeFigureOut">
              <a:rPr lang="en-US" sz="3600" smtClean="0">
                <a:solidFill>
                  <a:prstClr val="black">
                    <a:tint val="75000"/>
                  </a:prstClr>
                </a:solidFill>
              </a:rPr>
              <a:pPr defTabSz="1822214"/>
              <a:t>4/20/2025</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1"/>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2214"/>
            <a:fld id="{B6F15528-21DE-4FAA-801E-634DDDAF4B2B}" type="slidenum">
              <a:rPr lang="vi-VN" sz="3600" smtClean="0">
                <a:solidFill>
                  <a:prstClr val="black">
                    <a:tint val="75000"/>
                  </a:prstClr>
                </a:solidFill>
              </a:rPr>
              <a:pPr defTabSz="1822214"/>
              <a:t>‹#›</a:t>
            </a:fld>
            <a:endParaRPr lang="vi-VN" sz="3600">
              <a:solidFill>
                <a:prstClr val="black">
                  <a:tint val="75000"/>
                </a:prstClr>
              </a:solidFill>
            </a:endParaRPr>
          </a:p>
        </p:txBody>
      </p:sp>
    </p:spTree>
    <p:extLst>
      <p:ext uri="{BB962C8B-B14F-4D97-AF65-F5344CB8AC3E}">
        <p14:creationId xmlns:p14="http://schemas.microsoft.com/office/powerpoint/2010/main" val="1263604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bodyStyle>
    <p:other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23" y="125229"/>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8"/>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2214"/>
            <a:endParaRPr lang="vi-VN" sz="3600">
              <a:solidFill>
                <a:prstClr val="black">
                  <a:tint val="75000"/>
                </a:prstClr>
              </a:solidFill>
            </a:endParaRPr>
          </a:p>
        </p:txBody>
      </p:sp>
      <p:sp>
        <p:nvSpPr>
          <p:cNvPr id="5" name="Holder 5"/>
          <p:cNvSpPr>
            <a:spLocks noGrp="1"/>
          </p:cNvSpPr>
          <p:nvPr>
            <p:ph type="dt" sz="half" idx="6"/>
          </p:nvPr>
        </p:nvSpPr>
        <p:spPr>
          <a:xfrm>
            <a:off x="914400" y="9566918"/>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2214"/>
            <a:fld id="{1D8BD707-D9CF-40AE-B4C6-C98DA3205C09}" type="datetimeFigureOut">
              <a:rPr lang="en-US" sz="3600" smtClean="0">
                <a:solidFill>
                  <a:prstClr val="black">
                    <a:tint val="75000"/>
                  </a:prstClr>
                </a:solidFill>
              </a:rPr>
              <a:pPr defTabSz="1822214"/>
              <a:t>4/20/2025</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8"/>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2214"/>
            <a:fld id="{B6F15528-21DE-4FAA-801E-634DDDAF4B2B}" type="slidenum">
              <a:rPr lang="vi-VN" sz="3600" smtClean="0">
                <a:solidFill>
                  <a:prstClr val="black">
                    <a:tint val="75000"/>
                  </a:prstClr>
                </a:solidFill>
              </a:rPr>
              <a:pPr defTabSz="1822214"/>
              <a:t>‹#›</a:t>
            </a:fld>
            <a:endParaRPr lang="vi-VN" sz="3600">
              <a:solidFill>
                <a:prstClr val="black">
                  <a:tint val="75000"/>
                </a:prstClr>
              </a:solidFill>
            </a:endParaRPr>
          </a:p>
        </p:txBody>
      </p:sp>
    </p:spTree>
    <p:extLst>
      <p:ext uri="{BB962C8B-B14F-4D97-AF65-F5344CB8AC3E}">
        <p14:creationId xmlns:p14="http://schemas.microsoft.com/office/powerpoint/2010/main" val="239155387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defRPr>
          <a:latin typeface="+mj-lt"/>
          <a:ea typeface="+mj-ea"/>
          <a:cs typeface="+mj-cs"/>
        </a:defRPr>
      </a:lvl1pPr>
    </p:titleStyle>
    <p:body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bodyStyle>
    <p:otherStyle>
      <a:lvl1pPr marL="0">
        <a:defRPr>
          <a:latin typeface="+mn-lt"/>
          <a:ea typeface="+mn-ea"/>
          <a:cs typeface="+mn-cs"/>
        </a:defRPr>
      </a:lvl1pPr>
      <a:lvl2pPr marL="911129">
        <a:defRPr>
          <a:latin typeface="+mn-lt"/>
          <a:ea typeface="+mn-ea"/>
          <a:cs typeface="+mn-cs"/>
        </a:defRPr>
      </a:lvl2pPr>
      <a:lvl3pPr marL="1822214">
        <a:defRPr>
          <a:latin typeface="+mn-lt"/>
          <a:ea typeface="+mn-ea"/>
          <a:cs typeface="+mn-cs"/>
        </a:defRPr>
      </a:lvl3pPr>
      <a:lvl4pPr marL="2733368">
        <a:defRPr>
          <a:latin typeface="+mn-lt"/>
          <a:ea typeface="+mn-ea"/>
          <a:cs typeface="+mn-cs"/>
        </a:defRPr>
      </a:lvl4pPr>
      <a:lvl5pPr marL="3644457">
        <a:defRPr>
          <a:latin typeface="+mn-lt"/>
          <a:ea typeface="+mn-ea"/>
          <a:cs typeface="+mn-cs"/>
        </a:defRPr>
      </a:lvl5pPr>
      <a:lvl6pPr marL="4555584">
        <a:defRPr>
          <a:latin typeface="+mn-lt"/>
          <a:ea typeface="+mn-ea"/>
          <a:cs typeface="+mn-cs"/>
        </a:defRPr>
      </a:lvl6pPr>
      <a:lvl7pPr marL="5466692">
        <a:defRPr>
          <a:latin typeface="+mn-lt"/>
          <a:ea typeface="+mn-ea"/>
          <a:cs typeface="+mn-cs"/>
        </a:defRPr>
      </a:lvl7pPr>
      <a:lvl8pPr marL="6377807">
        <a:defRPr>
          <a:latin typeface="+mn-lt"/>
          <a:ea typeface="+mn-ea"/>
          <a:cs typeface="+mn-cs"/>
        </a:defRPr>
      </a:lvl8pPr>
      <a:lvl9pPr marL="7288922">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8" tIns="45639" rIns="91278" bIns="45639"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278" tIns="45639" rIns="91278" bIns="4563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6"/>
          </a:xfrm>
          <a:prstGeom prst="rect">
            <a:avLst/>
          </a:prstGeom>
        </p:spPr>
        <p:txBody>
          <a:bodyPr vert="horz" lIns="91278" tIns="45639" rIns="91278" bIns="45639" rtlCol="0" anchor="ctr"/>
          <a:lstStyle>
            <a:lvl1pPr algn="l">
              <a:defRPr sz="1200">
                <a:solidFill>
                  <a:schemeClr val="tx1">
                    <a:tint val="75000"/>
                  </a:schemeClr>
                </a:solidFill>
              </a:defRPr>
            </a:lvl1pPr>
          </a:lstStyle>
          <a:p>
            <a:pPr defTabSz="912753"/>
            <a:fld id="{1D8BD707-D9CF-40AE-B4C6-C98DA3205C09}" type="datetimeFigureOut">
              <a:rPr lang="en-US" smtClean="0">
                <a:solidFill>
                  <a:prstClr val="black">
                    <a:tint val="75000"/>
                  </a:prstClr>
                </a:solidFill>
              </a:rPr>
              <a:pPr defTabSz="912753"/>
              <a:t>4/20/2025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278" tIns="45639" rIns="91278" bIns="45639" rtlCol="0" anchor="ctr"/>
          <a:lstStyle>
            <a:lvl1pPr algn="ctr">
              <a:defRPr sz="1200">
                <a:solidFill>
                  <a:schemeClr val="tx1">
                    <a:tint val="75000"/>
                  </a:schemeClr>
                </a:solidFill>
              </a:defRPr>
            </a:lvl1pPr>
          </a:lstStyle>
          <a:p>
            <a:pPr defTabSz="912753"/>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278" tIns="45639" rIns="91278" bIns="45639" rtlCol="0" anchor="ctr"/>
          <a:lstStyle>
            <a:lvl1pPr algn="r">
              <a:defRPr sz="1200">
                <a:solidFill>
                  <a:schemeClr val="tx1">
                    <a:tint val="75000"/>
                  </a:schemeClr>
                </a:solidFill>
              </a:defRPr>
            </a:lvl1pPr>
          </a:lstStyle>
          <a:p>
            <a:pPr defTabSz="912753"/>
            <a:fld id="{B6F15528-21DE-4FAA-801E-634DDDAF4B2B}" type="slidenum">
              <a:rPr lang="en-US" smtClean="0">
                <a:solidFill>
                  <a:prstClr val="black">
                    <a:tint val="75000"/>
                  </a:prstClr>
                </a:solidFill>
              </a:rPr>
              <a:pPr defTabSz="912753"/>
              <a:t>‹#›</a:t>
            </a:fld>
            <a:endParaRPr lang="en-US">
              <a:solidFill>
                <a:prstClr val="black">
                  <a:tint val="75000"/>
                </a:prstClr>
              </a:solidFill>
            </a:endParaRPr>
          </a:p>
        </p:txBody>
      </p:sp>
    </p:spTree>
    <p:extLst>
      <p:ext uri="{BB962C8B-B14F-4D97-AF65-F5344CB8AC3E}">
        <p14:creationId xmlns:p14="http://schemas.microsoft.com/office/powerpoint/2010/main" val="23386763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2753" rtl="0" eaLnBrk="1" latinLnBrk="0" hangingPunct="1">
        <a:spcBef>
          <a:spcPct val="0"/>
        </a:spcBef>
        <a:buNone/>
        <a:defRPr sz="4400" kern="1200">
          <a:solidFill>
            <a:schemeClr val="tx1"/>
          </a:solidFill>
          <a:latin typeface="+mj-lt"/>
          <a:ea typeface="+mj-ea"/>
          <a:cs typeface="+mj-cs"/>
        </a:defRPr>
      </a:lvl1pPr>
    </p:titleStyle>
    <p:bodyStyle>
      <a:lvl1pPr marL="342287" indent="-342287" algn="l" defTabSz="9127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618" indent="-285237" algn="l" defTabSz="912753"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0948" indent="-228195" algn="l" defTabSz="9127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337"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3701"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078"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454"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843"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218"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753" rtl="0" eaLnBrk="1" latinLnBrk="0" hangingPunct="1">
        <a:defRPr sz="1800" kern="1200">
          <a:solidFill>
            <a:schemeClr val="tx1"/>
          </a:solidFill>
          <a:latin typeface="+mn-lt"/>
          <a:ea typeface="+mn-ea"/>
          <a:cs typeface="+mn-cs"/>
        </a:defRPr>
      </a:lvl1pPr>
      <a:lvl2pPr marL="456390" algn="l" defTabSz="912753" rtl="0" eaLnBrk="1" latinLnBrk="0" hangingPunct="1">
        <a:defRPr sz="1800" kern="1200">
          <a:solidFill>
            <a:schemeClr val="tx1"/>
          </a:solidFill>
          <a:latin typeface="+mn-lt"/>
          <a:ea typeface="+mn-ea"/>
          <a:cs typeface="+mn-cs"/>
        </a:defRPr>
      </a:lvl2pPr>
      <a:lvl3pPr marL="912753" algn="l" defTabSz="912753" rtl="0" eaLnBrk="1" latinLnBrk="0" hangingPunct="1">
        <a:defRPr sz="1800" kern="1200">
          <a:solidFill>
            <a:schemeClr val="tx1"/>
          </a:solidFill>
          <a:latin typeface="+mn-lt"/>
          <a:ea typeface="+mn-ea"/>
          <a:cs typeface="+mn-cs"/>
        </a:defRPr>
      </a:lvl3pPr>
      <a:lvl4pPr marL="1369143" algn="l" defTabSz="912753" rtl="0" eaLnBrk="1" latinLnBrk="0" hangingPunct="1">
        <a:defRPr sz="1800" kern="1200">
          <a:solidFill>
            <a:schemeClr val="tx1"/>
          </a:solidFill>
          <a:latin typeface="+mn-lt"/>
          <a:ea typeface="+mn-ea"/>
          <a:cs typeface="+mn-cs"/>
        </a:defRPr>
      </a:lvl4pPr>
      <a:lvl5pPr marL="1825506" algn="l" defTabSz="912753" rtl="0" eaLnBrk="1" latinLnBrk="0" hangingPunct="1">
        <a:defRPr sz="1800" kern="1200">
          <a:solidFill>
            <a:schemeClr val="tx1"/>
          </a:solidFill>
          <a:latin typeface="+mn-lt"/>
          <a:ea typeface="+mn-ea"/>
          <a:cs typeface="+mn-cs"/>
        </a:defRPr>
      </a:lvl5pPr>
      <a:lvl6pPr marL="2281896" algn="l" defTabSz="912753" rtl="0" eaLnBrk="1" latinLnBrk="0" hangingPunct="1">
        <a:defRPr sz="1800" kern="1200">
          <a:solidFill>
            <a:schemeClr val="tx1"/>
          </a:solidFill>
          <a:latin typeface="+mn-lt"/>
          <a:ea typeface="+mn-ea"/>
          <a:cs typeface="+mn-cs"/>
        </a:defRPr>
      </a:lvl6pPr>
      <a:lvl7pPr marL="2738282" algn="l" defTabSz="912753" rtl="0" eaLnBrk="1" latinLnBrk="0" hangingPunct="1">
        <a:defRPr sz="1800" kern="1200">
          <a:solidFill>
            <a:schemeClr val="tx1"/>
          </a:solidFill>
          <a:latin typeface="+mn-lt"/>
          <a:ea typeface="+mn-ea"/>
          <a:cs typeface="+mn-cs"/>
        </a:defRPr>
      </a:lvl7pPr>
      <a:lvl8pPr marL="3194649" algn="l" defTabSz="912753" rtl="0" eaLnBrk="1" latinLnBrk="0" hangingPunct="1">
        <a:defRPr sz="1800" kern="1200">
          <a:solidFill>
            <a:schemeClr val="tx1"/>
          </a:solidFill>
          <a:latin typeface="+mn-lt"/>
          <a:ea typeface="+mn-ea"/>
          <a:cs typeface="+mn-cs"/>
        </a:defRPr>
      </a:lvl8pPr>
      <a:lvl9pPr marL="3651018" algn="l" defTabSz="9127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59" tIns="45680" rIns="91359" bIns="4568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359" tIns="45680" rIns="91359" bIns="456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6"/>
          </a:xfrm>
          <a:prstGeom prst="rect">
            <a:avLst/>
          </a:prstGeom>
        </p:spPr>
        <p:txBody>
          <a:bodyPr vert="horz" lIns="91359" tIns="45680" rIns="91359" bIns="45680" rtlCol="0" anchor="ctr"/>
          <a:lstStyle>
            <a:lvl1pPr algn="l">
              <a:defRPr sz="1200">
                <a:solidFill>
                  <a:schemeClr val="tx1">
                    <a:tint val="75000"/>
                  </a:schemeClr>
                </a:solidFill>
              </a:defRPr>
            </a:lvl1pPr>
          </a:lstStyle>
          <a:p>
            <a:pPr defTabSz="913577"/>
            <a:fld id="{1D8BD707-D9CF-40AE-B4C6-C98DA3205C09}" type="datetimeFigureOut">
              <a:rPr lang="en-US" smtClean="0">
                <a:solidFill>
                  <a:prstClr val="black">
                    <a:tint val="75000"/>
                  </a:prstClr>
                </a:solidFill>
              </a:rPr>
              <a:pPr defTabSz="913577"/>
              <a:t>4/20/2025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59" tIns="45680" rIns="91359" bIns="45680" rtlCol="0" anchor="ctr"/>
          <a:lstStyle>
            <a:lvl1pPr algn="ctr">
              <a:defRPr sz="1200">
                <a:solidFill>
                  <a:schemeClr val="tx1">
                    <a:tint val="75000"/>
                  </a:schemeClr>
                </a:solidFill>
              </a:defRPr>
            </a:lvl1pPr>
          </a:lstStyle>
          <a:p>
            <a:pPr defTabSz="913577"/>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59" tIns="45680" rIns="91359" bIns="45680" rtlCol="0" anchor="ctr"/>
          <a:lstStyle>
            <a:lvl1pPr algn="r">
              <a:defRPr sz="1200">
                <a:solidFill>
                  <a:schemeClr val="tx1">
                    <a:tint val="75000"/>
                  </a:schemeClr>
                </a:solidFill>
              </a:defRPr>
            </a:lvl1pPr>
          </a:lstStyle>
          <a:p>
            <a:pPr defTabSz="913577"/>
            <a:fld id="{B6F15528-21DE-4FAA-801E-634DDDAF4B2B}" type="slidenum">
              <a:rPr lang="en-US" smtClean="0">
                <a:solidFill>
                  <a:prstClr val="black">
                    <a:tint val="75000"/>
                  </a:prstClr>
                </a:solidFill>
              </a:rPr>
              <a:pPr defTabSz="913577"/>
              <a:t>‹#›</a:t>
            </a:fld>
            <a:endParaRPr lang="en-US">
              <a:solidFill>
                <a:prstClr val="black">
                  <a:tint val="75000"/>
                </a:prstClr>
              </a:solidFill>
            </a:endParaRPr>
          </a:p>
        </p:txBody>
      </p:sp>
    </p:spTree>
    <p:extLst>
      <p:ext uri="{BB962C8B-B14F-4D97-AF65-F5344CB8AC3E}">
        <p14:creationId xmlns:p14="http://schemas.microsoft.com/office/powerpoint/2010/main" val="141146635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3577" rtl="0" eaLnBrk="1" latinLnBrk="0" hangingPunct="1">
        <a:spcBef>
          <a:spcPct val="0"/>
        </a:spcBef>
        <a:buNone/>
        <a:defRPr sz="4400" kern="1200">
          <a:solidFill>
            <a:schemeClr val="tx1"/>
          </a:solidFill>
          <a:latin typeface="+mj-lt"/>
          <a:ea typeface="+mj-ea"/>
          <a:cs typeface="+mj-cs"/>
        </a:defRPr>
      </a:lvl1pPr>
    </p:titleStyle>
    <p:bodyStyle>
      <a:lvl1pPr marL="342590" indent="-342590" algn="l" defTabSz="9135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80" indent="-285494" algn="l" defTabSz="913577"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1974" indent="-228398" algn="l" defTabSz="9135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768" indent="-228398" algn="l" defTabSz="9135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551" indent="-228398" algn="l" defTabSz="9135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332" indent="-228398" algn="l" defTabSz="9135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127" indent="-228398" algn="l" defTabSz="9135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921" indent="-228398" algn="l" defTabSz="9135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704" indent="-228398" algn="l" defTabSz="9135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77" rtl="0" eaLnBrk="1" latinLnBrk="0" hangingPunct="1">
        <a:defRPr sz="1800" kern="1200">
          <a:solidFill>
            <a:schemeClr val="tx1"/>
          </a:solidFill>
          <a:latin typeface="+mn-lt"/>
          <a:ea typeface="+mn-ea"/>
          <a:cs typeface="+mn-cs"/>
        </a:defRPr>
      </a:lvl1pPr>
      <a:lvl2pPr marL="456795" algn="l" defTabSz="913577" rtl="0" eaLnBrk="1" latinLnBrk="0" hangingPunct="1">
        <a:defRPr sz="1800" kern="1200">
          <a:solidFill>
            <a:schemeClr val="tx1"/>
          </a:solidFill>
          <a:latin typeface="+mn-lt"/>
          <a:ea typeface="+mn-ea"/>
          <a:cs typeface="+mn-cs"/>
        </a:defRPr>
      </a:lvl2pPr>
      <a:lvl3pPr marL="913577" algn="l" defTabSz="913577" rtl="0" eaLnBrk="1" latinLnBrk="0" hangingPunct="1">
        <a:defRPr sz="1800" kern="1200">
          <a:solidFill>
            <a:schemeClr val="tx1"/>
          </a:solidFill>
          <a:latin typeface="+mn-lt"/>
          <a:ea typeface="+mn-ea"/>
          <a:cs typeface="+mn-cs"/>
        </a:defRPr>
      </a:lvl3pPr>
      <a:lvl4pPr marL="1370372" algn="l" defTabSz="913577" rtl="0" eaLnBrk="1" latinLnBrk="0" hangingPunct="1">
        <a:defRPr sz="1800" kern="1200">
          <a:solidFill>
            <a:schemeClr val="tx1"/>
          </a:solidFill>
          <a:latin typeface="+mn-lt"/>
          <a:ea typeface="+mn-ea"/>
          <a:cs typeface="+mn-cs"/>
        </a:defRPr>
      </a:lvl4pPr>
      <a:lvl5pPr marL="1827153" algn="l" defTabSz="913577" rtl="0" eaLnBrk="1" latinLnBrk="0" hangingPunct="1">
        <a:defRPr sz="1800" kern="1200">
          <a:solidFill>
            <a:schemeClr val="tx1"/>
          </a:solidFill>
          <a:latin typeface="+mn-lt"/>
          <a:ea typeface="+mn-ea"/>
          <a:cs typeface="+mn-cs"/>
        </a:defRPr>
      </a:lvl5pPr>
      <a:lvl6pPr marL="2283948" algn="l" defTabSz="913577" rtl="0" eaLnBrk="1" latinLnBrk="0" hangingPunct="1">
        <a:defRPr sz="1800" kern="1200">
          <a:solidFill>
            <a:schemeClr val="tx1"/>
          </a:solidFill>
          <a:latin typeface="+mn-lt"/>
          <a:ea typeface="+mn-ea"/>
          <a:cs typeface="+mn-cs"/>
        </a:defRPr>
      </a:lvl6pPr>
      <a:lvl7pPr marL="2740739" algn="l" defTabSz="913577" rtl="0" eaLnBrk="1" latinLnBrk="0" hangingPunct="1">
        <a:defRPr sz="1800" kern="1200">
          <a:solidFill>
            <a:schemeClr val="tx1"/>
          </a:solidFill>
          <a:latin typeface="+mn-lt"/>
          <a:ea typeface="+mn-ea"/>
          <a:cs typeface="+mn-cs"/>
        </a:defRPr>
      </a:lvl7pPr>
      <a:lvl8pPr marL="3197525" algn="l" defTabSz="913577" rtl="0" eaLnBrk="1" latinLnBrk="0" hangingPunct="1">
        <a:defRPr sz="1800" kern="1200">
          <a:solidFill>
            <a:schemeClr val="tx1"/>
          </a:solidFill>
          <a:latin typeface="+mn-lt"/>
          <a:ea typeface="+mn-ea"/>
          <a:cs typeface="+mn-cs"/>
        </a:defRPr>
      </a:lvl8pPr>
      <a:lvl9pPr marL="3654306" algn="l" defTabSz="9135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image" Target="../media/image109.svg"/><Relationship Id="rId3" Type="http://schemas.openxmlformats.org/officeDocument/2006/relationships/image" Target="../media/image96.svg"/><Relationship Id="rId7" Type="http://schemas.openxmlformats.org/officeDocument/2006/relationships/image" Target="../media/image46.png"/><Relationship Id="rId12" Type="http://schemas.openxmlformats.org/officeDocument/2006/relationships/image" Target="../media/image103.svg"/><Relationship Id="rId17" Type="http://schemas.openxmlformats.org/officeDocument/2006/relationships/image" Target="../media/image52.png"/><Relationship Id="rId2" Type="http://schemas.openxmlformats.org/officeDocument/2006/relationships/image" Target="../media/image43.png"/><Relationship Id="rId16" Type="http://schemas.openxmlformats.org/officeDocument/2006/relationships/image" Target="../media/image107.svg"/><Relationship Id="rId1" Type="http://schemas.openxmlformats.org/officeDocument/2006/relationships/slideLayout" Target="../slideLayouts/slideLayout60.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98.svg"/><Relationship Id="rId15" Type="http://schemas.openxmlformats.org/officeDocument/2006/relationships/image" Target="../media/image51.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101.svg"/><Relationship Id="rId14" Type="http://schemas.openxmlformats.org/officeDocument/2006/relationships/image" Target="../media/image105.sv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5.svg"/><Relationship Id="rId2" Type="http://schemas.openxmlformats.org/officeDocument/2006/relationships/image" Target="../media/image55.png"/><Relationship Id="rId1" Type="http://schemas.openxmlformats.org/officeDocument/2006/relationships/slideLayout" Target="../slideLayouts/slideLayout60.xml"/><Relationship Id="rId6" Type="http://schemas.openxmlformats.org/officeDocument/2006/relationships/image" Target="../media/image58.png"/><Relationship Id="rId5" Type="http://schemas.openxmlformats.org/officeDocument/2006/relationships/image" Target="../media/image53.svg"/><Relationship Id="rId4" Type="http://schemas.openxmlformats.org/officeDocument/2006/relationships/image" Target="../media/image57.png"/><Relationship Id="rId9" Type="http://schemas.openxmlformats.org/officeDocument/2006/relationships/image" Target="../media/image111.sv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5.svg"/><Relationship Id="rId2" Type="http://schemas.openxmlformats.org/officeDocument/2006/relationships/image" Target="../media/image55.png"/><Relationship Id="rId1" Type="http://schemas.openxmlformats.org/officeDocument/2006/relationships/slideLayout" Target="../slideLayouts/slideLayout60.xml"/><Relationship Id="rId6" Type="http://schemas.openxmlformats.org/officeDocument/2006/relationships/image" Target="../media/image58.png"/><Relationship Id="rId5" Type="http://schemas.openxmlformats.org/officeDocument/2006/relationships/image" Target="../media/image53.svg"/><Relationship Id="rId4" Type="http://schemas.openxmlformats.org/officeDocument/2006/relationships/image" Target="../media/image57.png"/><Relationship Id="rId9" Type="http://schemas.openxmlformats.org/officeDocument/2006/relationships/image" Target="../media/image111.sv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111.svg"/><Relationship Id="rId2" Type="http://schemas.openxmlformats.org/officeDocument/2006/relationships/image" Target="../media/image57.png"/><Relationship Id="rId1" Type="http://schemas.openxmlformats.org/officeDocument/2006/relationships/slideLayout" Target="../slideLayouts/slideLayout60.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7"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60.xml"/><Relationship Id="rId6" Type="http://schemas.openxmlformats.org/officeDocument/2006/relationships/image" Target="../media/image56.png"/><Relationship Id="rId5"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37.svg"/><Relationship Id="rId18" Type="http://schemas.openxmlformats.org/officeDocument/2006/relationships/image" Target="../media/image67.png"/><Relationship Id="rId3" Type="http://schemas.openxmlformats.org/officeDocument/2006/relationships/image" Target="../media/image148.svg"/><Relationship Id="rId21" Type="http://schemas.openxmlformats.org/officeDocument/2006/relationships/image" Target="../media/image160.svg"/><Relationship Id="rId7" Type="http://schemas.openxmlformats.org/officeDocument/2006/relationships/image" Target="../media/image34.svg"/><Relationship Id="rId12" Type="http://schemas.openxmlformats.org/officeDocument/2006/relationships/image" Target="../media/image65.png"/><Relationship Id="rId17" Type="http://schemas.openxmlformats.org/officeDocument/2006/relationships/image" Target="../media/image156.svg"/><Relationship Id="rId2" Type="http://schemas.openxmlformats.org/officeDocument/2006/relationships/image" Target="../media/image60.png"/><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54.svg"/><Relationship Id="rId5" Type="http://schemas.openxmlformats.org/officeDocument/2006/relationships/image" Target="../media/image150.svg"/><Relationship Id="rId15" Type="http://schemas.openxmlformats.org/officeDocument/2006/relationships/image" Target="../media/image66.svg"/><Relationship Id="rId10" Type="http://schemas.openxmlformats.org/officeDocument/2006/relationships/image" Target="../media/image64.png"/><Relationship Id="rId19" Type="http://schemas.openxmlformats.org/officeDocument/2006/relationships/image" Target="../media/image158.svg"/><Relationship Id="rId4" Type="http://schemas.openxmlformats.org/officeDocument/2006/relationships/image" Target="../media/image61.png"/><Relationship Id="rId9" Type="http://schemas.openxmlformats.org/officeDocument/2006/relationships/image" Target="../media/image152.sv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74.svg"/><Relationship Id="rId3" Type="http://schemas.openxmlformats.org/officeDocument/2006/relationships/image" Target="../media/image64.svg"/><Relationship Id="rId7" Type="http://schemas.openxmlformats.org/officeDocument/2006/relationships/image" Target="../media/image68.svg"/><Relationship Id="rId12"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70.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3.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ải Hình Nền Động Đẹp Cho Powerpoint - Hình nền Laptop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8483797" cy="1050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10" descr="Paper bag"/>
          <p:cNvSpPr>
            <a:spLocks noChangeArrowheads="1" noChangeShapeType="1" noTextEdit="1"/>
          </p:cNvSpPr>
          <p:nvPr/>
        </p:nvSpPr>
        <p:spPr bwMode="auto">
          <a:xfrm>
            <a:off x="4974774" y="6579056"/>
            <a:ext cx="7200900" cy="1543050"/>
          </a:xfrm>
          <a:prstGeom prst="rect">
            <a:avLst/>
          </a:prstGeom>
        </p:spPr>
        <p:txBody>
          <a:bodyPr wrap="none" fromWordArt="1">
            <a:prstTxWarp prst="textPlain">
              <a:avLst>
                <a:gd name="adj" fmla="val 50000"/>
              </a:avLst>
            </a:prstTxWarp>
          </a:bodyPr>
          <a:lstStyle/>
          <a:p>
            <a:pPr algn="ctr"/>
            <a:r>
              <a:rPr lang="en-US" sz="4200" kern="10" dirty="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a:t>
            </a:r>
            <a:r>
              <a:rPr lang="en-US" sz="4200" kern="10" dirty="0" err="1">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Môn</a:t>
            </a:r>
            <a:r>
              <a:rPr lang="en-US" sz="4200" kern="10" dirty="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a:t>
            </a:r>
            <a:r>
              <a:rPr lang="en-US" sz="4200" kern="10" dirty="0" err="1">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Tiếng</a:t>
            </a:r>
            <a:r>
              <a:rPr lang="en-US" sz="4200" kern="10" dirty="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a:t>
            </a:r>
            <a:r>
              <a:rPr lang="en-US" sz="4200" kern="10" dirty="0" err="1">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Việt</a:t>
            </a:r>
            <a:endParaRPr lang="en-US" sz="4200" kern="10" dirty="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endParaRPr>
          </a:p>
        </p:txBody>
      </p:sp>
      <p:sp>
        <p:nvSpPr>
          <p:cNvPr id="6" name="WordArt 12"/>
          <p:cNvSpPr>
            <a:spLocks noChangeArrowheads="1" noChangeShapeType="1" noTextEdit="1"/>
          </p:cNvSpPr>
          <p:nvPr/>
        </p:nvSpPr>
        <p:spPr bwMode="auto">
          <a:xfrm>
            <a:off x="2364206" y="927949"/>
            <a:ext cx="13679904" cy="4108784"/>
          </a:xfrm>
          <a:prstGeom prst="rect">
            <a:avLst/>
          </a:prstGeom>
        </p:spPr>
        <p:txBody>
          <a:bodyPr wrap="none" fromWordArt="1">
            <a:prstTxWarp prst="textChevron">
              <a:avLst>
                <a:gd name="adj" fmla="val 25000"/>
              </a:avLst>
            </a:prstTxWarp>
            <a:scene3d>
              <a:camera prst="legacyObliqueTopRight"/>
              <a:lightRig rig="legacyFlat3" dir="b"/>
            </a:scene3d>
            <a:sp3d extrusionH="430200" prstMaterial="legacyMatte">
              <a:extrusionClr>
                <a:srgbClr val="FFFFFF"/>
              </a:extrusionClr>
              <a:contourClr>
                <a:srgbClr val="003399"/>
              </a:contourClr>
            </a:sp3d>
          </a:bodyPr>
          <a:lstStyle/>
          <a:p>
            <a:r>
              <a:rPr lang="en-US" sz="4200" b="1" kern="10" dirty="0" err="1">
                <a:ln w="9525">
                  <a:round/>
                  <a:headEnd/>
                  <a:tailEnd/>
                </a:ln>
                <a:solidFill>
                  <a:srgbClr val="003399"/>
                </a:solidFill>
                <a:latin typeface="Times New Roman" panose="02020603050405020304" pitchFamily="18" charset="0"/>
                <a:cs typeface="Times New Roman" panose="02020603050405020304" pitchFamily="18" charset="0"/>
              </a:rPr>
              <a:t>Chào</a:t>
            </a:r>
            <a:r>
              <a:rPr lang="en-US" sz="4200" b="1" kern="10" dirty="0">
                <a:ln w="9525">
                  <a:round/>
                  <a:headEnd/>
                  <a:tailEnd/>
                </a:ln>
                <a:solidFill>
                  <a:srgbClr val="003399"/>
                </a:solidFill>
                <a:latin typeface="Times New Roman" panose="02020603050405020304" pitchFamily="18" charset="0"/>
                <a:cs typeface="Times New Roman" panose="02020603050405020304" pitchFamily="18" charset="0"/>
              </a:rPr>
              <a:t> </a:t>
            </a:r>
            <a:r>
              <a:rPr lang="en-US" sz="4200" b="1" kern="10" dirty="0" err="1">
                <a:ln w="9525">
                  <a:round/>
                  <a:headEnd/>
                  <a:tailEnd/>
                </a:ln>
                <a:solidFill>
                  <a:srgbClr val="003399"/>
                </a:solidFill>
                <a:latin typeface="Times New Roman" panose="02020603050405020304" pitchFamily="18" charset="0"/>
                <a:cs typeface="Times New Roman" panose="02020603050405020304" pitchFamily="18" charset="0"/>
              </a:rPr>
              <a:t>mừng</a:t>
            </a:r>
            <a:r>
              <a:rPr lang="en-US" sz="4200" b="1" kern="10" dirty="0">
                <a:ln w="9525">
                  <a:round/>
                  <a:headEnd/>
                  <a:tailEnd/>
                </a:ln>
                <a:solidFill>
                  <a:srgbClr val="003399"/>
                </a:solidFill>
                <a:latin typeface="Times New Roman" panose="02020603050405020304" pitchFamily="18" charset="0"/>
                <a:cs typeface="Times New Roman" panose="02020603050405020304" pitchFamily="18" charset="0"/>
              </a:rPr>
              <a:t> </a:t>
            </a:r>
            <a:r>
              <a:rPr lang="en-US" sz="4200" b="1" kern="10" dirty="0" err="1">
                <a:ln w="9525">
                  <a:round/>
                  <a:headEnd/>
                  <a:tailEnd/>
                </a:ln>
                <a:solidFill>
                  <a:srgbClr val="003399"/>
                </a:solidFill>
                <a:latin typeface="Times New Roman" panose="02020603050405020304" pitchFamily="18" charset="0"/>
                <a:cs typeface="Times New Roman" panose="02020603050405020304" pitchFamily="18" charset="0"/>
              </a:rPr>
              <a:t>quý</a:t>
            </a:r>
            <a:r>
              <a:rPr lang="en-US" sz="4200" b="1" kern="10" dirty="0">
                <a:ln w="9525">
                  <a:round/>
                  <a:headEnd/>
                  <a:tailEnd/>
                </a:ln>
                <a:solidFill>
                  <a:srgbClr val="003399"/>
                </a:solidFill>
                <a:latin typeface="Times New Roman" panose="02020603050405020304" pitchFamily="18" charset="0"/>
                <a:cs typeface="Times New Roman" panose="02020603050405020304" pitchFamily="18" charset="0"/>
              </a:rPr>
              <a:t> </a:t>
            </a:r>
            <a:r>
              <a:rPr lang="en-US" sz="4200" b="1" kern="10" dirty="0" err="1">
                <a:ln w="9525">
                  <a:round/>
                  <a:headEnd/>
                  <a:tailEnd/>
                </a:ln>
                <a:solidFill>
                  <a:srgbClr val="003399"/>
                </a:solidFill>
                <a:latin typeface="Times New Roman" panose="02020603050405020304" pitchFamily="18" charset="0"/>
                <a:cs typeface="Times New Roman" panose="02020603050405020304" pitchFamily="18" charset="0"/>
              </a:rPr>
              <a:t>thầy</a:t>
            </a:r>
            <a:r>
              <a:rPr lang="en-US" sz="4200" b="1" kern="10" dirty="0">
                <a:ln w="9525">
                  <a:round/>
                  <a:headEnd/>
                  <a:tailEnd/>
                </a:ln>
                <a:solidFill>
                  <a:srgbClr val="003399"/>
                </a:solidFill>
                <a:latin typeface="Times New Roman" panose="02020603050405020304" pitchFamily="18" charset="0"/>
                <a:cs typeface="Times New Roman" panose="02020603050405020304" pitchFamily="18" charset="0"/>
              </a:rPr>
              <a:t> </a:t>
            </a:r>
            <a:r>
              <a:rPr lang="en-US" sz="4200" b="1" kern="10" dirty="0" err="1">
                <a:ln w="9525">
                  <a:round/>
                  <a:headEnd/>
                  <a:tailEnd/>
                </a:ln>
                <a:solidFill>
                  <a:srgbClr val="003399"/>
                </a:solidFill>
                <a:latin typeface="Times New Roman" panose="02020603050405020304" pitchFamily="18" charset="0"/>
                <a:cs typeface="Times New Roman" panose="02020603050405020304" pitchFamily="18" charset="0"/>
              </a:rPr>
              <a:t>cô</a:t>
            </a:r>
            <a:r>
              <a:rPr lang="en-US" sz="4200" b="1" kern="10" dirty="0">
                <a:ln w="9525">
                  <a:round/>
                  <a:headEnd/>
                  <a:tailEnd/>
                </a:ln>
                <a:solidFill>
                  <a:srgbClr val="003399"/>
                </a:solidFill>
                <a:latin typeface="Times New Roman" panose="02020603050405020304" pitchFamily="18" charset="0"/>
                <a:cs typeface="Times New Roman" panose="02020603050405020304" pitchFamily="18" charset="0"/>
              </a:rPr>
              <a:t> </a:t>
            </a:r>
            <a:r>
              <a:rPr lang="en-US" sz="4200" b="1" kern="10" dirty="0" err="1">
                <a:ln w="9525">
                  <a:round/>
                  <a:headEnd/>
                  <a:tailEnd/>
                </a:ln>
                <a:solidFill>
                  <a:srgbClr val="003399"/>
                </a:solidFill>
                <a:latin typeface="Times New Roman" panose="02020603050405020304" pitchFamily="18" charset="0"/>
                <a:cs typeface="Times New Roman" panose="02020603050405020304" pitchFamily="18" charset="0"/>
              </a:rPr>
              <a:t>giáo</a:t>
            </a:r>
            <a:r>
              <a:rPr lang="en-US" sz="4200" b="1" kern="10" dirty="0">
                <a:ln w="9525">
                  <a:round/>
                  <a:headEnd/>
                  <a:tailEnd/>
                </a:ln>
                <a:solidFill>
                  <a:srgbClr val="003399"/>
                </a:solidFill>
                <a:latin typeface="Times New Roman" panose="02020603050405020304" pitchFamily="18" charset="0"/>
                <a:cs typeface="Times New Roman" panose="02020603050405020304" pitchFamily="18" charset="0"/>
              </a:rPr>
              <a:t> </a:t>
            </a:r>
            <a:r>
              <a:rPr lang="en-US" sz="4200" b="1" kern="10" dirty="0" err="1">
                <a:ln w="9525">
                  <a:round/>
                  <a:headEnd/>
                  <a:tailEnd/>
                </a:ln>
                <a:solidFill>
                  <a:srgbClr val="003399"/>
                </a:solidFill>
                <a:latin typeface="Times New Roman" panose="02020603050405020304" pitchFamily="18" charset="0"/>
                <a:cs typeface="Times New Roman" panose="02020603050405020304" pitchFamily="18" charset="0"/>
              </a:rPr>
              <a:t>về</a:t>
            </a:r>
            <a:r>
              <a:rPr lang="en-US" sz="4200" b="1" kern="10" dirty="0">
                <a:ln w="9525">
                  <a:round/>
                  <a:headEnd/>
                  <a:tailEnd/>
                </a:ln>
                <a:solidFill>
                  <a:srgbClr val="003399"/>
                </a:solidFill>
                <a:latin typeface="Times New Roman" panose="02020603050405020304" pitchFamily="18" charset="0"/>
                <a:cs typeface="Times New Roman" panose="02020603050405020304" pitchFamily="18" charset="0"/>
              </a:rPr>
              <a:t> </a:t>
            </a:r>
            <a:r>
              <a:rPr lang="en-US" sz="4200" b="1" kern="10" dirty="0" err="1">
                <a:ln w="9525">
                  <a:round/>
                  <a:headEnd/>
                  <a:tailEnd/>
                </a:ln>
                <a:solidFill>
                  <a:srgbClr val="003399"/>
                </a:solidFill>
                <a:latin typeface="Times New Roman" panose="02020603050405020304" pitchFamily="18" charset="0"/>
                <a:cs typeface="Times New Roman" panose="02020603050405020304" pitchFamily="18" charset="0"/>
              </a:rPr>
              <a:t>dự</a:t>
            </a:r>
            <a:r>
              <a:rPr lang="en-US" sz="4200" b="1" kern="10" dirty="0">
                <a:ln w="9525">
                  <a:round/>
                  <a:headEnd/>
                  <a:tailEnd/>
                </a:ln>
                <a:solidFill>
                  <a:srgbClr val="003399"/>
                </a:solidFill>
                <a:latin typeface="Times New Roman" panose="02020603050405020304" pitchFamily="18" charset="0"/>
                <a:cs typeface="Times New Roman" panose="02020603050405020304" pitchFamily="18" charset="0"/>
              </a:rPr>
              <a:t> </a:t>
            </a:r>
            <a:r>
              <a:rPr lang="en-US" sz="4200" b="1" kern="10" dirty="0" err="1">
                <a:ln w="9525">
                  <a:round/>
                  <a:headEnd/>
                  <a:tailEnd/>
                </a:ln>
                <a:solidFill>
                  <a:srgbClr val="003399"/>
                </a:solidFill>
                <a:latin typeface="Times New Roman" panose="02020603050405020304" pitchFamily="18" charset="0"/>
                <a:cs typeface="Times New Roman" panose="02020603050405020304" pitchFamily="18" charset="0"/>
              </a:rPr>
              <a:t>giờ</a:t>
            </a:r>
            <a:r>
              <a:rPr lang="en-US" sz="4200" b="1" kern="10" dirty="0">
                <a:ln w="9525">
                  <a:round/>
                  <a:headEnd/>
                  <a:tailEnd/>
                </a:ln>
                <a:solidFill>
                  <a:srgbClr val="003399"/>
                </a:solidFill>
                <a:latin typeface="Times New Roman" panose="02020603050405020304" pitchFamily="18" charset="0"/>
                <a:cs typeface="Times New Roman" panose="02020603050405020304" pitchFamily="18" charset="0"/>
              </a:rPr>
              <a:t> </a:t>
            </a:r>
            <a:r>
              <a:rPr lang="en-US" sz="4200" b="1" kern="10" dirty="0" err="1">
                <a:ln w="9525">
                  <a:round/>
                  <a:headEnd/>
                  <a:tailEnd/>
                </a:ln>
                <a:solidFill>
                  <a:srgbClr val="003399"/>
                </a:solidFill>
                <a:latin typeface="Times New Roman" panose="02020603050405020304" pitchFamily="18" charset="0"/>
                <a:cs typeface="Times New Roman" panose="02020603050405020304" pitchFamily="18" charset="0"/>
              </a:rPr>
              <a:t>lớp</a:t>
            </a:r>
            <a:r>
              <a:rPr lang="en-US" sz="4200" b="1" kern="10" dirty="0">
                <a:ln w="9525">
                  <a:round/>
                  <a:headEnd/>
                  <a:tailEnd/>
                </a:ln>
                <a:solidFill>
                  <a:srgbClr val="003399"/>
                </a:solidFill>
                <a:latin typeface="Times New Roman" panose="02020603050405020304" pitchFamily="18" charset="0"/>
                <a:cs typeface="Times New Roman" panose="02020603050405020304" pitchFamily="18" charset="0"/>
              </a:rPr>
              <a:t> 3A</a:t>
            </a:r>
          </a:p>
        </p:txBody>
      </p:sp>
      <p:sp>
        <p:nvSpPr>
          <p:cNvPr id="7" name="TextBox 6"/>
          <p:cNvSpPr txBox="1"/>
          <p:nvPr/>
        </p:nvSpPr>
        <p:spPr>
          <a:xfrm>
            <a:off x="3653112" y="8910102"/>
            <a:ext cx="9844224" cy="830997"/>
          </a:xfrm>
          <a:prstGeom prst="rect">
            <a:avLst/>
          </a:prstGeom>
          <a:noFill/>
        </p:spPr>
        <p:txBody>
          <a:bodyPr wrap="square" rtlCol="0">
            <a:spAutoFit/>
          </a:bodyPr>
          <a:lstStyle/>
          <a:p>
            <a:r>
              <a:rPr lang="en-US" sz="4800" b="1" dirty="0" err="1">
                <a:solidFill>
                  <a:srgbClr val="FF0000"/>
                </a:solidFill>
              </a:rPr>
              <a:t>Giáo</a:t>
            </a:r>
            <a:r>
              <a:rPr lang="en-US" sz="4800" b="1" dirty="0">
                <a:solidFill>
                  <a:srgbClr val="FF0000"/>
                </a:solidFill>
              </a:rPr>
              <a:t> </a:t>
            </a:r>
            <a:r>
              <a:rPr lang="en-US" sz="4800" b="1" dirty="0" err="1">
                <a:solidFill>
                  <a:srgbClr val="FF0000"/>
                </a:solidFill>
              </a:rPr>
              <a:t>viên</a:t>
            </a:r>
            <a:r>
              <a:rPr lang="en-US" sz="4800" b="1" dirty="0">
                <a:solidFill>
                  <a:srgbClr val="FF0000"/>
                </a:solidFill>
              </a:rPr>
              <a:t> </a:t>
            </a:r>
            <a:r>
              <a:rPr lang="en-US" sz="4800" b="1" dirty="0" err="1">
                <a:solidFill>
                  <a:srgbClr val="FF0000"/>
                </a:solidFill>
              </a:rPr>
              <a:t>giảng</a:t>
            </a:r>
            <a:r>
              <a:rPr lang="en-US" sz="4800" b="1" dirty="0">
                <a:solidFill>
                  <a:srgbClr val="FF0000"/>
                </a:solidFill>
              </a:rPr>
              <a:t> </a:t>
            </a:r>
            <a:r>
              <a:rPr lang="en-US" sz="4800" b="1" dirty="0" err="1">
                <a:solidFill>
                  <a:srgbClr val="FF0000"/>
                </a:solidFill>
              </a:rPr>
              <a:t>dạy</a:t>
            </a:r>
            <a:r>
              <a:rPr lang="en-US" sz="4800" b="1" dirty="0">
                <a:solidFill>
                  <a:srgbClr val="FF0000"/>
                </a:solidFill>
              </a:rPr>
              <a:t>: </a:t>
            </a:r>
            <a:r>
              <a:rPr lang="en-US" sz="4800" b="1" dirty="0" err="1">
                <a:solidFill>
                  <a:srgbClr val="FF0000"/>
                </a:solidFill>
              </a:rPr>
              <a:t>Phạm</a:t>
            </a:r>
            <a:r>
              <a:rPr lang="en-US" sz="4800" b="1" dirty="0">
                <a:solidFill>
                  <a:srgbClr val="FF0000"/>
                </a:solidFill>
              </a:rPr>
              <a:t> </a:t>
            </a:r>
            <a:r>
              <a:rPr lang="en-US" sz="4800" b="1" dirty="0" err="1">
                <a:solidFill>
                  <a:srgbClr val="FF0000"/>
                </a:solidFill>
              </a:rPr>
              <a:t>Thị</a:t>
            </a:r>
            <a:r>
              <a:rPr lang="en-US" sz="4800" b="1" dirty="0">
                <a:solidFill>
                  <a:srgbClr val="FF0000"/>
                </a:solidFill>
              </a:rPr>
              <a:t> </a:t>
            </a:r>
            <a:r>
              <a:rPr lang="en-US" sz="4800" b="1" dirty="0" err="1">
                <a:solidFill>
                  <a:srgbClr val="FF0000"/>
                </a:solidFill>
              </a:rPr>
              <a:t>Thịnh</a:t>
            </a:r>
            <a:endParaRPr lang="en-US" sz="4800" b="1" dirty="0">
              <a:solidFill>
                <a:srgbClr val="FF0000"/>
              </a:solidFill>
            </a:endParaRPr>
          </a:p>
        </p:txBody>
      </p:sp>
      <p:sp>
        <p:nvSpPr>
          <p:cNvPr id="8" name="Rectangle 7"/>
          <p:cNvSpPr/>
          <p:nvPr/>
        </p:nvSpPr>
        <p:spPr>
          <a:xfrm>
            <a:off x="4336478" y="2"/>
            <a:ext cx="9735360" cy="1144929"/>
          </a:xfrm>
          <a:prstGeom prst="rect">
            <a:avLst/>
          </a:prstGeom>
        </p:spPr>
        <p:txBody>
          <a:bodyPr wrap="square">
            <a:spAutoFit/>
          </a:bodyPr>
          <a:lstStyle/>
          <a:p>
            <a:pPr algn="ctr">
              <a:lnSpc>
                <a:spcPct val="90000"/>
              </a:lnSpc>
              <a:spcBef>
                <a:spcPct val="10000"/>
              </a:spcBef>
            </a:pPr>
            <a:r>
              <a:rPr lang="en-US" sz="3600" b="1" dirty="0" smtClean="0">
                <a:solidFill>
                  <a:srgbClr val="FF0000"/>
                </a:solidFill>
                <a:latin typeface="Times New Roman" panose="02020603050405020304" pitchFamily="18" charset="0"/>
                <a:cs typeface="Times New Roman" panose="02020603050405020304" pitchFamily="18" charset="0"/>
              </a:rPr>
              <a:t>UỶ BAN NHÂN DÂN HUYỆN PHÙ </a:t>
            </a:r>
            <a:r>
              <a:rPr lang="en-US" sz="3600" b="1" dirty="0">
                <a:solidFill>
                  <a:srgbClr val="FF0000"/>
                </a:solidFill>
                <a:latin typeface="Times New Roman" panose="02020603050405020304" pitchFamily="18" charset="0"/>
                <a:cs typeface="Times New Roman" panose="02020603050405020304" pitchFamily="18" charset="0"/>
              </a:rPr>
              <a:t>MỸ</a:t>
            </a:r>
          </a:p>
          <a:p>
            <a:pPr algn="ctr">
              <a:lnSpc>
                <a:spcPct val="90000"/>
              </a:lnSpc>
              <a:spcBef>
                <a:spcPct val="10000"/>
              </a:spcBef>
            </a:pPr>
            <a:r>
              <a:rPr lang="en-US" sz="3600" b="1" dirty="0">
                <a:solidFill>
                  <a:srgbClr val="FF0000"/>
                </a:solidFill>
                <a:latin typeface="Times New Roman" panose="02020603050405020304" pitchFamily="18" charset="0"/>
                <a:cs typeface="Times New Roman" panose="02020603050405020304" pitchFamily="18" charset="0"/>
              </a:rPr>
              <a:t>TRƯỜNG TIỂU HỌC MỸ HOÀ</a:t>
            </a:r>
          </a:p>
        </p:txBody>
      </p:sp>
      <p:sp>
        <p:nvSpPr>
          <p:cNvPr id="9" name="Rectangle 8"/>
          <p:cNvSpPr/>
          <p:nvPr/>
        </p:nvSpPr>
        <p:spPr>
          <a:xfrm>
            <a:off x="5749535" y="4730813"/>
            <a:ext cx="6984726" cy="969496"/>
          </a:xfrm>
          <a:prstGeom prst="rect">
            <a:avLst/>
          </a:prstGeom>
          <a:noFill/>
        </p:spPr>
        <p:txBody>
          <a:bodyPr wrap="square" lIns="137160" tIns="68580" rIns="137160" bIns="68580">
            <a:spAutoFit/>
          </a:bodyPr>
          <a:lstStyle/>
          <a:p>
            <a:pPr algn="ct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Năm</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học</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2024-2025</a:t>
            </a:r>
          </a:p>
        </p:txBody>
      </p:sp>
    </p:spTree>
    <p:extLst>
      <p:ext uri="{BB962C8B-B14F-4D97-AF65-F5344CB8AC3E}">
        <p14:creationId xmlns:p14="http://schemas.microsoft.com/office/powerpoint/2010/main" val="1783534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7D327D0-DC84-D98D-8E92-3B0C7CEA17EB}"/>
              </a:ext>
            </a:extLst>
          </p:cNvPr>
          <p:cNvSpPr/>
          <p:nvPr/>
        </p:nvSpPr>
        <p:spPr>
          <a:xfrm>
            <a:off x="914400" y="3548454"/>
            <a:ext cx="4419600" cy="1453563"/>
          </a:xfrm>
          <a:prstGeom prst="round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41" tIns="45671" rIns="91341" bIns="45671" rtlCol="0" anchor="ctr"/>
          <a:lstStyle/>
          <a:p>
            <a:pPr algn="ctr" defTabSz="913394"/>
            <a:endParaRPr lang="en-US">
              <a:solidFill>
                <a:prstClr val="white"/>
              </a:solidFill>
            </a:endParaRPr>
          </a:p>
        </p:txBody>
      </p:sp>
      <p:sp>
        <p:nvSpPr>
          <p:cNvPr id="6" name="TextBox 6"/>
          <p:cNvSpPr txBox="1"/>
          <p:nvPr/>
        </p:nvSpPr>
        <p:spPr>
          <a:xfrm>
            <a:off x="4572000" y="614657"/>
            <a:ext cx="9410700" cy="1019510"/>
          </a:xfrm>
          <a:prstGeom prst="rect">
            <a:avLst/>
          </a:prstGeom>
        </p:spPr>
        <p:txBody>
          <a:bodyPr lIns="0" tIns="0" rIns="0" bIns="0" rtlCol="0" anchor="t">
            <a:spAutoFit/>
          </a:bodyPr>
          <a:lstStyle/>
          <a:p>
            <a:pPr algn="ctr" defTabSz="913394">
              <a:lnSpc>
                <a:spcPts val="7919"/>
              </a:lnSpc>
              <a:spcBef>
                <a:spcPct val="0"/>
              </a:spcBef>
            </a:pPr>
            <a:r>
              <a:rPr lang="en-US" sz="5600" b="1" dirty="0" err="1">
                <a:solidFill>
                  <a:srgbClr val="FF0000"/>
                </a:solidFill>
                <a:latin typeface="Arial" panose="020B0604020202020204" pitchFamily="34" charset="0"/>
                <a:cs typeface="Arial" panose="020B0604020202020204" pitchFamily="34" charset="0"/>
              </a:rPr>
              <a:t>Giải</a:t>
            </a:r>
            <a:r>
              <a:rPr lang="en-US" sz="5600" b="1" dirty="0">
                <a:solidFill>
                  <a:srgbClr val="FF0000"/>
                </a:solidFill>
                <a:latin typeface="Arial" panose="020B0604020202020204" pitchFamily="34" charset="0"/>
                <a:cs typeface="Arial" panose="020B0604020202020204" pitchFamily="34" charset="0"/>
              </a:rPr>
              <a:t> </a:t>
            </a:r>
            <a:r>
              <a:rPr lang="en-US" sz="5600" b="1" dirty="0" err="1">
                <a:solidFill>
                  <a:srgbClr val="FF0000"/>
                </a:solidFill>
                <a:latin typeface="Arial" panose="020B0604020202020204" pitchFamily="34" charset="0"/>
                <a:cs typeface="Arial" panose="020B0604020202020204" pitchFamily="34" charset="0"/>
              </a:rPr>
              <a:t>thích</a:t>
            </a:r>
            <a:r>
              <a:rPr lang="en-US" sz="5600" b="1" dirty="0">
                <a:solidFill>
                  <a:srgbClr val="FF0000"/>
                </a:solidFill>
                <a:latin typeface="Arial" panose="020B0604020202020204" pitchFamily="34" charset="0"/>
                <a:cs typeface="Arial" panose="020B0604020202020204" pitchFamily="34" charset="0"/>
              </a:rPr>
              <a:t> </a:t>
            </a:r>
            <a:r>
              <a:rPr lang="en-US" sz="5600" b="1" dirty="0" err="1">
                <a:solidFill>
                  <a:srgbClr val="FF0000"/>
                </a:solidFill>
                <a:latin typeface="Arial" panose="020B0604020202020204" pitchFamily="34" charset="0"/>
                <a:cs typeface="Arial" panose="020B0604020202020204" pitchFamily="34" charset="0"/>
              </a:rPr>
              <a:t>từ</a:t>
            </a:r>
            <a:r>
              <a:rPr lang="en-US" sz="5600" b="1" dirty="0">
                <a:solidFill>
                  <a:srgbClr val="FF0000"/>
                </a:solidFill>
                <a:latin typeface="Arial" panose="020B0604020202020204" pitchFamily="34" charset="0"/>
                <a:cs typeface="Arial" panose="020B0604020202020204" pitchFamily="34" charset="0"/>
              </a:rPr>
              <a:t> </a:t>
            </a:r>
            <a:r>
              <a:rPr lang="en-US" sz="5600" b="1" dirty="0" err="1">
                <a:solidFill>
                  <a:srgbClr val="FF0000"/>
                </a:solidFill>
                <a:latin typeface="Arial" panose="020B0604020202020204" pitchFamily="34" charset="0"/>
                <a:cs typeface="Arial" panose="020B0604020202020204" pitchFamily="34" charset="0"/>
              </a:rPr>
              <a:t>khó</a:t>
            </a:r>
            <a:endParaRPr lang="en-US" sz="5600" b="1" dirty="0">
              <a:solidFill>
                <a:srgbClr val="FF000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l="13786" r="5189" b="67699"/>
          <a:stretch>
            <a:fillRect/>
          </a:stretch>
        </p:blipFill>
        <p:spPr>
          <a:xfrm>
            <a:off x="8989515" y="9114711"/>
            <a:ext cx="9298485" cy="1172289"/>
          </a:xfrm>
          <a:prstGeom prst="rect">
            <a:avLst/>
          </a:prstGeom>
        </p:spPr>
      </p:pic>
      <p:pic>
        <p:nvPicPr>
          <p:cNvPr id="8" name="Picture 8"/>
          <p:cNvPicPr>
            <a:picLocks noChangeAspect="1"/>
          </p:cNvPicPr>
          <p:nvPr/>
        </p:nvPicPr>
        <p:blipFill>
          <a:blip r:embed="rId3"/>
          <a:srcRect l="13786" r="6535" b="67699"/>
          <a:stretch>
            <a:fillRect/>
          </a:stretch>
        </p:blipFill>
        <p:spPr>
          <a:xfrm>
            <a:off x="0" y="9114711"/>
            <a:ext cx="9144000" cy="1172289"/>
          </a:xfrm>
          <a:prstGeom prst="rect">
            <a:avLst/>
          </a:prstGeom>
        </p:spPr>
      </p:pic>
      <p:pic>
        <p:nvPicPr>
          <p:cNvPr id="10" name="Picture 10"/>
          <p:cNvPicPr>
            <a:picLocks noChangeAspect="1"/>
          </p:cNvPicPr>
          <p:nvPr/>
        </p:nvPicPr>
        <p:blipFill>
          <a:blip r:embed="rId4"/>
          <a:srcRect r="12727" b="9408"/>
          <a:stretch>
            <a:fillRect/>
          </a:stretch>
        </p:blipFill>
        <p:spPr>
          <a:xfrm>
            <a:off x="16" y="8833437"/>
            <a:ext cx="2513648" cy="1453563"/>
          </a:xfrm>
          <a:prstGeom prst="rect">
            <a:avLst/>
          </a:prstGeom>
        </p:spPr>
      </p:pic>
      <p:pic>
        <p:nvPicPr>
          <p:cNvPr id="11" name="Picture 11"/>
          <p:cNvPicPr>
            <a:picLocks noChangeAspect="1"/>
          </p:cNvPicPr>
          <p:nvPr/>
        </p:nvPicPr>
        <p:blipFill>
          <a:blip r:embed="rId5"/>
          <a:srcRect r="22064" b="7281"/>
          <a:stretch>
            <a:fillRect/>
          </a:stretch>
        </p:blipFill>
        <p:spPr>
          <a:xfrm>
            <a:off x="16430789" y="7057538"/>
            <a:ext cx="1753517" cy="3102044"/>
          </a:xfrm>
          <a:prstGeom prst="rect">
            <a:avLst/>
          </a:prstGeom>
        </p:spPr>
      </p:pic>
      <p:pic>
        <p:nvPicPr>
          <p:cNvPr id="12" name="Picture 12"/>
          <p:cNvPicPr>
            <a:picLocks noChangeAspect="1"/>
          </p:cNvPicPr>
          <p:nvPr/>
        </p:nvPicPr>
        <p:blipFill>
          <a:blip r:embed="rId6"/>
          <a:srcRect/>
          <a:stretch>
            <a:fillRect/>
          </a:stretch>
        </p:blipFill>
        <p:spPr>
          <a:xfrm>
            <a:off x="16430789" y="270428"/>
            <a:ext cx="1857227" cy="1630877"/>
          </a:xfrm>
          <a:prstGeom prst="rect">
            <a:avLst/>
          </a:prstGeom>
        </p:spPr>
      </p:pic>
      <p:pic>
        <p:nvPicPr>
          <p:cNvPr id="14" name="Picture 14"/>
          <p:cNvPicPr>
            <a:picLocks noChangeAspect="1"/>
          </p:cNvPicPr>
          <p:nvPr/>
        </p:nvPicPr>
        <p:blipFill>
          <a:blip r:embed="rId7"/>
          <a:srcRect b="9941"/>
          <a:stretch>
            <a:fillRect/>
          </a:stretch>
        </p:blipFill>
        <p:spPr>
          <a:xfrm>
            <a:off x="15855192" y="8833437"/>
            <a:ext cx="843330" cy="1453563"/>
          </a:xfrm>
          <a:prstGeom prst="rect">
            <a:avLst/>
          </a:prstGeom>
        </p:spPr>
      </p:pic>
      <p:sp>
        <p:nvSpPr>
          <p:cNvPr id="23" name="TextBox 22">
            <a:extLst>
              <a:ext uri="{FF2B5EF4-FFF2-40B4-BE49-F238E27FC236}">
                <a16:creationId xmlns:a16="http://schemas.microsoft.com/office/drawing/2014/main" id="{A68C6EEC-60C9-480B-0EB6-C1C21149063B}"/>
              </a:ext>
            </a:extLst>
          </p:cNvPr>
          <p:cNvSpPr txBox="1"/>
          <p:nvPr/>
        </p:nvSpPr>
        <p:spPr>
          <a:xfrm>
            <a:off x="944581" y="3651996"/>
            <a:ext cx="4359263" cy="1234917"/>
          </a:xfrm>
          <a:prstGeom prst="rect">
            <a:avLst/>
          </a:prstGeom>
          <a:noFill/>
        </p:spPr>
        <p:txBody>
          <a:bodyPr wrap="square" lIns="91341" tIns="45671" rIns="91341" bIns="45671" rtlCol="0">
            <a:spAutoFit/>
          </a:bodyPr>
          <a:lstStyle/>
          <a:p>
            <a:pPr defTabSz="913394">
              <a:lnSpc>
                <a:spcPct val="150000"/>
              </a:lnSpc>
            </a:pPr>
            <a:r>
              <a:rPr lang="en-US" sz="5000" dirty="0" err="1">
                <a:solidFill>
                  <a:prstClr val="black"/>
                </a:solidFill>
                <a:latin typeface="Arial" panose="020B0604020202020204" pitchFamily="34" charset="0"/>
                <a:cs typeface="Arial" panose="020B0604020202020204" pitchFamily="34" charset="0"/>
              </a:rPr>
              <a:t>Giấy</a:t>
            </a:r>
            <a:r>
              <a:rPr lang="en-US" sz="5000" dirty="0">
                <a:solidFill>
                  <a:prstClr val="black"/>
                </a:solidFill>
                <a:latin typeface="Arial" panose="020B0604020202020204" pitchFamily="34" charset="0"/>
                <a:cs typeface="Arial" panose="020B0604020202020204" pitchFamily="34" charset="0"/>
              </a:rPr>
              <a:t> </a:t>
            </a:r>
            <a:r>
              <a:rPr lang="en-US" sz="5000" dirty="0" err="1">
                <a:solidFill>
                  <a:prstClr val="black"/>
                </a:solidFill>
                <a:latin typeface="Arial" panose="020B0604020202020204" pitchFamily="34" charset="0"/>
                <a:cs typeface="Arial" panose="020B0604020202020204" pitchFamily="34" charset="0"/>
              </a:rPr>
              <a:t>bồi</a:t>
            </a:r>
            <a:endParaRPr lang="en-US" sz="5000"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75C926D-E892-AA10-8776-D89CCA91D39A}"/>
              </a:ext>
            </a:extLst>
          </p:cNvPr>
          <p:cNvPicPr>
            <a:picLocks noChangeAspect="1"/>
          </p:cNvPicPr>
          <p:nvPr/>
        </p:nvPicPr>
        <p:blipFill>
          <a:blip r:embed="rId8"/>
          <a:stretch>
            <a:fillRect/>
          </a:stretch>
        </p:blipFill>
        <p:spPr>
          <a:xfrm>
            <a:off x="199617" y="3548467"/>
            <a:ext cx="920381" cy="920381"/>
          </a:xfrm>
          <a:prstGeom prst="rect">
            <a:avLst/>
          </a:prstGeom>
        </p:spPr>
      </p:pic>
      <p:sp>
        <p:nvSpPr>
          <p:cNvPr id="5" name="TextBox 4">
            <a:extLst>
              <a:ext uri="{FF2B5EF4-FFF2-40B4-BE49-F238E27FC236}">
                <a16:creationId xmlns:a16="http://schemas.microsoft.com/office/drawing/2014/main" id="{0E3F06BE-BCBB-80A3-5CE1-FF003FADF876}"/>
              </a:ext>
            </a:extLst>
          </p:cNvPr>
          <p:cNvSpPr txBox="1"/>
          <p:nvPr/>
        </p:nvSpPr>
        <p:spPr>
          <a:xfrm>
            <a:off x="6781800" y="3190343"/>
            <a:ext cx="9298485" cy="3208544"/>
          </a:xfrm>
          <a:prstGeom prst="rect">
            <a:avLst/>
          </a:prstGeom>
          <a:noFill/>
        </p:spPr>
        <p:txBody>
          <a:bodyPr wrap="square" lIns="91341" tIns="45671" rIns="91341" bIns="45671" rtlCol="0">
            <a:spAutoFit/>
          </a:bodyPr>
          <a:lstStyle/>
          <a:p>
            <a:pPr defTabSz="913394">
              <a:lnSpc>
                <a:spcPct val="150000"/>
              </a:lnSpc>
            </a:pPr>
            <a:r>
              <a:rPr lang="nl-NL" sz="4500" dirty="0">
                <a:solidFill>
                  <a:srgbClr val="000000"/>
                </a:solidFill>
                <a:latin typeface="Arial" panose="020B0604020202020204" pitchFamily="34" charset="0"/>
                <a:ea typeface="Calibri" panose="020F0502020204030204" pitchFamily="34" charset="0"/>
                <a:cs typeface="Arial" panose="020B0604020202020204" pitchFamily="34" charset="0"/>
              </a:rPr>
              <a:t>Giấy dày do nhiều lớp được dán chồng lên nhau,thường dùng để gói hàng hóa. </a:t>
            </a:r>
            <a:endParaRPr lang="en-US" sz="4500" dirty="0">
              <a:solidFill>
                <a:prstClr val="black"/>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E022CC6C-F6FC-ABD1-4A43-45CFE2851A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979" t="25545" r="13040" b="20363"/>
          <a:stretch/>
        </p:blipFill>
        <p:spPr>
          <a:xfrm>
            <a:off x="5105403" y="3651996"/>
            <a:ext cx="2095538" cy="1453563"/>
          </a:xfrm>
          <a:prstGeom prst="rect">
            <a:avLst/>
          </a:prstGeom>
        </p:spPr>
      </p:pic>
    </p:spTree>
    <p:extLst>
      <p:ext uri="{BB962C8B-B14F-4D97-AF65-F5344CB8AC3E}">
        <p14:creationId xmlns:p14="http://schemas.microsoft.com/office/powerpoint/2010/main" val="35514340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80">
                                          <p:stCondLst>
                                            <p:cond delay="0"/>
                                          </p:stCondLst>
                                        </p:cTn>
                                        <p:tgtEl>
                                          <p:spTgt spid="21"/>
                                        </p:tgtEl>
                                      </p:cBhvr>
                                    </p:animEffect>
                                    <p:anim calcmode="lin" valueType="num">
                                      <p:cBhvr>
                                        <p:cTn id="4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9" dur="26">
                                          <p:stCondLst>
                                            <p:cond delay="650"/>
                                          </p:stCondLst>
                                        </p:cTn>
                                        <p:tgtEl>
                                          <p:spTgt spid="21"/>
                                        </p:tgtEl>
                                      </p:cBhvr>
                                      <p:to x="100000" y="60000"/>
                                    </p:animScale>
                                    <p:animScale>
                                      <p:cBhvr>
                                        <p:cTn id="50" dur="166" decel="50000">
                                          <p:stCondLst>
                                            <p:cond delay="676"/>
                                          </p:stCondLst>
                                        </p:cTn>
                                        <p:tgtEl>
                                          <p:spTgt spid="21"/>
                                        </p:tgtEl>
                                      </p:cBhvr>
                                      <p:to x="100000" y="100000"/>
                                    </p:animScale>
                                    <p:animScale>
                                      <p:cBhvr>
                                        <p:cTn id="51" dur="26">
                                          <p:stCondLst>
                                            <p:cond delay="1312"/>
                                          </p:stCondLst>
                                        </p:cTn>
                                        <p:tgtEl>
                                          <p:spTgt spid="21"/>
                                        </p:tgtEl>
                                      </p:cBhvr>
                                      <p:to x="100000" y="80000"/>
                                    </p:animScale>
                                    <p:animScale>
                                      <p:cBhvr>
                                        <p:cTn id="52" dur="166" decel="50000">
                                          <p:stCondLst>
                                            <p:cond delay="1338"/>
                                          </p:stCondLst>
                                        </p:cTn>
                                        <p:tgtEl>
                                          <p:spTgt spid="21"/>
                                        </p:tgtEl>
                                      </p:cBhvr>
                                      <p:to x="100000" y="100000"/>
                                    </p:animScale>
                                    <p:animScale>
                                      <p:cBhvr>
                                        <p:cTn id="53" dur="26">
                                          <p:stCondLst>
                                            <p:cond delay="1642"/>
                                          </p:stCondLst>
                                        </p:cTn>
                                        <p:tgtEl>
                                          <p:spTgt spid="21"/>
                                        </p:tgtEl>
                                      </p:cBhvr>
                                      <p:to x="100000" y="90000"/>
                                    </p:animScale>
                                    <p:animScale>
                                      <p:cBhvr>
                                        <p:cTn id="54" dur="166" decel="50000">
                                          <p:stCondLst>
                                            <p:cond delay="1668"/>
                                          </p:stCondLst>
                                        </p:cTn>
                                        <p:tgtEl>
                                          <p:spTgt spid="21"/>
                                        </p:tgtEl>
                                      </p:cBhvr>
                                      <p:to x="100000" y="100000"/>
                                    </p:animScale>
                                    <p:animScale>
                                      <p:cBhvr>
                                        <p:cTn id="55" dur="26">
                                          <p:stCondLst>
                                            <p:cond delay="1808"/>
                                          </p:stCondLst>
                                        </p:cTn>
                                        <p:tgtEl>
                                          <p:spTgt spid="21"/>
                                        </p:tgtEl>
                                      </p:cBhvr>
                                      <p:to x="100000" y="95000"/>
                                    </p:animScale>
                                    <p:animScale>
                                      <p:cBhvr>
                                        <p:cTn id="56" dur="166" decel="50000">
                                          <p:stCondLst>
                                            <p:cond delay="1834"/>
                                          </p:stCondLst>
                                        </p:cTn>
                                        <p:tgtEl>
                                          <p:spTgt spid="2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0"/>
            <a:ext cx="18307050" cy="10287000"/>
          </a:xfrm>
          <a:prstGeom prst="rect">
            <a:avLst/>
          </a:prstGeom>
        </p:spPr>
      </p:pic>
      <p:sp>
        <p:nvSpPr>
          <p:cNvPr id="5" name="TextBox 6"/>
          <p:cNvSpPr txBox="1">
            <a:spLocks noChangeArrowheads="1"/>
          </p:cNvSpPr>
          <p:nvPr/>
        </p:nvSpPr>
        <p:spPr bwMode="auto">
          <a:xfrm>
            <a:off x="314324" y="1375692"/>
            <a:ext cx="176784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232" tIns="91116" rIns="182232" bIns="91116">
            <a:spAutoFit/>
          </a:bodyPr>
          <a:lstStyle>
            <a:lvl1pPr eaLnBrk="0" hangingPunct="0">
              <a:defRPr sz="3200" b="1">
                <a:solidFill>
                  <a:schemeClr val="tx1"/>
                </a:solidFill>
                <a:latin typeface=".VnTime" panose="020B7200000000000000" pitchFamily="34" charset="0"/>
              </a:defRPr>
            </a:lvl1pPr>
            <a:lvl2pPr marL="742950" indent="-285750" eaLnBrk="0" hangingPunct="0">
              <a:defRPr sz="3200" b="1">
                <a:solidFill>
                  <a:schemeClr val="tx1"/>
                </a:solidFill>
                <a:latin typeface=".VnTime" panose="020B7200000000000000" pitchFamily="34" charset="0"/>
              </a:defRPr>
            </a:lvl2pPr>
            <a:lvl3pPr marL="1143000" indent="-228600" eaLnBrk="0" hangingPunct="0">
              <a:defRPr sz="3200" b="1">
                <a:solidFill>
                  <a:schemeClr val="tx1"/>
                </a:solidFill>
                <a:latin typeface=".VnTime" panose="020B7200000000000000" pitchFamily="34" charset="0"/>
              </a:defRPr>
            </a:lvl3pPr>
            <a:lvl4pPr marL="1600200" indent="-228600" eaLnBrk="0" hangingPunct="0">
              <a:defRPr sz="3200" b="1">
                <a:solidFill>
                  <a:schemeClr val="tx1"/>
                </a:solidFill>
                <a:latin typeface=".VnTime" panose="020B7200000000000000" pitchFamily="34" charset="0"/>
              </a:defRPr>
            </a:lvl4pPr>
            <a:lvl5pPr marL="2057400" indent="-228600" eaLnBrk="0" hangingPunct="0">
              <a:defRPr sz="3200" b="1">
                <a:solidFill>
                  <a:schemeClr val="tx1"/>
                </a:solidFill>
                <a:latin typeface=".VnTime" panose="020B7200000000000000" pitchFamily="34" charset="0"/>
              </a:defRPr>
            </a:lvl5pPr>
            <a:lvl6pPr marL="2514600" indent="-228600" eaLnBrk="0" fontAlgn="base" hangingPunct="0">
              <a:spcBef>
                <a:spcPct val="0"/>
              </a:spcBef>
              <a:spcAft>
                <a:spcPct val="0"/>
              </a:spcAft>
              <a:defRPr sz="3200" b="1">
                <a:solidFill>
                  <a:schemeClr val="tx1"/>
                </a:solidFill>
                <a:latin typeface=".VnTime" panose="020B7200000000000000" pitchFamily="34" charset="0"/>
              </a:defRPr>
            </a:lvl6pPr>
            <a:lvl7pPr marL="2971800" indent="-228600" eaLnBrk="0" fontAlgn="base" hangingPunct="0">
              <a:spcBef>
                <a:spcPct val="0"/>
              </a:spcBef>
              <a:spcAft>
                <a:spcPct val="0"/>
              </a:spcAft>
              <a:defRPr sz="3200" b="1">
                <a:solidFill>
                  <a:schemeClr val="tx1"/>
                </a:solidFill>
                <a:latin typeface=".VnTime" panose="020B7200000000000000" pitchFamily="34" charset="0"/>
              </a:defRPr>
            </a:lvl7pPr>
            <a:lvl8pPr marL="3429000" indent="-228600" eaLnBrk="0" fontAlgn="base" hangingPunct="0">
              <a:spcBef>
                <a:spcPct val="0"/>
              </a:spcBef>
              <a:spcAft>
                <a:spcPct val="0"/>
              </a:spcAft>
              <a:defRPr sz="3200" b="1">
                <a:solidFill>
                  <a:schemeClr val="tx1"/>
                </a:solidFill>
                <a:latin typeface=".VnTime" panose="020B7200000000000000" pitchFamily="34" charset="0"/>
              </a:defRPr>
            </a:lvl8pPr>
            <a:lvl9pPr marL="3886200" indent="-228600" eaLnBrk="0" fontAlgn="base" hangingPunct="0">
              <a:spcBef>
                <a:spcPct val="0"/>
              </a:spcBef>
              <a:spcAft>
                <a:spcPct val="0"/>
              </a:spcAft>
              <a:defRPr sz="3200" b="1">
                <a:solidFill>
                  <a:schemeClr val="tx1"/>
                </a:solidFill>
                <a:latin typeface=".VnTime" panose="020B7200000000000000" pitchFamily="34" charset="0"/>
              </a:defRPr>
            </a:lvl9pPr>
          </a:lstStyle>
          <a:p>
            <a:pPr algn="ctr" defTabSz="1366686" eaLnBrk="1" hangingPunct="1">
              <a:lnSpc>
                <a:spcPct val="150000"/>
              </a:lnSpc>
            </a:pPr>
            <a:r>
              <a:rPr lang="en-US" sz="9600" b="0" dirty="0">
                <a:solidFill>
                  <a:srgbClr val="4472C4">
                    <a:lumMod val="50000"/>
                  </a:srgbClr>
                </a:solidFill>
                <a:latin typeface="UTM Avo" pitchFamily="18" charset="0"/>
              </a:rPr>
              <a:t>Đọc nối </a:t>
            </a:r>
            <a:r>
              <a:rPr lang="en-US" sz="9600" b="0" dirty="0" err="1">
                <a:solidFill>
                  <a:srgbClr val="4472C4">
                    <a:lumMod val="50000"/>
                  </a:srgbClr>
                </a:solidFill>
                <a:latin typeface="UTM Avo" pitchFamily="18" charset="0"/>
              </a:rPr>
              <a:t>tiếp</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từng</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đoạn</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theo</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nhóm</a:t>
            </a:r>
            <a:r>
              <a:rPr lang="en-US" sz="9600" b="0" dirty="0">
                <a:solidFill>
                  <a:srgbClr val="4472C4">
                    <a:lumMod val="50000"/>
                  </a:srgbClr>
                </a:solidFill>
                <a:latin typeface="UTM Avo" pitchFamily="18" charset="0"/>
              </a:rPr>
              <a:t> 4 </a:t>
            </a:r>
          </a:p>
        </p:txBody>
      </p:sp>
      <p:pic>
        <p:nvPicPr>
          <p:cNvPr id="2" name="Picture 1"/>
          <p:cNvPicPr>
            <a:picLocks noChangeAspect="1"/>
          </p:cNvPicPr>
          <p:nvPr/>
        </p:nvPicPr>
        <p:blipFill>
          <a:blip r:embed="rId4"/>
          <a:stretch>
            <a:fillRect/>
          </a:stretch>
        </p:blipFill>
        <p:spPr>
          <a:xfrm>
            <a:off x="3413263" y="2369579"/>
            <a:ext cx="11461473" cy="5547841"/>
          </a:xfrm>
          <a:prstGeom prst="rect">
            <a:avLst/>
          </a:prstGeom>
        </p:spPr>
      </p:pic>
    </p:spTree>
    <p:extLst>
      <p:ext uri="{BB962C8B-B14F-4D97-AF65-F5344CB8AC3E}">
        <p14:creationId xmlns:p14="http://schemas.microsoft.com/office/powerpoint/2010/main" val="4491255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6">
            <a:extLst>
              <a:ext uri="{FF2B5EF4-FFF2-40B4-BE49-F238E27FC236}">
                <a16:creationId xmlns:a16="http://schemas.microsoft.com/office/drawing/2014/main" id="{070A191A-8445-BE52-B872-5AF1111401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016" y="-1267302"/>
            <a:ext cx="3316928" cy="4218668"/>
          </a:xfrm>
          <a:prstGeom prst="rect">
            <a:avLst/>
          </a:prstGeom>
        </p:spPr>
      </p:pic>
      <p:pic>
        <p:nvPicPr>
          <p:cNvPr id="30" name="Picture 26">
            <a:extLst>
              <a:ext uri="{FF2B5EF4-FFF2-40B4-BE49-F238E27FC236}">
                <a16:creationId xmlns:a16="http://schemas.microsoft.com/office/drawing/2014/main" id="{8226B762-08B2-EA70-9C62-D8786EE606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039520" y="-876300"/>
            <a:ext cx="3316928" cy="4218668"/>
          </a:xfrm>
          <a:prstGeom prst="rect">
            <a:avLst/>
          </a:prstGeom>
        </p:spPr>
      </p:pic>
      <p:pic>
        <p:nvPicPr>
          <p:cNvPr id="22" name="Picture 26">
            <a:extLst>
              <a:ext uri="{FF2B5EF4-FFF2-40B4-BE49-F238E27FC236}">
                <a16:creationId xmlns:a16="http://schemas.microsoft.com/office/drawing/2014/main" id="{8532B76A-3461-7E35-BBFE-A4A697E1DA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783" y="5328096"/>
            <a:ext cx="3316928" cy="4218668"/>
          </a:xfrm>
          <a:prstGeom prst="rect">
            <a:avLst/>
          </a:prstGeom>
        </p:spPr>
      </p:pic>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88521" y="945678"/>
            <a:ext cx="10201524" cy="5366205"/>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2057400" y="1185562"/>
            <a:ext cx="8293695" cy="4392683"/>
          </a:xfrm>
          <a:prstGeom prst="roundRect">
            <a:avLst/>
          </a:prstGeom>
          <a:noFill/>
        </p:spPr>
        <p:txBody>
          <a:bodyPr wrap="square" lIns="91278" tIns="45639" rIns="91278" bIns="45639" rtlCol="0">
            <a:spAutoFit/>
          </a:bodyPr>
          <a:lstStyle/>
          <a:p>
            <a:pPr algn="ctr" defTabSz="912753">
              <a:lnSpc>
                <a:spcPct val="150000"/>
              </a:lnSpc>
            </a:pPr>
            <a:r>
              <a:rPr lang="vi-VN" sz="5600" dirty="0">
                <a:solidFill>
                  <a:srgbClr val="FF0000"/>
                </a:solidFill>
                <a:cs typeface="Arial" panose="020B0604020202020204" pitchFamily="34" charset="0"/>
              </a:rPr>
              <a:t>Qua bài đọc, em hiểu nội dung câu chuyện nói về điều gì?</a:t>
            </a:r>
            <a:endParaRPr lang="en-US" sz="5600"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25F4580-C39A-0F0E-092D-C27F3A18DD41}"/>
              </a:ext>
            </a:extLst>
          </p:cNvPr>
          <p:cNvSpPr txBox="1"/>
          <p:nvPr/>
        </p:nvSpPr>
        <p:spPr>
          <a:xfrm>
            <a:off x="6977655" y="5981726"/>
            <a:ext cx="11310368" cy="2308316"/>
          </a:xfrm>
          <a:prstGeom prst="rect">
            <a:avLst/>
          </a:prstGeom>
          <a:noFill/>
        </p:spPr>
        <p:txBody>
          <a:bodyPr wrap="square" lIns="91278" tIns="45639" rIns="91278" bIns="45639" rtlCol="0">
            <a:spAutoFit/>
          </a:bodyPr>
          <a:lstStyle/>
          <a:p>
            <a:pPr>
              <a:lnSpc>
                <a:spcPct val="120000"/>
              </a:lnSpc>
            </a:pPr>
            <a:r>
              <a:rPr lang="en-US" sz="5400" dirty="0">
                <a:latin typeface="Times New Roman"/>
                <a:ea typeface="Times New Roman"/>
              </a:rPr>
              <a:t>  </a:t>
            </a:r>
            <a:r>
              <a:rPr lang="en-US" sz="6000" dirty="0" err="1">
                <a:solidFill>
                  <a:srgbClr val="0070C0"/>
                </a:solidFill>
                <a:latin typeface="Times New Roman"/>
                <a:ea typeface="Times New Roman"/>
              </a:rPr>
              <a:t>Tình</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cảm</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giữa</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những</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người</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trong</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gia</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đình</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luôn</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là</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tình</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cảm</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đẹp</a:t>
            </a:r>
            <a:r>
              <a:rPr lang="en-US" sz="6000" dirty="0">
                <a:solidFill>
                  <a:srgbClr val="0070C0"/>
                </a:solidFill>
                <a:latin typeface="Times New Roman"/>
                <a:ea typeface="Times New Roman"/>
              </a:rPr>
              <a:t> </a:t>
            </a:r>
            <a:r>
              <a:rPr lang="en-US" sz="6000" dirty="0" err="1">
                <a:solidFill>
                  <a:srgbClr val="0070C0"/>
                </a:solidFill>
                <a:latin typeface="Times New Roman"/>
                <a:ea typeface="Times New Roman"/>
              </a:rPr>
              <a:t>nhất</a:t>
            </a:r>
            <a:r>
              <a:rPr lang="en-US" sz="6000" dirty="0">
                <a:solidFill>
                  <a:srgbClr val="0070C0"/>
                </a:solidFill>
                <a:latin typeface="Times New Roman"/>
                <a:ea typeface="Times New Roman"/>
              </a:rPr>
              <a:t>. </a:t>
            </a:r>
            <a:endParaRPr lang="en-US" sz="6000" dirty="0">
              <a:solidFill>
                <a:srgbClr val="0070C0"/>
              </a:solidFill>
              <a:latin typeface="Arial" panose="020B0604020202020204" pitchFamily="34" charset="0"/>
              <a:cs typeface="Arial" panose="020B0604020202020204" pitchFamily="34" charset="0"/>
            </a:endParaRPr>
          </a:p>
        </p:txBody>
      </p:sp>
      <p:pic>
        <p:nvPicPr>
          <p:cNvPr id="14" name="Picture 6">
            <a:extLst>
              <a:ext uri="{FF2B5EF4-FFF2-40B4-BE49-F238E27FC236}">
                <a16:creationId xmlns:a16="http://schemas.microsoft.com/office/drawing/2014/main" id="{85DB8D51-EC58-8E23-F1C6-52C362E0032D}"/>
              </a:ext>
            </a:extLst>
          </p:cNvPr>
          <p:cNvPicPr>
            <a:picLocks noChangeAspect="1"/>
          </p:cNvPicPr>
          <p:nvPr/>
        </p:nvPicPr>
        <p:blipFill>
          <a:blip r:embed="rId6"/>
          <a:srcRect/>
          <a:stretch>
            <a:fillRect/>
          </a:stretch>
        </p:blipFill>
        <p:spPr>
          <a:xfrm>
            <a:off x="-5486400" y="5143528"/>
            <a:ext cx="11285631" cy="7678931"/>
          </a:xfrm>
          <a:prstGeom prst="rect">
            <a:avLst/>
          </a:prstGeom>
        </p:spPr>
      </p:pic>
      <p:pic>
        <p:nvPicPr>
          <p:cNvPr id="21" name="Picture 20">
            <a:extLst>
              <a:ext uri="{FF2B5EF4-FFF2-40B4-BE49-F238E27FC236}">
                <a16:creationId xmlns:a16="http://schemas.microsoft.com/office/drawing/2014/main" id="{A423A194-8931-9E19-D0E9-8AE771F8F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53" y="5445570"/>
            <a:ext cx="3537404" cy="3537404"/>
          </a:xfrm>
          <a:prstGeom prst="rect">
            <a:avLst/>
          </a:prstGeom>
        </p:spPr>
      </p:pic>
      <p:pic>
        <p:nvPicPr>
          <p:cNvPr id="23" name="Picture 19">
            <a:extLst>
              <a:ext uri="{FF2B5EF4-FFF2-40B4-BE49-F238E27FC236}">
                <a16:creationId xmlns:a16="http://schemas.microsoft.com/office/drawing/2014/main" id="{A4C1DC1C-F285-012E-E4F1-62E6B8C7C9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908942" y="8272825"/>
            <a:ext cx="1379058" cy="2547914"/>
          </a:xfrm>
          <a:prstGeom prst="rect">
            <a:avLst/>
          </a:prstGeom>
        </p:spPr>
      </p:pic>
      <p:pic>
        <p:nvPicPr>
          <p:cNvPr id="24" name="Picture 19">
            <a:extLst>
              <a:ext uri="{FF2B5EF4-FFF2-40B4-BE49-F238E27FC236}">
                <a16:creationId xmlns:a16="http://schemas.microsoft.com/office/drawing/2014/main" id="{F53D0E4D-0E34-C01F-BFE2-EDF85ED64C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710513" y="8370215"/>
            <a:ext cx="1592742" cy="2547914"/>
          </a:xfrm>
          <a:prstGeom prst="rect">
            <a:avLst/>
          </a:prstGeom>
        </p:spPr>
      </p:pic>
      <p:pic>
        <p:nvPicPr>
          <p:cNvPr id="26" name="Picture 4">
            <a:extLst>
              <a:ext uri="{FF2B5EF4-FFF2-40B4-BE49-F238E27FC236}">
                <a16:creationId xmlns:a16="http://schemas.microsoft.com/office/drawing/2014/main" id="{699C46AC-7A59-ABE2-483F-117A3AC98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0196129">
            <a:off x="12544207" y="1116619"/>
            <a:ext cx="1804103" cy="1014809"/>
          </a:xfrm>
          <a:prstGeom prst="rect">
            <a:avLst/>
          </a:prstGeom>
        </p:spPr>
      </p:pic>
      <p:pic>
        <p:nvPicPr>
          <p:cNvPr id="27" name="Picture 21">
            <a:extLst>
              <a:ext uri="{FF2B5EF4-FFF2-40B4-BE49-F238E27FC236}">
                <a16:creationId xmlns:a16="http://schemas.microsoft.com/office/drawing/2014/main" id="{7C407679-2C58-28A4-015E-4FE9C38813E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345228">
            <a:off x="8751477" y="8759399"/>
            <a:ext cx="1888043" cy="1156856"/>
          </a:xfrm>
          <a:prstGeom prst="rect">
            <a:avLst/>
          </a:prstGeom>
        </p:spPr>
      </p:pic>
      <p:pic>
        <p:nvPicPr>
          <p:cNvPr id="28" name="Picture 5">
            <a:extLst>
              <a:ext uri="{FF2B5EF4-FFF2-40B4-BE49-F238E27FC236}">
                <a16:creationId xmlns:a16="http://schemas.microsoft.com/office/drawing/2014/main" id="{CA5C2A2F-F34C-4CB4-2D2E-33E6D700D15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710539" y="3122756"/>
            <a:ext cx="1645913" cy="1351706"/>
          </a:xfrm>
          <a:prstGeom prst="rect">
            <a:avLst/>
          </a:prstGeom>
        </p:spPr>
      </p:pic>
      <p:pic>
        <p:nvPicPr>
          <p:cNvPr id="29" name="Picture 20">
            <a:extLst>
              <a:ext uri="{FF2B5EF4-FFF2-40B4-BE49-F238E27FC236}">
                <a16:creationId xmlns:a16="http://schemas.microsoft.com/office/drawing/2014/main" id="{F4D2A571-6DE5-DAB5-2C89-CD60B684B3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4863866" y="8175155"/>
            <a:ext cx="3306803" cy="4114800"/>
          </a:xfrm>
          <a:prstGeom prst="rect">
            <a:avLst/>
          </a:prstGeom>
        </p:spPr>
      </p:pic>
    </p:spTree>
    <p:extLst>
      <p:ext uri="{BB962C8B-B14F-4D97-AF65-F5344CB8AC3E}">
        <p14:creationId xmlns:p14="http://schemas.microsoft.com/office/powerpoint/2010/main" val="6993695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362944" y="680849"/>
            <a:ext cx="1617980" cy="1291590"/>
          </a:xfrm>
          <a:custGeom>
            <a:avLst/>
            <a:gdLst/>
            <a:ahLst/>
            <a:cxnLst/>
            <a:rect l="l" t="t" r="r" b="b"/>
            <a:pathLst>
              <a:path w="808990" h="645794">
                <a:moveTo>
                  <a:pt x="302767" y="0"/>
                </a:moveTo>
                <a:lnTo>
                  <a:pt x="259603" y="5786"/>
                </a:lnTo>
                <a:lnTo>
                  <a:pt x="220805" y="22116"/>
                </a:lnTo>
                <a:lnTo>
                  <a:pt x="187928" y="47450"/>
                </a:lnTo>
                <a:lnTo>
                  <a:pt x="162522" y="80245"/>
                </a:lnTo>
                <a:lnTo>
                  <a:pt x="146140" y="118959"/>
                </a:lnTo>
                <a:lnTo>
                  <a:pt x="140334" y="162051"/>
                </a:lnTo>
                <a:lnTo>
                  <a:pt x="140702" y="172452"/>
                </a:lnTo>
                <a:lnTo>
                  <a:pt x="141747" y="182673"/>
                </a:lnTo>
                <a:lnTo>
                  <a:pt x="143388" y="192680"/>
                </a:lnTo>
                <a:lnTo>
                  <a:pt x="145541" y="202437"/>
                </a:lnTo>
                <a:lnTo>
                  <a:pt x="140334" y="202437"/>
                </a:lnTo>
                <a:lnTo>
                  <a:pt x="95942" y="209583"/>
                </a:lnTo>
                <a:lnTo>
                  <a:pt x="57415" y="229487"/>
                </a:lnTo>
                <a:lnTo>
                  <a:pt x="27049" y="259853"/>
                </a:lnTo>
                <a:lnTo>
                  <a:pt x="7145" y="298380"/>
                </a:lnTo>
                <a:lnTo>
                  <a:pt x="0" y="342773"/>
                </a:lnTo>
                <a:lnTo>
                  <a:pt x="9112" y="392793"/>
                </a:lnTo>
                <a:lnTo>
                  <a:pt x="34226" y="434895"/>
                </a:lnTo>
                <a:lnTo>
                  <a:pt x="72008" y="465734"/>
                </a:lnTo>
                <a:lnTo>
                  <a:pt x="119125" y="481964"/>
                </a:lnTo>
                <a:lnTo>
                  <a:pt x="119125" y="483615"/>
                </a:lnTo>
                <a:lnTo>
                  <a:pt x="124903" y="526698"/>
                </a:lnTo>
                <a:lnTo>
                  <a:pt x="141214" y="565389"/>
                </a:lnTo>
                <a:lnTo>
                  <a:pt x="166528" y="598154"/>
                </a:lnTo>
                <a:lnTo>
                  <a:pt x="199314" y="623457"/>
                </a:lnTo>
                <a:lnTo>
                  <a:pt x="238041" y="639764"/>
                </a:lnTo>
                <a:lnTo>
                  <a:pt x="281177" y="645540"/>
                </a:lnTo>
                <a:lnTo>
                  <a:pt x="320565" y="640711"/>
                </a:lnTo>
                <a:lnTo>
                  <a:pt x="356441" y="626998"/>
                </a:lnTo>
                <a:lnTo>
                  <a:pt x="387673" y="605571"/>
                </a:lnTo>
                <a:lnTo>
                  <a:pt x="413130" y="577595"/>
                </a:lnTo>
                <a:lnTo>
                  <a:pt x="432236" y="597066"/>
                </a:lnTo>
                <a:lnTo>
                  <a:pt x="455294" y="611917"/>
                </a:lnTo>
                <a:lnTo>
                  <a:pt x="481496" y="621387"/>
                </a:lnTo>
                <a:lnTo>
                  <a:pt x="510031" y="624713"/>
                </a:lnTo>
                <a:lnTo>
                  <a:pt x="556355" y="615709"/>
                </a:lnTo>
                <a:lnTo>
                  <a:pt x="594677" y="591073"/>
                </a:lnTo>
                <a:lnTo>
                  <a:pt x="621474" y="554364"/>
                </a:lnTo>
                <a:lnTo>
                  <a:pt x="633221" y="509142"/>
                </a:lnTo>
                <a:lnTo>
                  <a:pt x="645290" y="514183"/>
                </a:lnTo>
                <a:lnTo>
                  <a:pt x="658145" y="517842"/>
                </a:lnTo>
                <a:lnTo>
                  <a:pt x="671619" y="520072"/>
                </a:lnTo>
                <a:lnTo>
                  <a:pt x="685545" y="520826"/>
                </a:lnTo>
                <a:lnTo>
                  <a:pt x="733512" y="511133"/>
                </a:lnTo>
                <a:lnTo>
                  <a:pt x="772667" y="484711"/>
                </a:lnTo>
                <a:lnTo>
                  <a:pt x="799060" y="445549"/>
                </a:lnTo>
                <a:lnTo>
                  <a:pt x="808735" y="397637"/>
                </a:lnTo>
                <a:lnTo>
                  <a:pt x="800897" y="354381"/>
                </a:lnTo>
                <a:lnTo>
                  <a:pt x="779271" y="317817"/>
                </a:lnTo>
                <a:lnTo>
                  <a:pt x="746692" y="290873"/>
                </a:lnTo>
                <a:lnTo>
                  <a:pt x="705992" y="276478"/>
                </a:lnTo>
                <a:lnTo>
                  <a:pt x="708146" y="266660"/>
                </a:lnTo>
                <a:lnTo>
                  <a:pt x="709787" y="256508"/>
                </a:lnTo>
                <a:lnTo>
                  <a:pt x="710832" y="246118"/>
                </a:lnTo>
                <a:lnTo>
                  <a:pt x="711200" y="235585"/>
                </a:lnTo>
                <a:lnTo>
                  <a:pt x="705422" y="192634"/>
                </a:lnTo>
                <a:lnTo>
                  <a:pt x="689111" y="153980"/>
                </a:lnTo>
                <a:lnTo>
                  <a:pt x="663797" y="121189"/>
                </a:lnTo>
                <a:lnTo>
                  <a:pt x="631011" y="95828"/>
                </a:lnTo>
                <a:lnTo>
                  <a:pt x="592284" y="79463"/>
                </a:lnTo>
                <a:lnTo>
                  <a:pt x="549148" y="73660"/>
                </a:lnTo>
                <a:lnTo>
                  <a:pt x="523051" y="75765"/>
                </a:lnTo>
                <a:lnTo>
                  <a:pt x="498300" y="81835"/>
                </a:lnTo>
                <a:lnTo>
                  <a:pt x="475192" y="91501"/>
                </a:lnTo>
                <a:lnTo>
                  <a:pt x="454025" y="104393"/>
                </a:lnTo>
                <a:lnTo>
                  <a:pt x="430319" y="62311"/>
                </a:lnTo>
                <a:lnTo>
                  <a:pt x="395636" y="29289"/>
                </a:lnTo>
                <a:lnTo>
                  <a:pt x="352333" y="7721"/>
                </a:lnTo>
                <a:lnTo>
                  <a:pt x="302767" y="0"/>
                </a:lnTo>
                <a:close/>
              </a:path>
            </a:pathLst>
          </a:custGeom>
          <a:solidFill>
            <a:srgbClr val="F06790"/>
          </a:solidFill>
        </p:spPr>
        <p:txBody>
          <a:bodyPr wrap="square" lIns="0" tIns="0" rIns="0" bIns="0" rtlCol="0"/>
          <a:lstStyle/>
          <a:p>
            <a:pPr defTabSz="1825233"/>
            <a:endParaRPr sz="3600">
              <a:solidFill>
                <a:prstClr val="black"/>
              </a:solidFill>
            </a:endParaRPr>
          </a:p>
        </p:txBody>
      </p:sp>
      <p:sp>
        <p:nvSpPr>
          <p:cNvPr id="3" name="object 3"/>
          <p:cNvSpPr/>
          <p:nvPr/>
        </p:nvSpPr>
        <p:spPr>
          <a:xfrm>
            <a:off x="1718489" y="629415"/>
            <a:ext cx="1184910" cy="697230"/>
          </a:xfrm>
          <a:custGeom>
            <a:avLst/>
            <a:gdLst/>
            <a:ahLst/>
            <a:cxnLst/>
            <a:rect l="l" t="t" r="r" b="b"/>
            <a:pathLst>
              <a:path w="592455" h="348615">
                <a:moveTo>
                  <a:pt x="189979" y="0"/>
                </a:moveTo>
                <a:lnTo>
                  <a:pt x="150632" y="9568"/>
                </a:lnTo>
                <a:lnTo>
                  <a:pt x="107743" y="59154"/>
                </a:lnTo>
                <a:lnTo>
                  <a:pt x="103263" y="93472"/>
                </a:lnTo>
                <a:lnTo>
                  <a:pt x="103263" y="94615"/>
                </a:lnTo>
                <a:lnTo>
                  <a:pt x="103555" y="95504"/>
                </a:lnTo>
                <a:lnTo>
                  <a:pt x="103555" y="96393"/>
                </a:lnTo>
                <a:lnTo>
                  <a:pt x="98475" y="95377"/>
                </a:lnTo>
                <a:lnTo>
                  <a:pt x="93383" y="94869"/>
                </a:lnTo>
                <a:lnTo>
                  <a:pt x="83184" y="94996"/>
                </a:lnTo>
                <a:lnTo>
                  <a:pt x="21020" y="124904"/>
                </a:lnTo>
                <a:lnTo>
                  <a:pt x="0" y="188087"/>
                </a:lnTo>
                <a:lnTo>
                  <a:pt x="8516" y="220269"/>
                </a:lnTo>
                <a:lnTo>
                  <a:pt x="27612" y="245999"/>
                </a:lnTo>
                <a:lnTo>
                  <a:pt x="54667" y="263060"/>
                </a:lnTo>
                <a:lnTo>
                  <a:pt x="87058" y="269240"/>
                </a:lnTo>
                <a:lnTo>
                  <a:pt x="97612" y="268732"/>
                </a:lnTo>
                <a:lnTo>
                  <a:pt x="102069" y="268097"/>
                </a:lnTo>
                <a:lnTo>
                  <a:pt x="106248" y="266954"/>
                </a:lnTo>
                <a:lnTo>
                  <a:pt x="120925" y="299692"/>
                </a:lnTo>
                <a:lnTo>
                  <a:pt x="144848" y="325405"/>
                </a:lnTo>
                <a:lnTo>
                  <a:pt x="175797" y="342213"/>
                </a:lnTo>
                <a:lnTo>
                  <a:pt x="211556" y="348234"/>
                </a:lnTo>
                <a:lnTo>
                  <a:pt x="219608" y="347853"/>
                </a:lnTo>
                <a:lnTo>
                  <a:pt x="248132" y="342084"/>
                </a:lnTo>
                <a:lnTo>
                  <a:pt x="273253" y="329517"/>
                </a:lnTo>
                <a:lnTo>
                  <a:pt x="294021" y="311259"/>
                </a:lnTo>
                <a:lnTo>
                  <a:pt x="309486" y="288417"/>
                </a:lnTo>
                <a:lnTo>
                  <a:pt x="321953" y="307879"/>
                </a:lnTo>
                <a:lnTo>
                  <a:pt x="339202" y="322961"/>
                </a:lnTo>
                <a:lnTo>
                  <a:pt x="360126" y="332708"/>
                </a:lnTo>
                <a:lnTo>
                  <a:pt x="383616" y="336169"/>
                </a:lnTo>
                <a:lnTo>
                  <a:pt x="389229" y="336042"/>
                </a:lnTo>
                <a:lnTo>
                  <a:pt x="409441" y="331934"/>
                </a:lnTo>
                <a:lnTo>
                  <a:pt x="427337" y="323278"/>
                </a:lnTo>
                <a:lnTo>
                  <a:pt x="442388" y="310717"/>
                </a:lnTo>
                <a:lnTo>
                  <a:pt x="454063" y="294894"/>
                </a:lnTo>
                <a:lnTo>
                  <a:pt x="464840" y="300734"/>
                </a:lnTo>
                <a:lnTo>
                  <a:pt x="476462" y="305038"/>
                </a:lnTo>
                <a:lnTo>
                  <a:pt x="488728" y="307699"/>
                </a:lnTo>
                <a:lnTo>
                  <a:pt x="501434" y="308610"/>
                </a:lnTo>
                <a:lnTo>
                  <a:pt x="508292" y="308356"/>
                </a:lnTo>
                <a:lnTo>
                  <a:pt x="542965" y="298775"/>
                </a:lnTo>
                <a:lnTo>
                  <a:pt x="570315" y="277431"/>
                </a:lnTo>
                <a:lnTo>
                  <a:pt x="587641" y="247419"/>
                </a:lnTo>
                <a:lnTo>
                  <a:pt x="592239" y="211836"/>
                </a:lnTo>
                <a:lnTo>
                  <a:pt x="583966" y="180169"/>
                </a:lnTo>
                <a:lnTo>
                  <a:pt x="565680" y="154336"/>
                </a:lnTo>
                <a:lnTo>
                  <a:pt x="539750" y="136362"/>
                </a:lnTo>
                <a:lnTo>
                  <a:pt x="508546" y="128270"/>
                </a:lnTo>
                <a:lnTo>
                  <a:pt x="509181" y="119888"/>
                </a:lnTo>
                <a:lnTo>
                  <a:pt x="483003" y="62055"/>
                </a:lnTo>
                <a:lnTo>
                  <a:pt x="427774" y="40513"/>
                </a:lnTo>
                <a:lnTo>
                  <a:pt x="422313" y="40767"/>
                </a:lnTo>
                <a:lnTo>
                  <a:pt x="410917" y="42455"/>
                </a:lnTo>
                <a:lnTo>
                  <a:pt x="400096" y="45704"/>
                </a:lnTo>
                <a:lnTo>
                  <a:pt x="389953" y="50357"/>
                </a:lnTo>
                <a:lnTo>
                  <a:pt x="380593" y="56261"/>
                </a:lnTo>
                <a:lnTo>
                  <a:pt x="366155" y="46914"/>
                </a:lnTo>
                <a:lnTo>
                  <a:pt x="350288" y="39973"/>
                </a:lnTo>
                <a:lnTo>
                  <a:pt x="333273" y="35651"/>
                </a:lnTo>
                <a:lnTo>
                  <a:pt x="315391" y="34163"/>
                </a:lnTo>
                <a:lnTo>
                  <a:pt x="307098" y="34544"/>
                </a:lnTo>
                <a:lnTo>
                  <a:pt x="296340" y="35746"/>
                </a:lnTo>
                <a:lnTo>
                  <a:pt x="285972" y="37973"/>
                </a:lnTo>
                <a:lnTo>
                  <a:pt x="276051" y="41151"/>
                </a:lnTo>
                <a:lnTo>
                  <a:pt x="266636" y="45212"/>
                </a:lnTo>
                <a:lnTo>
                  <a:pt x="252980" y="26681"/>
                </a:lnTo>
                <a:lnTo>
                  <a:pt x="234984" y="12414"/>
                </a:lnTo>
                <a:lnTo>
                  <a:pt x="213651" y="3242"/>
                </a:lnTo>
                <a:lnTo>
                  <a:pt x="189979" y="0"/>
                </a:lnTo>
                <a:close/>
              </a:path>
            </a:pathLst>
          </a:custGeom>
          <a:solidFill>
            <a:srgbClr val="FFB756"/>
          </a:solidFill>
        </p:spPr>
        <p:txBody>
          <a:bodyPr wrap="square" lIns="0" tIns="0" rIns="0" bIns="0" rtlCol="0"/>
          <a:lstStyle/>
          <a:p>
            <a:pPr defTabSz="1825233"/>
            <a:endParaRPr sz="3600">
              <a:solidFill>
                <a:prstClr val="black"/>
              </a:solidFill>
            </a:endParaRPr>
          </a:p>
        </p:txBody>
      </p:sp>
      <p:sp>
        <p:nvSpPr>
          <p:cNvPr id="4" name="object 4"/>
          <p:cNvSpPr/>
          <p:nvPr/>
        </p:nvSpPr>
        <p:spPr>
          <a:xfrm>
            <a:off x="17178811" y="626621"/>
            <a:ext cx="1109981" cy="834390"/>
          </a:xfrm>
          <a:custGeom>
            <a:avLst/>
            <a:gdLst/>
            <a:ahLst/>
            <a:cxnLst/>
            <a:rect l="l" t="t" r="r" b="b"/>
            <a:pathLst>
              <a:path w="554990" h="417195">
                <a:moveTo>
                  <a:pt x="554608" y="319404"/>
                </a:moveTo>
                <a:lnTo>
                  <a:pt x="127126" y="319404"/>
                </a:lnTo>
                <a:lnTo>
                  <a:pt x="144686" y="358554"/>
                </a:lnTo>
                <a:lnTo>
                  <a:pt x="173307" y="389334"/>
                </a:lnTo>
                <a:lnTo>
                  <a:pt x="210333" y="409469"/>
                </a:lnTo>
                <a:lnTo>
                  <a:pt x="253110" y="416687"/>
                </a:lnTo>
                <a:lnTo>
                  <a:pt x="256285" y="416687"/>
                </a:lnTo>
                <a:lnTo>
                  <a:pt x="296912" y="409388"/>
                </a:lnTo>
                <a:lnTo>
                  <a:pt x="351827" y="372407"/>
                </a:lnTo>
                <a:lnTo>
                  <a:pt x="370331" y="345058"/>
                </a:lnTo>
                <a:lnTo>
                  <a:pt x="554608" y="345058"/>
                </a:lnTo>
                <a:lnTo>
                  <a:pt x="554608" y="319404"/>
                </a:lnTo>
                <a:close/>
              </a:path>
              <a:path w="554990" h="417195">
                <a:moveTo>
                  <a:pt x="554608" y="345058"/>
                </a:moveTo>
                <a:lnTo>
                  <a:pt x="370331" y="345058"/>
                </a:lnTo>
                <a:lnTo>
                  <a:pt x="385256" y="368367"/>
                </a:lnTo>
                <a:lnTo>
                  <a:pt x="405907" y="386460"/>
                </a:lnTo>
                <a:lnTo>
                  <a:pt x="430964" y="398172"/>
                </a:lnTo>
                <a:lnTo>
                  <a:pt x="459104" y="402336"/>
                </a:lnTo>
                <a:lnTo>
                  <a:pt x="461263" y="402336"/>
                </a:lnTo>
                <a:lnTo>
                  <a:pt x="511444" y="386841"/>
                </a:lnTo>
                <a:lnTo>
                  <a:pt x="543432" y="352932"/>
                </a:lnTo>
                <a:lnTo>
                  <a:pt x="554608" y="352932"/>
                </a:lnTo>
                <a:lnTo>
                  <a:pt x="554608" y="345058"/>
                </a:lnTo>
                <a:close/>
              </a:path>
              <a:path w="554990" h="417195">
                <a:moveTo>
                  <a:pt x="554608" y="352932"/>
                </a:moveTo>
                <a:lnTo>
                  <a:pt x="543432" y="352932"/>
                </a:lnTo>
                <a:lnTo>
                  <a:pt x="554608" y="358953"/>
                </a:lnTo>
                <a:lnTo>
                  <a:pt x="554608" y="352932"/>
                </a:lnTo>
                <a:close/>
              </a:path>
              <a:path w="554990" h="417195">
                <a:moveTo>
                  <a:pt x="111759" y="113537"/>
                </a:moveTo>
                <a:lnTo>
                  <a:pt x="102488" y="113537"/>
                </a:lnTo>
                <a:lnTo>
                  <a:pt x="99440" y="113664"/>
                </a:lnTo>
                <a:lnTo>
                  <a:pt x="56560" y="124870"/>
                </a:lnTo>
                <a:lnTo>
                  <a:pt x="25098" y="149431"/>
                </a:lnTo>
                <a:lnTo>
                  <a:pt x="5185" y="184017"/>
                </a:lnTo>
                <a:lnTo>
                  <a:pt x="0" y="225043"/>
                </a:lnTo>
                <a:lnTo>
                  <a:pt x="10146" y="263530"/>
                </a:lnTo>
                <a:lnTo>
                  <a:pt x="32972" y="294338"/>
                </a:lnTo>
                <a:lnTo>
                  <a:pt x="65347" y="314787"/>
                </a:lnTo>
                <a:lnTo>
                  <a:pt x="104139" y="322199"/>
                </a:lnTo>
                <a:lnTo>
                  <a:pt x="106552" y="322199"/>
                </a:lnTo>
                <a:lnTo>
                  <a:pt x="111378" y="321944"/>
                </a:lnTo>
                <a:lnTo>
                  <a:pt x="116712" y="321563"/>
                </a:lnTo>
                <a:lnTo>
                  <a:pt x="122047" y="320801"/>
                </a:lnTo>
                <a:lnTo>
                  <a:pt x="127126" y="319404"/>
                </a:lnTo>
                <a:lnTo>
                  <a:pt x="554608" y="319404"/>
                </a:lnTo>
                <a:lnTo>
                  <a:pt x="554608" y="115315"/>
                </a:lnTo>
                <a:lnTo>
                  <a:pt x="123825" y="115315"/>
                </a:lnTo>
                <a:lnTo>
                  <a:pt x="117855" y="114173"/>
                </a:lnTo>
                <a:lnTo>
                  <a:pt x="111759" y="113537"/>
                </a:lnTo>
                <a:close/>
              </a:path>
              <a:path w="554990" h="417195">
                <a:moveTo>
                  <a:pt x="227329" y="0"/>
                </a:moveTo>
                <a:lnTo>
                  <a:pt x="224916" y="0"/>
                </a:lnTo>
                <a:lnTo>
                  <a:pt x="220090" y="253"/>
                </a:lnTo>
                <a:lnTo>
                  <a:pt x="180238" y="11443"/>
                </a:lnTo>
                <a:lnTo>
                  <a:pt x="148828" y="36147"/>
                </a:lnTo>
                <a:lnTo>
                  <a:pt x="128918" y="70780"/>
                </a:lnTo>
                <a:lnTo>
                  <a:pt x="123570" y="111760"/>
                </a:lnTo>
                <a:lnTo>
                  <a:pt x="123655" y="113537"/>
                </a:lnTo>
                <a:lnTo>
                  <a:pt x="123740" y="113918"/>
                </a:lnTo>
                <a:lnTo>
                  <a:pt x="123825" y="115315"/>
                </a:lnTo>
                <a:lnTo>
                  <a:pt x="554608" y="115315"/>
                </a:lnTo>
                <a:lnTo>
                  <a:pt x="554608" y="67310"/>
                </a:lnTo>
                <a:lnTo>
                  <a:pt x="455422" y="67310"/>
                </a:lnTo>
                <a:lnTo>
                  <a:pt x="438165" y="56163"/>
                </a:lnTo>
                <a:lnTo>
                  <a:pt x="433453" y="54101"/>
                </a:lnTo>
                <a:lnTo>
                  <a:pt x="319024" y="54101"/>
                </a:lnTo>
                <a:lnTo>
                  <a:pt x="302696" y="31932"/>
                </a:lnTo>
                <a:lnTo>
                  <a:pt x="281177" y="14858"/>
                </a:lnTo>
                <a:lnTo>
                  <a:pt x="255658" y="3881"/>
                </a:lnTo>
                <a:lnTo>
                  <a:pt x="227329" y="0"/>
                </a:lnTo>
                <a:close/>
              </a:path>
              <a:path w="554990" h="417195">
                <a:moveTo>
                  <a:pt x="511936" y="48513"/>
                </a:moveTo>
                <a:lnTo>
                  <a:pt x="509777" y="48513"/>
                </a:lnTo>
                <a:lnTo>
                  <a:pt x="505332" y="48767"/>
                </a:lnTo>
                <a:lnTo>
                  <a:pt x="491730" y="50790"/>
                </a:lnTo>
                <a:lnTo>
                  <a:pt x="478805" y="54657"/>
                </a:lnTo>
                <a:lnTo>
                  <a:pt x="466667" y="60215"/>
                </a:lnTo>
                <a:lnTo>
                  <a:pt x="455422" y="67310"/>
                </a:lnTo>
                <a:lnTo>
                  <a:pt x="554608" y="67310"/>
                </a:lnTo>
                <a:lnTo>
                  <a:pt x="554608" y="59591"/>
                </a:lnTo>
                <a:lnTo>
                  <a:pt x="547885" y="55366"/>
                </a:lnTo>
                <a:lnTo>
                  <a:pt x="511936" y="48513"/>
                </a:lnTo>
                <a:close/>
              </a:path>
              <a:path w="554990" h="417195">
                <a:moveTo>
                  <a:pt x="377443" y="40893"/>
                </a:moveTo>
                <a:lnTo>
                  <a:pt x="374141" y="40893"/>
                </a:lnTo>
                <a:lnTo>
                  <a:pt x="370839" y="41020"/>
                </a:lnTo>
                <a:lnTo>
                  <a:pt x="330301" y="49240"/>
                </a:lnTo>
                <a:lnTo>
                  <a:pt x="319024" y="54101"/>
                </a:lnTo>
                <a:lnTo>
                  <a:pt x="433453" y="54101"/>
                </a:lnTo>
                <a:lnTo>
                  <a:pt x="419195" y="47863"/>
                </a:lnTo>
                <a:lnTo>
                  <a:pt x="398843" y="42681"/>
                </a:lnTo>
                <a:lnTo>
                  <a:pt x="377443" y="40893"/>
                </a:lnTo>
                <a:close/>
              </a:path>
            </a:pathLst>
          </a:custGeom>
          <a:solidFill>
            <a:srgbClr val="60D7C4"/>
          </a:solidFill>
        </p:spPr>
        <p:txBody>
          <a:bodyPr wrap="square" lIns="0" tIns="0" rIns="0" bIns="0" rtlCol="0"/>
          <a:lstStyle/>
          <a:p>
            <a:pPr defTabSz="1825233"/>
            <a:endParaRPr sz="3600">
              <a:solidFill>
                <a:prstClr val="black"/>
              </a:solidFill>
            </a:endParaRPr>
          </a:p>
        </p:txBody>
      </p:sp>
      <p:sp>
        <p:nvSpPr>
          <p:cNvPr id="5" name="object 5"/>
          <p:cNvSpPr/>
          <p:nvPr/>
        </p:nvSpPr>
        <p:spPr>
          <a:xfrm>
            <a:off x="0" y="635060"/>
            <a:ext cx="1859280" cy="1370330"/>
          </a:xfrm>
          <a:custGeom>
            <a:avLst/>
            <a:gdLst/>
            <a:ahLst/>
            <a:cxnLst/>
            <a:rect l="l" t="t" r="r" b="b"/>
            <a:pathLst>
              <a:path w="929640" h="685165">
                <a:moveTo>
                  <a:pt x="138277" y="0"/>
                </a:moveTo>
                <a:lnTo>
                  <a:pt x="134327" y="0"/>
                </a:lnTo>
                <a:lnTo>
                  <a:pt x="130340" y="126"/>
                </a:lnTo>
                <a:lnTo>
                  <a:pt x="81415" y="9837"/>
                </a:lnTo>
                <a:lnTo>
                  <a:pt x="41892" y="30056"/>
                </a:lnTo>
                <a:lnTo>
                  <a:pt x="9264" y="59293"/>
                </a:lnTo>
                <a:lnTo>
                  <a:pt x="0" y="73247"/>
                </a:lnTo>
                <a:lnTo>
                  <a:pt x="0" y="583277"/>
                </a:lnTo>
                <a:lnTo>
                  <a:pt x="49508" y="639778"/>
                </a:lnTo>
                <a:lnTo>
                  <a:pt x="88829" y="663979"/>
                </a:lnTo>
                <a:lnTo>
                  <a:pt x="132998" y="679304"/>
                </a:lnTo>
                <a:lnTo>
                  <a:pt x="180721" y="684657"/>
                </a:lnTo>
                <a:lnTo>
                  <a:pt x="185953" y="684657"/>
                </a:lnTo>
                <a:lnTo>
                  <a:pt x="241928" y="676088"/>
                </a:lnTo>
                <a:lnTo>
                  <a:pt x="283242" y="659290"/>
                </a:lnTo>
                <a:lnTo>
                  <a:pt x="319555" y="634763"/>
                </a:lnTo>
                <a:lnTo>
                  <a:pt x="349911" y="603640"/>
                </a:lnTo>
                <a:lnTo>
                  <a:pt x="373354" y="567054"/>
                </a:lnTo>
                <a:lnTo>
                  <a:pt x="862079" y="567054"/>
                </a:lnTo>
                <a:lnTo>
                  <a:pt x="886409" y="545417"/>
                </a:lnTo>
                <a:lnTo>
                  <a:pt x="911610" y="507628"/>
                </a:lnTo>
                <a:lnTo>
                  <a:pt x="926472" y="464075"/>
                </a:lnTo>
                <a:lnTo>
                  <a:pt x="929436" y="416560"/>
                </a:lnTo>
                <a:lnTo>
                  <a:pt x="918168" y="365939"/>
                </a:lnTo>
                <a:lnTo>
                  <a:pt x="893696" y="322128"/>
                </a:lnTo>
                <a:lnTo>
                  <a:pt x="858408" y="287181"/>
                </a:lnTo>
                <a:lnTo>
                  <a:pt x="814692" y="263152"/>
                </a:lnTo>
                <a:lnTo>
                  <a:pt x="764933" y="252095"/>
                </a:lnTo>
                <a:lnTo>
                  <a:pt x="766114" y="235712"/>
                </a:lnTo>
                <a:lnTo>
                  <a:pt x="765530" y="227457"/>
                </a:lnTo>
                <a:lnTo>
                  <a:pt x="754551" y="179798"/>
                </a:lnTo>
                <a:lnTo>
                  <a:pt x="730668" y="139101"/>
                </a:lnTo>
                <a:lnTo>
                  <a:pt x="699626" y="110489"/>
                </a:lnTo>
                <a:lnTo>
                  <a:pt x="513245" y="110489"/>
                </a:lnTo>
                <a:lnTo>
                  <a:pt x="484835" y="92130"/>
                </a:lnTo>
                <a:lnTo>
                  <a:pt x="477155" y="88773"/>
                </a:lnTo>
                <a:lnTo>
                  <a:pt x="289064" y="88773"/>
                </a:lnTo>
                <a:lnTo>
                  <a:pt x="262210" y="52345"/>
                </a:lnTo>
                <a:lnTo>
                  <a:pt x="226815" y="24336"/>
                </a:lnTo>
                <a:lnTo>
                  <a:pt x="184848" y="6351"/>
                </a:lnTo>
                <a:lnTo>
                  <a:pt x="138277" y="0"/>
                </a:lnTo>
                <a:close/>
              </a:path>
              <a:path w="929640" h="685165">
                <a:moveTo>
                  <a:pt x="862079" y="567054"/>
                </a:moveTo>
                <a:lnTo>
                  <a:pt x="373354" y="567054"/>
                </a:lnTo>
                <a:lnTo>
                  <a:pt x="397882" y="605313"/>
                </a:lnTo>
                <a:lnTo>
                  <a:pt x="431815" y="635000"/>
                </a:lnTo>
                <a:lnTo>
                  <a:pt x="472974" y="654208"/>
                </a:lnTo>
                <a:lnTo>
                  <a:pt x="519176" y="661035"/>
                </a:lnTo>
                <a:lnTo>
                  <a:pt x="522833" y="661035"/>
                </a:lnTo>
                <a:lnTo>
                  <a:pt x="569998" y="652658"/>
                </a:lnTo>
                <a:lnTo>
                  <a:pt x="605220" y="635650"/>
                </a:lnTo>
                <a:lnTo>
                  <a:pt x="634843" y="610951"/>
                </a:lnTo>
                <a:lnTo>
                  <a:pt x="657821" y="579882"/>
                </a:lnTo>
                <a:lnTo>
                  <a:pt x="844044" y="579882"/>
                </a:lnTo>
                <a:lnTo>
                  <a:pt x="852427" y="575639"/>
                </a:lnTo>
                <a:lnTo>
                  <a:pt x="862079" y="567054"/>
                </a:lnTo>
                <a:close/>
              </a:path>
              <a:path w="929640" h="685165">
                <a:moveTo>
                  <a:pt x="844044" y="579882"/>
                </a:moveTo>
                <a:lnTo>
                  <a:pt x="657821" y="579882"/>
                </a:lnTo>
                <a:lnTo>
                  <a:pt x="678984" y="591302"/>
                </a:lnTo>
                <a:lnTo>
                  <a:pt x="701828" y="599709"/>
                </a:lnTo>
                <a:lnTo>
                  <a:pt x="725971" y="604902"/>
                </a:lnTo>
                <a:lnTo>
                  <a:pt x="751027" y="606678"/>
                </a:lnTo>
                <a:lnTo>
                  <a:pt x="755459" y="606678"/>
                </a:lnTo>
                <a:lnTo>
                  <a:pt x="759891" y="606551"/>
                </a:lnTo>
                <a:lnTo>
                  <a:pt x="764362" y="606171"/>
                </a:lnTo>
                <a:lnTo>
                  <a:pt x="811225" y="596491"/>
                </a:lnTo>
                <a:lnTo>
                  <a:pt x="844044" y="579882"/>
                </a:lnTo>
                <a:close/>
              </a:path>
              <a:path w="929640" h="685165">
                <a:moveTo>
                  <a:pt x="606082" y="79628"/>
                </a:moveTo>
                <a:lnTo>
                  <a:pt x="602475" y="79628"/>
                </a:lnTo>
                <a:lnTo>
                  <a:pt x="598843" y="79756"/>
                </a:lnTo>
                <a:lnTo>
                  <a:pt x="551587" y="89725"/>
                </a:lnTo>
                <a:lnTo>
                  <a:pt x="513245" y="110489"/>
                </a:lnTo>
                <a:lnTo>
                  <a:pt x="699626" y="110489"/>
                </a:lnTo>
                <a:lnTo>
                  <a:pt x="696329" y="107451"/>
                </a:lnTo>
                <a:lnTo>
                  <a:pt x="653984" y="86932"/>
                </a:lnTo>
                <a:lnTo>
                  <a:pt x="606082" y="79628"/>
                </a:lnTo>
                <a:close/>
              </a:path>
              <a:path w="929640" h="685165">
                <a:moveTo>
                  <a:pt x="384987" y="67056"/>
                </a:moveTo>
                <a:lnTo>
                  <a:pt x="379577" y="67056"/>
                </a:lnTo>
                <a:lnTo>
                  <a:pt x="374142" y="67310"/>
                </a:lnTo>
                <a:lnTo>
                  <a:pt x="327104" y="74517"/>
                </a:lnTo>
                <a:lnTo>
                  <a:pt x="289064" y="88773"/>
                </a:lnTo>
                <a:lnTo>
                  <a:pt x="477155" y="88773"/>
                </a:lnTo>
                <a:lnTo>
                  <a:pt x="453621" y="78486"/>
                </a:lnTo>
                <a:lnTo>
                  <a:pt x="420154" y="69984"/>
                </a:lnTo>
                <a:lnTo>
                  <a:pt x="384987" y="67056"/>
                </a:lnTo>
                <a:close/>
              </a:path>
            </a:pathLst>
          </a:custGeom>
          <a:solidFill>
            <a:srgbClr val="97DAEC"/>
          </a:solidFill>
        </p:spPr>
        <p:txBody>
          <a:bodyPr wrap="square" lIns="0" tIns="0" rIns="0" bIns="0" rtlCol="0"/>
          <a:lstStyle/>
          <a:p>
            <a:pPr defTabSz="1825233"/>
            <a:endParaRPr sz="3600">
              <a:solidFill>
                <a:prstClr val="black"/>
              </a:solidFill>
            </a:endParaRPr>
          </a:p>
        </p:txBody>
      </p:sp>
      <p:grpSp>
        <p:nvGrpSpPr>
          <p:cNvPr id="6" name="object 6"/>
          <p:cNvGrpSpPr/>
          <p:nvPr/>
        </p:nvGrpSpPr>
        <p:grpSpPr>
          <a:xfrm>
            <a:off x="0" y="8845301"/>
            <a:ext cx="18288000" cy="1442720"/>
            <a:chOff x="0" y="4422635"/>
            <a:chExt cx="9144000" cy="721360"/>
          </a:xfrm>
        </p:grpSpPr>
        <p:sp>
          <p:nvSpPr>
            <p:cNvPr id="7" name="object 7"/>
            <p:cNvSpPr/>
            <p:nvPr/>
          </p:nvSpPr>
          <p:spPr>
            <a:xfrm>
              <a:off x="0" y="4560983"/>
              <a:ext cx="9144000" cy="582930"/>
            </a:xfrm>
            <a:custGeom>
              <a:avLst/>
              <a:gdLst/>
              <a:ahLst/>
              <a:cxnLst/>
              <a:rect l="l" t="t" r="r" b="b"/>
              <a:pathLst>
                <a:path w="9144000" h="582929">
                  <a:moveTo>
                    <a:pt x="0" y="0"/>
                  </a:moveTo>
                  <a:lnTo>
                    <a:pt x="0" y="582514"/>
                  </a:lnTo>
                  <a:lnTo>
                    <a:pt x="9143999" y="582514"/>
                  </a:lnTo>
                  <a:lnTo>
                    <a:pt x="9143999" y="440509"/>
                  </a:lnTo>
                  <a:lnTo>
                    <a:pt x="8201472" y="370321"/>
                  </a:lnTo>
                  <a:lnTo>
                    <a:pt x="6474764" y="272614"/>
                  </a:lnTo>
                  <a:lnTo>
                    <a:pt x="1210710" y="67787"/>
                  </a:lnTo>
                  <a:lnTo>
                    <a:pt x="0" y="0"/>
                  </a:lnTo>
                  <a:close/>
                </a:path>
              </a:pathLst>
            </a:custGeom>
            <a:solidFill>
              <a:srgbClr val="C2B8DB"/>
            </a:solidFill>
          </p:spPr>
          <p:txBody>
            <a:bodyPr wrap="square" lIns="0" tIns="0" rIns="0" bIns="0" rtlCol="0"/>
            <a:lstStyle/>
            <a:p>
              <a:pPr defTabSz="1825233"/>
              <a:endParaRPr sz="3600">
                <a:solidFill>
                  <a:prstClr val="black"/>
                </a:solidFill>
              </a:endParaRPr>
            </a:p>
          </p:txBody>
        </p:sp>
        <p:sp>
          <p:nvSpPr>
            <p:cNvPr id="8" name="object 8"/>
            <p:cNvSpPr/>
            <p:nvPr/>
          </p:nvSpPr>
          <p:spPr>
            <a:xfrm>
              <a:off x="0" y="4422635"/>
              <a:ext cx="9144000" cy="588010"/>
            </a:xfrm>
            <a:custGeom>
              <a:avLst/>
              <a:gdLst/>
              <a:ahLst/>
              <a:cxnLst/>
              <a:rect l="l" t="t" r="r" b="b"/>
              <a:pathLst>
                <a:path w="9144000" h="588010">
                  <a:moveTo>
                    <a:pt x="9143999" y="0"/>
                  </a:moveTo>
                  <a:lnTo>
                    <a:pt x="0" y="0"/>
                  </a:lnTo>
                  <a:lnTo>
                    <a:pt x="0" y="147403"/>
                  </a:lnTo>
                  <a:lnTo>
                    <a:pt x="1210710" y="215195"/>
                  </a:lnTo>
                  <a:lnTo>
                    <a:pt x="6474764" y="420024"/>
                  </a:lnTo>
                  <a:lnTo>
                    <a:pt x="8201472" y="517724"/>
                  </a:lnTo>
                  <a:lnTo>
                    <a:pt x="9143999" y="587925"/>
                  </a:lnTo>
                  <a:lnTo>
                    <a:pt x="9143999" y="0"/>
                  </a:lnTo>
                  <a:close/>
                </a:path>
              </a:pathLst>
            </a:custGeom>
            <a:solidFill>
              <a:srgbClr val="B3AAD2"/>
            </a:solidFill>
          </p:spPr>
          <p:txBody>
            <a:bodyPr wrap="square" lIns="0" tIns="0" rIns="0" bIns="0" rtlCol="0"/>
            <a:lstStyle/>
            <a:p>
              <a:pPr defTabSz="1825233"/>
              <a:endParaRPr sz="3600">
                <a:solidFill>
                  <a:prstClr val="black"/>
                </a:solidFill>
              </a:endParaRPr>
            </a:p>
          </p:txBody>
        </p:sp>
        <p:sp>
          <p:nvSpPr>
            <p:cNvPr id="9" name="object 9"/>
            <p:cNvSpPr/>
            <p:nvPr/>
          </p:nvSpPr>
          <p:spPr>
            <a:xfrm>
              <a:off x="0" y="4560983"/>
              <a:ext cx="9144000" cy="582930"/>
            </a:xfrm>
            <a:custGeom>
              <a:avLst/>
              <a:gdLst/>
              <a:ahLst/>
              <a:cxnLst/>
              <a:rect l="l" t="t" r="r" b="b"/>
              <a:pathLst>
                <a:path w="9144000" h="582929">
                  <a:moveTo>
                    <a:pt x="0" y="0"/>
                  </a:moveTo>
                  <a:lnTo>
                    <a:pt x="0" y="582515"/>
                  </a:lnTo>
                  <a:lnTo>
                    <a:pt x="9143999" y="582515"/>
                  </a:lnTo>
                  <a:lnTo>
                    <a:pt x="9143999" y="440522"/>
                  </a:lnTo>
                  <a:lnTo>
                    <a:pt x="8201472" y="370321"/>
                  </a:lnTo>
                  <a:lnTo>
                    <a:pt x="6474764" y="272616"/>
                  </a:lnTo>
                  <a:lnTo>
                    <a:pt x="1210710" y="67791"/>
                  </a:lnTo>
                  <a:lnTo>
                    <a:pt x="0" y="0"/>
                  </a:lnTo>
                  <a:close/>
                </a:path>
              </a:pathLst>
            </a:custGeom>
            <a:solidFill>
              <a:srgbClr val="C2B8DB"/>
            </a:solidFill>
          </p:spPr>
          <p:txBody>
            <a:bodyPr wrap="square" lIns="0" tIns="0" rIns="0" bIns="0" rtlCol="0"/>
            <a:lstStyle/>
            <a:p>
              <a:pPr defTabSz="1825233"/>
              <a:endParaRPr sz="3600">
                <a:solidFill>
                  <a:prstClr val="black"/>
                </a:solidFill>
              </a:endParaRPr>
            </a:p>
          </p:txBody>
        </p:sp>
      </p:grpSp>
      <p:sp>
        <p:nvSpPr>
          <p:cNvPr id="10" name="object 10"/>
          <p:cNvSpPr/>
          <p:nvPr/>
        </p:nvSpPr>
        <p:spPr>
          <a:xfrm>
            <a:off x="5103652" y="255302"/>
            <a:ext cx="6813551" cy="1273811"/>
          </a:xfrm>
          <a:custGeom>
            <a:avLst/>
            <a:gdLst/>
            <a:ahLst/>
            <a:cxnLst/>
            <a:rect l="l" t="t" r="r" b="b"/>
            <a:pathLst>
              <a:path w="3406775" h="636905">
                <a:moveTo>
                  <a:pt x="3300476" y="0"/>
                </a:moveTo>
                <a:lnTo>
                  <a:pt x="106044" y="0"/>
                </a:lnTo>
                <a:lnTo>
                  <a:pt x="64775" y="8336"/>
                </a:lnTo>
                <a:lnTo>
                  <a:pt x="31067" y="31067"/>
                </a:lnTo>
                <a:lnTo>
                  <a:pt x="8336" y="64775"/>
                </a:lnTo>
                <a:lnTo>
                  <a:pt x="0" y="106044"/>
                </a:lnTo>
                <a:lnTo>
                  <a:pt x="0" y="530478"/>
                </a:lnTo>
                <a:lnTo>
                  <a:pt x="8336" y="571748"/>
                </a:lnTo>
                <a:lnTo>
                  <a:pt x="31067" y="605456"/>
                </a:lnTo>
                <a:lnTo>
                  <a:pt x="64775" y="628187"/>
                </a:lnTo>
                <a:lnTo>
                  <a:pt x="106044" y="636524"/>
                </a:lnTo>
                <a:lnTo>
                  <a:pt x="3300476" y="636524"/>
                </a:lnTo>
                <a:lnTo>
                  <a:pt x="3341818" y="628187"/>
                </a:lnTo>
                <a:lnTo>
                  <a:pt x="3375564" y="605456"/>
                </a:lnTo>
                <a:lnTo>
                  <a:pt x="3398309" y="571748"/>
                </a:lnTo>
                <a:lnTo>
                  <a:pt x="3406648" y="530478"/>
                </a:lnTo>
                <a:lnTo>
                  <a:pt x="3406648" y="106044"/>
                </a:lnTo>
                <a:lnTo>
                  <a:pt x="3398309" y="64775"/>
                </a:lnTo>
                <a:lnTo>
                  <a:pt x="3375564" y="31067"/>
                </a:lnTo>
                <a:lnTo>
                  <a:pt x="3341818" y="8336"/>
                </a:lnTo>
                <a:lnTo>
                  <a:pt x="3300476" y="0"/>
                </a:lnTo>
                <a:close/>
              </a:path>
            </a:pathLst>
          </a:custGeom>
          <a:solidFill>
            <a:srgbClr val="FFFF00"/>
          </a:solidFill>
        </p:spPr>
        <p:txBody>
          <a:bodyPr wrap="square" lIns="0" tIns="0" rIns="0" bIns="0" rtlCol="0"/>
          <a:lstStyle/>
          <a:p>
            <a:pPr defTabSz="1825233"/>
            <a:endParaRPr sz="3600">
              <a:solidFill>
                <a:prstClr val="black"/>
              </a:solidFill>
            </a:endParaRPr>
          </a:p>
        </p:txBody>
      </p:sp>
      <p:sp>
        <p:nvSpPr>
          <p:cNvPr id="11" name="object 11"/>
          <p:cNvSpPr txBox="1">
            <a:spLocks noGrp="1"/>
          </p:cNvSpPr>
          <p:nvPr>
            <p:ph type="title"/>
          </p:nvPr>
        </p:nvSpPr>
        <p:spPr>
          <a:xfrm>
            <a:off x="5843302" y="287303"/>
            <a:ext cx="5336540" cy="1148081"/>
          </a:xfrm>
          <a:prstGeom prst="rect">
            <a:avLst/>
          </a:prstGeom>
        </p:spPr>
        <p:txBody>
          <a:bodyPr vert="horz" wrap="square" lIns="0" tIns="25344" rIns="0" bIns="0" rtlCol="0">
            <a:spAutoFit/>
          </a:bodyPr>
          <a:lstStyle/>
          <a:p>
            <a:pPr marL="25344">
              <a:spcBef>
                <a:spcPts val="200"/>
              </a:spcBef>
            </a:pPr>
            <a:r>
              <a:rPr sz="7200" dirty="0">
                <a:solidFill>
                  <a:srgbClr val="006FC0"/>
                </a:solidFill>
              </a:rPr>
              <a:t>Luyện </a:t>
            </a:r>
            <a:r>
              <a:rPr sz="7200" spc="-11" dirty="0">
                <a:solidFill>
                  <a:srgbClr val="006FC0"/>
                </a:solidFill>
              </a:rPr>
              <a:t>đọc</a:t>
            </a:r>
            <a:r>
              <a:rPr sz="7200" spc="-180" dirty="0">
                <a:solidFill>
                  <a:srgbClr val="006FC0"/>
                </a:solidFill>
              </a:rPr>
              <a:t> </a:t>
            </a:r>
            <a:r>
              <a:rPr sz="7200" dirty="0">
                <a:solidFill>
                  <a:srgbClr val="006FC0"/>
                </a:solidFill>
              </a:rPr>
              <a:t>lại</a:t>
            </a:r>
            <a:endParaRPr sz="7200"/>
          </a:p>
        </p:txBody>
      </p:sp>
      <p:sp>
        <p:nvSpPr>
          <p:cNvPr id="12" name="object 12"/>
          <p:cNvSpPr txBox="1"/>
          <p:nvPr/>
        </p:nvSpPr>
        <p:spPr>
          <a:xfrm>
            <a:off x="381000" y="2364125"/>
            <a:ext cx="17526000" cy="5841308"/>
          </a:xfrm>
          <a:prstGeom prst="rect">
            <a:avLst/>
          </a:prstGeom>
        </p:spPr>
        <p:txBody>
          <a:bodyPr vert="horz" wrap="square" lIns="0" tIns="24072" rIns="0" bIns="0" rtlCol="0">
            <a:spAutoFit/>
          </a:bodyPr>
          <a:lstStyle/>
          <a:p>
            <a:pPr lvl="0" algn="just"/>
            <a:r>
              <a:rPr lang="en-US" sz="5400" dirty="0">
                <a:solidFill>
                  <a:srgbClr val="00B0F0"/>
                </a:solidFill>
                <a:latin typeface="OpenSans"/>
              </a:rPr>
              <a:t>      </a:t>
            </a:r>
            <a:r>
              <a:rPr lang="vi-VN" sz="5400" dirty="0">
                <a:solidFill>
                  <a:srgbClr val="00B0F0"/>
                </a:solidFill>
                <a:latin typeface="OpenSans"/>
              </a:rPr>
              <a:t>Sáng hôm sau, Mai reo lên khi thấy trong chiếc bít tất treo ở đầu giường ló ra một cái đầu búp bê. Dốc ngược chiếc bít tất, em thấy không phải một mà là ba con búp bê: một búp bê trai bằng gỗ, một búp bê gái bằng vải và một cô bé búp bê mũm mĩm, nhỏ xíu, bằng giấy bồi. Có một mảnh giấy rơi ra. Bố đọc cho Mai nghe những chữ viết trên đó: “Ông già Nô-en tặng bé Mai.”.</a:t>
            </a:r>
          </a:p>
        </p:txBody>
      </p:sp>
      <p:sp>
        <p:nvSpPr>
          <p:cNvPr id="13" name="object 13"/>
          <p:cNvSpPr/>
          <p:nvPr/>
        </p:nvSpPr>
        <p:spPr>
          <a:xfrm>
            <a:off x="16171934" y="7749225"/>
            <a:ext cx="2385662" cy="2745486"/>
          </a:xfrm>
          <a:prstGeom prst="rect">
            <a:avLst/>
          </a:prstGeom>
          <a:blipFill>
            <a:blip r:embed="rId2" cstate="print"/>
            <a:stretch>
              <a:fillRect/>
            </a:stretch>
          </a:blipFill>
        </p:spPr>
        <p:txBody>
          <a:bodyPr wrap="square" lIns="0" tIns="0" rIns="0" bIns="0" rtlCol="0"/>
          <a:lstStyle/>
          <a:p>
            <a:pPr defTabSz="1825233"/>
            <a:endParaRPr sz="3600">
              <a:solidFill>
                <a:prstClr val="black"/>
              </a:solidFill>
            </a:endParaRPr>
          </a:p>
        </p:txBody>
      </p:sp>
      <p:sp>
        <p:nvSpPr>
          <p:cNvPr id="14" name="object 14"/>
          <p:cNvSpPr/>
          <p:nvPr/>
        </p:nvSpPr>
        <p:spPr>
          <a:xfrm>
            <a:off x="23" y="8368599"/>
            <a:ext cx="2636798" cy="1918398"/>
          </a:xfrm>
          <a:prstGeom prst="rect">
            <a:avLst/>
          </a:prstGeom>
          <a:blipFill>
            <a:blip r:embed="rId3" cstate="print"/>
            <a:stretch>
              <a:fillRect/>
            </a:stretch>
          </a:blipFill>
        </p:spPr>
        <p:txBody>
          <a:bodyPr wrap="square" lIns="0" tIns="0" rIns="0" bIns="0" rtlCol="0"/>
          <a:lstStyle/>
          <a:p>
            <a:pPr defTabSz="1825233"/>
            <a:endParaRPr sz="3600">
              <a:solidFill>
                <a:prstClr val="black"/>
              </a:solidFill>
            </a:endParaRPr>
          </a:p>
        </p:txBody>
      </p:sp>
    </p:spTree>
    <p:extLst>
      <p:ext uri="{BB962C8B-B14F-4D97-AF65-F5344CB8AC3E}">
        <p14:creationId xmlns:p14="http://schemas.microsoft.com/office/powerpoint/2010/main" val="35805903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B10DC14-3968-881F-5C89-D0C77B47AA73}"/>
              </a:ext>
            </a:extLst>
          </p:cNvPr>
          <p:cNvSpPr/>
          <p:nvPr/>
        </p:nvSpPr>
        <p:spPr>
          <a:xfrm>
            <a:off x="28" y="2155194"/>
            <a:ext cx="16895957" cy="489330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278" tIns="45639" rIns="91278" bIns="45639" rtlCol="0" anchor="ctr"/>
          <a:lstStyle/>
          <a:p>
            <a:pPr algn="ctr" defTabSz="912753"/>
            <a:endParaRPr lang="en-US">
              <a:solidFill>
                <a:prstClr val="white"/>
              </a:solidFill>
            </a:endParaRPr>
          </a:p>
        </p:txBody>
      </p:sp>
      <p:sp>
        <p:nvSpPr>
          <p:cNvPr id="16" name="TextBox 15">
            <a:extLst>
              <a:ext uri="{FF2B5EF4-FFF2-40B4-BE49-F238E27FC236}">
                <a16:creationId xmlns:a16="http://schemas.microsoft.com/office/drawing/2014/main" id="{4C0C08C0-924C-11E6-26F3-2B93CDFE3EBC}"/>
              </a:ext>
            </a:extLst>
          </p:cNvPr>
          <p:cNvSpPr txBox="1"/>
          <p:nvPr/>
        </p:nvSpPr>
        <p:spPr>
          <a:xfrm>
            <a:off x="1483943" y="477255"/>
            <a:ext cx="9909332" cy="1532325"/>
          </a:xfrm>
          <a:prstGeom prst="roundRect">
            <a:avLst/>
          </a:prstGeom>
          <a:noFill/>
        </p:spPr>
        <p:txBody>
          <a:bodyPr wrap="square" lIns="91278" tIns="45639" rIns="91278" bIns="45639" rtlCol="0">
            <a:spAutoFit/>
          </a:bodyPr>
          <a:lstStyle/>
          <a:p>
            <a:pPr defTabSz="912753">
              <a:lnSpc>
                <a:spcPct val="150000"/>
              </a:lnSpc>
            </a:pPr>
            <a:r>
              <a:rPr lang="en-US" sz="5600" b="1">
                <a:solidFill>
                  <a:srgbClr val="FF0000"/>
                </a:solidFill>
                <a:latin typeface="Arial" panose="020B0604020202020204" pitchFamily="34" charset="0"/>
                <a:cs typeface="Arial" panose="020B0604020202020204" pitchFamily="34" charset="0"/>
              </a:rPr>
              <a:t>LUYỆN TẬP </a:t>
            </a: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353818"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6227866" y="2442519"/>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457228" y="2237895"/>
            <a:ext cx="15626744" cy="1200329"/>
          </a:xfrm>
          <a:prstGeom prst="rect">
            <a:avLst/>
          </a:prstGeom>
          <a:noFill/>
        </p:spPr>
        <p:txBody>
          <a:bodyPr wrap="square" lIns="91278" tIns="45639" rIns="91278" bIns="45639" rtlCol="0">
            <a:spAutoFit/>
          </a:bodyPr>
          <a:lstStyle/>
          <a:p>
            <a:pPr defTabSz="912753">
              <a:lnSpc>
                <a:spcPct val="150000"/>
              </a:lnSpc>
            </a:pPr>
            <a:r>
              <a:rPr lang="en-US" sz="4800" dirty="0">
                <a:solidFill>
                  <a:srgbClr val="000000"/>
                </a:solidFill>
                <a:latin typeface="OpenSans"/>
              </a:rPr>
              <a:t>1.</a:t>
            </a:r>
            <a:r>
              <a:rPr lang="vi-VN" sz="4400" dirty="0">
                <a:solidFill>
                  <a:srgbClr val="000000"/>
                </a:solidFill>
                <a:latin typeface="OpenSans"/>
              </a:rPr>
              <a:t>Tìm thêm ít nhất 3 từ ngữ cho mỗi nhóm t</a:t>
            </a:r>
            <a:r>
              <a:rPr lang="en-US" sz="4400" dirty="0">
                <a:solidFill>
                  <a:srgbClr val="000000"/>
                </a:solidFill>
                <a:latin typeface="OpenSans"/>
              </a:rPr>
              <a:t>ừ </a:t>
            </a:r>
            <a:r>
              <a:rPr lang="vi-VN" sz="4400" dirty="0">
                <a:solidFill>
                  <a:srgbClr val="000000"/>
                </a:solidFill>
                <a:latin typeface="OpenSans"/>
              </a:rPr>
              <a:t>ngữ dưới đâ</a:t>
            </a:r>
            <a:r>
              <a:rPr lang="en-US" sz="4400" dirty="0">
                <a:solidFill>
                  <a:srgbClr val="000000"/>
                </a:solidFill>
                <a:latin typeface="OpenSans"/>
              </a:rPr>
              <a:t>y ?</a:t>
            </a:r>
            <a:endParaRPr lang="en-US" sz="4400" b="1" dirty="0">
              <a:solidFill>
                <a:prstClr val="black"/>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id="{71C4EEE6-F849-1E8D-1A19-24069AC12D46}"/>
              </a:ext>
            </a:extLst>
          </p:cNvPr>
          <p:cNvSpPr txBox="1"/>
          <p:nvPr/>
        </p:nvSpPr>
        <p:spPr>
          <a:xfrm>
            <a:off x="1422925" y="3854153"/>
            <a:ext cx="13403921" cy="2308325"/>
          </a:xfrm>
          <a:prstGeom prst="rect">
            <a:avLst/>
          </a:prstGeom>
          <a:noFill/>
        </p:spPr>
        <p:txBody>
          <a:bodyPr wrap="square" lIns="91278" tIns="45639" rIns="91278" bIns="45639" rtlCol="0">
            <a:spAutoFit/>
          </a:bodyPr>
          <a:lstStyle/>
          <a:p>
            <a:pPr algn="just"/>
            <a:r>
              <a:rPr lang="vi-VN" sz="4800" dirty="0">
                <a:solidFill>
                  <a:srgbClr val="000000"/>
                </a:solidFill>
                <a:latin typeface="OpenSans"/>
              </a:rPr>
              <a:t>a) Chỉ người thân trong gia đình: bố,... </a:t>
            </a:r>
          </a:p>
          <a:p>
            <a:pPr algn="just"/>
            <a:r>
              <a:rPr lang="vi-VN" sz="4800" dirty="0">
                <a:solidFill>
                  <a:srgbClr val="000000"/>
                </a:solidFill>
                <a:latin typeface="OpenSans"/>
              </a:rPr>
              <a:t>b) Chỉ đồ dùng trong nhà: tủ,...</a:t>
            </a:r>
          </a:p>
          <a:p>
            <a:pPr algn="just"/>
            <a:r>
              <a:rPr lang="vi-VN" sz="4800" dirty="0">
                <a:solidFill>
                  <a:srgbClr val="000000"/>
                </a:solidFill>
                <a:latin typeface="OpenSans"/>
              </a:rPr>
              <a:t>c) Chỉ tình cảm gia đình: yêu thương,...</a:t>
            </a:r>
          </a:p>
        </p:txBody>
      </p:sp>
      <p:pic>
        <p:nvPicPr>
          <p:cNvPr id="17" name="Picture 15">
            <a:extLst>
              <a:ext uri="{FF2B5EF4-FFF2-40B4-BE49-F238E27FC236}">
                <a16:creationId xmlns:a16="http://schemas.microsoft.com/office/drawing/2014/main" id="{324F4D69-2D06-BA03-AADF-17E8FAB4D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810028" y="6463903"/>
            <a:ext cx="9893933" cy="4068881"/>
          </a:xfrm>
          <a:prstGeom prst="rect">
            <a:avLst/>
          </a:prstGeom>
        </p:spPr>
      </p:pic>
    </p:spTree>
    <p:extLst>
      <p:ext uri="{BB962C8B-B14F-4D97-AF65-F5344CB8AC3E}">
        <p14:creationId xmlns:p14="http://schemas.microsoft.com/office/powerpoint/2010/main" val="27126089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B10DC14-3968-881F-5C89-D0C77B47AA73}"/>
              </a:ext>
            </a:extLst>
          </p:cNvPr>
          <p:cNvSpPr/>
          <p:nvPr/>
        </p:nvSpPr>
        <p:spPr>
          <a:xfrm>
            <a:off x="28" y="2155194"/>
            <a:ext cx="16895957" cy="489330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278" tIns="45639" rIns="91278" bIns="45639" rtlCol="0" anchor="ctr"/>
          <a:lstStyle/>
          <a:p>
            <a:pPr algn="ctr" defTabSz="912753"/>
            <a:endParaRPr lang="en-US">
              <a:solidFill>
                <a:prstClr val="white"/>
              </a:solidFill>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766942"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6933910" y="2442519"/>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457228" y="2237885"/>
            <a:ext cx="15626744" cy="1200320"/>
          </a:xfrm>
          <a:prstGeom prst="rect">
            <a:avLst/>
          </a:prstGeom>
          <a:noFill/>
        </p:spPr>
        <p:txBody>
          <a:bodyPr wrap="square" lIns="91278" tIns="45639" rIns="91278" bIns="45639" rtlCol="0">
            <a:spAutoFit/>
          </a:bodyPr>
          <a:lstStyle/>
          <a:p>
            <a:pPr defTabSz="912753">
              <a:lnSpc>
                <a:spcPct val="150000"/>
              </a:lnSpc>
            </a:pPr>
            <a:r>
              <a:rPr lang="en-US" sz="4800" dirty="0">
                <a:solidFill>
                  <a:srgbClr val="000000"/>
                </a:solidFill>
                <a:latin typeface="OpenSans"/>
              </a:rPr>
              <a:t>1.</a:t>
            </a:r>
            <a:r>
              <a:rPr lang="vi-VN" sz="4400" dirty="0">
                <a:solidFill>
                  <a:srgbClr val="FF0000"/>
                </a:solidFill>
                <a:latin typeface="OpenSans"/>
              </a:rPr>
              <a:t>Tìm thêm ít nhất 3 từ ngữ cho mỗi nhóm t</a:t>
            </a:r>
            <a:r>
              <a:rPr lang="en-US" sz="4400" dirty="0">
                <a:solidFill>
                  <a:srgbClr val="FF0000"/>
                </a:solidFill>
                <a:latin typeface="OpenSans"/>
              </a:rPr>
              <a:t>ừ </a:t>
            </a:r>
            <a:r>
              <a:rPr lang="vi-VN" sz="4400" dirty="0">
                <a:solidFill>
                  <a:srgbClr val="FF0000"/>
                </a:solidFill>
                <a:latin typeface="OpenSans"/>
              </a:rPr>
              <a:t>ngữ dưới đâ</a:t>
            </a:r>
            <a:r>
              <a:rPr lang="en-US" sz="4400" dirty="0">
                <a:solidFill>
                  <a:srgbClr val="FF0000"/>
                </a:solidFill>
                <a:latin typeface="OpenSans"/>
              </a:rPr>
              <a:t>y ?</a:t>
            </a:r>
            <a:endParaRPr lang="en-US" sz="4400" b="1" dirty="0">
              <a:solidFill>
                <a:srgbClr val="FF0000"/>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id="{71C4EEE6-F849-1E8D-1A19-24069AC12D46}"/>
              </a:ext>
            </a:extLst>
          </p:cNvPr>
          <p:cNvSpPr txBox="1"/>
          <p:nvPr/>
        </p:nvSpPr>
        <p:spPr>
          <a:xfrm>
            <a:off x="0" y="3501533"/>
            <a:ext cx="16789989" cy="3785652"/>
          </a:xfrm>
          <a:prstGeom prst="rect">
            <a:avLst/>
          </a:prstGeom>
          <a:noFill/>
        </p:spPr>
        <p:txBody>
          <a:bodyPr wrap="square" lIns="91278" tIns="45639" rIns="91278" bIns="45639" rtlCol="0">
            <a:spAutoFit/>
          </a:bodyPr>
          <a:lstStyle/>
          <a:p>
            <a:pPr algn="just"/>
            <a:r>
              <a:rPr lang="vi-VN" sz="4800" dirty="0">
                <a:solidFill>
                  <a:srgbClr val="000000"/>
                </a:solidFill>
                <a:latin typeface="OpenSans"/>
              </a:rPr>
              <a:t>a) </a:t>
            </a:r>
            <a:r>
              <a:rPr lang="vi-VN" sz="4800" dirty="0">
                <a:solidFill>
                  <a:srgbClr val="0070C0"/>
                </a:solidFill>
                <a:latin typeface="OpenSans"/>
              </a:rPr>
              <a:t>Chỉ người thân trong gia đình</a:t>
            </a:r>
            <a:r>
              <a:rPr lang="vi-VN" sz="4800" dirty="0">
                <a:solidFill>
                  <a:srgbClr val="000000"/>
                </a:solidFill>
                <a:latin typeface="OpenSans"/>
              </a:rPr>
              <a:t>: bố, mẹ, anh, chị, em, ông, bà,...</a:t>
            </a:r>
          </a:p>
          <a:p>
            <a:pPr algn="just"/>
            <a:r>
              <a:rPr lang="vi-VN" sz="4800" dirty="0">
                <a:solidFill>
                  <a:srgbClr val="000000"/>
                </a:solidFill>
                <a:latin typeface="OpenSans"/>
              </a:rPr>
              <a:t>b) </a:t>
            </a:r>
            <a:r>
              <a:rPr lang="vi-VN" sz="4800" dirty="0">
                <a:solidFill>
                  <a:srgbClr val="0070C0"/>
                </a:solidFill>
                <a:latin typeface="OpenSans"/>
              </a:rPr>
              <a:t>Chỉ đồ dùng trong nhà:</a:t>
            </a:r>
            <a:r>
              <a:rPr lang="vi-VN" sz="4800" dirty="0">
                <a:solidFill>
                  <a:srgbClr val="000000"/>
                </a:solidFill>
                <a:latin typeface="OpenSans"/>
              </a:rPr>
              <a:t> tủ, bàn, ghế, ti vi, bếp, giường,...</a:t>
            </a:r>
          </a:p>
          <a:p>
            <a:pPr algn="just"/>
            <a:r>
              <a:rPr lang="vi-VN" sz="4800" dirty="0">
                <a:solidFill>
                  <a:srgbClr val="000000"/>
                </a:solidFill>
                <a:latin typeface="OpenSans"/>
              </a:rPr>
              <a:t>c) </a:t>
            </a:r>
            <a:r>
              <a:rPr lang="vi-VN" sz="4800" dirty="0">
                <a:solidFill>
                  <a:srgbClr val="0070C0"/>
                </a:solidFill>
                <a:latin typeface="OpenSans"/>
              </a:rPr>
              <a:t>Chỉ tình cảm gia đình</a:t>
            </a:r>
            <a:r>
              <a:rPr lang="vi-VN" sz="4800" dirty="0">
                <a:solidFill>
                  <a:srgbClr val="000000"/>
                </a:solidFill>
                <a:latin typeface="OpenSans"/>
              </a:rPr>
              <a:t>: yêu thương, gắn bó, chia sẻ, đùm bọc,... </a:t>
            </a:r>
          </a:p>
        </p:txBody>
      </p:sp>
      <p:pic>
        <p:nvPicPr>
          <p:cNvPr id="17" name="Picture 15">
            <a:extLst>
              <a:ext uri="{FF2B5EF4-FFF2-40B4-BE49-F238E27FC236}">
                <a16:creationId xmlns:a16="http://schemas.microsoft.com/office/drawing/2014/main" id="{324F4D69-2D06-BA03-AADF-17E8FAB4D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810028" y="6463903"/>
            <a:ext cx="9893933" cy="4068881"/>
          </a:xfrm>
          <a:prstGeom prst="rect">
            <a:avLst/>
          </a:prstGeom>
        </p:spPr>
      </p:pic>
    </p:spTree>
    <p:extLst>
      <p:ext uri="{BB962C8B-B14F-4D97-AF65-F5344CB8AC3E}">
        <p14:creationId xmlns:p14="http://schemas.microsoft.com/office/powerpoint/2010/main" val="21759031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F247FB0-0594-F1BF-D76A-2C496687F6F7}"/>
              </a:ext>
            </a:extLst>
          </p:cNvPr>
          <p:cNvSpPr/>
          <p:nvPr/>
        </p:nvSpPr>
        <p:spPr>
          <a:xfrm>
            <a:off x="1502229" y="571506"/>
            <a:ext cx="15849600" cy="60257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278" tIns="45639" rIns="91278" bIns="45639" rtlCol="0" anchor="ctr"/>
          <a:lstStyle/>
          <a:p>
            <a:pPr algn="ctr" defTabSz="912753"/>
            <a:endParaRPr lang="en-US">
              <a:solidFill>
                <a:prstClr val="white"/>
              </a:solidFill>
            </a:endParaRPr>
          </a:p>
        </p:txBody>
      </p:sp>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0695" y="8039100"/>
            <a:ext cx="4115148" cy="2247900"/>
          </a:xfrm>
          <a:prstGeom prst="rect">
            <a:avLst/>
          </a:prstGeom>
        </p:spPr>
      </p:pic>
      <p:sp>
        <p:nvSpPr>
          <p:cNvPr id="16" name="TextBox 15">
            <a:extLst>
              <a:ext uri="{FF2B5EF4-FFF2-40B4-BE49-F238E27FC236}">
                <a16:creationId xmlns:a16="http://schemas.microsoft.com/office/drawing/2014/main" id="{834275A4-64B1-5406-1A9D-6966114D8E5B}"/>
              </a:ext>
            </a:extLst>
          </p:cNvPr>
          <p:cNvSpPr txBox="1"/>
          <p:nvPr/>
        </p:nvSpPr>
        <p:spPr>
          <a:xfrm>
            <a:off x="2133600" y="1181100"/>
            <a:ext cx="15087600" cy="5078313"/>
          </a:xfrm>
          <a:prstGeom prst="rect">
            <a:avLst/>
          </a:prstGeom>
          <a:noFill/>
        </p:spPr>
        <p:txBody>
          <a:bodyPr wrap="square" lIns="91278" tIns="45639" rIns="91278" bIns="45639">
            <a:spAutoFit/>
          </a:bodyPr>
          <a:lstStyle/>
          <a:p>
            <a:pPr algn="just"/>
            <a:r>
              <a:rPr lang="vi-VN" sz="4500" dirty="0">
                <a:solidFill>
                  <a:prstClr val="black"/>
                </a:solidFill>
              </a:rPr>
              <a:t> </a:t>
            </a:r>
            <a:r>
              <a:rPr lang="vi-VN" sz="5400" dirty="0">
                <a:solidFill>
                  <a:prstClr val="black"/>
                </a:solidFill>
              </a:rPr>
              <a:t>2</a:t>
            </a:r>
            <a:r>
              <a:rPr lang="en-US" sz="5400" dirty="0">
                <a:solidFill>
                  <a:prstClr val="black"/>
                </a:solidFill>
              </a:rPr>
              <a:t>.</a:t>
            </a:r>
            <a:r>
              <a:rPr lang="vi-VN" sz="5400" dirty="0">
                <a:solidFill>
                  <a:prstClr val="black"/>
                </a:solidFill>
              </a:rPr>
              <a:t> </a:t>
            </a:r>
            <a:r>
              <a:rPr lang="vi-VN" sz="5400" b="1" dirty="0">
                <a:solidFill>
                  <a:srgbClr val="000000"/>
                </a:solidFill>
                <a:latin typeface="OpenSans"/>
              </a:rPr>
              <a:t>Đặt câu nói về hoạt động của mỗi người trong câu chuyện </a:t>
            </a:r>
            <a:r>
              <a:rPr lang="vi-VN" sz="5400" b="1" i="1" dirty="0">
                <a:solidFill>
                  <a:srgbClr val="000000"/>
                </a:solidFill>
                <a:latin typeface="OpenSans"/>
              </a:rPr>
              <a:t>Ba con búp bê</a:t>
            </a:r>
            <a:r>
              <a:rPr lang="vi-VN" sz="5400" b="1" dirty="0">
                <a:solidFill>
                  <a:srgbClr val="000000"/>
                </a:solidFill>
                <a:latin typeface="OpenSans"/>
              </a:rPr>
              <a:t>. Cho biết câu đó thuộc mẫu câu nào (</a:t>
            </a:r>
            <a:r>
              <a:rPr lang="vi-VN" sz="5400" b="1" i="1" dirty="0">
                <a:solidFill>
                  <a:srgbClr val="000000"/>
                </a:solidFill>
                <a:latin typeface="OpenSans"/>
              </a:rPr>
              <a:t>Ai là gì?, Ai làm gì?, Ai thế nào?</a:t>
            </a:r>
            <a:r>
              <a:rPr lang="vi-VN" sz="5400" b="1" dirty="0">
                <a:solidFill>
                  <a:srgbClr val="000000"/>
                </a:solidFill>
                <a:latin typeface="OpenSans"/>
              </a:rPr>
              <a:t>).</a:t>
            </a:r>
            <a:endParaRPr lang="vi-VN" sz="5400" dirty="0">
              <a:solidFill>
                <a:srgbClr val="000000"/>
              </a:solidFill>
              <a:latin typeface="OpenSans"/>
            </a:endParaRPr>
          </a:p>
          <a:p>
            <a:pPr algn="just"/>
            <a:r>
              <a:rPr lang="vi-VN" sz="5400" dirty="0">
                <a:solidFill>
                  <a:srgbClr val="000000"/>
                </a:solidFill>
                <a:latin typeface="OpenSans"/>
              </a:rPr>
              <a:t>a) Mai</a:t>
            </a:r>
          </a:p>
          <a:p>
            <a:pPr algn="just"/>
            <a:r>
              <a:rPr lang="vi-VN" sz="5400" dirty="0">
                <a:solidFill>
                  <a:srgbClr val="000000"/>
                </a:solidFill>
                <a:latin typeface="OpenSans"/>
              </a:rPr>
              <a:t>b) Bố, mẹ hoặc anh </a:t>
            </a:r>
            <a:r>
              <a:rPr lang="vi-VN" sz="5400" dirty="0">
                <a:solidFill>
                  <a:prstClr val="black"/>
                </a:solidFill>
              </a:rPr>
              <a:t> </a:t>
            </a:r>
            <a:endParaRPr lang="en-US" sz="5400" dirty="0">
              <a:solidFill>
                <a:prstClr val="black"/>
              </a:solidFill>
            </a:endParaRPr>
          </a:p>
        </p:txBody>
      </p:sp>
      <p:pic>
        <p:nvPicPr>
          <p:cNvPr id="21" name="Picture 7">
            <a:extLst>
              <a:ext uri="{FF2B5EF4-FFF2-40B4-BE49-F238E27FC236}">
                <a16:creationId xmlns:a16="http://schemas.microsoft.com/office/drawing/2014/main" id="{6E349DD0-0AB8-19EE-20A8-8EB7819A6DC4}"/>
              </a:ext>
            </a:extLst>
          </p:cNvPr>
          <p:cNvPicPr>
            <a:picLocks noChangeAspect="1"/>
          </p:cNvPicPr>
          <p:nvPr/>
        </p:nvPicPr>
        <p:blipFill>
          <a:blip r:embed="rId4"/>
          <a:srcRect/>
          <a:stretch>
            <a:fillRect/>
          </a:stretch>
        </p:blipFill>
        <p:spPr>
          <a:xfrm rot="1035742">
            <a:off x="-204084" y="204639"/>
            <a:ext cx="1562420" cy="1206969"/>
          </a:xfrm>
          <a:prstGeom prst="rect">
            <a:avLst/>
          </a:prstGeom>
        </p:spPr>
      </p:pic>
      <p:pic>
        <p:nvPicPr>
          <p:cNvPr id="22" name="Picture 2">
            <a:extLst>
              <a:ext uri="{FF2B5EF4-FFF2-40B4-BE49-F238E27FC236}">
                <a16:creationId xmlns:a16="http://schemas.microsoft.com/office/drawing/2014/main" id="{AD459B10-8CA5-9906-3548-3397D03BCC53}"/>
              </a:ext>
            </a:extLst>
          </p:cNvPr>
          <p:cNvPicPr>
            <a:picLocks noChangeAspect="1"/>
          </p:cNvPicPr>
          <p:nvPr/>
        </p:nvPicPr>
        <p:blipFill>
          <a:blip r:embed="rId5"/>
          <a:srcRect/>
          <a:stretch>
            <a:fillRect/>
          </a:stretch>
        </p:blipFill>
        <p:spPr>
          <a:xfrm rot="696707">
            <a:off x="16690742" y="3268693"/>
            <a:ext cx="1717964" cy="1717964"/>
          </a:xfrm>
          <a:prstGeom prst="rect">
            <a:avLst/>
          </a:prstGeom>
        </p:spPr>
      </p:pic>
      <p:pic>
        <p:nvPicPr>
          <p:cNvPr id="23" name="Picture 15">
            <a:extLst>
              <a:ext uri="{FF2B5EF4-FFF2-40B4-BE49-F238E27FC236}">
                <a16:creationId xmlns:a16="http://schemas.microsoft.com/office/drawing/2014/main" id="{97F6CFD9-F524-3584-AE6F-736322AD5B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72348" y="6597298"/>
            <a:ext cx="9296400" cy="3823145"/>
          </a:xfrm>
          <a:prstGeom prst="rect">
            <a:avLst/>
          </a:prstGeom>
        </p:spPr>
      </p:pic>
    </p:spTree>
    <p:extLst>
      <p:ext uri="{BB962C8B-B14F-4D97-AF65-F5344CB8AC3E}">
        <p14:creationId xmlns:p14="http://schemas.microsoft.com/office/powerpoint/2010/main" val="27601792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pic>
        <p:nvPicPr>
          <p:cNvPr id="21" name="Picture 7">
            <a:extLst>
              <a:ext uri="{FF2B5EF4-FFF2-40B4-BE49-F238E27FC236}">
                <a16:creationId xmlns:a16="http://schemas.microsoft.com/office/drawing/2014/main" id="{6E349DD0-0AB8-19EE-20A8-8EB7819A6DC4}"/>
              </a:ext>
            </a:extLst>
          </p:cNvPr>
          <p:cNvPicPr>
            <a:picLocks noChangeAspect="1"/>
          </p:cNvPicPr>
          <p:nvPr/>
        </p:nvPicPr>
        <p:blipFill>
          <a:blip r:embed="rId6"/>
          <a:srcRect/>
          <a:stretch>
            <a:fillRect/>
          </a:stretch>
        </p:blipFill>
        <p:spPr>
          <a:xfrm rot="1035742">
            <a:off x="829695" y="577617"/>
            <a:ext cx="1562420" cy="1206969"/>
          </a:xfrm>
          <a:prstGeom prst="rect">
            <a:avLst/>
          </a:prstGeom>
        </p:spPr>
      </p:pic>
      <p:pic>
        <p:nvPicPr>
          <p:cNvPr id="22" name="Picture 2">
            <a:extLst>
              <a:ext uri="{FF2B5EF4-FFF2-40B4-BE49-F238E27FC236}">
                <a16:creationId xmlns:a16="http://schemas.microsoft.com/office/drawing/2014/main" id="{AD459B10-8CA5-9906-3548-3397D03BCC53}"/>
              </a:ext>
            </a:extLst>
          </p:cNvPr>
          <p:cNvPicPr>
            <a:picLocks noChangeAspect="1"/>
          </p:cNvPicPr>
          <p:nvPr/>
        </p:nvPicPr>
        <p:blipFill>
          <a:blip r:embed="rId7"/>
          <a:srcRect/>
          <a:stretch>
            <a:fillRect/>
          </a:stretch>
        </p:blipFill>
        <p:spPr>
          <a:xfrm rot="696707">
            <a:off x="16766942" y="3297641"/>
            <a:ext cx="1717964" cy="1717964"/>
          </a:xfrm>
          <a:prstGeom prst="rect">
            <a:avLst/>
          </a:prstGeom>
        </p:spPr>
      </p:pic>
      <p:pic>
        <p:nvPicPr>
          <p:cNvPr id="25" name="Picture 24">
            <a:extLst>
              <a:ext uri="{FF2B5EF4-FFF2-40B4-BE49-F238E27FC236}">
                <a16:creationId xmlns:a16="http://schemas.microsoft.com/office/drawing/2014/main" id="{25F66AB3-60F6-9B78-D555-0AF7A5EC7B92}"/>
              </a:ext>
            </a:extLst>
          </p:cNvPr>
          <p:cNvPicPr>
            <a:picLocks noChangeAspect="1"/>
          </p:cNvPicPr>
          <p:nvPr/>
        </p:nvPicPr>
        <p:blipFill rotWithShape="1">
          <a:blip r:embed="rId8">
            <a:extLst>
              <a:ext uri="{28A0092B-C50C-407E-A947-70E740481C1C}">
                <a14:useLocalDpi xmlns:a14="http://schemas.microsoft.com/office/drawing/2010/main" val="0"/>
              </a:ext>
            </a:extLst>
          </a:blip>
          <a:srcRect t="20566" b="13835"/>
          <a:stretch/>
        </p:blipFill>
        <p:spPr>
          <a:xfrm>
            <a:off x="-286944" y="3467128"/>
            <a:ext cx="3537404" cy="2320523"/>
          </a:xfrm>
          <a:prstGeom prst="rect">
            <a:avLst/>
          </a:prstGeom>
        </p:spPr>
      </p:pic>
      <p:sp>
        <p:nvSpPr>
          <p:cNvPr id="26" name="TextBox 25">
            <a:extLst>
              <a:ext uri="{FF2B5EF4-FFF2-40B4-BE49-F238E27FC236}">
                <a16:creationId xmlns:a16="http://schemas.microsoft.com/office/drawing/2014/main" id="{CE5E4403-4150-086C-CB7F-CAC862051C28}"/>
              </a:ext>
            </a:extLst>
          </p:cNvPr>
          <p:cNvSpPr txBox="1"/>
          <p:nvPr/>
        </p:nvSpPr>
        <p:spPr>
          <a:xfrm>
            <a:off x="2743200" y="2318526"/>
            <a:ext cx="13716000" cy="6186309"/>
          </a:xfrm>
          <a:prstGeom prst="rect">
            <a:avLst/>
          </a:prstGeom>
          <a:noFill/>
        </p:spPr>
        <p:txBody>
          <a:bodyPr wrap="square" lIns="91278" tIns="45639" rIns="91278" bIns="45639">
            <a:spAutoFit/>
          </a:bodyPr>
          <a:lstStyle/>
          <a:p>
            <a:pPr algn="just"/>
            <a:r>
              <a:rPr lang="vi-VN" sz="6600" dirty="0">
                <a:solidFill>
                  <a:srgbClr val="00AF34"/>
                </a:solidFill>
                <a:latin typeface="OpenSans"/>
              </a:rPr>
              <a:t>a) Ai thế nào?: Mai rất vui khi có quà Giáng sinh.</a:t>
            </a:r>
          </a:p>
          <a:p>
            <a:pPr algn="just"/>
            <a:r>
              <a:rPr lang="vi-VN" sz="6600" dirty="0">
                <a:solidFill>
                  <a:srgbClr val="00AF34"/>
                </a:solidFill>
                <a:latin typeface="OpenSans"/>
              </a:rPr>
              <a:t>b) Ai làm gì?: Bố đục gỗ làm thành búp bê tặng Mai.</a:t>
            </a:r>
          </a:p>
          <a:p>
            <a:pPr algn="just"/>
            <a:r>
              <a:rPr lang="vi-VN" sz="6600" dirty="0">
                <a:solidFill>
                  <a:srgbClr val="00AF34"/>
                </a:solidFill>
                <a:latin typeface="OpenSans"/>
              </a:rPr>
              <a:t>Mẹ khâu búp bê vải cho Mai.</a:t>
            </a:r>
          </a:p>
          <a:p>
            <a:pPr algn="just"/>
            <a:r>
              <a:rPr lang="vi-VN" sz="6600" dirty="0">
                <a:solidFill>
                  <a:srgbClr val="00AF34"/>
                </a:solidFill>
                <a:latin typeface="OpenSans"/>
              </a:rPr>
              <a:t>Anh trai làm búp bê giấy cho Mai. </a:t>
            </a:r>
            <a:r>
              <a:rPr lang="nl-NL" sz="6600" dirty="0">
                <a:solidFill>
                  <a:srgbClr val="00AF34"/>
                </a:solidFill>
                <a:latin typeface="Arial" panose="020B0604020202020204" pitchFamily="34" charset="0"/>
                <a:ea typeface="Calibri" panose="020F0502020204030204" pitchFamily="34" charset="0"/>
                <a:cs typeface="Arial" panose="020B0604020202020204" pitchFamily="34" charset="0"/>
              </a:rPr>
              <a:t> </a:t>
            </a:r>
            <a:endParaRPr lang="en-US" sz="6600" dirty="0">
              <a:solidFill>
                <a:srgbClr val="00AF34"/>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90803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362932" y="680849"/>
            <a:ext cx="1617980" cy="1291590"/>
          </a:xfrm>
          <a:custGeom>
            <a:avLst/>
            <a:gdLst/>
            <a:ahLst/>
            <a:cxnLst/>
            <a:rect l="l" t="t" r="r" b="b"/>
            <a:pathLst>
              <a:path w="808990" h="645794">
                <a:moveTo>
                  <a:pt x="302767" y="0"/>
                </a:moveTo>
                <a:lnTo>
                  <a:pt x="259603" y="5786"/>
                </a:lnTo>
                <a:lnTo>
                  <a:pt x="220805" y="22116"/>
                </a:lnTo>
                <a:lnTo>
                  <a:pt x="187928" y="47450"/>
                </a:lnTo>
                <a:lnTo>
                  <a:pt x="162522" y="80245"/>
                </a:lnTo>
                <a:lnTo>
                  <a:pt x="146140" y="118959"/>
                </a:lnTo>
                <a:lnTo>
                  <a:pt x="140334" y="162051"/>
                </a:lnTo>
                <a:lnTo>
                  <a:pt x="140702" y="172452"/>
                </a:lnTo>
                <a:lnTo>
                  <a:pt x="141747" y="182673"/>
                </a:lnTo>
                <a:lnTo>
                  <a:pt x="143388" y="192680"/>
                </a:lnTo>
                <a:lnTo>
                  <a:pt x="145541" y="202437"/>
                </a:lnTo>
                <a:lnTo>
                  <a:pt x="140334" y="202437"/>
                </a:lnTo>
                <a:lnTo>
                  <a:pt x="95942" y="209583"/>
                </a:lnTo>
                <a:lnTo>
                  <a:pt x="57415" y="229487"/>
                </a:lnTo>
                <a:lnTo>
                  <a:pt x="27049" y="259853"/>
                </a:lnTo>
                <a:lnTo>
                  <a:pt x="7145" y="298380"/>
                </a:lnTo>
                <a:lnTo>
                  <a:pt x="0" y="342773"/>
                </a:lnTo>
                <a:lnTo>
                  <a:pt x="9112" y="392793"/>
                </a:lnTo>
                <a:lnTo>
                  <a:pt x="34226" y="434895"/>
                </a:lnTo>
                <a:lnTo>
                  <a:pt x="72008" y="465734"/>
                </a:lnTo>
                <a:lnTo>
                  <a:pt x="119125" y="481964"/>
                </a:lnTo>
                <a:lnTo>
                  <a:pt x="119125" y="483615"/>
                </a:lnTo>
                <a:lnTo>
                  <a:pt x="124903" y="526698"/>
                </a:lnTo>
                <a:lnTo>
                  <a:pt x="141214" y="565389"/>
                </a:lnTo>
                <a:lnTo>
                  <a:pt x="166528" y="598154"/>
                </a:lnTo>
                <a:lnTo>
                  <a:pt x="199314" y="623457"/>
                </a:lnTo>
                <a:lnTo>
                  <a:pt x="238041" y="639764"/>
                </a:lnTo>
                <a:lnTo>
                  <a:pt x="281177" y="645540"/>
                </a:lnTo>
                <a:lnTo>
                  <a:pt x="320565" y="640711"/>
                </a:lnTo>
                <a:lnTo>
                  <a:pt x="356441" y="626998"/>
                </a:lnTo>
                <a:lnTo>
                  <a:pt x="387673" y="605571"/>
                </a:lnTo>
                <a:lnTo>
                  <a:pt x="413130" y="577595"/>
                </a:lnTo>
                <a:lnTo>
                  <a:pt x="432236" y="597066"/>
                </a:lnTo>
                <a:lnTo>
                  <a:pt x="455294" y="611917"/>
                </a:lnTo>
                <a:lnTo>
                  <a:pt x="481496" y="621387"/>
                </a:lnTo>
                <a:lnTo>
                  <a:pt x="510031" y="624713"/>
                </a:lnTo>
                <a:lnTo>
                  <a:pt x="556355" y="615709"/>
                </a:lnTo>
                <a:lnTo>
                  <a:pt x="594677" y="591073"/>
                </a:lnTo>
                <a:lnTo>
                  <a:pt x="621474" y="554364"/>
                </a:lnTo>
                <a:lnTo>
                  <a:pt x="633221" y="509142"/>
                </a:lnTo>
                <a:lnTo>
                  <a:pt x="645290" y="514183"/>
                </a:lnTo>
                <a:lnTo>
                  <a:pt x="658145" y="517842"/>
                </a:lnTo>
                <a:lnTo>
                  <a:pt x="671619" y="520072"/>
                </a:lnTo>
                <a:lnTo>
                  <a:pt x="685545" y="520826"/>
                </a:lnTo>
                <a:lnTo>
                  <a:pt x="733512" y="511133"/>
                </a:lnTo>
                <a:lnTo>
                  <a:pt x="772667" y="484711"/>
                </a:lnTo>
                <a:lnTo>
                  <a:pt x="799060" y="445549"/>
                </a:lnTo>
                <a:lnTo>
                  <a:pt x="808735" y="397637"/>
                </a:lnTo>
                <a:lnTo>
                  <a:pt x="800897" y="354381"/>
                </a:lnTo>
                <a:lnTo>
                  <a:pt x="779271" y="317817"/>
                </a:lnTo>
                <a:lnTo>
                  <a:pt x="746692" y="290873"/>
                </a:lnTo>
                <a:lnTo>
                  <a:pt x="705992" y="276478"/>
                </a:lnTo>
                <a:lnTo>
                  <a:pt x="708146" y="266660"/>
                </a:lnTo>
                <a:lnTo>
                  <a:pt x="709787" y="256508"/>
                </a:lnTo>
                <a:lnTo>
                  <a:pt x="710832" y="246118"/>
                </a:lnTo>
                <a:lnTo>
                  <a:pt x="711200" y="235585"/>
                </a:lnTo>
                <a:lnTo>
                  <a:pt x="705422" y="192634"/>
                </a:lnTo>
                <a:lnTo>
                  <a:pt x="689111" y="153980"/>
                </a:lnTo>
                <a:lnTo>
                  <a:pt x="663797" y="121189"/>
                </a:lnTo>
                <a:lnTo>
                  <a:pt x="631011" y="95828"/>
                </a:lnTo>
                <a:lnTo>
                  <a:pt x="592284" y="79463"/>
                </a:lnTo>
                <a:lnTo>
                  <a:pt x="549148" y="73660"/>
                </a:lnTo>
                <a:lnTo>
                  <a:pt x="523051" y="75765"/>
                </a:lnTo>
                <a:lnTo>
                  <a:pt x="498300" y="81835"/>
                </a:lnTo>
                <a:lnTo>
                  <a:pt x="475192" y="91501"/>
                </a:lnTo>
                <a:lnTo>
                  <a:pt x="454025" y="104393"/>
                </a:lnTo>
                <a:lnTo>
                  <a:pt x="430319" y="62311"/>
                </a:lnTo>
                <a:lnTo>
                  <a:pt x="395636" y="29289"/>
                </a:lnTo>
                <a:lnTo>
                  <a:pt x="352333" y="7721"/>
                </a:lnTo>
                <a:lnTo>
                  <a:pt x="302767" y="0"/>
                </a:lnTo>
                <a:close/>
              </a:path>
            </a:pathLst>
          </a:custGeom>
          <a:solidFill>
            <a:srgbClr val="F06790"/>
          </a:solidFill>
        </p:spPr>
        <p:txBody>
          <a:bodyPr wrap="square" lIns="0" tIns="0" rIns="0" bIns="0" rtlCol="0"/>
          <a:lstStyle/>
          <a:p>
            <a:pPr defTabSz="1826655"/>
            <a:endParaRPr sz="3600">
              <a:solidFill>
                <a:prstClr val="black"/>
              </a:solidFill>
            </a:endParaRPr>
          </a:p>
        </p:txBody>
      </p:sp>
      <p:sp>
        <p:nvSpPr>
          <p:cNvPr id="3" name="object 3"/>
          <p:cNvSpPr/>
          <p:nvPr/>
        </p:nvSpPr>
        <p:spPr>
          <a:xfrm>
            <a:off x="1718489" y="629417"/>
            <a:ext cx="1184910" cy="697230"/>
          </a:xfrm>
          <a:custGeom>
            <a:avLst/>
            <a:gdLst/>
            <a:ahLst/>
            <a:cxnLst/>
            <a:rect l="l" t="t" r="r" b="b"/>
            <a:pathLst>
              <a:path w="592455" h="348615">
                <a:moveTo>
                  <a:pt x="189979" y="0"/>
                </a:moveTo>
                <a:lnTo>
                  <a:pt x="150632" y="9568"/>
                </a:lnTo>
                <a:lnTo>
                  <a:pt x="107743" y="59154"/>
                </a:lnTo>
                <a:lnTo>
                  <a:pt x="103263" y="93472"/>
                </a:lnTo>
                <a:lnTo>
                  <a:pt x="103263" y="94615"/>
                </a:lnTo>
                <a:lnTo>
                  <a:pt x="103555" y="95504"/>
                </a:lnTo>
                <a:lnTo>
                  <a:pt x="103555" y="96393"/>
                </a:lnTo>
                <a:lnTo>
                  <a:pt x="98475" y="95377"/>
                </a:lnTo>
                <a:lnTo>
                  <a:pt x="93383" y="94869"/>
                </a:lnTo>
                <a:lnTo>
                  <a:pt x="83184" y="94996"/>
                </a:lnTo>
                <a:lnTo>
                  <a:pt x="21020" y="124904"/>
                </a:lnTo>
                <a:lnTo>
                  <a:pt x="0" y="188087"/>
                </a:lnTo>
                <a:lnTo>
                  <a:pt x="8516" y="220269"/>
                </a:lnTo>
                <a:lnTo>
                  <a:pt x="27612" y="245999"/>
                </a:lnTo>
                <a:lnTo>
                  <a:pt x="54667" y="263060"/>
                </a:lnTo>
                <a:lnTo>
                  <a:pt x="87058" y="269240"/>
                </a:lnTo>
                <a:lnTo>
                  <a:pt x="97612" y="268732"/>
                </a:lnTo>
                <a:lnTo>
                  <a:pt x="102069" y="268097"/>
                </a:lnTo>
                <a:lnTo>
                  <a:pt x="106248" y="266954"/>
                </a:lnTo>
                <a:lnTo>
                  <a:pt x="120925" y="299692"/>
                </a:lnTo>
                <a:lnTo>
                  <a:pt x="144848" y="325405"/>
                </a:lnTo>
                <a:lnTo>
                  <a:pt x="175797" y="342213"/>
                </a:lnTo>
                <a:lnTo>
                  <a:pt x="211556" y="348234"/>
                </a:lnTo>
                <a:lnTo>
                  <a:pt x="219608" y="347853"/>
                </a:lnTo>
                <a:lnTo>
                  <a:pt x="248132" y="342084"/>
                </a:lnTo>
                <a:lnTo>
                  <a:pt x="273253" y="329517"/>
                </a:lnTo>
                <a:lnTo>
                  <a:pt x="294021" y="311259"/>
                </a:lnTo>
                <a:lnTo>
                  <a:pt x="309486" y="288417"/>
                </a:lnTo>
                <a:lnTo>
                  <a:pt x="321953" y="307879"/>
                </a:lnTo>
                <a:lnTo>
                  <a:pt x="339202" y="322961"/>
                </a:lnTo>
                <a:lnTo>
                  <a:pt x="360126" y="332708"/>
                </a:lnTo>
                <a:lnTo>
                  <a:pt x="383616" y="336169"/>
                </a:lnTo>
                <a:lnTo>
                  <a:pt x="389229" y="336042"/>
                </a:lnTo>
                <a:lnTo>
                  <a:pt x="409441" y="331934"/>
                </a:lnTo>
                <a:lnTo>
                  <a:pt x="427337" y="323278"/>
                </a:lnTo>
                <a:lnTo>
                  <a:pt x="442388" y="310717"/>
                </a:lnTo>
                <a:lnTo>
                  <a:pt x="454063" y="294894"/>
                </a:lnTo>
                <a:lnTo>
                  <a:pt x="464840" y="300734"/>
                </a:lnTo>
                <a:lnTo>
                  <a:pt x="476462" y="305038"/>
                </a:lnTo>
                <a:lnTo>
                  <a:pt x="488728" y="307699"/>
                </a:lnTo>
                <a:lnTo>
                  <a:pt x="501434" y="308610"/>
                </a:lnTo>
                <a:lnTo>
                  <a:pt x="508292" y="308356"/>
                </a:lnTo>
                <a:lnTo>
                  <a:pt x="542965" y="298775"/>
                </a:lnTo>
                <a:lnTo>
                  <a:pt x="570315" y="277431"/>
                </a:lnTo>
                <a:lnTo>
                  <a:pt x="587641" y="247419"/>
                </a:lnTo>
                <a:lnTo>
                  <a:pt x="592239" y="211836"/>
                </a:lnTo>
                <a:lnTo>
                  <a:pt x="583966" y="180169"/>
                </a:lnTo>
                <a:lnTo>
                  <a:pt x="565680" y="154336"/>
                </a:lnTo>
                <a:lnTo>
                  <a:pt x="539750" y="136362"/>
                </a:lnTo>
                <a:lnTo>
                  <a:pt x="508546" y="128270"/>
                </a:lnTo>
                <a:lnTo>
                  <a:pt x="509181" y="119888"/>
                </a:lnTo>
                <a:lnTo>
                  <a:pt x="483003" y="62055"/>
                </a:lnTo>
                <a:lnTo>
                  <a:pt x="427774" y="40513"/>
                </a:lnTo>
                <a:lnTo>
                  <a:pt x="422313" y="40767"/>
                </a:lnTo>
                <a:lnTo>
                  <a:pt x="410917" y="42455"/>
                </a:lnTo>
                <a:lnTo>
                  <a:pt x="400096" y="45704"/>
                </a:lnTo>
                <a:lnTo>
                  <a:pt x="389953" y="50357"/>
                </a:lnTo>
                <a:lnTo>
                  <a:pt x="380593" y="56261"/>
                </a:lnTo>
                <a:lnTo>
                  <a:pt x="366155" y="46914"/>
                </a:lnTo>
                <a:lnTo>
                  <a:pt x="350288" y="39973"/>
                </a:lnTo>
                <a:lnTo>
                  <a:pt x="333273" y="35651"/>
                </a:lnTo>
                <a:lnTo>
                  <a:pt x="315391" y="34163"/>
                </a:lnTo>
                <a:lnTo>
                  <a:pt x="307098" y="34544"/>
                </a:lnTo>
                <a:lnTo>
                  <a:pt x="296340" y="35746"/>
                </a:lnTo>
                <a:lnTo>
                  <a:pt x="285972" y="37973"/>
                </a:lnTo>
                <a:lnTo>
                  <a:pt x="276051" y="41151"/>
                </a:lnTo>
                <a:lnTo>
                  <a:pt x="266636" y="45212"/>
                </a:lnTo>
                <a:lnTo>
                  <a:pt x="252980" y="26681"/>
                </a:lnTo>
                <a:lnTo>
                  <a:pt x="234984" y="12414"/>
                </a:lnTo>
                <a:lnTo>
                  <a:pt x="213651" y="3242"/>
                </a:lnTo>
                <a:lnTo>
                  <a:pt x="189979" y="0"/>
                </a:lnTo>
                <a:close/>
              </a:path>
            </a:pathLst>
          </a:custGeom>
          <a:solidFill>
            <a:srgbClr val="FFB756"/>
          </a:solidFill>
        </p:spPr>
        <p:txBody>
          <a:bodyPr wrap="square" lIns="0" tIns="0" rIns="0" bIns="0" rtlCol="0"/>
          <a:lstStyle/>
          <a:p>
            <a:pPr defTabSz="1826655"/>
            <a:endParaRPr sz="3600">
              <a:solidFill>
                <a:prstClr val="black"/>
              </a:solidFill>
            </a:endParaRPr>
          </a:p>
        </p:txBody>
      </p:sp>
      <p:sp>
        <p:nvSpPr>
          <p:cNvPr id="4" name="object 4"/>
          <p:cNvSpPr/>
          <p:nvPr/>
        </p:nvSpPr>
        <p:spPr>
          <a:xfrm>
            <a:off x="17178797" y="626621"/>
            <a:ext cx="1109981" cy="834390"/>
          </a:xfrm>
          <a:custGeom>
            <a:avLst/>
            <a:gdLst/>
            <a:ahLst/>
            <a:cxnLst/>
            <a:rect l="l" t="t" r="r" b="b"/>
            <a:pathLst>
              <a:path w="554990" h="417195">
                <a:moveTo>
                  <a:pt x="554608" y="319404"/>
                </a:moveTo>
                <a:lnTo>
                  <a:pt x="127126" y="319404"/>
                </a:lnTo>
                <a:lnTo>
                  <a:pt x="144686" y="358554"/>
                </a:lnTo>
                <a:lnTo>
                  <a:pt x="173307" y="389334"/>
                </a:lnTo>
                <a:lnTo>
                  <a:pt x="210333" y="409469"/>
                </a:lnTo>
                <a:lnTo>
                  <a:pt x="253110" y="416687"/>
                </a:lnTo>
                <a:lnTo>
                  <a:pt x="256285" y="416687"/>
                </a:lnTo>
                <a:lnTo>
                  <a:pt x="296912" y="409388"/>
                </a:lnTo>
                <a:lnTo>
                  <a:pt x="351827" y="372407"/>
                </a:lnTo>
                <a:lnTo>
                  <a:pt x="370331" y="345058"/>
                </a:lnTo>
                <a:lnTo>
                  <a:pt x="554608" y="345058"/>
                </a:lnTo>
                <a:lnTo>
                  <a:pt x="554608" y="319404"/>
                </a:lnTo>
                <a:close/>
              </a:path>
              <a:path w="554990" h="417195">
                <a:moveTo>
                  <a:pt x="554608" y="345058"/>
                </a:moveTo>
                <a:lnTo>
                  <a:pt x="370331" y="345058"/>
                </a:lnTo>
                <a:lnTo>
                  <a:pt x="385256" y="368367"/>
                </a:lnTo>
                <a:lnTo>
                  <a:pt x="405907" y="386460"/>
                </a:lnTo>
                <a:lnTo>
                  <a:pt x="430964" y="398172"/>
                </a:lnTo>
                <a:lnTo>
                  <a:pt x="459104" y="402336"/>
                </a:lnTo>
                <a:lnTo>
                  <a:pt x="461263" y="402336"/>
                </a:lnTo>
                <a:lnTo>
                  <a:pt x="511444" y="386841"/>
                </a:lnTo>
                <a:lnTo>
                  <a:pt x="543432" y="352932"/>
                </a:lnTo>
                <a:lnTo>
                  <a:pt x="554608" y="352932"/>
                </a:lnTo>
                <a:lnTo>
                  <a:pt x="554608" y="345058"/>
                </a:lnTo>
                <a:close/>
              </a:path>
              <a:path w="554990" h="417195">
                <a:moveTo>
                  <a:pt x="554608" y="352932"/>
                </a:moveTo>
                <a:lnTo>
                  <a:pt x="543432" y="352932"/>
                </a:lnTo>
                <a:lnTo>
                  <a:pt x="554608" y="358953"/>
                </a:lnTo>
                <a:lnTo>
                  <a:pt x="554608" y="352932"/>
                </a:lnTo>
                <a:close/>
              </a:path>
              <a:path w="554990" h="417195">
                <a:moveTo>
                  <a:pt x="111759" y="113537"/>
                </a:moveTo>
                <a:lnTo>
                  <a:pt x="102488" y="113537"/>
                </a:lnTo>
                <a:lnTo>
                  <a:pt x="99440" y="113664"/>
                </a:lnTo>
                <a:lnTo>
                  <a:pt x="56560" y="124870"/>
                </a:lnTo>
                <a:lnTo>
                  <a:pt x="25098" y="149431"/>
                </a:lnTo>
                <a:lnTo>
                  <a:pt x="5185" y="184017"/>
                </a:lnTo>
                <a:lnTo>
                  <a:pt x="0" y="225043"/>
                </a:lnTo>
                <a:lnTo>
                  <a:pt x="10146" y="263530"/>
                </a:lnTo>
                <a:lnTo>
                  <a:pt x="32972" y="294338"/>
                </a:lnTo>
                <a:lnTo>
                  <a:pt x="65347" y="314787"/>
                </a:lnTo>
                <a:lnTo>
                  <a:pt x="104139" y="322199"/>
                </a:lnTo>
                <a:lnTo>
                  <a:pt x="106552" y="322199"/>
                </a:lnTo>
                <a:lnTo>
                  <a:pt x="111378" y="321944"/>
                </a:lnTo>
                <a:lnTo>
                  <a:pt x="116712" y="321563"/>
                </a:lnTo>
                <a:lnTo>
                  <a:pt x="122047" y="320801"/>
                </a:lnTo>
                <a:lnTo>
                  <a:pt x="127126" y="319404"/>
                </a:lnTo>
                <a:lnTo>
                  <a:pt x="554608" y="319404"/>
                </a:lnTo>
                <a:lnTo>
                  <a:pt x="554608" y="115315"/>
                </a:lnTo>
                <a:lnTo>
                  <a:pt x="123825" y="115315"/>
                </a:lnTo>
                <a:lnTo>
                  <a:pt x="117855" y="114173"/>
                </a:lnTo>
                <a:lnTo>
                  <a:pt x="111759" y="113537"/>
                </a:lnTo>
                <a:close/>
              </a:path>
              <a:path w="554990" h="417195">
                <a:moveTo>
                  <a:pt x="227329" y="0"/>
                </a:moveTo>
                <a:lnTo>
                  <a:pt x="224916" y="0"/>
                </a:lnTo>
                <a:lnTo>
                  <a:pt x="220090" y="253"/>
                </a:lnTo>
                <a:lnTo>
                  <a:pt x="180238" y="11443"/>
                </a:lnTo>
                <a:lnTo>
                  <a:pt x="148828" y="36147"/>
                </a:lnTo>
                <a:lnTo>
                  <a:pt x="128918" y="70780"/>
                </a:lnTo>
                <a:lnTo>
                  <a:pt x="123570" y="111760"/>
                </a:lnTo>
                <a:lnTo>
                  <a:pt x="123655" y="113537"/>
                </a:lnTo>
                <a:lnTo>
                  <a:pt x="123740" y="113918"/>
                </a:lnTo>
                <a:lnTo>
                  <a:pt x="123825" y="115315"/>
                </a:lnTo>
                <a:lnTo>
                  <a:pt x="554608" y="115315"/>
                </a:lnTo>
                <a:lnTo>
                  <a:pt x="554608" y="67310"/>
                </a:lnTo>
                <a:lnTo>
                  <a:pt x="455422" y="67310"/>
                </a:lnTo>
                <a:lnTo>
                  <a:pt x="438165" y="56163"/>
                </a:lnTo>
                <a:lnTo>
                  <a:pt x="433453" y="54101"/>
                </a:lnTo>
                <a:lnTo>
                  <a:pt x="319024" y="54101"/>
                </a:lnTo>
                <a:lnTo>
                  <a:pt x="302696" y="31932"/>
                </a:lnTo>
                <a:lnTo>
                  <a:pt x="281177" y="14858"/>
                </a:lnTo>
                <a:lnTo>
                  <a:pt x="255658" y="3881"/>
                </a:lnTo>
                <a:lnTo>
                  <a:pt x="227329" y="0"/>
                </a:lnTo>
                <a:close/>
              </a:path>
              <a:path w="554990" h="417195">
                <a:moveTo>
                  <a:pt x="511936" y="48513"/>
                </a:moveTo>
                <a:lnTo>
                  <a:pt x="509777" y="48513"/>
                </a:lnTo>
                <a:lnTo>
                  <a:pt x="505332" y="48767"/>
                </a:lnTo>
                <a:lnTo>
                  <a:pt x="491730" y="50790"/>
                </a:lnTo>
                <a:lnTo>
                  <a:pt x="478805" y="54657"/>
                </a:lnTo>
                <a:lnTo>
                  <a:pt x="466667" y="60215"/>
                </a:lnTo>
                <a:lnTo>
                  <a:pt x="455422" y="67310"/>
                </a:lnTo>
                <a:lnTo>
                  <a:pt x="554608" y="67310"/>
                </a:lnTo>
                <a:lnTo>
                  <a:pt x="554608" y="59591"/>
                </a:lnTo>
                <a:lnTo>
                  <a:pt x="547885" y="55366"/>
                </a:lnTo>
                <a:lnTo>
                  <a:pt x="511936" y="48513"/>
                </a:lnTo>
                <a:close/>
              </a:path>
              <a:path w="554990" h="417195">
                <a:moveTo>
                  <a:pt x="377443" y="40893"/>
                </a:moveTo>
                <a:lnTo>
                  <a:pt x="374141" y="40893"/>
                </a:lnTo>
                <a:lnTo>
                  <a:pt x="370839" y="41020"/>
                </a:lnTo>
                <a:lnTo>
                  <a:pt x="330301" y="49240"/>
                </a:lnTo>
                <a:lnTo>
                  <a:pt x="319024" y="54101"/>
                </a:lnTo>
                <a:lnTo>
                  <a:pt x="433453" y="54101"/>
                </a:lnTo>
                <a:lnTo>
                  <a:pt x="419195" y="47863"/>
                </a:lnTo>
                <a:lnTo>
                  <a:pt x="398843" y="42681"/>
                </a:lnTo>
                <a:lnTo>
                  <a:pt x="377443" y="40893"/>
                </a:lnTo>
                <a:close/>
              </a:path>
            </a:pathLst>
          </a:custGeom>
          <a:solidFill>
            <a:srgbClr val="60D7C4"/>
          </a:solidFill>
        </p:spPr>
        <p:txBody>
          <a:bodyPr wrap="square" lIns="0" tIns="0" rIns="0" bIns="0" rtlCol="0"/>
          <a:lstStyle/>
          <a:p>
            <a:pPr defTabSz="1826655"/>
            <a:endParaRPr sz="3600">
              <a:solidFill>
                <a:prstClr val="black"/>
              </a:solidFill>
            </a:endParaRPr>
          </a:p>
        </p:txBody>
      </p:sp>
      <p:sp>
        <p:nvSpPr>
          <p:cNvPr id="5" name="object 5"/>
          <p:cNvSpPr/>
          <p:nvPr/>
        </p:nvSpPr>
        <p:spPr>
          <a:xfrm>
            <a:off x="0" y="635078"/>
            <a:ext cx="1859280" cy="1370330"/>
          </a:xfrm>
          <a:custGeom>
            <a:avLst/>
            <a:gdLst/>
            <a:ahLst/>
            <a:cxnLst/>
            <a:rect l="l" t="t" r="r" b="b"/>
            <a:pathLst>
              <a:path w="929640" h="685165">
                <a:moveTo>
                  <a:pt x="138277" y="0"/>
                </a:moveTo>
                <a:lnTo>
                  <a:pt x="134327" y="0"/>
                </a:lnTo>
                <a:lnTo>
                  <a:pt x="130340" y="126"/>
                </a:lnTo>
                <a:lnTo>
                  <a:pt x="81415" y="9837"/>
                </a:lnTo>
                <a:lnTo>
                  <a:pt x="41892" y="30056"/>
                </a:lnTo>
                <a:lnTo>
                  <a:pt x="9264" y="59293"/>
                </a:lnTo>
                <a:lnTo>
                  <a:pt x="0" y="73247"/>
                </a:lnTo>
                <a:lnTo>
                  <a:pt x="0" y="583277"/>
                </a:lnTo>
                <a:lnTo>
                  <a:pt x="49508" y="639778"/>
                </a:lnTo>
                <a:lnTo>
                  <a:pt x="88829" y="663979"/>
                </a:lnTo>
                <a:lnTo>
                  <a:pt x="132998" y="679304"/>
                </a:lnTo>
                <a:lnTo>
                  <a:pt x="180721" y="684657"/>
                </a:lnTo>
                <a:lnTo>
                  <a:pt x="185953" y="684657"/>
                </a:lnTo>
                <a:lnTo>
                  <a:pt x="241928" y="676088"/>
                </a:lnTo>
                <a:lnTo>
                  <a:pt x="283242" y="659290"/>
                </a:lnTo>
                <a:lnTo>
                  <a:pt x="319555" y="634763"/>
                </a:lnTo>
                <a:lnTo>
                  <a:pt x="349911" y="603640"/>
                </a:lnTo>
                <a:lnTo>
                  <a:pt x="373354" y="567054"/>
                </a:lnTo>
                <a:lnTo>
                  <a:pt x="862079" y="567054"/>
                </a:lnTo>
                <a:lnTo>
                  <a:pt x="886409" y="545417"/>
                </a:lnTo>
                <a:lnTo>
                  <a:pt x="911610" y="507628"/>
                </a:lnTo>
                <a:lnTo>
                  <a:pt x="926472" y="464075"/>
                </a:lnTo>
                <a:lnTo>
                  <a:pt x="929436" y="416560"/>
                </a:lnTo>
                <a:lnTo>
                  <a:pt x="918168" y="365939"/>
                </a:lnTo>
                <a:lnTo>
                  <a:pt x="893696" y="322128"/>
                </a:lnTo>
                <a:lnTo>
                  <a:pt x="858408" y="287181"/>
                </a:lnTo>
                <a:lnTo>
                  <a:pt x="814692" y="263152"/>
                </a:lnTo>
                <a:lnTo>
                  <a:pt x="764933" y="252095"/>
                </a:lnTo>
                <a:lnTo>
                  <a:pt x="766114" y="235712"/>
                </a:lnTo>
                <a:lnTo>
                  <a:pt x="765530" y="227457"/>
                </a:lnTo>
                <a:lnTo>
                  <a:pt x="754551" y="179798"/>
                </a:lnTo>
                <a:lnTo>
                  <a:pt x="730668" y="139101"/>
                </a:lnTo>
                <a:lnTo>
                  <a:pt x="699626" y="110489"/>
                </a:lnTo>
                <a:lnTo>
                  <a:pt x="513245" y="110489"/>
                </a:lnTo>
                <a:lnTo>
                  <a:pt x="484835" y="92130"/>
                </a:lnTo>
                <a:lnTo>
                  <a:pt x="477155" y="88773"/>
                </a:lnTo>
                <a:lnTo>
                  <a:pt x="289064" y="88773"/>
                </a:lnTo>
                <a:lnTo>
                  <a:pt x="262210" y="52345"/>
                </a:lnTo>
                <a:lnTo>
                  <a:pt x="226815" y="24336"/>
                </a:lnTo>
                <a:lnTo>
                  <a:pt x="184848" y="6351"/>
                </a:lnTo>
                <a:lnTo>
                  <a:pt x="138277" y="0"/>
                </a:lnTo>
                <a:close/>
              </a:path>
              <a:path w="929640" h="685165">
                <a:moveTo>
                  <a:pt x="862079" y="567054"/>
                </a:moveTo>
                <a:lnTo>
                  <a:pt x="373354" y="567054"/>
                </a:lnTo>
                <a:lnTo>
                  <a:pt x="397882" y="605313"/>
                </a:lnTo>
                <a:lnTo>
                  <a:pt x="431815" y="635000"/>
                </a:lnTo>
                <a:lnTo>
                  <a:pt x="472974" y="654208"/>
                </a:lnTo>
                <a:lnTo>
                  <a:pt x="519176" y="661035"/>
                </a:lnTo>
                <a:lnTo>
                  <a:pt x="522833" y="661035"/>
                </a:lnTo>
                <a:lnTo>
                  <a:pt x="569998" y="652658"/>
                </a:lnTo>
                <a:lnTo>
                  <a:pt x="605220" y="635650"/>
                </a:lnTo>
                <a:lnTo>
                  <a:pt x="634843" y="610951"/>
                </a:lnTo>
                <a:lnTo>
                  <a:pt x="657821" y="579882"/>
                </a:lnTo>
                <a:lnTo>
                  <a:pt x="844044" y="579882"/>
                </a:lnTo>
                <a:lnTo>
                  <a:pt x="852427" y="575639"/>
                </a:lnTo>
                <a:lnTo>
                  <a:pt x="862079" y="567054"/>
                </a:lnTo>
                <a:close/>
              </a:path>
              <a:path w="929640" h="685165">
                <a:moveTo>
                  <a:pt x="844044" y="579882"/>
                </a:moveTo>
                <a:lnTo>
                  <a:pt x="657821" y="579882"/>
                </a:lnTo>
                <a:lnTo>
                  <a:pt x="678984" y="591302"/>
                </a:lnTo>
                <a:lnTo>
                  <a:pt x="701828" y="599709"/>
                </a:lnTo>
                <a:lnTo>
                  <a:pt x="725971" y="604902"/>
                </a:lnTo>
                <a:lnTo>
                  <a:pt x="751027" y="606678"/>
                </a:lnTo>
                <a:lnTo>
                  <a:pt x="755459" y="606678"/>
                </a:lnTo>
                <a:lnTo>
                  <a:pt x="759891" y="606551"/>
                </a:lnTo>
                <a:lnTo>
                  <a:pt x="764362" y="606171"/>
                </a:lnTo>
                <a:lnTo>
                  <a:pt x="811225" y="596491"/>
                </a:lnTo>
                <a:lnTo>
                  <a:pt x="844044" y="579882"/>
                </a:lnTo>
                <a:close/>
              </a:path>
              <a:path w="929640" h="685165">
                <a:moveTo>
                  <a:pt x="606082" y="79628"/>
                </a:moveTo>
                <a:lnTo>
                  <a:pt x="602475" y="79628"/>
                </a:lnTo>
                <a:lnTo>
                  <a:pt x="598843" y="79756"/>
                </a:lnTo>
                <a:lnTo>
                  <a:pt x="551587" y="89725"/>
                </a:lnTo>
                <a:lnTo>
                  <a:pt x="513245" y="110489"/>
                </a:lnTo>
                <a:lnTo>
                  <a:pt x="699626" y="110489"/>
                </a:lnTo>
                <a:lnTo>
                  <a:pt x="696329" y="107451"/>
                </a:lnTo>
                <a:lnTo>
                  <a:pt x="653984" y="86932"/>
                </a:lnTo>
                <a:lnTo>
                  <a:pt x="606082" y="79628"/>
                </a:lnTo>
                <a:close/>
              </a:path>
              <a:path w="929640" h="685165">
                <a:moveTo>
                  <a:pt x="384987" y="67056"/>
                </a:moveTo>
                <a:lnTo>
                  <a:pt x="379577" y="67056"/>
                </a:lnTo>
                <a:lnTo>
                  <a:pt x="374142" y="67310"/>
                </a:lnTo>
                <a:lnTo>
                  <a:pt x="327104" y="74517"/>
                </a:lnTo>
                <a:lnTo>
                  <a:pt x="289064" y="88773"/>
                </a:lnTo>
                <a:lnTo>
                  <a:pt x="477155" y="88773"/>
                </a:lnTo>
                <a:lnTo>
                  <a:pt x="453621" y="78486"/>
                </a:lnTo>
                <a:lnTo>
                  <a:pt x="420154" y="69984"/>
                </a:lnTo>
                <a:lnTo>
                  <a:pt x="384987" y="67056"/>
                </a:lnTo>
                <a:close/>
              </a:path>
            </a:pathLst>
          </a:custGeom>
          <a:solidFill>
            <a:srgbClr val="97DAEC"/>
          </a:solidFill>
        </p:spPr>
        <p:txBody>
          <a:bodyPr wrap="square" lIns="0" tIns="0" rIns="0" bIns="0" rtlCol="0"/>
          <a:lstStyle/>
          <a:p>
            <a:pPr defTabSz="1826655"/>
            <a:endParaRPr sz="3600">
              <a:solidFill>
                <a:prstClr val="black"/>
              </a:solidFill>
            </a:endParaRPr>
          </a:p>
        </p:txBody>
      </p:sp>
      <p:grpSp>
        <p:nvGrpSpPr>
          <p:cNvPr id="6" name="object 6"/>
          <p:cNvGrpSpPr/>
          <p:nvPr/>
        </p:nvGrpSpPr>
        <p:grpSpPr>
          <a:xfrm>
            <a:off x="0" y="8845288"/>
            <a:ext cx="18288000" cy="1442720"/>
            <a:chOff x="0" y="4422635"/>
            <a:chExt cx="9144000" cy="721360"/>
          </a:xfrm>
        </p:grpSpPr>
        <p:sp>
          <p:nvSpPr>
            <p:cNvPr id="7" name="object 7"/>
            <p:cNvSpPr/>
            <p:nvPr/>
          </p:nvSpPr>
          <p:spPr>
            <a:xfrm>
              <a:off x="0" y="4560983"/>
              <a:ext cx="9144000" cy="582930"/>
            </a:xfrm>
            <a:custGeom>
              <a:avLst/>
              <a:gdLst/>
              <a:ahLst/>
              <a:cxnLst/>
              <a:rect l="l" t="t" r="r" b="b"/>
              <a:pathLst>
                <a:path w="9144000" h="582929">
                  <a:moveTo>
                    <a:pt x="0" y="0"/>
                  </a:moveTo>
                  <a:lnTo>
                    <a:pt x="0" y="582514"/>
                  </a:lnTo>
                  <a:lnTo>
                    <a:pt x="9143999" y="582514"/>
                  </a:lnTo>
                  <a:lnTo>
                    <a:pt x="9143999" y="440509"/>
                  </a:lnTo>
                  <a:lnTo>
                    <a:pt x="8201472" y="370321"/>
                  </a:lnTo>
                  <a:lnTo>
                    <a:pt x="6474764" y="272614"/>
                  </a:lnTo>
                  <a:lnTo>
                    <a:pt x="1210710" y="67787"/>
                  </a:lnTo>
                  <a:lnTo>
                    <a:pt x="0" y="0"/>
                  </a:lnTo>
                  <a:close/>
                </a:path>
              </a:pathLst>
            </a:custGeom>
            <a:solidFill>
              <a:srgbClr val="C2B8DB"/>
            </a:solidFill>
          </p:spPr>
          <p:txBody>
            <a:bodyPr wrap="square" lIns="0" tIns="0" rIns="0" bIns="0" rtlCol="0"/>
            <a:lstStyle/>
            <a:p>
              <a:pPr defTabSz="1826655"/>
              <a:endParaRPr sz="3600">
                <a:solidFill>
                  <a:prstClr val="black"/>
                </a:solidFill>
              </a:endParaRPr>
            </a:p>
          </p:txBody>
        </p:sp>
        <p:sp>
          <p:nvSpPr>
            <p:cNvPr id="8" name="object 8"/>
            <p:cNvSpPr/>
            <p:nvPr/>
          </p:nvSpPr>
          <p:spPr>
            <a:xfrm>
              <a:off x="0" y="4422635"/>
              <a:ext cx="9144000" cy="588010"/>
            </a:xfrm>
            <a:custGeom>
              <a:avLst/>
              <a:gdLst/>
              <a:ahLst/>
              <a:cxnLst/>
              <a:rect l="l" t="t" r="r" b="b"/>
              <a:pathLst>
                <a:path w="9144000" h="588010">
                  <a:moveTo>
                    <a:pt x="9143999" y="0"/>
                  </a:moveTo>
                  <a:lnTo>
                    <a:pt x="0" y="0"/>
                  </a:lnTo>
                  <a:lnTo>
                    <a:pt x="0" y="147403"/>
                  </a:lnTo>
                  <a:lnTo>
                    <a:pt x="1210710" y="215195"/>
                  </a:lnTo>
                  <a:lnTo>
                    <a:pt x="6474764" y="420024"/>
                  </a:lnTo>
                  <a:lnTo>
                    <a:pt x="8201472" y="517724"/>
                  </a:lnTo>
                  <a:lnTo>
                    <a:pt x="9143999" y="587925"/>
                  </a:lnTo>
                  <a:lnTo>
                    <a:pt x="9143999" y="0"/>
                  </a:lnTo>
                  <a:close/>
                </a:path>
              </a:pathLst>
            </a:custGeom>
            <a:solidFill>
              <a:srgbClr val="B3AAD2"/>
            </a:solidFill>
          </p:spPr>
          <p:txBody>
            <a:bodyPr wrap="square" lIns="0" tIns="0" rIns="0" bIns="0" rtlCol="0"/>
            <a:lstStyle/>
            <a:p>
              <a:pPr defTabSz="1826655"/>
              <a:endParaRPr sz="3600">
                <a:solidFill>
                  <a:prstClr val="black"/>
                </a:solidFill>
              </a:endParaRPr>
            </a:p>
          </p:txBody>
        </p:sp>
        <p:sp>
          <p:nvSpPr>
            <p:cNvPr id="9" name="object 9"/>
            <p:cNvSpPr/>
            <p:nvPr/>
          </p:nvSpPr>
          <p:spPr>
            <a:xfrm>
              <a:off x="0" y="4560983"/>
              <a:ext cx="9144000" cy="582930"/>
            </a:xfrm>
            <a:custGeom>
              <a:avLst/>
              <a:gdLst/>
              <a:ahLst/>
              <a:cxnLst/>
              <a:rect l="l" t="t" r="r" b="b"/>
              <a:pathLst>
                <a:path w="9144000" h="582929">
                  <a:moveTo>
                    <a:pt x="0" y="0"/>
                  </a:moveTo>
                  <a:lnTo>
                    <a:pt x="0" y="582515"/>
                  </a:lnTo>
                  <a:lnTo>
                    <a:pt x="9143999" y="582515"/>
                  </a:lnTo>
                  <a:lnTo>
                    <a:pt x="9143999" y="440522"/>
                  </a:lnTo>
                  <a:lnTo>
                    <a:pt x="8201472" y="370321"/>
                  </a:lnTo>
                  <a:lnTo>
                    <a:pt x="6474764" y="272616"/>
                  </a:lnTo>
                  <a:lnTo>
                    <a:pt x="1210710" y="67791"/>
                  </a:lnTo>
                  <a:lnTo>
                    <a:pt x="0" y="0"/>
                  </a:lnTo>
                  <a:close/>
                </a:path>
              </a:pathLst>
            </a:custGeom>
            <a:solidFill>
              <a:srgbClr val="C2B8DB"/>
            </a:solidFill>
          </p:spPr>
          <p:txBody>
            <a:bodyPr wrap="square" lIns="0" tIns="0" rIns="0" bIns="0" rtlCol="0"/>
            <a:lstStyle/>
            <a:p>
              <a:pPr defTabSz="1826655"/>
              <a:endParaRPr sz="3600">
                <a:solidFill>
                  <a:prstClr val="black"/>
                </a:solidFill>
              </a:endParaRPr>
            </a:p>
          </p:txBody>
        </p:sp>
      </p:grpSp>
      <p:sp>
        <p:nvSpPr>
          <p:cNvPr id="10" name="object 10"/>
          <p:cNvSpPr/>
          <p:nvPr/>
        </p:nvSpPr>
        <p:spPr>
          <a:xfrm>
            <a:off x="4876829" y="2705129"/>
            <a:ext cx="6813551" cy="1273811"/>
          </a:xfrm>
          <a:custGeom>
            <a:avLst/>
            <a:gdLst/>
            <a:ahLst/>
            <a:cxnLst/>
            <a:rect l="l" t="t" r="r" b="b"/>
            <a:pathLst>
              <a:path w="3406775" h="636905">
                <a:moveTo>
                  <a:pt x="3300476" y="0"/>
                </a:moveTo>
                <a:lnTo>
                  <a:pt x="106044" y="0"/>
                </a:lnTo>
                <a:lnTo>
                  <a:pt x="64775" y="8336"/>
                </a:lnTo>
                <a:lnTo>
                  <a:pt x="31067" y="31067"/>
                </a:lnTo>
                <a:lnTo>
                  <a:pt x="8336" y="64775"/>
                </a:lnTo>
                <a:lnTo>
                  <a:pt x="0" y="106044"/>
                </a:lnTo>
                <a:lnTo>
                  <a:pt x="0" y="530478"/>
                </a:lnTo>
                <a:lnTo>
                  <a:pt x="8336" y="571748"/>
                </a:lnTo>
                <a:lnTo>
                  <a:pt x="31067" y="605456"/>
                </a:lnTo>
                <a:lnTo>
                  <a:pt x="64775" y="628187"/>
                </a:lnTo>
                <a:lnTo>
                  <a:pt x="106044" y="636524"/>
                </a:lnTo>
                <a:lnTo>
                  <a:pt x="3300476" y="636524"/>
                </a:lnTo>
                <a:lnTo>
                  <a:pt x="3341818" y="628187"/>
                </a:lnTo>
                <a:lnTo>
                  <a:pt x="3375564" y="605456"/>
                </a:lnTo>
                <a:lnTo>
                  <a:pt x="3398309" y="571748"/>
                </a:lnTo>
                <a:lnTo>
                  <a:pt x="3406648" y="530478"/>
                </a:lnTo>
                <a:lnTo>
                  <a:pt x="3406648" y="106044"/>
                </a:lnTo>
                <a:lnTo>
                  <a:pt x="3398309" y="64775"/>
                </a:lnTo>
                <a:lnTo>
                  <a:pt x="3375564" y="31067"/>
                </a:lnTo>
                <a:lnTo>
                  <a:pt x="3341818" y="8336"/>
                </a:lnTo>
                <a:lnTo>
                  <a:pt x="3300476" y="0"/>
                </a:lnTo>
                <a:close/>
              </a:path>
            </a:pathLst>
          </a:custGeom>
          <a:solidFill>
            <a:srgbClr val="FFFF00"/>
          </a:solidFill>
        </p:spPr>
        <p:txBody>
          <a:bodyPr wrap="square" lIns="0" tIns="0" rIns="0" bIns="0" rtlCol="0"/>
          <a:lstStyle/>
          <a:p>
            <a:pPr defTabSz="1826655"/>
            <a:endParaRPr sz="3600" dirty="0">
              <a:solidFill>
                <a:prstClr val="black"/>
              </a:solidFill>
            </a:endParaRPr>
          </a:p>
        </p:txBody>
      </p:sp>
      <p:sp>
        <p:nvSpPr>
          <p:cNvPr id="11" name="object 11"/>
          <p:cNvSpPr txBox="1">
            <a:spLocks noGrp="1"/>
          </p:cNvSpPr>
          <p:nvPr>
            <p:ph type="title"/>
          </p:nvPr>
        </p:nvSpPr>
        <p:spPr>
          <a:xfrm>
            <a:off x="5943616" y="2830847"/>
            <a:ext cx="5336540" cy="1148081"/>
          </a:xfrm>
          <a:prstGeom prst="rect">
            <a:avLst/>
          </a:prstGeom>
        </p:spPr>
        <p:txBody>
          <a:bodyPr vert="horz" wrap="square" lIns="0" tIns="25371" rIns="0" bIns="0" rtlCol="0">
            <a:spAutoFit/>
          </a:bodyPr>
          <a:lstStyle/>
          <a:p>
            <a:pPr marL="25371">
              <a:spcBef>
                <a:spcPts val="200"/>
              </a:spcBef>
            </a:pPr>
            <a:r>
              <a:rPr lang="en-US" sz="7200" dirty="0" err="1">
                <a:solidFill>
                  <a:srgbClr val="006FC0"/>
                </a:solidFill>
              </a:rPr>
              <a:t>Vận</a:t>
            </a:r>
            <a:r>
              <a:rPr lang="en-US" sz="7200" dirty="0">
                <a:solidFill>
                  <a:srgbClr val="006FC0"/>
                </a:solidFill>
              </a:rPr>
              <a:t> </a:t>
            </a:r>
            <a:r>
              <a:rPr lang="en-US" sz="7200" dirty="0" err="1">
                <a:solidFill>
                  <a:srgbClr val="006FC0"/>
                </a:solidFill>
              </a:rPr>
              <a:t>dụng</a:t>
            </a:r>
            <a:endParaRPr sz="7200" dirty="0"/>
          </a:p>
        </p:txBody>
      </p:sp>
      <p:sp>
        <p:nvSpPr>
          <p:cNvPr id="13" name="object 13"/>
          <p:cNvSpPr/>
          <p:nvPr/>
        </p:nvSpPr>
        <p:spPr>
          <a:xfrm>
            <a:off x="16171931" y="7749227"/>
            <a:ext cx="2385662" cy="2745486"/>
          </a:xfrm>
          <a:prstGeom prst="rect">
            <a:avLst/>
          </a:prstGeom>
          <a:blipFill>
            <a:blip r:embed="rId2" cstate="print"/>
            <a:stretch>
              <a:fillRect/>
            </a:stretch>
          </a:blipFill>
        </p:spPr>
        <p:txBody>
          <a:bodyPr wrap="square" lIns="0" tIns="0" rIns="0" bIns="0" rtlCol="0"/>
          <a:lstStyle/>
          <a:p>
            <a:pPr defTabSz="1826655"/>
            <a:endParaRPr sz="3600">
              <a:solidFill>
                <a:prstClr val="black"/>
              </a:solidFill>
            </a:endParaRPr>
          </a:p>
        </p:txBody>
      </p:sp>
      <p:sp>
        <p:nvSpPr>
          <p:cNvPr id="14" name="object 14"/>
          <p:cNvSpPr/>
          <p:nvPr/>
        </p:nvSpPr>
        <p:spPr>
          <a:xfrm>
            <a:off x="23" y="8368601"/>
            <a:ext cx="2636798" cy="1918398"/>
          </a:xfrm>
          <a:prstGeom prst="rect">
            <a:avLst/>
          </a:prstGeom>
          <a:blipFill>
            <a:blip r:embed="rId3" cstate="print"/>
            <a:stretch>
              <a:fillRect/>
            </a:stretch>
          </a:blipFill>
        </p:spPr>
        <p:txBody>
          <a:bodyPr wrap="square" lIns="0" tIns="0" rIns="0" bIns="0" rtlCol="0"/>
          <a:lstStyle/>
          <a:p>
            <a:pPr defTabSz="1826655"/>
            <a:endParaRPr sz="3600">
              <a:solidFill>
                <a:prstClr val="black"/>
              </a:solidFill>
            </a:endParaRPr>
          </a:p>
        </p:txBody>
      </p:sp>
    </p:spTree>
    <p:extLst>
      <p:ext uri="{BB962C8B-B14F-4D97-AF65-F5344CB8AC3E}">
        <p14:creationId xmlns:p14="http://schemas.microsoft.com/office/powerpoint/2010/main" val="368479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6655"/>
            <a:endParaRPr sz="3600">
              <a:solidFill>
                <a:prstClr val="black"/>
              </a:solidFill>
            </a:endParaRPr>
          </a:p>
        </p:txBody>
      </p:sp>
      <p:sp>
        <p:nvSpPr>
          <p:cNvPr id="6" name="object 6"/>
          <p:cNvSpPr txBox="1">
            <a:spLocks noGrp="1"/>
          </p:cNvSpPr>
          <p:nvPr>
            <p:ph type="title"/>
          </p:nvPr>
        </p:nvSpPr>
        <p:spPr>
          <a:xfrm>
            <a:off x="298938" y="1028700"/>
            <a:ext cx="17690123" cy="3350887"/>
          </a:xfrm>
          <a:prstGeom prst="rect">
            <a:avLst/>
          </a:prstGeom>
        </p:spPr>
        <p:txBody>
          <a:bodyPr vert="horz" wrap="square" lIns="0" tIns="26640" rIns="0" bIns="0" rtlCol="0">
            <a:spAutoFit/>
          </a:bodyPr>
          <a:lstStyle/>
          <a:p>
            <a:pPr algn="just">
              <a:lnSpc>
                <a:spcPct val="120000"/>
              </a:lnSpc>
              <a:spcAft>
                <a:spcPts val="0"/>
              </a:spcAft>
            </a:pPr>
            <a:r>
              <a:rPr lang="vi-VN" b="0" dirty="0">
                <a:solidFill>
                  <a:srgbClr val="000000"/>
                </a:solidFill>
                <a:latin typeface="OpenSans"/>
              </a:rPr>
              <a:t>  </a:t>
            </a:r>
            <a:r>
              <a:rPr lang="en-US" b="0" dirty="0" smtClean="0">
                <a:solidFill>
                  <a:srgbClr val="000000"/>
                </a:solidFill>
                <a:latin typeface="OpenSans"/>
              </a:rPr>
              <a:t>   </a:t>
            </a:r>
            <a:r>
              <a:rPr lang="en-US" b="0" dirty="0" err="1" smtClean="0">
                <a:latin typeface="OpenSans"/>
              </a:rPr>
              <a:t>Em</a:t>
            </a:r>
            <a:r>
              <a:rPr lang="nl-NL" sz="6000" dirty="0" smtClean="0">
                <a:ea typeface="Times New Roman"/>
              </a:rPr>
              <a:t> hãy nói </a:t>
            </a:r>
            <a:r>
              <a:rPr lang="nl-NL" sz="6000" dirty="0">
                <a:ea typeface="Times New Roman"/>
              </a:rPr>
              <a:t>một câu về một việc làm của người thân trong gia đình nhân ngày sinh nhật của </a:t>
            </a:r>
            <a:r>
              <a:rPr lang="nl-NL" sz="6000" dirty="0" smtClean="0">
                <a:ea typeface="Times New Roman"/>
              </a:rPr>
              <a:t>mình.</a:t>
            </a:r>
            <a:r>
              <a:rPr lang="vi-VN" sz="5400" dirty="0">
                <a:ea typeface="Times New Roman"/>
              </a:rPr>
              <a:t/>
            </a:r>
            <a:br>
              <a:rPr lang="vi-VN" sz="5400" dirty="0">
                <a:ea typeface="Times New Roman"/>
              </a:rPr>
            </a:br>
            <a:endParaRPr dirty="0">
              <a:solidFill>
                <a:srgbClr val="92D050"/>
              </a:solidFill>
            </a:endParaRPr>
          </a:p>
        </p:txBody>
      </p:sp>
      <p:sp>
        <p:nvSpPr>
          <p:cNvPr id="5" name="object 11"/>
          <p:cNvSpPr txBox="1">
            <a:spLocks/>
          </p:cNvSpPr>
          <p:nvPr/>
        </p:nvSpPr>
        <p:spPr>
          <a:xfrm>
            <a:off x="457200" y="5184910"/>
            <a:ext cx="16687800" cy="3818452"/>
          </a:xfrm>
          <a:prstGeom prst="rect">
            <a:avLst/>
          </a:prstGeom>
        </p:spPr>
        <p:txBody>
          <a:bodyPr vert="horz" wrap="square" lIns="0" tIns="25371" rIns="0" bIns="0" rtlCol="0">
            <a:spAutoFit/>
          </a:bodyPr>
          <a:lstStyle>
            <a:lvl1pPr>
              <a:defRPr sz="5600" b="1" i="0">
                <a:solidFill>
                  <a:srgbClr val="FF0000"/>
                </a:solidFill>
                <a:latin typeface="Times New Roman"/>
                <a:ea typeface="+mj-ea"/>
                <a:cs typeface="Times New Roman"/>
              </a:defRPr>
            </a:lvl1pPr>
          </a:lstStyle>
          <a:p>
            <a:pPr>
              <a:lnSpc>
                <a:spcPct val="120000"/>
              </a:lnSpc>
              <a:spcAft>
                <a:spcPts val="0"/>
              </a:spcAft>
            </a:pPr>
            <a:r>
              <a:rPr lang="nl-NL" sz="7200" dirty="0" smtClean="0">
                <a:solidFill>
                  <a:srgbClr val="00B0F0"/>
                </a:solidFill>
                <a:ea typeface="Times New Roman"/>
              </a:rPr>
              <a:t>Sinh </a:t>
            </a:r>
            <a:r>
              <a:rPr lang="nl-NL" sz="7200" dirty="0">
                <a:solidFill>
                  <a:srgbClr val="00B0F0"/>
                </a:solidFill>
                <a:ea typeface="Times New Roman"/>
              </a:rPr>
              <a:t>nhật em, mẹ mua cho em một đôi giày rất </a:t>
            </a:r>
            <a:r>
              <a:rPr lang="nl-NL" sz="7200" dirty="0" smtClean="0">
                <a:solidFill>
                  <a:srgbClr val="00B0F0"/>
                </a:solidFill>
                <a:ea typeface="Times New Roman"/>
              </a:rPr>
              <a:t>đẹp</a:t>
            </a:r>
            <a:r>
              <a:rPr lang="nl-NL" sz="7200" dirty="0">
                <a:solidFill>
                  <a:srgbClr val="00B0F0"/>
                </a:solidFill>
                <a:ea typeface="Times New Roman"/>
              </a:rPr>
              <a:t> .</a:t>
            </a:r>
            <a:endParaRPr lang="vi-VN" sz="6600" dirty="0">
              <a:solidFill>
                <a:srgbClr val="00B0F0"/>
              </a:solidFill>
              <a:ea typeface="Times New Roman"/>
            </a:endParaRPr>
          </a:p>
          <a:p>
            <a:pPr marL="25371">
              <a:spcBef>
                <a:spcPts val="200"/>
              </a:spcBef>
            </a:pPr>
            <a:endParaRPr lang="en-US" sz="7200" dirty="0"/>
          </a:p>
        </p:txBody>
      </p:sp>
    </p:spTree>
    <p:extLst>
      <p:ext uri="{BB962C8B-B14F-4D97-AF65-F5344CB8AC3E}">
        <p14:creationId xmlns:p14="http://schemas.microsoft.com/office/powerpoint/2010/main" val="169312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97DAEC"/>
          </a:solidFill>
        </p:spPr>
        <p:txBody>
          <a:bodyPr wrap="square" lIns="0" tIns="0" rIns="0" bIns="0" rtlCol="0"/>
          <a:lstStyle/>
          <a:p>
            <a:endParaRPr>
              <a:solidFill>
                <a:prstClr val="black"/>
              </a:solidFill>
            </a:endParaRPr>
          </a:p>
        </p:txBody>
      </p:sp>
      <p:sp>
        <p:nvSpPr>
          <p:cNvPr id="34" name="object 34"/>
          <p:cNvSpPr txBox="1">
            <a:spLocks noGrp="1"/>
          </p:cNvSpPr>
          <p:nvPr>
            <p:ph type="title"/>
          </p:nvPr>
        </p:nvSpPr>
        <p:spPr>
          <a:xfrm>
            <a:off x="2724488" y="661376"/>
            <a:ext cx="11853896" cy="1319592"/>
          </a:xfrm>
          <a:prstGeom prst="rect">
            <a:avLst/>
          </a:prstGeom>
        </p:spPr>
        <p:txBody>
          <a:bodyPr vert="horz" wrap="square" lIns="0" tIns="26562" rIns="0" bIns="0" rtlCol="0">
            <a:spAutoFit/>
          </a:bodyPr>
          <a:lstStyle/>
          <a:p>
            <a:pPr marL="4210112" marR="10160" indent="-4186064">
              <a:lnSpc>
                <a:spcPct val="150000"/>
              </a:lnSpc>
              <a:spcBef>
                <a:spcPts val="210"/>
              </a:spcBef>
            </a:pPr>
            <a:r>
              <a:rPr lang="en-US" spc="-11" dirty="0">
                <a:solidFill>
                  <a:srgbClr val="000000"/>
                </a:solidFill>
              </a:rPr>
              <a:t> </a:t>
            </a:r>
            <a:r>
              <a:rPr lang="en-US" spc="-11" dirty="0" err="1">
                <a:solidFill>
                  <a:srgbClr val="000000"/>
                </a:solidFill>
              </a:rPr>
              <a:t>Xem</a:t>
            </a:r>
            <a:r>
              <a:rPr lang="en-US" spc="-11" dirty="0">
                <a:solidFill>
                  <a:srgbClr val="000000"/>
                </a:solidFill>
              </a:rPr>
              <a:t> </a:t>
            </a:r>
            <a:r>
              <a:rPr lang="en-US" spc="-11" dirty="0" err="1">
                <a:solidFill>
                  <a:srgbClr val="000000"/>
                </a:solidFill>
              </a:rPr>
              <a:t>tranh</a:t>
            </a:r>
            <a:r>
              <a:rPr lang="en-US" spc="-11" dirty="0">
                <a:solidFill>
                  <a:srgbClr val="000000"/>
                </a:solidFill>
              </a:rPr>
              <a:t>, </a:t>
            </a:r>
            <a:r>
              <a:rPr lang="en-US" spc="-11" dirty="0" err="1">
                <a:solidFill>
                  <a:srgbClr val="000000"/>
                </a:solidFill>
              </a:rPr>
              <a:t>cho</a:t>
            </a:r>
            <a:r>
              <a:rPr lang="en-US" spc="-11" dirty="0">
                <a:solidFill>
                  <a:srgbClr val="000000"/>
                </a:solidFill>
              </a:rPr>
              <a:t> </a:t>
            </a:r>
            <a:r>
              <a:rPr lang="en-US" spc="-11" dirty="0" err="1">
                <a:solidFill>
                  <a:srgbClr val="000000"/>
                </a:solidFill>
              </a:rPr>
              <a:t>biết</a:t>
            </a:r>
            <a:r>
              <a:rPr lang="en-US" spc="-11" dirty="0">
                <a:solidFill>
                  <a:srgbClr val="000000"/>
                </a:solidFill>
              </a:rPr>
              <a:t> </a:t>
            </a:r>
            <a:r>
              <a:rPr lang="en-US" spc="-11" dirty="0" err="1">
                <a:solidFill>
                  <a:srgbClr val="000000"/>
                </a:solidFill>
              </a:rPr>
              <a:t>tranh</a:t>
            </a:r>
            <a:r>
              <a:rPr lang="en-US" spc="-11" dirty="0">
                <a:solidFill>
                  <a:srgbClr val="000000"/>
                </a:solidFill>
              </a:rPr>
              <a:t> </a:t>
            </a:r>
            <a:r>
              <a:rPr lang="en-US" spc="-11" dirty="0" err="1">
                <a:solidFill>
                  <a:srgbClr val="000000"/>
                </a:solidFill>
              </a:rPr>
              <a:t>vẽ</a:t>
            </a:r>
            <a:r>
              <a:rPr lang="en-US" spc="-11" dirty="0">
                <a:solidFill>
                  <a:srgbClr val="000000"/>
                </a:solidFill>
              </a:rPr>
              <a:t> </a:t>
            </a:r>
            <a:r>
              <a:rPr lang="en-US" spc="-11" dirty="0" err="1">
                <a:solidFill>
                  <a:srgbClr val="000000"/>
                </a:solidFill>
              </a:rPr>
              <a:t>gì</a:t>
            </a:r>
            <a:r>
              <a:rPr lang="en-US" spc="-11" dirty="0">
                <a:solidFill>
                  <a:srgbClr val="000000"/>
                </a:solidFill>
              </a:rPr>
              <a:t> ? </a:t>
            </a:r>
            <a:endParaRPr dirty="0">
              <a:solidFill>
                <a:srgbClr val="000000"/>
              </a:solidFill>
            </a:endParaRPr>
          </a:p>
        </p:txBody>
      </p:sp>
      <p:sp>
        <p:nvSpPr>
          <p:cNvPr id="35" name="object 35"/>
          <p:cNvSpPr txBox="1"/>
          <p:nvPr/>
        </p:nvSpPr>
        <p:spPr>
          <a:xfrm>
            <a:off x="3505232" y="7277139"/>
            <a:ext cx="9163050" cy="656588"/>
          </a:xfrm>
          <a:prstGeom prst="rect">
            <a:avLst/>
          </a:prstGeom>
        </p:spPr>
        <p:txBody>
          <a:bodyPr vert="horz" wrap="square" lIns="0" tIns="25293" rIns="0" bIns="0" rtlCol="0">
            <a:spAutoFit/>
          </a:bodyPr>
          <a:lstStyle/>
          <a:p>
            <a:pPr marL="25293">
              <a:spcBef>
                <a:spcPts val="200"/>
              </a:spcBef>
            </a:pPr>
            <a:r>
              <a:rPr lang="en-US" sz="4100" b="1" spc="-11" dirty="0">
                <a:solidFill>
                  <a:srgbClr val="FF0000"/>
                </a:solidFill>
                <a:latin typeface="Times New Roman"/>
                <a:cs typeface="Times New Roman"/>
              </a:rPr>
              <a:t> </a:t>
            </a:r>
            <a:endParaRPr sz="4100" dirty="0">
              <a:solidFill>
                <a:prstClr val="black"/>
              </a:solidFill>
              <a:latin typeface="Times New Roman"/>
              <a:cs typeface="Times New Roman"/>
            </a:endParaRPr>
          </a:p>
        </p:txBody>
      </p:sp>
      <p:sp>
        <p:nvSpPr>
          <p:cNvPr id="37" name="object 34"/>
          <p:cNvSpPr txBox="1">
            <a:spLocks/>
          </p:cNvSpPr>
          <p:nvPr/>
        </p:nvSpPr>
        <p:spPr>
          <a:xfrm>
            <a:off x="3029288" y="3467103"/>
            <a:ext cx="11853896" cy="673152"/>
          </a:xfrm>
          <a:prstGeom prst="rect">
            <a:avLst/>
          </a:prstGeom>
        </p:spPr>
        <p:txBody>
          <a:bodyPr vert="horz" wrap="square" lIns="0" tIns="26562" rIns="0" bIns="0" rtlCol="0">
            <a:spAutoFit/>
          </a:bodyPr>
          <a:lstStyle>
            <a:lvl1pPr>
              <a:defRPr sz="2800" b="1" i="0">
                <a:solidFill>
                  <a:srgbClr val="FF0000"/>
                </a:solidFill>
                <a:latin typeface="Times New Roman"/>
                <a:ea typeface="+mj-ea"/>
                <a:cs typeface="Times New Roman"/>
              </a:defRPr>
            </a:lvl1pPr>
          </a:lstStyle>
          <a:p>
            <a:pPr marL="4210112" marR="10160" indent="-4186064">
              <a:lnSpc>
                <a:spcPct val="150000"/>
              </a:lnSpc>
              <a:spcBef>
                <a:spcPts val="210"/>
              </a:spcBef>
            </a:pPr>
            <a:r>
              <a:rPr lang="pt-BR" spc="-11" dirty="0">
                <a:solidFill>
                  <a:srgbClr val="000000"/>
                </a:solidFill>
              </a:rPr>
              <a:t>  </a:t>
            </a:r>
            <a:endParaRPr lang="pt-BR" dirty="0">
              <a:solidFill>
                <a:srgbClr val="000000"/>
              </a:solidFill>
            </a:endParaRPr>
          </a:p>
        </p:txBody>
      </p:sp>
      <p:pic>
        <p:nvPicPr>
          <p:cNvPr id="3" name="Picture 2" descr="C:\Users\Administrator\Downloads\20221021_1516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26" y="2324100"/>
            <a:ext cx="12597158"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668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FFF4E2"/>
        </a:solidFill>
        <a:effectLst/>
      </p:bgPr>
    </p:bg>
    <p:spTree>
      <p:nvGrpSpPr>
        <p:cNvPr id="1" name=""/>
        <p:cNvGrpSpPr/>
        <p:nvPr/>
      </p:nvGrpSpPr>
      <p:grpSpPr>
        <a:xfrm>
          <a:off x="0" y="0"/>
          <a:ext cx="0" cy="0"/>
          <a:chOff x="0" y="0"/>
          <a:chExt cx="0" cy="0"/>
        </a:xfrm>
      </p:grpSpPr>
      <p:grpSp>
        <p:nvGrpSpPr>
          <p:cNvPr id="2" name="Group 2"/>
          <p:cNvGrpSpPr/>
          <p:nvPr/>
        </p:nvGrpSpPr>
        <p:grpSpPr>
          <a:xfrm>
            <a:off x="1268873" y="706847"/>
            <a:ext cx="15750365" cy="8873310"/>
            <a:chOff x="0" y="0"/>
            <a:chExt cx="6350000" cy="6350000"/>
          </a:xfrm>
          <a:solidFill>
            <a:srgbClr val="FCA33E"/>
          </a:solid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7568" b="24880"/>
          <a:stretch>
            <a:fillRect/>
          </a:stretch>
        </p:blipFill>
        <p:spPr>
          <a:xfrm>
            <a:off x="7220150" y="7004890"/>
            <a:ext cx="3847704" cy="328216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4593" b="11025"/>
          <a:stretch>
            <a:fillRect/>
          </a:stretch>
        </p:blipFill>
        <p:spPr>
          <a:xfrm>
            <a:off x="15581437" y="7387576"/>
            <a:ext cx="2706617" cy="289948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31612"/>
          <a:stretch>
            <a:fillRect/>
          </a:stretch>
        </p:blipFill>
        <p:spPr>
          <a:xfrm rot="-10800000">
            <a:off x="15270155" y="-169995"/>
            <a:ext cx="3017874" cy="194518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476032" y="-254517"/>
            <a:ext cx="2246864" cy="239346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410" b="21238"/>
          <a:stretch>
            <a:fillRect/>
          </a:stretch>
        </p:blipFill>
        <p:spPr>
          <a:xfrm rot="1030521">
            <a:off x="-140492" y="7422224"/>
            <a:ext cx="2745930" cy="335510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81816" y="4411605"/>
            <a:ext cx="4212458" cy="146383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324438" y="3876422"/>
            <a:ext cx="1995656" cy="2534168"/>
          </a:xfrm>
          <a:prstGeom prst="rect">
            <a:avLst/>
          </a:prstGeom>
        </p:spPr>
      </p:pic>
      <p:sp>
        <p:nvSpPr>
          <p:cNvPr id="12" name="TextBox 12"/>
          <p:cNvSpPr txBox="1"/>
          <p:nvPr/>
        </p:nvSpPr>
        <p:spPr>
          <a:xfrm>
            <a:off x="1940477" y="3059006"/>
            <a:ext cx="14020800" cy="3693318"/>
          </a:xfrm>
          <a:prstGeom prst="rect">
            <a:avLst/>
          </a:prstGeom>
        </p:spPr>
        <p:txBody>
          <a:bodyPr wrap="square" lIns="0" tIns="0" rIns="0" bIns="0" rtlCol="0" anchor="t">
            <a:spAutoFit/>
          </a:bodyPr>
          <a:lstStyle/>
          <a:p>
            <a:pPr algn="ctr">
              <a:lnSpc>
                <a:spcPct val="150000"/>
              </a:lnSpc>
              <a:spcBef>
                <a:spcPct val="0"/>
              </a:spcBef>
              <a:defRPr/>
            </a:pPr>
            <a:r>
              <a:rPr lang="en-US" sz="8000" b="1">
                <a:solidFill>
                  <a:sysClr val="windowText" lastClr="000000"/>
                </a:solidFill>
                <a:latin typeface="Arial" panose="020B0604020202020204" pitchFamily="34" charset="0"/>
                <a:cs typeface="Arial" panose="020B0604020202020204" pitchFamily="34" charset="0"/>
              </a:rPr>
              <a:t>CẢM ƠN CÁC EM ĐÃ CHÚ Ý LẮNG NGHE BÀI GIẢNG!</a:t>
            </a:r>
          </a:p>
        </p:txBody>
      </p:sp>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3747452" y="9823729"/>
            <a:ext cx="1770578" cy="621917"/>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671774" y="338498"/>
            <a:ext cx="944561" cy="736758"/>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616287" y="533493"/>
            <a:ext cx="694542" cy="541742"/>
          </a:xfrm>
          <a:prstGeom prst="rect">
            <a:avLst/>
          </a:prstGeom>
        </p:spPr>
      </p:pic>
      <p:pic>
        <p:nvPicPr>
          <p:cNvPr id="18"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977203" y="533493"/>
            <a:ext cx="694542" cy="541742"/>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770075" y="9823729"/>
            <a:ext cx="1770578" cy="621917"/>
          </a:xfrm>
          <a:prstGeom prst="rect">
            <a:avLst/>
          </a:prstGeom>
        </p:spPr>
      </p:pic>
    </p:spTree>
    <p:extLst>
      <p:ext uri="{BB962C8B-B14F-4D97-AF65-F5344CB8AC3E}">
        <p14:creationId xmlns:p14="http://schemas.microsoft.com/office/powerpoint/2010/main" val="114560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013803">
            <a:off x="1342631" y="616363"/>
            <a:ext cx="13223652" cy="8179409"/>
          </a:xfrm>
          <a:prstGeom prst="rect">
            <a:avLst/>
          </a:prstGeom>
        </p:spPr>
      </p:pic>
      <p:sp>
        <p:nvSpPr>
          <p:cNvPr id="6" name="TextBox 6"/>
          <p:cNvSpPr txBox="1"/>
          <p:nvPr/>
        </p:nvSpPr>
        <p:spPr>
          <a:xfrm rot="21116565">
            <a:off x="1748233" y="2425018"/>
            <a:ext cx="10552571" cy="3554819"/>
          </a:xfrm>
          <a:prstGeom prst="rect">
            <a:avLst/>
          </a:prstGeom>
        </p:spPr>
        <p:txBody>
          <a:bodyPr wrap="square" lIns="0" tIns="0" rIns="0" bIns="0" rtlCol="0" anchor="t">
            <a:spAutoFit/>
          </a:bodyPr>
          <a:lstStyle/>
          <a:p>
            <a:pPr algn="ctr">
              <a:lnSpc>
                <a:spcPct val="150000"/>
              </a:lnSpc>
              <a:spcBef>
                <a:spcPct val="0"/>
              </a:spcBef>
              <a:defRPr/>
            </a:pPr>
            <a:r>
              <a:rPr lang="en-US" sz="7700" b="1" dirty="0" err="1">
                <a:solidFill>
                  <a:prstClr val="black"/>
                </a:solidFill>
                <a:latin typeface="Arial" panose="020B0604020202020204" pitchFamily="34" charset="0"/>
                <a:cs typeface="Arial" panose="020B0604020202020204" pitchFamily="34" charset="0"/>
              </a:rPr>
              <a:t>Bài</a:t>
            </a:r>
            <a:r>
              <a:rPr lang="en-US" sz="7700" b="1" dirty="0">
                <a:solidFill>
                  <a:prstClr val="black"/>
                </a:solidFill>
                <a:latin typeface="Arial" panose="020B0604020202020204" pitchFamily="34" charset="0"/>
                <a:cs typeface="Arial" panose="020B0604020202020204" pitchFamily="34" charset="0"/>
              </a:rPr>
              <a:t> </a:t>
            </a:r>
            <a:r>
              <a:rPr lang="en-US" sz="7700" b="1" dirty="0" err="1">
                <a:solidFill>
                  <a:prstClr val="black"/>
                </a:solidFill>
                <a:latin typeface="Arial" panose="020B0604020202020204" pitchFamily="34" charset="0"/>
                <a:cs typeface="Arial" panose="020B0604020202020204" pitchFamily="34" charset="0"/>
              </a:rPr>
              <a:t>đọc</a:t>
            </a:r>
            <a:r>
              <a:rPr lang="en-US" sz="7700" b="1" dirty="0">
                <a:solidFill>
                  <a:prstClr val="black"/>
                </a:solidFill>
                <a:latin typeface="Arial" panose="020B0604020202020204" pitchFamily="34" charset="0"/>
                <a:cs typeface="Arial" panose="020B0604020202020204" pitchFamily="34" charset="0"/>
              </a:rPr>
              <a:t> 4: </a:t>
            </a:r>
          </a:p>
          <a:p>
            <a:pPr algn="ctr">
              <a:lnSpc>
                <a:spcPct val="150000"/>
              </a:lnSpc>
              <a:spcBef>
                <a:spcPct val="0"/>
              </a:spcBef>
              <a:defRPr/>
            </a:pPr>
            <a:r>
              <a:rPr lang="en-US" sz="7700" b="1" dirty="0">
                <a:solidFill>
                  <a:prstClr val="black"/>
                </a:solidFill>
                <a:latin typeface="Arial" panose="020B0604020202020204" pitchFamily="34" charset="0"/>
                <a:cs typeface="Arial" panose="020B0604020202020204" pitchFamily="34" charset="0"/>
              </a:rPr>
              <a:t>Ba con </a:t>
            </a:r>
            <a:r>
              <a:rPr lang="en-US" sz="7700" b="1" dirty="0" err="1">
                <a:solidFill>
                  <a:prstClr val="black"/>
                </a:solidFill>
                <a:latin typeface="Arial" panose="020B0604020202020204" pitchFamily="34" charset="0"/>
                <a:cs typeface="Arial" panose="020B0604020202020204" pitchFamily="34" charset="0"/>
              </a:rPr>
              <a:t>búp</a:t>
            </a:r>
            <a:r>
              <a:rPr lang="en-US" sz="7700" b="1" dirty="0">
                <a:solidFill>
                  <a:prstClr val="black"/>
                </a:solidFill>
                <a:latin typeface="Arial" panose="020B0604020202020204" pitchFamily="34" charset="0"/>
                <a:cs typeface="Arial" panose="020B0604020202020204" pitchFamily="34" charset="0"/>
              </a:rPr>
              <a:t> </a:t>
            </a:r>
            <a:r>
              <a:rPr lang="en-US" sz="7700" b="1" dirty="0" err="1">
                <a:solidFill>
                  <a:prstClr val="black"/>
                </a:solidFill>
                <a:latin typeface="Arial" panose="020B0604020202020204" pitchFamily="34" charset="0"/>
                <a:cs typeface="Arial" panose="020B0604020202020204" pitchFamily="34" charset="0"/>
              </a:rPr>
              <a:t>bê</a:t>
            </a:r>
            <a:endParaRPr lang="en-US" sz="7700" b="1" dirty="0">
              <a:solidFill>
                <a:prstClr val="black"/>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341635" y="2159222"/>
            <a:ext cx="5941088" cy="754423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9177" y="7307762"/>
            <a:ext cx="2111232" cy="239572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05520">
            <a:off x="1092737" y="925344"/>
            <a:ext cx="3490004" cy="1217141"/>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02570" y="3600839"/>
            <a:ext cx="1661975" cy="140021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34144" y="8397906"/>
            <a:ext cx="4080941" cy="1979256"/>
          </a:xfrm>
          <a:prstGeom prst="rect">
            <a:avLst/>
          </a:prstGeom>
        </p:spPr>
      </p:pic>
      <p:pic>
        <p:nvPicPr>
          <p:cNvPr id="17" name="Picture 14">
            <a:extLst>
              <a:ext uri="{FF2B5EF4-FFF2-40B4-BE49-F238E27FC236}">
                <a16:creationId xmlns:a16="http://schemas.microsoft.com/office/drawing/2014/main" id="{DF6E7CB9-753E-DF35-9C22-91ABC6A0F33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883010" y="8215051"/>
            <a:ext cx="1370454" cy="1407398"/>
          </a:xfrm>
          <a:prstGeom prst="rect">
            <a:avLst/>
          </a:prstGeom>
        </p:spPr>
      </p:pic>
      <p:pic>
        <p:nvPicPr>
          <p:cNvPr id="18" name="Picture 14">
            <a:extLst>
              <a:ext uri="{FF2B5EF4-FFF2-40B4-BE49-F238E27FC236}">
                <a16:creationId xmlns:a16="http://schemas.microsoft.com/office/drawing/2014/main" id="{E59F082F-51A0-C7CF-4BBF-9B8A87760D5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601633" y="8517725"/>
            <a:ext cx="1370454" cy="1407398"/>
          </a:xfrm>
          <a:prstGeom prst="rect">
            <a:avLst/>
          </a:prstGeom>
        </p:spPr>
      </p:pic>
      <p:pic>
        <p:nvPicPr>
          <p:cNvPr id="19" name="Picture 14">
            <a:extLst>
              <a:ext uri="{FF2B5EF4-FFF2-40B4-BE49-F238E27FC236}">
                <a16:creationId xmlns:a16="http://schemas.microsoft.com/office/drawing/2014/main" id="{0CCCDD0A-B9C2-A00A-7887-D888EF93D3A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685615" y="8683916"/>
            <a:ext cx="1370454" cy="1407398"/>
          </a:xfrm>
          <a:prstGeom prst="rect">
            <a:avLst/>
          </a:prstGeom>
        </p:spPr>
      </p:pic>
    </p:spTree>
    <p:extLst>
      <p:ext uri="{BB962C8B-B14F-4D97-AF65-F5344CB8AC3E}">
        <p14:creationId xmlns:p14="http://schemas.microsoft.com/office/powerpoint/2010/main" val="16301862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3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fltVal val="0"/>
                                          </p:val>
                                        </p:tav>
                                        <p:tav tm="100000">
                                          <p:val>
                                            <p:strVal val="#ppt_w"/>
                                          </p:val>
                                        </p:tav>
                                      </p:tavLst>
                                    </p:anim>
                                    <p:anim calcmode="lin" valueType="num">
                                      <p:cBhvr>
                                        <p:cTn id="40" dur="1000" fill="hold"/>
                                        <p:tgtEl>
                                          <p:spTgt spid="3"/>
                                        </p:tgtEl>
                                        <p:attrNameLst>
                                          <p:attrName>ppt_h</p:attrName>
                                        </p:attrNameLst>
                                      </p:cBhvr>
                                      <p:tavLst>
                                        <p:tav tm="0">
                                          <p:val>
                                            <p:fltVal val="0"/>
                                          </p:val>
                                        </p:tav>
                                        <p:tav tm="100000">
                                          <p:val>
                                            <p:strVal val="#ppt_h"/>
                                          </p:val>
                                        </p:tav>
                                      </p:tavLst>
                                    </p:anim>
                                    <p:anim calcmode="lin" valueType="num">
                                      <p:cBhvr>
                                        <p:cTn id="41" dur="1000" fill="hold"/>
                                        <p:tgtEl>
                                          <p:spTgt spid="3"/>
                                        </p:tgtEl>
                                        <p:attrNameLst>
                                          <p:attrName>style.rotation</p:attrName>
                                        </p:attrNameLst>
                                      </p:cBhvr>
                                      <p:tavLst>
                                        <p:tav tm="0">
                                          <p:val>
                                            <p:fltVal val="90"/>
                                          </p:val>
                                        </p:tav>
                                        <p:tav tm="100000">
                                          <p:val>
                                            <p:fltVal val="0"/>
                                          </p:val>
                                        </p:tav>
                                      </p:tavLst>
                                    </p:anim>
                                    <p:animEffect transition="in" filter="fade">
                                      <p:cBhvr>
                                        <p:cTn id="42" dur="1000"/>
                                        <p:tgtEl>
                                          <p:spTgt spid="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F1CC"/>
          </a:solidFill>
        </p:spPr>
        <p:txBody>
          <a:bodyPr wrap="square" lIns="0" tIns="0" rIns="0" bIns="0" rtlCol="0"/>
          <a:lstStyle/>
          <a:p>
            <a:endParaRPr>
              <a:solidFill>
                <a:prstClr val="black"/>
              </a:solidFill>
            </a:endParaRPr>
          </a:p>
        </p:txBody>
      </p:sp>
      <p:sp>
        <p:nvSpPr>
          <p:cNvPr id="3" name="object 3"/>
          <p:cNvSpPr/>
          <p:nvPr/>
        </p:nvSpPr>
        <p:spPr>
          <a:xfrm>
            <a:off x="1943201" y="5143500"/>
            <a:ext cx="4876800" cy="45339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object 4"/>
          <p:cNvSpPr/>
          <p:nvPr/>
        </p:nvSpPr>
        <p:spPr>
          <a:xfrm>
            <a:off x="7265255" y="1266851"/>
            <a:ext cx="8796020" cy="3605528"/>
          </a:xfrm>
          <a:custGeom>
            <a:avLst/>
            <a:gdLst/>
            <a:ahLst/>
            <a:cxnLst/>
            <a:rect l="l" t="t" r="r" b="b"/>
            <a:pathLst>
              <a:path w="4398009" h="1802764">
                <a:moveTo>
                  <a:pt x="2671920" y="0"/>
                </a:moveTo>
                <a:lnTo>
                  <a:pt x="2619435" y="2545"/>
                </a:lnTo>
                <a:lnTo>
                  <a:pt x="2568065" y="8510"/>
                </a:lnTo>
                <a:lnTo>
                  <a:pt x="2518367" y="17789"/>
                </a:lnTo>
                <a:lnTo>
                  <a:pt x="2470902" y="30277"/>
                </a:lnTo>
                <a:lnTo>
                  <a:pt x="2426226" y="45872"/>
                </a:lnTo>
                <a:lnTo>
                  <a:pt x="2384899" y="64467"/>
                </a:lnTo>
                <a:lnTo>
                  <a:pt x="2347478" y="85960"/>
                </a:lnTo>
                <a:lnTo>
                  <a:pt x="2314523" y="110245"/>
                </a:lnTo>
                <a:lnTo>
                  <a:pt x="2286591" y="137217"/>
                </a:lnTo>
                <a:lnTo>
                  <a:pt x="2257653" y="122463"/>
                </a:lnTo>
                <a:lnTo>
                  <a:pt x="2194490" y="96623"/>
                </a:lnTo>
                <a:lnTo>
                  <a:pt x="2110215" y="72485"/>
                </a:lnTo>
                <a:lnTo>
                  <a:pt x="2058822" y="62413"/>
                </a:lnTo>
                <a:lnTo>
                  <a:pt x="2006669" y="55375"/>
                </a:lnTo>
                <a:lnTo>
                  <a:pt x="1954125" y="51308"/>
                </a:lnTo>
                <a:lnTo>
                  <a:pt x="1901558" y="50148"/>
                </a:lnTo>
                <a:lnTo>
                  <a:pt x="1849338" y="51832"/>
                </a:lnTo>
                <a:lnTo>
                  <a:pt x="1797833" y="56296"/>
                </a:lnTo>
                <a:lnTo>
                  <a:pt x="1747412" y="63478"/>
                </a:lnTo>
                <a:lnTo>
                  <a:pt x="1698444" y="73313"/>
                </a:lnTo>
                <a:lnTo>
                  <a:pt x="1651297" y="85738"/>
                </a:lnTo>
                <a:lnTo>
                  <a:pt x="1606339" y="100690"/>
                </a:lnTo>
                <a:lnTo>
                  <a:pt x="1563941" y="118106"/>
                </a:lnTo>
                <a:lnTo>
                  <a:pt x="1524470" y="137921"/>
                </a:lnTo>
                <a:lnTo>
                  <a:pt x="1488295" y="160073"/>
                </a:lnTo>
                <a:lnTo>
                  <a:pt x="1455785" y="184497"/>
                </a:lnTo>
                <a:lnTo>
                  <a:pt x="1427309" y="211131"/>
                </a:lnTo>
                <a:lnTo>
                  <a:pt x="1382324" y="197626"/>
                </a:lnTo>
                <a:lnTo>
                  <a:pt x="1335896" y="186080"/>
                </a:lnTo>
                <a:lnTo>
                  <a:pt x="1288230" y="176517"/>
                </a:lnTo>
                <a:lnTo>
                  <a:pt x="1239529" y="168957"/>
                </a:lnTo>
                <a:lnTo>
                  <a:pt x="1189996" y="163423"/>
                </a:lnTo>
                <a:lnTo>
                  <a:pt x="1139837" y="159936"/>
                </a:lnTo>
                <a:lnTo>
                  <a:pt x="1089255" y="158519"/>
                </a:lnTo>
                <a:lnTo>
                  <a:pt x="1038453" y="159194"/>
                </a:lnTo>
                <a:lnTo>
                  <a:pt x="987635" y="161982"/>
                </a:lnTo>
                <a:lnTo>
                  <a:pt x="926080" y="168243"/>
                </a:lnTo>
                <a:lnTo>
                  <a:pt x="866819" y="177400"/>
                </a:lnTo>
                <a:lnTo>
                  <a:pt x="810059" y="189301"/>
                </a:lnTo>
                <a:lnTo>
                  <a:pt x="756007" y="203793"/>
                </a:lnTo>
                <a:lnTo>
                  <a:pt x="704870" y="220724"/>
                </a:lnTo>
                <a:lnTo>
                  <a:pt x="656856" y="239941"/>
                </a:lnTo>
                <a:lnTo>
                  <a:pt x="612173" y="261294"/>
                </a:lnTo>
                <a:lnTo>
                  <a:pt x="571027" y="284629"/>
                </a:lnTo>
                <a:lnTo>
                  <a:pt x="533626" y="309794"/>
                </a:lnTo>
                <a:lnTo>
                  <a:pt x="500177" y="336638"/>
                </a:lnTo>
                <a:lnTo>
                  <a:pt x="470888" y="365007"/>
                </a:lnTo>
                <a:lnTo>
                  <a:pt x="445966" y="394750"/>
                </a:lnTo>
                <a:lnTo>
                  <a:pt x="410052" y="457747"/>
                </a:lnTo>
                <a:lnTo>
                  <a:pt x="394094" y="524413"/>
                </a:lnTo>
                <a:lnTo>
                  <a:pt x="394117" y="558740"/>
                </a:lnTo>
                <a:lnTo>
                  <a:pt x="399752" y="593528"/>
                </a:lnTo>
                <a:lnTo>
                  <a:pt x="396069" y="599116"/>
                </a:lnTo>
                <a:lnTo>
                  <a:pt x="337126" y="604822"/>
                </a:lnTo>
                <a:lnTo>
                  <a:pt x="280710" y="614808"/>
                </a:lnTo>
                <a:lnTo>
                  <a:pt x="227495" y="628831"/>
                </a:lnTo>
                <a:lnTo>
                  <a:pt x="178156" y="646646"/>
                </a:lnTo>
                <a:lnTo>
                  <a:pt x="133369" y="668009"/>
                </a:lnTo>
                <a:lnTo>
                  <a:pt x="93810" y="692676"/>
                </a:lnTo>
                <a:lnTo>
                  <a:pt x="60154" y="720401"/>
                </a:lnTo>
                <a:lnTo>
                  <a:pt x="31292" y="753395"/>
                </a:lnTo>
                <a:lnTo>
                  <a:pt x="11809" y="787533"/>
                </a:lnTo>
                <a:lnTo>
                  <a:pt x="0" y="857144"/>
                </a:lnTo>
                <a:lnTo>
                  <a:pt x="7184" y="891569"/>
                </a:lnTo>
                <a:lnTo>
                  <a:pt x="46510" y="957034"/>
                </a:lnTo>
                <a:lnTo>
                  <a:pt x="78162" y="987026"/>
                </a:lnTo>
                <a:lnTo>
                  <a:pt x="117481" y="1014491"/>
                </a:lnTo>
                <a:lnTo>
                  <a:pt x="164222" y="1038906"/>
                </a:lnTo>
                <a:lnTo>
                  <a:pt x="218142" y="1059745"/>
                </a:lnTo>
                <a:lnTo>
                  <a:pt x="170319" y="1093731"/>
                </a:lnTo>
                <a:lnTo>
                  <a:pt x="134200" y="1131381"/>
                </a:lnTo>
                <a:lnTo>
                  <a:pt x="110334" y="1171787"/>
                </a:lnTo>
                <a:lnTo>
                  <a:pt x="99270" y="1214039"/>
                </a:lnTo>
                <a:lnTo>
                  <a:pt x="101556" y="1257230"/>
                </a:lnTo>
                <a:lnTo>
                  <a:pt x="131033" y="1321361"/>
                </a:lnTo>
                <a:lnTo>
                  <a:pt x="156285" y="1350371"/>
                </a:lnTo>
                <a:lnTo>
                  <a:pt x="187765" y="1377001"/>
                </a:lnTo>
                <a:lnTo>
                  <a:pt x="224888" y="1400993"/>
                </a:lnTo>
                <a:lnTo>
                  <a:pt x="267069" y="1422092"/>
                </a:lnTo>
                <a:lnTo>
                  <a:pt x="313720" y="1440040"/>
                </a:lnTo>
                <a:lnTo>
                  <a:pt x="364258" y="1454579"/>
                </a:lnTo>
                <a:lnTo>
                  <a:pt x="418095" y="1465453"/>
                </a:lnTo>
                <a:lnTo>
                  <a:pt x="474648" y="1472404"/>
                </a:lnTo>
                <a:lnTo>
                  <a:pt x="533329" y="1475176"/>
                </a:lnTo>
                <a:lnTo>
                  <a:pt x="593554" y="1473511"/>
                </a:lnTo>
                <a:lnTo>
                  <a:pt x="601809" y="1481512"/>
                </a:lnTo>
                <a:lnTo>
                  <a:pt x="632384" y="1507860"/>
                </a:lnTo>
                <a:lnTo>
                  <a:pt x="665714" y="1532584"/>
                </a:lnTo>
                <a:lnTo>
                  <a:pt x="701614" y="1555660"/>
                </a:lnTo>
                <a:lnTo>
                  <a:pt x="739904" y="1577062"/>
                </a:lnTo>
                <a:lnTo>
                  <a:pt x="780400" y="1596765"/>
                </a:lnTo>
                <a:lnTo>
                  <a:pt x="822921" y="1614743"/>
                </a:lnTo>
                <a:lnTo>
                  <a:pt x="867285" y="1630970"/>
                </a:lnTo>
                <a:lnTo>
                  <a:pt x="913309" y="1645421"/>
                </a:lnTo>
                <a:lnTo>
                  <a:pt x="960811" y="1658072"/>
                </a:lnTo>
                <a:lnTo>
                  <a:pt x="1009609" y="1668895"/>
                </a:lnTo>
                <a:lnTo>
                  <a:pt x="1059521" y="1677866"/>
                </a:lnTo>
                <a:lnTo>
                  <a:pt x="1110364" y="1684959"/>
                </a:lnTo>
                <a:lnTo>
                  <a:pt x="1161957" y="1690148"/>
                </a:lnTo>
                <a:lnTo>
                  <a:pt x="1214117" y="1693409"/>
                </a:lnTo>
                <a:lnTo>
                  <a:pt x="1266662" y="1694716"/>
                </a:lnTo>
                <a:lnTo>
                  <a:pt x="1319410" y="1694042"/>
                </a:lnTo>
                <a:lnTo>
                  <a:pt x="1372179" y="1691364"/>
                </a:lnTo>
                <a:lnTo>
                  <a:pt x="1424786" y="1686654"/>
                </a:lnTo>
                <a:lnTo>
                  <a:pt x="1477050" y="1679889"/>
                </a:lnTo>
                <a:lnTo>
                  <a:pt x="1528787" y="1671041"/>
                </a:lnTo>
                <a:lnTo>
                  <a:pt x="1579817" y="1660086"/>
                </a:lnTo>
                <a:lnTo>
                  <a:pt x="1629956" y="1646999"/>
                </a:lnTo>
                <a:lnTo>
                  <a:pt x="1679023" y="1631753"/>
                </a:lnTo>
                <a:lnTo>
                  <a:pt x="1714102" y="1658584"/>
                </a:lnTo>
                <a:lnTo>
                  <a:pt x="1752965" y="1683474"/>
                </a:lnTo>
                <a:lnTo>
                  <a:pt x="1795345" y="1706316"/>
                </a:lnTo>
                <a:lnTo>
                  <a:pt x="1840980" y="1727003"/>
                </a:lnTo>
                <a:lnTo>
                  <a:pt x="1889602" y="1745428"/>
                </a:lnTo>
                <a:lnTo>
                  <a:pt x="1940948" y="1761484"/>
                </a:lnTo>
                <a:lnTo>
                  <a:pt x="1994753" y="1775063"/>
                </a:lnTo>
                <a:lnTo>
                  <a:pt x="2050752" y="1786058"/>
                </a:lnTo>
                <a:lnTo>
                  <a:pt x="2105311" y="1793967"/>
                </a:lnTo>
                <a:lnTo>
                  <a:pt x="2159954" y="1799298"/>
                </a:lnTo>
                <a:lnTo>
                  <a:pt x="2214459" y="1802117"/>
                </a:lnTo>
                <a:lnTo>
                  <a:pt x="2268607" y="1802490"/>
                </a:lnTo>
                <a:lnTo>
                  <a:pt x="2322177" y="1800483"/>
                </a:lnTo>
                <a:lnTo>
                  <a:pt x="2374949" y="1796161"/>
                </a:lnTo>
                <a:lnTo>
                  <a:pt x="2426703" y="1789592"/>
                </a:lnTo>
                <a:lnTo>
                  <a:pt x="2477220" y="1780840"/>
                </a:lnTo>
                <a:lnTo>
                  <a:pt x="2526278" y="1769972"/>
                </a:lnTo>
                <a:lnTo>
                  <a:pt x="2573658" y="1757055"/>
                </a:lnTo>
                <a:lnTo>
                  <a:pt x="2619140" y="1742153"/>
                </a:lnTo>
                <a:lnTo>
                  <a:pt x="2662504" y="1725333"/>
                </a:lnTo>
                <a:lnTo>
                  <a:pt x="2703529" y="1706661"/>
                </a:lnTo>
                <a:lnTo>
                  <a:pt x="2741995" y="1686203"/>
                </a:lnTo>
                <a:lnTo>
                  <a:pt x="2777682" y="1664025"/>
                </a:lnTo>
                <a:lnTo>
                  <a:pt x="2810370" y="1640193"/>
                </a:lnTo>
                <a:lnTo>
                  <a:pt x="2839840" y="1614773"/>
                </a:lnTo>
                <a:lnTo>
                  <a:pt x="2888240" y="1559433"/>
                </a:lnTo>
                <a:lnTo>
                  <a:pt x="2906732" y="1529645"/>
                </a:lnTo>
                <a:lnTo>
                  <a:pt x="2953890" y="1544410"/>
                </a:lnTo>
                <a:lnTo>
                  <a:pt x="3003073" y="1556659"/>
                </a:lnTo>
                <a:lnTo>
                  <a:pt x="3053957" y="1566332"/>
                </a:lnTo>
                <a:lnTo>
                  <a:pt x="3106216" y="1573371"/>
                </a:lnTo>
                <a:lnTo>
                  <a:pt x="3159526" y="1577714"/>
                </a:lnTo>
                <a:lnTo>
                  <a:pt x="3213564" y="1579302"/>
                </a:lnTo>
                <a:lnTo>
                  <a:pt x="3273730" y="1577889"/>
                </a:lnTo>
                <a:lnTo>
                  <a:pt x="3332205" y="1573187"/>
                </a:lnTo>
                <a:lnTo>
                  <a:pt x="3388692" y="1565360"/>
                </a:lnTo>
                <a:lnTo>
                  <a:pt x="3442892" y="1554573"/>
                </a:lnTo>
                <a:lnTo>
                  <a:pt x="3494508" y="1540989"/>
                </a:lnTo>
                <a:lnTo>
                  <a:pt x="3543241" y="1524773"/>
                </a:lnTo>
                <a:lnTo>
                  <a:pt x="3588795" y="1506089"/>
                </a:lnTo>
                <a:lnTo>
                  <a:pt x="3630870" y="1485100"/>
                </a:lnTo>
                <a:lnTo>
                  <a:pt x="3669170" y="1461971"/>
                </a:lnTo>
                <a:lnTo>
                  <a:pt x="3703396" y="1436866"/>
                </a:lnTo>
                <a:lnTo>
                  <a:pt x="3733250" y="1409949"/>
                </a:lnTo>
                <a:lnTo>
                  <a:pt x="3778654" y="1351336"/>
                </a:lnTo>
                <a:lnTo>
                  <a:pt x="3802997" y="1287444"/>
                </a:lnTo>
                <a:lnTo>
                  <a:pt x="3806527" y="1253928"/>
                </a:lnTo>
                <a:lnTo>
                  <a:pt x="3856345" y="1248889"/>
                </a:lnTo>
                <a:lnTo>
                  <a:pt x="3905201" y="1241852"/>
                </a:lnTo>
                <a:lnTo>
                  <a:pt x="3952911" y="1232858"/>
                </a:lnTo>
                <a:lnTo>
                  <a:pt x="3999290" y="1221946"/>
                </a:lnTo>
                <a:lnTo>
                  <a:pt x="4044154" y="1209158"/>
                </a:lnTo>
                <a:lnTo>
                  <a:pt x="4087318" y="1194532"/>
                </a:lnTo>
                <a:lnTo>
                  <a:pt x="4128599" y="1178109"/>
                </a:lnTo>
                <a:lnTo>
                  <a:pt x="4179296" y="1154168"/>
                </a:lnTo>
                <a:lnTo>
                  <a:pt x="4224851" y="1128124"/>
                </a:lnTo>
                <a:lnTo>
                  <a:pt x="4265212" y="1100204"/>
                </a:lnTo>
                <a:lnTo>
                  <a:pt x="4300326" y="1070635"/>
                </a:lnTo>
                <a:lnTo>
                  <a:pt x="4330139" y="1039642"/>
                </a:lnTo>
                <a:lnTo>
                  <a:pt x="4354599" y="1007452"/>
                </a:lnTo>
                <a:lnTo>
                  <a:pt x="4373652" y="974290"/>
                </a:lnTo>
                <a:lnTo>
                  <a:pt x="4395330" y="905956"/>
                </a:lnTo>
                <a:lnTo>
                  <a:pt x="4397848" y="871237"/>
                </a:lnTo>
                <a:lnTo>
                  <a:pt x="4394748" y="836451"/>
                </a:lnTo>
                <a:lnTo>
                  <a:pt x="4371485" y="767583"/>
                </a:lnTo>
                <a:lnTo>
                  <a:pt x="4351215" y="733953"/>
                </a:lnTo>
                <a:lnTo>
                  <a:pt x="4325115" y="701161"/>
                </a:lnTo>
                <a:lnTo>
                  <a:pt x="4293134" y="669433"/>
                </a:lnTo>
                <a:lnTo>
                  <a:pt x="4255218" y="638994"/>
                </a:lnTo>
                <a:lnTo>
                  <a:pt x="4262411" y="629209"/>
                </a:lnTo>
                <a:lnTo>
                  <a:pt x="4293215" y="564441"/>
                </a:lnTo>
                <a:lnTo>
                  <a:pt x="4298974" y="529890"/>
                </a:lnTo>
                <a:lnTo>
                  <a:pt x="4297674" y="495742"/>
                </a:lnTo>
                <a:lnTo>
                  <a:pt x="4275043" y="429774"/>
                </a:lnTo>
                <a:lnTo>
                  <a:pt x="4227611" y="368770"/>
                </a:lnTo>
                <a:lnTo>
                  <a:pt x="4195311" y="340829"/>
                </a:lnTo>
                <a:lnTo>
                  <a:pt x="4157669" y="314967"/>
                </a:lnTo>
                <a:lnTo>
                  <a:pt x="4114973" y="291463"/>
                </a:lnTo>
                <a:lnTo>
                  <a:pt x="4067508" y="270598"/>
                </a:lnTo>
                <a:lnTo>
                  <a:pt x="4015560" y="252651"/>
                </a:lnTo>
                <a:lnTo>
                  <a:pt x="3959417" y="237900"/>
                </a:lnTo>
                <a:lnTo>
                  <a:pt x="3899364" y="226625"/>
                </a:lnTo>
                <a:lnTo>
                  <a:pt x="3882619" y="189749"/>
                </a:lnTo>
                <a:lnTo>
                  <a:pt x="3857090" y="154725"/>
                </a:lnTo>
                <a:lnTo>
                  <a:pt x="3823258" y="122036"/>
                </a:lnTo>
                <a:lnTo>
                  <a:pt x="3781605" y="92164"/>
                </a:lnTo>
                <a:lnTo>
                  <a:pt x="3732613" y="65589"/>
                </a:lnTo>
                <a:lnTo>
                  <a:pt x="3689697" y="47450"/>
                </a:lnTo>
                <a:lnTo>
                  <a:pt x="3644442" y="32290"/>
                </a:lnTo>
                <a:lnTo>
                  <a:pt x="3597273" y="20089"/>
                </a:lnTo>
                <a:lnTo>
                  <a:pt x="3548616" y="10828"/>
                </a:lnTo>
                <a:lnTo>
                  <a:pt x="3498895" y="4488"/>
                </a:lnTo>
                <a:lnTo>
                  <a:pt x="3448535" y="1051"/>
                </a:lnTo>
                <a:lnTo>
                  <a:pt x="3397961" y="497"/>
                </a:lnTo>
                <a:lnTo>
                  <a:pt x="3347598" y="2808"/>
                </a:lnTo>
                <a:lnTo>
                  <a:pt x="3297870" y="7964"/>
                </a:lnTo>
                <a:lnTo>
                  <a:pt x="3249204" y="15946"/>
                </a:lnTo>
                <a:lnTo>
                  <a:pt x="3202023" y="26737"/>
                </a:lnTo>
                <a:lnTo>
                  <a:pt x="3156752" y="40315"/>
                </a:lnTo>
                <a:lnTo>
                  <a:pt x="3113817" y="56664"/>
                </a:lnTo>
                <a:lnTo>
                  <a:pt x="3073642" y="75763"/>
                </a:lnTo>
                <a:lnTo>
                  <a:pt x="3036653" y="97593"/>
                </a:lnTo>
                <a:lnTo>
                  <a:pt x="3003641" y="76098"/>
                </a:lnTo>
                <a:lnTo>
                  <a:pt x="2966581" y="56890"/>
                </a:lnTo>
                <a:lnTo>
                  <a:pt x="2925853" y="40157"/>
                </a:lnTo>
                <a:lnTo>
                  <a:pt x="2881840" y="26092"/>
                </a:lnTo>
                <a:lnTo>
                  <a:pt x="2830480" y="13919"/>
                </a:lnTo>
                <a:lnTo>
                  <a:pt x="2778001" y="5582"/>
                </a:lnTo>
                <a:lnTo>
                  <a:pt x="2724962" y="977"/>
                </a:lnTo>
                <a:lnTo>
                  <a:pt x="2671920" y="0"/>
                </a:lnTo>
                <a:close/>
              </a:path>
            </a:pathLst>
          </a:custGeom>
          <a:solidFill>
            <a:srgbClr val="FFFFFF"/>
          </a:solidFill>
        </p:spPr>
        <p:txBody>
          <a:bodyPr wrap="square" lIns="0" tIns="0" rIns="0" bIns="0" rtlCol="0"/>
          <a:lstStyle/>
          <a:p>
            <a:endParaRPr>
              <a:solidFill>
                <a:prstClr val="black"/>
              </a:solidFill>
            </a:endParaRPr>
          </a:p>
        </p:txBody>
      </p:sp>
      <p:sp>
        <p:nvSpPr>
          <p:cNvPr id="5" name="object 5"/>
          <p:cNvSpPr/>
          <p:nvPr/>
        </p:nvSpPr>
        <p:spPr>
          <a:xfrm>
            <a:off x="6924856" y="6020565"/>
            <a:ext cx="200405" cy="200405"/>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6" name="object 6"/>
          <p:cNvSpPr/>
          <p:nvPr/>
        </p:nvSpPr>
        <p:spPr>
          <a:xfrm>
            <a:off x="7543049" y="5446271"/>
            <a:ext cx="400302" cy="400304"/>
          </a:xfrm>
          <a:prstGeom prst="rect">
            <a:avLst/>
          </a:prstGeom>
          <a:blipFill>
            <a:blip r:embed="rId4" cstate="print"/>
            <a:stretch>
              <a:fillRect/>
            </a:stretch>
          </a:blipFill>
        </p:spPr>
        <p:txBody>
          <a:bodyPr wrap="square" lIns="0" tIns="0" rIns="0" bIns="0" rtlCol="0"/>
          <a:lstStyle/>
          <a:p>
            <a:endParaRPr>
              <a:solidFill>
                <a:prstClr val="black"/>
              </a:solidFill>
            </a:endParaRPr>
          </a:p>
        </p:txBody>
      </p:sp>
      <p:grpSp>
        <p:nvGrpSpPr>
          <p:cNvPr id="7" name="object 7"/>
          <p:cNvGrpSpPr/>
          <p:nvPr/>
        </p:nvGrpSpPr>
        <p:grpSpPr>
          <a:xfrm>
            <a:off x="7108937" y="1228364"/>
            <a:ext cx="8872220" cy="4133850"/>
            <a:chOff x="3613574" y="614368"/>
            <a:chExt cx="4436110" cy="2066925"/>
          </a:xfrm>
        </p:grpSpPr>
        <p:sp>
          <p:nvSpPr>
            <p:cNvPr id="8" name="object 8"/>
            <p:cNvSpPr/>
            <p:nvPr/>
          </p:nvSpPr>
          <p:spPr>
            <a:xfrm>
              <a:off x="4164076" y="2380742"/>
              <a:ext cx="300355" cy="300355"/>
            </a:xfrm>
            <a:custGeom>
              <a:avLst/>
              <a:gdLst/>
              <a:ahLst/>
              <a:cxnLst/>
              <a:rect l="l" t="t" r="r" b="b"/>
              <a:pathLst>
                <a:path w="300354" h="300355">
                  <a:moveTo>
                    <a:pt x="150113" y="0"/>
                  </a:moveTo>
                  <a:lnTo>
                    <a:pt x="102656" y="7650"/>
                  </a:lnTo>
                  <a:lnTo>
                    <a:pt x="61447" y="28956"/>
                  </a:lnTo>
                  <a:lnTo>
                    <a:pt x="28955" y="61447"/>
                  </a:lnTo>
                  <a:lnTo>
                    <a:pt x="7650" y="102656"/>
                  </a:lnTo>
                  <a:lnTo>
                    <a:pt x="0" y="150113"/>
                  </a:lnTo>
                  <a:lnTo>
                    <a:pt x="7650" y="197584"/>
                  </a:lnTo>
                  <a:lnTo>
                    <a:pt x="28955" y="238825"/>
                  </a:lnTo>
                  <a:lnTo>
                    <a:pt x="61447" y="271354"/>
                  </a:lnTo>
                  <a:lnTo>
                    <a:pt x="102656" y="292691"/>
                  </a:lnTo>
                  <a:lnTo>
                    <a:pt x="150113" y="300355"/>
                  </a:lnTo>
                  <a:lnTo>
                    <a:pt x="197584" y="292691"/>
                  </a:lnTo>
                  <a:lnTo>
                    <a:pt x="238825" y="271354"/>
                  </a:lnTo>
                  <a:lnTo>
                    <a:pt x="271354" y="238825"/>
                  </a:lnTo>
                  <a:lnTo>
                    <a:pt x="292691" y="197584"/>
                  </a:lnTo>
                  <a:lnTo>
                    <a:pt x="300354" y="150113"/>
                  </a:lnTo>
                  <a:lnTo>
                    <a:pt x="292691" y="102656"/>
                  </a:lnTo>
                  <a:lnTo>
                    <a:pt x="271354" y="61447"/>
                  </a:lnTo>
                  <a:lnTo>
                    <a:pt x="238825" y="28956"/>
                  </a:lnTo>
                  <a:lnTo>
                    <a:pt x="197584" y="7650"/>
                  </a:lnTo>
                  <a:lnTo>
                    <a:pt x="150113" y="0"/>
                  </a:lnTo>
                  <a:close/>
                </a:path>
              </a:pathLst>
            </a:custGeom>
            <a:solidFill>
              <a:srgbClr val="FFFFFF"/>
            </a:solidFill>
          </p:spPr>
          <p:txBody>
            <a:bodyPr wrap="square" lIns="0" tIns="0" rIns="0" bIns="0" rtlCol="0"/>
            <a:lstStyle/>
            <a:p>
              <a:endParaRPr>
                <a:solidFill>
                  <a:prstClr val="black"/>
                </a:solidFill>
              </a:endParaRPr>
            </a:p>
          </p:txBody>
        </p:sp>
        <p:sp>
          <p:nvSpPr>
            <p:cNvPr id="9" name="object 9"/>
            <p:cNvSpPr/>
            <p:nvPr/>
          </p:nvSpPr>
          <p:spPr>
            <a:xfrm>
              <a:off x="3632624" y="633418"/>
              <a:ext cx="4398010" cy="1802764"/>
            </a:xfrm>
            <a:custGeom>
              <a:avLst/>
              <a:gdLst/>
              <a:ahLst/>
              <a:cxnLst/>
              <a:rect l="l" t="t" r="r" b="b"/>
              <a:pathLst>
                <a:path w="4398009" h="1802764">
                  <a:moveTo>
                    <a:pt x="399752" y="593528"/>
                  </a:moveTo>
                  <a:lnTo>
                    <a:pt x="394117" y="558740"/>
                  </a:lnTo>
                  <a:lnTo>
                    <a:pt x="394094" y="524413"/>
                  </a:lnTo>
                  <a:lnTo>
                    <a:pt x="399475" y="490698"/>
                  </a:lnTo>
                  <a:lnTo>
                    <a:pt x="425618" y="425714"/>
                  </a:lnTo>
                  <a:lnTo>
                    <a:pt x="470888" y="365007"/>
                  </a:lnTo>
                  <a:lnTo>
                    <a:pt x="500177" y="336638"/>
                  </a:lnTo>
                  <a:lnTo>
                    <a:pt x="533626" y="309794"/>
                  </a:lnTo>
                  <a:lnTo>
                    <a:pt x="571027" y="284629"/>
                  </a:lnTo>
                  <a:lnTo>
                    <a:pt x="612173" y="261294"/>
                  </a:lnTo>
                  <a:lnTo>
                    <a:pt x="656856" y="239941"/>
                  </a:lnTo>
                  <a:lnTo>
                    <a:pt x="704870" y="220724"/>
                  </a:lnTo>
                  <a:lnTo>
                    <a:pt x="756007" y="203793"/>
                  </a:lnTo>
                  <a:lnTo>
                    <a:pt x="810059" y="189301"/>
                  </a:lnTo>
                  <a:lnTo>
                    <a:pt x="866819" y="177400"/>
                  </a:lnTo>
                  <a:lnTo>
                    <a:pt x="926080" y="168243"/>
                  </a:lnTo>
                  <a:lnTo>
                    <a:pt x="987635" y="161982"/>
                  </a:lnTo>
                  <a:lnTo>
                    <a:pt x="1038453" y="159194"/>
                  </a:lnTo>
                  <a:lnTo>
                    <a:pt x="1089255" y="158519"/>
                  </a:lnTo>
                  <a:lnTo>
                    <a:pt x="1139837" y="159936"/>
                  </a:lnTo>
                  <a:lnTo>
                    <a:pt x="1189996" y="163423"/>
                  </a:lnTo>
                  <a:lnTo>
                    <a:pt x="1239529" y="168957"/>
                  </a:lnTo>
                  <a:lnTo>
                    <a:pt x="1288230" y="176517"/>
                  </a:lnTo>
                  <a:lnTo>
                    <a:pt x="1335896" y="186080"/>
                  </a:lnTo>
                  <a:lnTo>
                    <a:pt x="1382324" y="197626"/>
                  </a:lnTo>
                  <a:lnTo>
                    <a:pt x="1427309" y="211131"/>
                  </a:lnTo>
                  <a:lnTo>
                    <a:pt x="1455785" y="184497"/>
                  </a:lnTo>
                  <a:lnTo>
                    <a:pt x="1488295" y="160073"/>
                  </a:lnTo>
                  <a:lnTo>
                    <a:pt x="1524470" y="137921"/>
                  </a:lnTo>
                  <a:lnTo>
                    <a:pt x="1563941" y="118106"/>
                  </a:lnTo>
                  <a:lnTo>
                    <a:pt x="1606339" y="100690"/>
                  </a:lnTo>
                  <a:lnTo>
                    <a:pt x="1651297" y="85738"/>
                  </a:lnTo>
                  <a:lnTo>
                    <a:pt x="1698444" y="73313"/>
                  </a:lnTo>
                  <a:lnTo>
                    <a:pt x="1747412" y="63478"/>
                  </a:lnTo>
                  <a:lnTo>
                    <a:pt x="1797833" y="56296"/>
                  </a:lnTo>
                  <a:lnTo>
                    <a:pt x="1849338" y="51832"/>
                  </a:lnTo>
                  <a:lnTo>
                    <a:pt x="1901558" y="50148"/>
                  </a:lnTo>
                  <a:lnTo>
                    <a:pt x="1954125" y="51308"/>
                  </a:lnTo>
                  <a:lnTo>
                    <a:pt x="2006669" y="55375"/>
                  </a:lnTo>
                  <a:lnTo>
                    <a:pt x="2058822" y="62413"/>
                  </a:lnTo>
                  <a:lnTo>
                    <a:pt x="2110215" y="72485"/>
                  </a:lnTo>
                  <a:lnTo>
                    <a:pt x="2160480" y="85655"/>
                  </a:lnTo>
                  <a:lnTo>
                    <a:pt x="2226917" y="108912"/>
                  </a:lnTo>
                  <a:lnTo>
                    <a:pt x="2286591" y="137217"/>
                  </a:lnTo>
                  <a:lnTo>
                    <a:pt x="2314523" y="110245"/>
                  </a:lnTo>
                  <a:lnTo>
                    <a:pt x="2347478" y="85960"/>
                  </a:lnTo>
                  <a:lnTo>
                    <a:pt x="2384899" y="64467"/>
                  </a:lnTo>
                  <a:lnTo>
                    <a:pt x="2426226" y="45872"/>
                  </a:lnTo>
                  <a:lnTo>
                    <a:pt x="2470902" y="30277"/>
                  </a:lnTo>
                  <a:lnTo>
                    <a:pt x="2518367" y="17789"/>
                  </a:lnTo>
                  <a:lnTo>
                    <a:pt x="2568065" y="8510"/>
                  </a:lnTo>
                  <a:lnTo>
                    <a:pt x="2619435" y="2545"/>
                  </a:lnTo>
                  <a:lnTo>
                    <a:pt x="2671920" y="0"/>
                  </a:lnTo>
                  <a:lnTo>
                    <a:pt x="2724962" y="977"/>
                  </a:lnTo>
                  <a:lnTo>
                    <a:pt x="2778001" y="5582"/>
                  </a:lnTo>
                  <a:lnTo>
                    <a:pt x="2830480" y="13919"/>
                  </a:lnTo>
                  <a:lnTo>
                    <a:pt x="2881840" y="26092"/>
                  </a:lnTo>
                  <a:lnTo>
                    <a:pt x="2925853" y="40157"/>
                  </a:lnTo>
                  <a:lnTo>
                    <a:pt x="2966581" y="56890"/>
                  </a:lnTo>
                  <a:lnTo>
                    <a:pt x="3003641" y="76098"/>
                  </a:lnTo>
                  <a:lnTo>
                    <a:pt x="3036653" y="97593"/>
                  </a:lnTo>
                  <a:lnTo>
                    <a:pt x="3073642" y="75763"/>
                  </a:lnTo>
                  <a:lnTo>
                    <a:pt x="3113817" y="56664"/>
                  </a:lnTo>
                  <a:lnTo>
                    <a:pt x="3156752" y="40315"/>
                  </a:lnTo>
                  <a:lnTo>
                    <a:pt x="3202023" y="26737"/>
                  </a:lnTo>
                  <a:lnTo>
                    <a:pt x="3249204" y="15946"/>
                  </a:lnTo>
                  <a:lnTo>
                    <a:pt x="3297870" y="7964"/>
                  </a:lnTo>
                  <a:lnTo>
                    <a:pt x="3347598" y="2808"/>
                  </a:lnTo>
                  <a:lnTo>
                    <a:pt x="3397961" y="497"/>
                  </a:lnTo>
                  <a:lnTo>
                    <a:pt x="3448535" y="1051"/>
                  </a:lnTo>
                  <a:lnTo>
                    <a:pt x="3498895" y="4488"/>
                  </a:lnTo>
                  <a:lnTo>
                    <a:pt x="3548616" y="10828"/>
                  </a:lnTo>
                  <a:lnTo>
                    <a:pt x="3597273" y="20089"/>
                  </a:lnTo>
                  <a:lnTo>
                    <a:pt x="3644442" y="32290"/>
                  </a:lnTo>
                  <a:lnTo>
                    <a:pt x="3689697" y="47450"/>
                  </a:lnTo>
                  <a:lnTo>
                    <a:pt x="3732613" y="65589"/>
                  </a:lnTo>
                  <a:lnTo>
                    <a:pt x="3781605" y="92164"/>
                  </a:lnTo>
                  <a:lnTo>
                    <a:pt x="3823258" y="122036"/>
                  </a:lnTo>
                  <a:lnTo>
                    <a:pt x="3857090" y="154725"/>
                  </a:lnTo>
                  <a:lnTo>
                    <a:pt x="3882619" y="189749"/>
                  </a:lnTo>
                  <a:lnTo>
                    <a:pt x="3899364" y="226625"/>
                  </a:lnTo>
                  <a:lnTo>
                    <a:pt x="3959417" y="237900"/>
                  </a:lnTo>
                  <a:lnTo>
                    <a:pt x="4015560" y="252651"/>
                  </a:lnTo>
                  <a:lnTo>
                    <a:pt x="4067508" y="270598"/>
                  </a:lnTo>
                  <a:lnTo>
                    <a:pt x="4114973" y="291463"/>
                  </a:lnTo>
                  <a:lnTo>
                    <a:pt x="4157669" y="314967"/>
                  </a:lnTo>
                  <a:lnTo>
                    <a:pt x="4195311" y="340829"/>
                  </a:lnTo>
                  <a:lnTo>
                    <a:pt x="4227611" y="368770"/>
                  </a:lnTo>
                  <a:lnTo>
                    <a:pt x="4254284" y="398511"/>
                  </a:lnTo>
                  <a:lnTo>
                    <a:pt x="4289602" y="462277"/>
                  </a:lnTo>
                  <a:lnTo>
                    <a:pt x="4298974" y="529890"/>
                  </a:lnTo>
                  <a:lnTo>
                    <a:pt x="4293215" y="564441"/>
                  </a:lnTo>
                  <a:lnTo>
                    <a:pt x="4274845" y="609258"/>
                  </a:lnTo>
                  <a:lnTo>
                    <a:pt x="4255218" y="638994"/>
                  </a:lnTo>
                  <a:lnTo>
                    <a:pt x="4293134" y="669433"/>
                  </a:lnTo>
                  <a:lnTo>
                    <a:pt x="4325115" y="701161"/>
                  </a:lnTo>
                  <a:lnTo>
                    <a:pt x="4351215" y="733953"/>
                  </a:lnTo>
                  <a:lnTo>
                    <a:pt x="4371485" y="767583"/>
                  </a:lnTo>
                  <a:lnTo>
                    <a:pt x="4394748" y="836451"/>
                  </a:lnTo>
                  <a:lnTo>
                    <a:pt x="4397848" y="871237"/>
                  </a:lnTo>
                  <a:lnTo>
                    <a:pt x="4395330" y="905956"/>
                  </a:lnTo>
                  <a:lnTo>
                    <a:pt x="4373652" y="974290"/>
                  </a:lnTo>
                  <a:lnTo>
                    <a:pt x="4354599" y="1007452"/>
                  </a:lnTo>
                  <a:lnTo>
                    <a:pt x="4330139" y="1039642"/>
                  </a:lnTo>
                  <a:lnTo>
                    <a:pt x="4300326" y="1070635"/>
                  </a:lnTo>
                  <a:lnTo>
                    <a:pt x="4265212" y="1100204"/>
                  </a:lnTo>
                  <a:lnTo>
                    <a:pt x="4224851" y="1128124"/>
                  </a:lnTo>
                  <a:lnTo>
                    <a:pt x="4179296" y="1154168"/>
                  </a:lnTo>
                  <a:lnTo>
                    <a:pt x="4128599" y="1178109"/>
                  </a:lnTo>
                  <a:lnTo>
                    <a:pt x="4087318" y="1194532"/>
                  </a:lnTo>
                  <a:lnTo>
                    <a:pt x="4044154" y="1209158"/>
                  </a:lnTo>
                  <a:lnTo>
                    <a:pt x="3999290" y="1221946"/>
                  </a:lnTo>
                  <a:lnTo>
                    <a:pt x="3952911" y="1232858"/>
                  </a:lnTo>
                  <a:lnTo>
                    <a:pt x="3905201" y="1241852"/>
                  </a:lnTo>
                  <a:lnTo>
                    <a:pt x="3856345" y="1248889"/>
                  </a:lnTo>
                  <a:lnTo>
                    <a:pt x="3806527" y="1253928"/>
                  </a:lnTo>
                  <a:lnTo>
                    <a:pt x="3802997" y="1287444"/>
                  </a:lnTo>
                  <a:lnTo>
                    <a:pt x="3778654" y="1351336"/>
                  </a:lnTo>
                  <a:lnTo>
                    <a:pt x="3733250" y="1409949"/>
                  </a:lnTo>
                  <a:lnTo>
                    <a:pt x="3703396" y="1436866"/>
                  </a:lnTo>
                  <a:lnTo>
                    <a:pt x="3669170" y="1461971"/>
                  </a:lnTo>
                  <a:lnTo>
                    <a:pt x="3630870" y="1485100"/>
                  </a:lnTo>
                  <a:lnTo>
                    <a:pt x="3588795" y="1506089"/>
                  </a:lnTo>
                  <a:lnTo>
                    <a:pt x="3543241" y="1524773"/>
                  </a:lnTo>
                  <a:lnTo>
                    <a:pt x="3494508" y="1540989"/>
                  </a:lnTo>
                  <a:lnTo>
                    <a:pt x="3442892" y="1554573"/>
                  </a:lnTo>
                  <a:lnTo>
                    <a:pt x="3388692" y="1565360"/>
                  </a:lnTo>
                  <a:lnTo>
                    <a:pt x="3332205" y="1573187"/>
                  </a:lnTo>
                  <a:lnTo>
                    <a:pt x="3273730" y="1577889"/>
                  </a:lnTo>
                  <a:lnTo>
                    <a:pt x="3213564" y="1579302"/>
                  </a:lnTo>
                  <a:lnTo>
                    <a:pt x="3159526" y="1577714"/>
                  </a:lnTo>
                  <a:lnTo>
                    <a:pt x="3106216" y="1573371"/>
                  </a:lnTo>
                  <a:lnTo>
                    <a:pt x="3053957" y="1566332"/>
                  </a:lnTo>
                  <a:lnTo>
                    <a:pt x="3003073" y="1556659"/>
                  </a:lnTo>
                  <a:lnTo>
                    <a:pt x="2953890" y="1544410"/>
                  </a:lnTo>
                  <a:lnTo>
                    <a:pt x="2906732" y="1529645"/>
                  </a:lnTo>
                  <a:lnTo>
                    <a:pt x="2888240" y="1559433"/>
                  </a:lnTo>
                  <a:lnTo>
                    <a:pt x="2839840" y="1614773"/>
                  </a:lnTo>
                  <a:lnTo>
                    <a:pt x="2810370" y="1640193"/>
                  </a:lnTo>
                  <a:lnTo>
                    <a:pt x="2777682" y="1664025"/>
                  </a:lnTo>
                  <a:lnTo>
                    <a:pt x="2741995" y="1686203"/>
                  </a:lnTo>
                  <a:lnTo>
                    <a:pt x="2703529" y="1706661"/>
                  </a:lnTo>
                  <a:lnTo>
                    <a:pt x="2662504" y="1725333"/>
                  </a:lnTo>
                  <a:lnTo>
                    <a:pt x="2619140" y="1742153"/>
                  </a:lnTo>
                  <a:lnTo>
                    <a:pt x="2573658" y="1757055"/>
                  </a:lnTo>
                  <a:lnTo>
                    <a:pt x="2526278" y="1769972"/>
                  </a:lnTo>
                  <a:lnTo>
                    <a:pt x="2477220" y="1780840"/>
                  </a:lnTo>
                  <a:lnTo>
                    <a:pt x="2426703" y="1789592"/>
                  </a:lnTo>
                  <a:lnTo>
                    <a:pt x="2374949" y="1796161"/>
                  </a:lnTo>
                  <a:lnTo>
                    <a:pt x="2322177" y="1800483"/>
                  </a:lnTo>
                  <a:lnTo>
                    <a:pt x="2268607" y="1802490"/>
                  </a:lnTo>
                  <a:lnTo>
                    <a:pt x="2214459" y="1802117"/>
                  </a:lnTo>
                  <a:lnTo>
                    <a:pt x="2159954" y="1799298"/>
                  </a:lnTo>
                  <a:lnTo>
                    <a:pt x="2105311" y="1793967"/>
                  </a:lnTo>
                  <a:lnTo>
                    <a:pt x="2050752" y="1786058"/>
                  </a:lnTo>
                  <a:lnTo>
                    <a:pt x="1994753" y="1775063"/>
                  </a:lnTo>
                  <a:lnTo>
                    <a:pt x="1940948" y="1761484"/>
                  </a:lnTo>
                  <a:lnTo>
                    <a:pt x="1889602" y="1745428"/>
                  </a:lnTo>
                  <a:lnTo>
                    <a:pt x="1840980" y="1727003"/>
                  </a:lnTo>
                  <a:lnTo>
                    <a:pt x="1795345" y="1706316"/>
                  </a:lnTo>
                  <a:lnTo>
                    <a:pt x="1752965" y="1683474"/>
                  </a:lnTo>
                  <a:lnTo>
                    <a:pt x="1714102" y="1658584"/>
                  </a:lnTo>
                  <a:lnTo>
                    <a:pt x="1679023" y="1631753"/>
                  </a:lnTo>
                  <a:lnTo>
                    <a:pt x="1629956" y="1646999"/>
                  </a:lnTo>
                  <a:lnTo>
                    <a:pt x="1579817" y="1660086"/>
                  </a:lnTo>
                  <a:lnTo>
                    <a:pt x="1528787" y="1671041"/>
                  </a:lnTo>
                  <a:lnTo>
                    <a:pt x="1477050" y="1679889"/>
                  </a:lnTo>
                  <a:lnTo>
                    <a:pt x="1424786" y="1686654"/>
                  </a:lnTo>
                  <a:lnTo>
                    <a:pt x="1372179" y="1691364"/>
                  </a:lnTo>
                  <a:lnTo>
                    <a:pt x="1319410" y="1694042"/>
                  </a:lnTo>
                  <a:lnTo>
                    <a:pt x="1266662" y="1694716"/>
                  </a:lnTo>
                  <a:lnTo>
                    <a:pt x="1214117" y="1693409"/>
                  </a:lnTo>
                  <a:lnTo>
                    <a:pt x="1161957" y="1690148"/>
                  </a:lnTo>
                  <a:lnTo>
                    <a:pt x="1110364" y="1684959"/>
                  </a:lnTo>
                  <a:lnTo>
                    <a:pt x="1059521" y="1677866"/>
                  </a:lnTo>
                  <a:lnTo>
                    <a:pt x="1009609" y="1668895"/>
                  </a:lnTo>
                  <a:lnTo>
                    <a:pt x="960811" y="1658072"/>
                  </a:lnTo>
                  <a:lnTo>
                    <a:pt x="913309" y="1645421"/>
                  </a:lnTo>
                  <a:lnTo>
                    <a:pt x="867285" y="1630970"/>
                  </a:lnTo>
                  <a:lnTo>
                    <a:pt x="822921" y="1614743"/>
                  </a:lnTo>
                  <a:lnTo>
                    <a:pt x="780400" y="1596765"/>
                  </a:lnTo>
                  <a:lnTo>
                    <a:pt x="739904" y="1577062"/>
                  </a:lnTo>
                  <a:lnTo>
                    <a:pt x="701614" y="1555660"/>
                  </a:lnTo>
                  <a:lnTo>
                    <a:pt x="665714" y="1532584"/>
                  </a:lnTo>
                  <a:lnTo>
                    <a:pt x="632384" y="1507860"/>
                  </a:lnTo>
                  <a:lnTo>
                    <a:pt x="601809" y="1481512"/>
                  </a:lnTo>
                  <a:lnTo>
                    <a:pt x="593554" y="1473511"/>
                  </a:lnTo>
                  <a:lnTo>
                    <a:pt x="533329" y="1475176"/>
                  </a:lnTo>
                  <a:lnTo>
                    <a:pt x="474648" y="1472404"/>
                  </a:lnTo>
                  <a:lnTo>
                    <a:pt x="418095" y="1465453"/>
                  </a:lnTo>
                  <a:lnTo>
                    <a:pt x="364258" y="1454579"/>
                  </a:lnTo>
                  <a:lnTo>
                    <a:pt x="313720" y="1440040"/>
                  </a:lnTo>
                  <a:lnTo>
                    <a:pt x="267069" y="1422092"/>
                  </a:lnTo>
                  <a:lnTo>
                    <a:pt x="224888" y="1400993"/>
                  </a:lnTo>
                  <a:lnTo>
                    <a:pt x="187765" y="1377001"/>
                  </a:lnTo>
                  <a:lnTo>
                    <a:pt x="156285" y="1350371"/>
                  </a:lnTo>
                  <a:lnTo>
                    <a:pt x="131033" y="1321361"/>
                  </a:lnTo>
                  <a:lnTo>
                    <a:pt x="101556" y="1257230"/>
                  </a:lnTo>
                  <a:lnTo>
                    <a:pt x="99270" y="1214039"/>
                  </a:lnTo>
                  <a:lnTo>
                    <a:pt x="110334" y="1171787"/>
                  </a:lnTo>
                  <a:lnTo>
                    <a:pt x="134200" y="1131381"/>
                  </a:lnTo>
                  <a:lnTo>
                    <a:pt x="170319" y="1093731"/>
                  </a:lnTo>
                  <a:lnTo>
                    <a:pt x="218142" y="1059745"/>
                  </a:lnTo>
                  <a:lnTo>
                    <a:pt x="164222" y="1038906"/>
                  </a:lnTo>
                  <a:lnTo>
                    <a:pt x="117481" y="1014491"/>
                  </a:lnTo>
                  <a:lnTo>
                    <a:pt x="78162" y="987026"/>
                  </a:lnTo>
                  <a:lnTo>
                    <a:pt x="46510" y="957034"/>
                  </a:lnTo>
                  <a:lnTo>
                    <a:pt x="22769" y="925040"/>
                  </a:lnTo>
                  <a:lnTo>
                    <a:pt x="0" y="857144"/>
                  </a:lnTo>
                  <a:lnTo>
                    <a:pt x="1460" y="822291"/>
                  </a:lnTo>
                  <a:lnTo>
                    <a:pt x="31292" y="753395"/>
                  </a:lnTo>
                  <a:lnTo>
                    <a:pt x="60154" y="720401"/>
                  </a:lnTo>
                  <a:lnTo>
                    <a:pt x="93810" y="692676"/>
                  </a:lnTo>
                  <a:lnTo>
                    <a:pt x="133369" y="668009"/>
                  </a:lnTo>
                  <a:lnTo>
                    <a:pt x="178156" y="646646"/>
                  </a:lnTo>
                  <a:lnTo>
                    <a:pt x="227495" y="628831"/>
                  </a:lnTo>
                  <a:lnTo>
                    <a:pt x="280710" y="614808"/>
                  </a:lnTo>
                  <a:lnTo>
                    <a:pt x="337126" y="604822"/>
                  </a:lnTo>
                  <a:lnTo>
                    <a:pt x="396069" y="599116"/>
                  </a:lnTo>
                  <a:lnTo>
                    <a:pt x="399752" y="593528"/>
                  </a:lnTo>
                  <a:close/>
                </a:path>
              </a:pathLst>
            </a:custGeom>
            <a:ln w="38100">
              <a:solidFill>
                <a:srgbClr val="000000"/>
              </a:solidFill>
            </a:ln>
          </p:spPr>
          <p:txBody>
            <a:bodyPr wrap="square" lIns="0" tIns="0" rIns="0" bIns="0" rtlCol="0"/>
            <a:lstStyle/>
            <a:p>
              <a:endParaRPr>
                <a:solidFill>
                  <a:prstClr val="black"/>
                </a:solidFill>
              </a:endParaRPr>
            </a:p>
          </p:txBody>
        </p:sp>
      </p:grpSp>
      <p:sp>
        <p:nvSpPr>
          <p:cNvPr id="10" name="object 10"/>
          <p:cNvSpPr/>
          <p:nvPr/>
        </p:nvSpPr>
        <p:spPr>
          <a:xfrm>
            <a:off x="6886756" y="5982465"/>
            <a:ext cx="276605" cy="276605"/>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11" name="object 11"/>
          <p:cNvSpPr/>
          <p:nvPr/>
        </p:nvSpPr>
        <p:spPr>
          <a:xfrm>
            <a:off x="7504949" y="5408171"/>
            <a:ext cx="476502" cy="476504"/>
          </a:xfrm>
          <a:prstGeom prst="rect">
            <a:avLst/>
          </a:prstGeom>
          <a:blipFill>
            <a:blip r:embed="rId6" cstate="print"/>
            <a:stretch>
              <a:fillRect/>
            </a:stretch>
          </a:blipFill>
        </p:spPr>
        <p:txBody>
          <a:bodyPr wrap="square" lIns="0" tIns="0" rIns="0" bIns="0" rtlCol="0"/>
          <a:lstStyle/>
          <a:p>
            <a:endParaRPr>
              <a:solidFill>
                <a:prstClr val="black"/>
              </a:solidFill>
            </a:endParaRPr>
          </a:p>
        </p:txBody>
      </p:sp>
      <p:sp>
        <p:nvSpPr>
          <p:cNvPr id="12" name="object 12"/>
          <p:cNvSpPr/>
          <p:nvPr/>
        </p:nvSpPr>
        <p:spPr>
          <a:xfrm>
            <a:off x="8328233" y="4761565"/>
            <a:ext cx="600710" cy="600710"/>
          </a:xfrm>
          <a:custGeom>
            <a:avLst/>
            <a:gdLst/>
            <a:ahLst/>
            <a:cxnLst/>
            <a:rect l="l" t="t" r="r" b="b"/>
            <a:pathLst>
              <a:path w="300354" h="300355">
                <a:moveTo>
                  <a:pt x="300354" y="150113"/>
                </a:moveTo>
                <a:lnTo>
                  <a:pt x="292691" y="197584"/>
                </a:lnTo>
                <a:lnTo>
                  <a:pt x="271354" y="238825"/>
                </a:lnTo>
                <a:lnTo>
                  <a:pt x="238825" y="271354"/>
                </a:lnTo>
                <a:lnTo>
                  <a:pt x="197584" y="292691"/>
                </a:lnTo>
                <a:lnTo>
                  <a:pt x="150113" y="300355"/>
                </a:lnTo>
                <a:lnTo>
                  <a:pt x="102656" y="292691"/>
                </a:lnTo>
                <a:lnTo>
                  <a:pt x="61447" y="271354"/>
                </a:lnTo>
                <a:lnTo>
                  <a:pt x="28955" y="238825"/>
                </a:lnTo>
                <a:lnTo>
                  <a:pt x="7650" y="197584"/>
                </a:lnTo>
                <a:lnTo>
                  <a:pt x="0" y="150113"/>
                </a:lnTo>
                <a:lnTo>
                  <a:pt x="7650" y="102656"/>
                </a:lnTo>
                <a:lnTo>
                  <a:pt x="28955" y="61447"/>
                </a:lnTo>
                <a:lnTo>
                  <a:pt x="61447" y="28956"/>
                </a:lnTo>
                <a:lnTo>
                  <a:pt x="102656" y="7650"/>
                </a:lnTo>
                <a:lnTo>
                  <a:pt x="150113" y="0"/>
                </a:lnTo>
                <a:lnTo>
                  <a:pt x="197584" y="7650"/>
                </a:lnTo>
                <a:lnTo>
                  <a:pt x="238825" y="28956"/>
                </a:lnTo>
                <a:lnTo>
                  <a:pt x="271354" y="61447"/>
                </a:lnTo>
                <a:lnTo>
                  <a:pt x="292691" y="102656"/>
                </a:lnTo>
                <a:lnTo>
                  <a:pt x="300354" y="150113"/>
                </a:lnTo>
                <a:close/>
              </a:path>
            </a:pathLst>
          </a:custGeom>
          <a:ln w="38100">
            <a:solidFill>
              <a:srgbClr val="000000"/>
            </a:solidFill>
          </a:ln>
        </p:spPr>
        <p:txBody>
          <a:bodyPr wrap="square" lIns="0" tIns="0" rIns="0" bIns="0" rtlCol="0"/>
          <a:lstStyle/>
          <a:p>
            <a:endParaRPr>
              <a:solidFill>
                <a:prstClr val="black"/>
              </a:solidFill>
            </a:endParaRPr>
          </a:p>
        </p:txBody>
      </p:sp>
      <p:sp>
        <p:nvSpPr>
          <p:cNvPr id="13" name="object 13"/>
          <p:cNvSpPr/>
          <p:nvPr/>
        </p:nvSpPr>
        <p:spPr>
          <a:xfrm>
            <a:off x="7710983" y="3372358"/>
            <a:ext cx="515621" cy="68580"/>
          </a:xfrm>
          <a:custGeom>
            <a:avLst/>
            <a:gdLst/>
            <a:ahLst/>
            <a:cxnLst/>
            <a:rect l="l" t="t" r="r" b="b"/>
            <a:pathLst>
              <a:path w="257810" h="34289">
                <a:moveTo>
                  <a:pt x="257556" y="33147"/>
                </a:moveTo>
                <a:lnTo>
                  <a:pt x="203764" y="33662"/>
                </a:lnTo>
                <a:lnTo>
                  <a:pt x="150528" y="30531"/>
                </a:lnTo>
                <a:lnTo>
                  <a:pt x="98432" y="23829"/>
                </a:lnTo>
                <a:lnTo>
                  <a:pt x="48060" y="13627"/>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14" name="object 14"/>
          <p:cNvSpPr/>
          <p:nvPr/>
        </p:nvSpPr>
        <p:spPr>
          <a:xfrm>
            <a:off x="8455205" y="4166414"/>
            <a:ext cx="226061" cy="31751"/>
          </a:xfrm>
          <a:custGeom>
            <a:avLst/>
            <a:gdLst/>
            <a:ahLst/>
            <a:cxnLst/>
            <a:rect l="l" t="t" r="r" b="b"/>
            <a:pathLst>
              <a:path w="113029" h="15875">
                <a:moveTo>
                  <a:pt x="112775" y="0"/>
                </a:moveTo>
                <a:lnTo>
                  <a:pt x="85332" y="5498"/>
                </a:lnTo>
                <a:lnTo>
                  <a:pt x="57340" y="9985"/>
                </a:lnTo>
                <a:lnTo>
                  <a:pt x="28872" y="13448"/>
                </a:lnTo>
                <a:lnTo>
                  <a:pt x="0" y="15875"/>
                </a:lnTo>
              </a:path>
            </a:pathLst>
          </a:custGeom>
          <a:ln w="38100">
            <a:solidFill>
              <a:srgbClr val="000000"/>
            </a:solidFill>
          </a:ln>
        </p:spPr>
        <p:txBody>
          <a:bodyPr wrap="square" lIns="0" tIns="0" rIns="0" bIns="0" rtlCol="0"/>
          <a:lstStyle/>
          <a:p>
            <a:endParaRPr>
              <a:solidFill>
                <a:prstClr val="black"/>
              </a:solidFill>
            </a:endParaRPr>
          </a:p>
        </p:txBody>
      </p:sp>
      <p:sp>
        <p:nvSpPr>
          <p:cNvPr id="15" name="object 15"/>
          <p:cNvSpPr/>
          <p:nvPr/>
        </p:nvSpPr>
        <p:spPr>
          <a:xfrm>
            <a:off x="10486907" y="4370912"/>
            <a:ext cx="135890" cy="146051"/>
          </a:xfrm>
          <a:custGeom>
            <a:avLst/>
            <a:gdLst/>
            <a:ahLst/>
            <a:cxnLst/>
            <a:rect l="l" t="t" r="r" b="b"/>
            <a:pathLst>
              <a:path w="67945" h="73025">
                <a:moveTo>
                  <a:pt x="67945" y="72516"/>
                </a:moveTo>
                <a:lnTo>
                  <a:pt x="48381" y="55167"/>
                </a:lnTo>
                <a:lnTo>
                  <a:pt x="30495" y="37258"/>
                </a:lnTo>
                <a:lnTo>
                  <a:pt x="14349" y="18849"/>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16" name="object 16"/>
          <p:cNvSpPr/>
          <p:nvPr/>
        </p:nvSpPr>
        <p:spPr>
          <a:xfrm>
            <a:off x="13079792" y="4153914"/>
            <a:ext cx="54611" cy="160020"/>
          </a:xfrm>
          <a:custGeom>
            <a:avLst/>
            <a:gdLst/>
            <a:ahLst/>
            <a:cxnLst/>
            <a:rect l="l" t="t" r="r" b="b"/>
            <a:pathLst>
              <a:path w="27304" h="80010">
                <a:moveTo>
                  <a:pt x="27050" y="0"/>
                </a:moveTo>
                <a:lnTo>
                  <a:pt x="23127" y="20210"/>
                </a:lnTo>
                <a:lnTo>
                  <a:pt x="17287" y="40243"/>
                </a:lnTo>
                <a:lnTo>
                  <a:pt x="9566" y="60061"/>
                </a:lnTo>
                <a:lnTo>
                  <a:pt x="0" y="79629"/>
                </a:lnTo>
              </a:path>
            </a:pathLst>
          </a:custGeom>
          <a:ln w="38100">
            <a:solidFill>
              <a:srgbClr val="000000"/>
            </a:solidFill>
          </a:ln>
        </p:spPr>
        <p:txBody>
          <a:bodyPr wrap="square" lIns="0" tIns="0" rIns="0" bIns="0" rtlCol="0"/>
          <a:lstStyle/>
          <a:p>
            <a:endParaRPr>
              <a:solidFill>
                <a:prstClr val="black"/>
              </a:solidFill>
            </a:endParaRPr>
          </a:p>
        </p:txBody>
      </p:sp>
      <p:sp>
        <p:nvSpPr>
          <p:cNvPr id="17" name="object 17"/>
          <p:cNvSpPr/>
          <p:nvPr/>
        </p:nvSpPr>
        <p:spPr>
          <a:xfrm>
            <a:off x="14212142" y="3169975"/>
            <a:ext cx="661670" cy="595631"/>
          </a:xfrm>
          <a:custGeom>
            <a:avLst/>
            <a:gdLst/>
            <a:ahLst/>
            <a:cxnLst/>
            <a:rect l="l" t="t" r="r" b="b"/>
            <a:pathLst>
              <a:path w="330834" h="297814">
                <a:moveTo>
                  <a:pt x="0" y="0"/>
                </a:moveTo>
                <a:lnTo>
                  <a:pt x="58839" y="18375"/>
                </a:lnTo>
                <a:lnTo>
                  <a:pt x="112835" y="40078"/>
                </a:lnTo>
                <a:lnTo>
                  <a:pt x="161656" y="64809"/>
                </a:lnTo>
                <a:lnTo>
                  <a:pt x="204969" y="92269"/>
                </a:lnTo>
                <a:lnTo>
                  <a:pt x="242443" y="122158"/>
                </a:lnTo>
                <a:lnTo>
                  <a:pt x="273743" y="154176"/>
                </a:lnTo>
                <a:lnTo>
                  <a:pt x="298540" y="188026"/>
                </a:lnTo>
                <a:lnTo>
                  <a:pt x="316500" y="223406"/>
                </a:lnTo>
                <a:lnTo>
                  <a:pt x="327291" y="260017"/>
                </a:lnTo>
                <a:lnTo>
                  <a:pt x="330580" y="297561"/>
                </a:lnTo>
              </a:path>
            </a:pathLst>
          </a:custGeom>
          <a:ln w="38099">
            <a:solidFill>
              <a:srgbClr val="000000"/>
            </a:solidFill>
          </a:ln>
        </p:spPr>
        <p:txBody>
          <a:bodyPr wrap="square" lIns="0" tIns="0" rIns="0" bIns="0" rtlCol="0"/>
          <a:lstStyle/>
          <a:p>
            <a:endParaRPr>
              <a:solidFill>
                <a:prstClr val="black"/>
              </a:solidFill>
            </a:endParaRPr>
          </a:p>
        </p:txBody>
      </p:sp>
      <p:sp>
        <p:nvSpPr>
          <p:cNvPr id="18" name="object 18"/>
          <p:cNvSpPr/>
          <p:nvPr/>
        </p:nvSpPr>
        <p:spPr>
          <a:xfrm>
            <a:off x="15477289" y="2535936"/>
            <a:ext cx="294641" cy="223520"/>
          </a:xfrm>
          <a:custGeom>
            <a:avLst/>
            <a:gdLst/>
            <a:ahLst/>
            <a:cxnLst/>
            <a:rect l="l" t="t" r="r" b="b"/>
            <a:pathLst>
              <a:path w="147320" h="111759">
                <a:moveTo>
                  <a:pt x="147192" y="0"/>
                </a:moveTo>
                <a:lnTo>
                  <a:pt x="119247" y="31337"/>
                </a:lnTo>
                <a:lnTo>
                  <a:pt x="85169" y="60579"/>
                </a:lnTo>
                <a:lnTo>
                  <a:pt x="45305" y="87439"/>
                </a:lnTo>
                <a:lnTo>
                  <a:pt x="0" y="111633"/>
                </a:lnTo>
              </a:path>
            </a:pathLst>
          </a:custGeom>
          <a:ln w="38100">
            <a:solidFill>
              <a:srgbClr val="000000"/>
            </a:solidFill>
          </a:ln>
        </p:spPr>
        <p:txBody>
          <a:bodyPr wrap="square" lIns="0" tIns="0" rIns="0" bIns="0" rtlCol="0"/>
          <a:lstStyle/>
          <a:p>
            <a:endParaRPr>
              <a:solidFill>
                <a:prstClr val="black"/>
              </a:solidFill>
            </a:endParaRPr>
          </a:p>
        </p:txBody>
      </p:sp>
      <p:sp>
        <p:nvSpPr>
          <p:cNvPr id="19" name="object 19"/>
          <p:cNvSpPr/>
          <p:nvPr/>
        </p:nvSpPr>
        <p:spPr>
          <a:xfrm>
            <a:off x="15065311" y="1707681"/>
            <a:ext cx="16511" cy="105410"/>
          </a:xfrm>
          <a:custGeom>
            <a:avLst/>
            <a:gdLst/>
            <a:ahLst/>
            <a:cxnLst/>
            <a:rect l="l" t="t" r="r" b="b"/>
            <a:pathLst>
              <a:path w="8254" h="52705">
                <a:moveTo>
                  <a:pt x="0" y="0"/>
                </a:moveTo>
                <a:lnTo>
                  <a:pt x="3639" y="13092"/>
                </a:lnTo>
                <a:lnTo>
                  <a:pt x="6159" y="26257"/>
                </a:lnTo>
                <a:lnTo>
                  <a:pt x="7536" y="39469"/>
                </a:lnTo>
                <a:lnTo>
                  <a:pt x="7747" y="52704"/>
                </a:lnTo>
              </a:path>
            </a:pathLst>
          </a:custGeom>
          <a:ln w="38099">
            <a:solidFill>
              <a:srgbClr val="000000"/>
            </a:solidFill>
          </a:ln>
        </p:spPr>
        <p:txBody>
          <a:bodyPr wrap="square" lIns="0" tIns="0" rIns="0" bIns="0" rtlCol="0"/>
          <a:lstStyle/>
          <a:p>
            <a:endParaRPr>
              <a:solidFill>
                <a:prstClr val="black"/>
              </a:solidFill>
            </a:endParaRPr>
          </a:p>
        </p:txBody>
      </p:sp>
      <p:sp>
        <p:nvSpPr>
          <p:cNvPr id="20" name="object 20"/>
          <p:cNvSpPr/>
          <p:nvPr/>
        </p:nvSpPr>
        <p:spPr>
          <a:xfrm>
            <a:off x="13184898" y="1450347"/>
            <a:ext cx="151130" cy="134621"/>
          </a:xfrm>
          <a:custGeom>
            <a:avLst/>
            <a:gdLst/>
            <a:ahLst/>
            <a:cxnLst/>
            <a:rect l="l" t="t" r="r" b="b"/>
            <a:pathLst>
              <a:path w="75565" h="67309">
                <a:moveTo>
                  <a:pt x="0" y="67182"/>
                </a:moveTo>
                <a:lnTo>
                  <a:pt x="15537" y="49291"/>
                </a:lnTo>
                <a:lnTo>
                  <a:pt x="33337" y="32067"/>
                </a:lnTo>
                <a:lnTo>
                  <a:pt x="53328" y="15605"/>
                </a:lnTo>
                <a:lnTo>
                  <a:pt x="75437" y="0"/>
                </a:lnTo>
              </a:path>
            </a:pathLst>
          </a:custGeom>
          <a:ln w="38100">
            <a:solidFill>
              <a:srgbClr val="000000"/>
            </a:solidFill>
          </a:ln>
        </p:spPr>
        <p:txBody>
          <a:bodyPr wrap="square" lIns="0" tIns="0" rIns="0" bIns="0" rtlCol="0"/>
          <a:lstStyle/>
          <a:p>
            <a:endParaRPr>
              <a:solidFill>
                <a:prstClr val="black"/>
              </a:solidFill>
            </a:endParaRPr>
          </a:p>
        </p:txBody>
      </p:sp>
      <p:sp>
        <p:nvSpPr>
          <p:cNvPr id="21" name="object 21"/>
          <p:cNvSpPr/>
          <p:nvPr/>
        </p:nvSpPr>
        <p:spPr>
          <a:xfrm>
            <a:off x="11774217" y="1532915"/>
            <a:ext cx="73661" cy="116838"/>
          </a:xfrm>
          <a:custGeom>
            <a:avLst/>
            <a:gdLst/>
            <a:ahLst/>
            <a:cxnLst/>
            <a:rect l="l" t="t" r="r" b="b"/>
            <a:pathLst>
              <a:path w="36829" h="58419">
                <a:moveTo>
                  <a:pt x="0" y="57912"/>
                </a:moveTo>
                <a:lnTo>
                  <a:pt x="6732" y="42987"/>
                </a:lnTo>
                <a:lnTo>
                  <a:pt x="15097" y="28336"/>
                </a:lnTo>
                <a:lnTo>
                  <a:pt x="25056" y="13995"/>
                </a:lnTo>
                <a:lnTo>
                  <a:pt x="36575" y="0"/>
                </a:lnTo>
              </a:path>
            </a:pathLst>
          </a:custGeom>
          <a:ln w="38100">
            <a:solidFill>
              <a:srgbClr val="000000"/>
            </a:solidFill>
          </a:ln>
        </p:spPr>
        <p:txBody>
          <a:bodyPr wrap="square" lIns="0" tIns="0" rIns="0" bIns="0" rtlCol="0"/>
          <a:lstStyle/>
          <a:p>
            <a:endParaRPr>
              <a:solidFill>
                <a:prstClr val="black"/>
              </a:solidFill>
            </a:endParaRPr>
          </a:p>
        </p:txBody>
      </p:sp>
      <p:sp>
        <p:nvSpPr>
          <p:cNvPr id="22" name="object 22"/>
          <p:cNvSpPr/>
          <p:nvPr/>
        </p:nvSpPr>
        <p:spPr>
          <a:xfrm>
            <a:off x="10118886" y="1688112"/>
            <a:ext cx="264161" cy="113030"/>
          </a:xfrm>
          <a:custGeom>
            <a:avLst/>
            <a:gdLst/>
            <a:ahLst/>
            <a:cxnLst/>
            <a:rect l="l" t="t" r="r" b="b"/>
            <a:pathLst>
              <a:path w="132079" h="56515">
                <a:moveTo>
                  <a:pt x="0" y="0"/>
                </a:moveTo>
                <a:lnTo>
                  <a:pt x="35246" y="12398"/>
                </a:lnTo>
                <a:lnTo>
                  <a:pt x="69087" y="25939"/>
                </a:lnTo>
                <a:lnTo>
                  <a:pt x="101405" y="40576"/>
                </a:lnTo>
                <a:lnTo>
                  <a:pt x="132079" y="56261"/>
                </a:lnTo>
              </a:path>
            </a:pathLst>
          </a:custGeom>
          <a:ln w="38100">
            <a:solidFill>
              <a:srgbClr val="000000"/>
            </a:solidFill>
          </a:ln>
        </p:spPr>
        <p:txBody>
          <a:bodyPr wrap="square" lIns="0" tIns="0" rIns="0" bIns="0" rtlCol="0"/>
          <a:lstStyle/>
          <a:p>
            <a:endParaRPr>
              <a:solidFill>
                <a:prstClr val="black"/>
              </a:solidFill>
            </a:endParaRPr>
          </a:p>
        </p:txBody>
      </p:sp>
      <p:sp>
        <p:nvSpPr>
          <p:cNvPr id="23" name="object 23"/>
          <p:cNvSpPr/>
          <p:nvPr/>
        </p:nvSpPr>
        <p:spPr>
          <a:xfrm>
            <a:off x="8065087" y="2453947"/>
            <a:ext cx="46991" cy="119381"/>
          </a:xfrm>
          <a:custGeom>
            <a:avLst/>
            <a:gdLst/>
            <a:ahLst/>
            <a:cxnLst/>
            <a:rect l="l" t="t" r="r" b="b"/>
            <a:pathLst>
              <a:path w="23495" h="59690">
                <a:moveTo>
                  <a:pt x="22987" y="59181"/>
                </a:moveTo>
                <a:lnTo>
                  <a:pt x="15680" y="44541"/>
                </a:lnTo>
                <a:lnTo>
                  <a:pt x="9398" y="29781"/>
                </a:lnTo>
                <a:lnTo>
                  <a:pt x="4163" y="14926"/>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24" name="object 24"/>
          <p:cNvSpPr txBox="1">
            <a:spLocks noGrp="1"/>
          </p:cNvSpPr>
          <p:nvPr>
            <p:ph type="title"/>
          </p:nvPr>
        </p:nvSpPr>
        <p:spPr>
          <a:xfrm>
            <a:off x="8591804" y="2011175"/>
            <a:ext cx="5280660" cy="2246630"/>
          </a:xfrm>
          <a:prstGeom prst="rect">
            <a:avLst/>
          </a:prstGeom>
        </p:spPr>
        <p:txBody>
          <a:bodyPr vert="horz" wrap="square" lIns="0" tIns="25293" rIns="0" bIns="0" rtlCol="0">
            <a:spAutoFit/>
          </a:bodyPr>
          <a:lstStyle/>
          <a:p>
            <a:pPr marL="971858" marR="10160" indent="-947828">
              <a:spcBef>
                <a:spcPts val="200"/>
              </a:spcBef>
            </a:pPr>
            <a:r>
              <a:rPr sz="7200" dirty="0" err="1"/>
              <a:t>Lắng</a:t>
            </a:r>
            <a:r>
              <a:rPr sz="7200" dirty="0"/>
              <a:t> </a:t>
            </a:r>
            <a:r>
              <a:rPr sz="7200" spc="-11" dirty="0" err="1"/>
              <a:t>nghe</a:t>
            </a:r>
            <a:r>
              <a:rPr sz="7200" spc="-20" dirty="0"/>
              <a:t>  </a:t>
            </a:r>
            <a:r>
              <a:rPr sz="7200" spc="-11" dirty="0"/>
              <a:t>đọc</a:t>
            </a:r>
            <a:r>
              <a:rPr sz="7200" spc="-50" dirty="0"/>
              <a:t> </a:t>
            </a:r>
            <a:r>
              <a:rPr sz="7200" dirty="0"/>
              <a:t>mẫu</a:t>
            </a:r>
          </a:p>
        </p:txBody>
      </p:sp>
    </p:spTree>
    <p:extLst>
      <p:ext uri="{BB962C8B-B14F-4D97-AF65-F5344CB8AC3E}">
        <p14:creationId xmlns:p14="http://schemas.microsoft.com/office/powerpoint/2010/main" val="2519370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 y="0"/>
            <a:ext cx="18307050" cy="10287000"/>
          </a:xfrm>
          <a:prstGeom prst="rect">
            <a:avLst/>
          </a:prstGeom>
        </p:spPr>
      </p:pic>
      <p:sp>
        <p:nvSpPr>
          <p:cNvPr id="5" name="TextBox 6"/>
          <p:cNvSpPr txBox="1">
            <a:spLocks noChangeArrowheads="1"/>
          </p:cNvSpPr>
          <p:nvPr/>
        </p:nvSpPr>
        <p:spPr bwMode="auto">
          <a:xfrm>
            <a:off x="314324" y="1375755"/>
            <a:ext cx="17678400" cy="24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232" tIns="91116" rIns="182232" bIns="91116">
            <a:spAutoFit/>
          </a:bodyPr>
          <a:lstStyle>
            <a:lvl1pPr eaLnBrk="0" hangingPunct="0">
              <a:defRPr sz="3200" b="1">
                <a:solidFill>
                  <a:schemeClr val="tx1"/>
                </a:solidFill>
                <a:latin typeface=".VnTime" panose="020B7200000000000000" pitchFamily="34" charset="0"/>
              </a:defRPr>
            </a:lvl1pPr>
            <a:lvl2pPr marL="742950" indent="-285750" eaLnBrk="0" hangingPunct="0">
              <a:defRPr sz="3200" b="1">
                <a:solidFill>
                  <a:schemeClr val="tx1"/>
                </a:solidFill>
                <a:latin typeface=".VnTime" panose="020B7200000000000000" pitchFamily="34" charset="0"/>
              </a:defRPr>
            </a:lvl2pPr>
            <a:lvl3pPr marL="1143000" indent="-228600" eaLnBrk="0" hangingPunct="0">
              <a:defRPr sz="3200" b="1">
                <a:solidFill>
                  <a:schemeClr val="tx1"/>
                </a:solidFill>
                <a:latin typeface=".VnTime" panose="020B7200000000000000" pitchFamily="34" charset="0"/>
              </a:defRPr>
            </a:lvl3pPr>
            <a:lvl4pPr marL="1600200" indent="-228600" eaLnBrk="0" hangingPunct="0">
              <a:defRPr sz="3200" b="1">
                <a:solidFill>
                  <a:schemeClr val="tx1"/>
                </a:solidFill>
                <a:latin typeface=".VnTime" panose="020B7200000000000000" pitchFamily="34" charset="0"/>
              </a:defRPr>
            </a:lvl4pPr>
            <a:lvl5pPr marL="2057400" indent="-228600" eaLnBrk="0" hangingPunct="0">
              <a:defRPr sz="3200" b="1">
                <a:solidFill>
                  <a:schemeClr val="tx1"/>
                </a:solidFill>
                <a:latin typeface=".VnTime" panose="020B7200000000000000" pitchFamily="34" charset="0"/>
              </a:defRPr>
            </a:lvl5pPr>
            <a:lvl6pPr marL="2514600" indent="-228600" eaLnBrk="0" fontAlgn="base" hangingPunct="0">
              <a:spcBef>
                <a:spcPct val="0"/>
              </a:spcBef>
              <a:spcAft>
                <a:spcPct val="0"/>
              </a:spcAft>
              <a:defRPr sz="3200" b="1">
                <a:solidFill>
                  <a:schemeClr val="tx1"/>
                </a:solidFill>
                <a:latin typeface=".VnTime" panose="020B7200000000000000" pitchFamily="34" charset="0"/>
              </a:defRPr>
            </a:lvl6pPr>
            <a:lvl7pPr marL="2971800" indent="-228600" eaLnBrk="0" fontAlgn="base" hangingPunct="0">
              <a:spcBef>
                <a:spcPct val="0"/>
              </a:spcBef>
              <a:spcAft>
                <a:spcPct val="0"/>
              </a:spcAft>
              <a:defRPr sz="3200" b="1">
                <a:solidFill>
                  <a:schemeClr val="tx1"/>
                </a:solidFill>
                <a:latin typeface=".VnTime" panose="020B7200000000000000" pitchFamily="34" charset="0"/>
              </a:defRPr>
            </a:lvl7pPr>
            <a:lvl8pPr marL="3429000" indent="-228600" eaLnBrk="0" fontAlgn="base" hangingPunct="0">
              <a:spcBef>
                <a:spcPct val="0"/>
              </a:spcBef>
              <a:spcAft>
                <a:spcPct val="0"/>
              </a:spcAft>
              <a:defRPr sz="3200" b="1">
                <a:solidFill>
                  <a:schemeClr val="tx1"/>
                </a:solidFill>
                <a:latin typeface=".VnTime" panose="020B7200000000000000" pitchFamily="34" charset="0"/>
              </a:defRPr>
            </a:lvl8pPr>
            <a:lvl9pPr marL="3886200" indent="-228600" eaLnBrk="0" fontAlgn="base" hangingPunct="0">
              <a:spcBef>
                <a:spcPct val="0"/>
              </a:spcBef>
              <a:spcAft>
                <a:spcPct val="0"/>
              </a:spcAft>
              <a:defRPr sz="3200" b="1">
                <a:solidFill>
                  <a:schemeClr val="tx1"/>
                </a:solidFill>
                <a:latin typeface=".VnTime" panose="020B7200000000000000" pitchFamily="34" charset="0"/>
              </a:defRPr>
            </a:lvl9pPr>
          </a:lstStyle>
          <a:p>
            <a:pPr algn="ctr" defTabSz="1366686" eaLnBrk="1" hangingPunct="1">
              <a:lnSpc>
                <a:spcPct val="150000"/>
              </a:lnSpc>
            </a:pPr>
            <a:r>
              <a:rPr lang="en-US" sz="9600" b="0" dirty="0">
                <a:solidFill>
                  <a:srgbClr val="4472C4">
                    <a:lumMod val="50000"/>
                  </a:srgbClr>
                </a:solidFill>
                <a:latin typeface="UTM Avo" pitchFamily="18" charset="0"/>
              </a:rPr>
              <a:t>Đọc nối </a:t>
            </a:r>
            <a:r>
              <a:rPr lang="en-US" sz="9600" b="0" dirty="0" err="1">
                <a:solidFill>
                  <a:srgbClr val="4472C4">
                    <a:lumMod val="50000"/>
                  </a:srgbClr>
                </a:solidFill>
                <a:latin typeface="UTM Avo" pitchFamily="18" charset="0"/>
              </a:rPr>
              <a:t>tiếp</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từng</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câu</a:t>
            </a:r>
            <a:r>
              <a:rPr lang="en-US" sz="9600" b="0" dirty="0">
                <a:solidFill>
                  <a:srgbClr val="4472C4">
                    <a:lumMod val="50000"/>
                  </a:srgbClr>
                </a:solidFill>
                <a:latin typeface="UTM Avo" pitchFamily="18" charset="0"/>
              </a:rPr>
              <a:t> </a:t>
            </a:r>
          </a:p>
        </p:txBody>
      </p:sp>
    </p:spTree>
    <p:extLst>
      <p:ext uri="{BB962C8B-B14F-4D97-AF65-F5344CB8AC3E}">
        <p14:creationId xmlns:p14="http://schemas.microsoft.com/office/powerpoint/2010/main" val="6362680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943126"/>
            <a:ext cx="17221200" cy="4320857"/>
          </a:xfrm>
          <a:prstGeom prst="rect">
            <a:avLst/>
          </a:prstGeom>
          <a:noFill/>
        </p:spPr>
        <p:txBody>
          <a:bodyPr wrap="square" lIns="182232" tIns="91116" rIns="182232" bIns="91116" rtlCol="0">
            <a:spAutoFit/>
          </a:bodyPr>
          <a:lstStyle/>
          <a:p>
            <a:pPr>
              <a:lnSpc>
                <a:spcPct val="112000"/>
              </a:lnSpc>
            </a:pPr>
            <a:r>
              <a:rPr lang="en-US" sz="12000" dirty="0" err="1">
                <a:latin typeface="Times New Roman"/>
                <a:ea typeface="Times New Roman"/>
              </a:rPr>
              <a:t>Nô</a:t>
            </a:r>
            <a:r>
              <a:rPr lang="en-US" sz="12000" dirty="0">
                <a:latin typeface="Times New Roman"/>
                <a:ea typeface="Times New Roman"/>
              </a:rPr>
              <a:t>-en, </a:t>
            </a:r>
            <a:r>
              <a:rPr lang="en-US" sz="12000" dirty="0" err="1">
                <a:latin typeface="Times New Roman"/>
                <a:ea typeface="Times New Roman"/>
              </a:rPr>
              <a:t>dốc</a:t>
            </a:r>
            <a:r>
              <a:rPr lang="en-US" sz="12000" dirty="0">
                <a:latin typeface="Times New Roman"/>
                <a:ea typeface="Times New Roman"/>
              </a:rPr>
              <a:t> </a:t>
            </a:r>
            <a:r>
              <a:rPr lang="en-US" sz="12000" dirty="0" err="1">
                <a:latin typeface="Times New Roman"/>
                <a:ea typeface="Times New Roman"/>
              </a:rPr>
              <a:t>ngược</a:t>
            </a:r>
            <a:r>
              <a:rPr lang="en-US" sz="12000" dirty="0">
                <a:latin typeface="Times New Roman"/>
                <a:ea typeface="Times New Roman"/>
              </a:rPr>
              <a:t>, </a:t>
            </a:r>
            <a:r>
              <a:rPr lang="en-US" sz="12000" dirty="0" err="1">
                <a:latin typeface="Times New Roman"/>
                <a:ea typeface="Times New Roman"/>
              </a:rPr>
              <a:t>mũm</a:t>
            </a:r>
            <a:r>
              <a:rPr lang="en-US" sz="12000" dirty="0">
                <a:latin typeface="Times New Roman"/>
                <a:ea typeface="Times New Roman"/>
              </a:rPr>
              <a:t> </a:t>
            </a:r>
            <a:r>
              <a:rPr lang="en-US" sz="12000" dirty="0" err="1">
                <a:latin typeface="Times New Roman"/>
                <a:ea typeface="Times New Roman"/>
              </a:rPr>
              <a:t>mĩm</a:t>
            </a:r>
            <a:r>
              <a:rPr lang="en-US" sz="12000" dirty="0">
                <a:latin typeface="Times New Roman"/>
                <a:ea typeface="Times New Roman"/>
              </a:rPr>
              <a:t>, </a:t>
            </a:r>
            <a:r>
              <a:rPr lang="en-US" sz="12000" dirty="0" err="1">
                <a:latin typeface="Times New Roman"/>
                <a:ea typeface="Times New Roman"/>
              </a:rPr>
              <a:t>đẽo</a:t>
            </a:r>
            <a:r>
              <a:rPr lang="en-US" sz="12000" dirty="0">
                <a:latin typeface="Times New Roman"/>
                <a:ea typeface="Times New Roman"/>
              </a:rPr>
              <a:t> </a:t>
            </a:r>
            <a:r>
              <a:rPr lang="en-US" sz="12000" dirty="0" err="1">
                <a:latin typeface="Times New Roman"/>
                <a:ea typeface="Times New Roman"/>
              </a:rPr>
              <a:t>gọt</a:t>
            </a:r>
            <a:r>
              <a:rPr lang="en-US" sz="12000" dirty="0">
                <a:latin typeface="Times New Roman"/>
                <a:ea typeface="Times New Roman"/>
              </a:rPr>
              <a:t>, </a:t>
            </a:r>
            <a:r>
              <a:rPr lang="en-US" sz="12000" dirty="0" err="1">
                <a:latin typeface="Times New Roman"/>
                <a:ea typeface="Times New Roman"/>
              </a:rPr>
              <a:t>loay</a:t>
            </a:r>
            <a:r>
              <a:rPr lang="en-US" sz="12000" dirty="0">
                <a:latin typeface="Times New Roman"/>
                <a:ea typeface="Times New Roman"/>
              </a:rPr>
              <a:t> </a:t>
            </a:r>
            <a:r>
              <a:rPr lang="en-US" sz="12000" dirty="0" err="1">
                <a:latin typeface="Times New Roman"/>
                <a:ea typeface="Times New Roman"/>
              </a:rPr>
              <a:t>hoay</a:t>
            </a:r>
            <a:endParaRPr lang="en-US" sz="1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34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90500"/>
            <a:ext cx="18288000" cy="102870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object 3"/>
          <p:cNvSpPr txBox="1">
            <a:spLocks noGrp="1"/>
          </p:cNvSpPr>
          <p:nvPr>
            <p:ph type="body" idx="1"/>
          </p:nvPr>
        </p:nvSpPr>
        <p:spPr>
          <a:xfrm>
            <a:off x="1524000" y="1628356"/>
            <a:ext cx="16002000" cy="8150897"/>
          </a:xfrm>
          <a:prstGeom prst="rect">
            <a:avLst/>
          </a:prstGeom>
        </p:spPr>
        <p:txBody>
          <a:bodyPr vert="horz" wrap="square" lIns="0" tIns="25293" rIns="0" bIns="0" rtlCol="0">
            <a:spAutoFit/>
          </a:bodyPr>
          <a:lstStyle/>
          <a:p>
            <a:pPr algn="just">
              <a:lnSpc>
                <a:spcPct val="120000"/>
              </a:lnSpc>
            </a:pPr>
            <a:r>
              <a:rPr lang="en-US" sz="8000" dirty="0" err="1">
                <a:solidFill>
                  <a:srgbClr val="0070C0"/>
                </a:solidFill>
                <a:ea typeface="Times New Roman"/>
              </a:rPr>
              <a:t>Dốc</a:t>
            </a:r>
            <a:r>
              <a:rPr lang="en-US" sz="8000" dirty="0">
                <a:solidFill>
                  <a:srgbClr val="0070C0"/>
                </a:solidFill>
                <a:ea typeface="Times New Roman"/>
              </a:rPr>
              <a:t> </a:t>
            </a:r>
            <a:r>
              <a:rPr lang="en-US" sz="8000" dirty="0" err="1">
                <a:solidFill>
                  <a:srgbClr val="0070C0"/>
                </a:solidFill>
                <a:ea typeface="Times New Roman"/>
              </a:rPr>
              <a:t>ngược</a:t>
            </a:r>
            <a:r>
              <a:rPr lang="en-US" sz="8000" dirty="0">
                <a:solidFill>
                  <a:srgbClr val="0070C0"/>
                </a:solidFill>
                <a:ea typeface="Times New Roman"/>
              </a:rPr>
              <a:t> </a:t>
            </a:r>
            <a:r>
              <a:rPr lang="en-US" sz="8000" dirty="0" err="1">
                <a:solidFill>
                  <a:srgbClr val="0070C0"/>
                </a:solidFill>
                <a:ea typeface="Times New Roman"/>
              </a:rPr>
              <a:t>chiếc</a:t>
            </a:r>
            <a:r>
              <a:rPr lang="en-US" sz="8000" dirty="0">
                <a:solidFill>
                  <a:srgbClr val="0070C0"/>
                </a:solidFill>
                <a:ea typeface="Times New Roman"/>
              </a:rPr>
              <a:t> </a:t>
            </a:r>
            <a:r>
              <a:rPr lang="en-US" sz="8000" dirty="0" err="1">
                <a:solidFill>
                  <a:srgbClr val="0070C0"/>
                </a:solidFill>
                <a:ea typeface="Times New Roman"/>
              </a:rPr>
              <a:t>túi</a:t>
            </a:r>
            <a:r>
              <a:rPr lang="en-US" sz="8000" dirty="0">
                <a:solidFill>
                  <a:srgbClr val="FF0000"/>
                </a:solidFill>
                <a:ea typeface="Times New Roman"/>
              </a:rPr>
              <a:t>/</a:t>
            </a:r>
            <a:r>
              <a:rPr lang="en-US" sz="8000" dirty="0" err="1">
                <a:solidFill>
                  <a:srgbClr val="0070C0"/>
                </a:solidFill>
                <a:ea typeface="Times New Roman"/>
              </a:rPr>
              <a:t>em</a:t>
            </a:r>
            <a:r>
              <a:rPr lang="en-US" sz="8000" dirty="0">
                <a:solidFill>
                  <a:srgbClr val="0070C0"/>
                </a:solidFill>
                <a:ea typeface="Times New Roman"/>
              </a:rPr>
              <a:t> </a:t>
            </a:r>
            <a:r>
              <a:rPr lang="en-US" sz="8000" dirty="0" err="1">
                <a:solidFill>
                  <a:srgbClr val="0070C0"/>
                </a:solidFill>
                <a:ea typeface="Times New Roman"/>
              </a:rPr>
              <a:t>thấy</a:t>
            </a:r>
            <a:r>
              <a:rPr lang="en-US" sz="8000" dirty="0">
                <a:solidFill>
                  <a:srgbClr val="0070C0"/>
                </a:solidFill>
                <a:ea typeface="Times New Roman"/>
              </a:rPr>
              <a:t> </a:t>
            </a:r>
            <a:r>
              <a:rPr lang="en-US" sz="8000" dirty="0" err="1">
                <a:solidFill>
                  <a:srgbClr val="0070C0"/>
                </a:solidFill>
                <a:ea typeface="Times New Roman"/>
              </a:rPr>
              <a:t>không</a:t>
            </a:r>
            <a:r>
              <a:rPr lang="en-US" sz="8000" dirty="0">
                <a:solidFill>
                  <a:srgbClr val="0070C0"/>
                </a:solidFill>
                <a:ea typeface="Times New Roman"/>
              </a:rPr>
              <a:t> </a:t>
            </a:r>
            <a:r>
              <a:rPr lang="en-US" sz="8000" dirty="0" err="1">
                <a:solidFill>
                  <a:srgbClr val="0070C0"/>
                </a:solidFill>
                <a:ea typeface="Times New Roman"/>
              </a:rPr>
              <a:t>phải</a:t>
            </a:r>
            <a:r>
              <a:rPr lang="en-US" sz="8000" dirty="0">
                <a:solidFill>
                  <a:srgbClr val="0070C0"/>
                </a:solidFill>
                <a:ea typeface="Times New Roman"/>
              </a:rPr>
              <a:t> </a:t>
            </a:r>
            <a:r>
              <a:rPr lang="en-US" sz="8000" dirty="0" err="1">
                <a:solidFill>
                  <a:srgbClr val="0070C0"/>
                </a:solidFill>
                <a:ea typeface="Times New Roman"/>
              </a:rPr>
              <a:t>một</a:t>
            </a:r>
            <a:r>
              <a:rPr lang="en-US" sz="8000" dirty="0">
                <a:solidFill>
                  <a:srgbClr val="0070C0"/>
                </a:solidFill>
                <a:ea typeface="Times New Roman"/>
              </a:rPr>
              <a:t> </a:t>
            </a:r>
            <a:r>
              <a:rPr lang="en-US" sz="8000" dirty="0" err="1">
                <a:solidFill>
                  <a:srgbClr val="0070C0"/>
                </a:solidFill>
                <a:ea typeface="Times New Roman"/>
              </a:rPr>
              <a:t>mà</a:t>
            </a:r>
            <a:r>
              <a:rPr lang="en-US" sz="8000" dirty="0">
                <a:solidFill>
                  <a:srgbClr val="0070C0"/>
                </a:solidFill>
                <a:ea typeface="Times New Roman"/>
              </a:rPr>
              <a:t> </a:t>
            </a:r>
            <a:r>
              <a:rPr lang="en-US" sz="8000" dirty="0" err="1">
                <a:solidFill>
                  <a:srgbClr val="0070C0"/>
                </a:solidFill>
                <a:ea typeface="Times New Roman"/>
              </a:rPr>
              <a:t>là</a:t>
            </a:r>
            <a:r>
              <a:rPr lang="en-US" sz="8000" dirty="0">
                <a:solidFill>
                  <a:srgbClr val="0070C0"/>
                </a:solidFill>
                <a:ea typeface="Times New Roman"/>
              </a:rPr>
              <a:t> </a:t>
            </a:r>
            <a:r>
              <a:rPr lang="en-US" sz="8000" dirty="0" err="1">
                <a:solidFill>
                  <a:srgbClr val="0070C0"/>
                </a:solidFill>
                <a:ea typeface="Times New Roman"/>
              </a:rPr>
              <a:t>ba</a:t>
            </a:r>
            <a:r>
              <a:rPr lang="en-US" sz="8000" dirty="0">
                <a:solidFill>
                  <a:srgbClr val="0070C0"/>
                </a:solidFill>
                <a:ea typeface="Times New Roman"/>
              </a:rPr>
              <a:t> con </a:t>
            </a:r>
            <a:r>
              <a:rPr lang="en-US" sz="8000" dirty="0" err="1">
                <a:solidFill>
                  <a:srgbClr val="0070C0"/>
                </a:solidFill>
                <a:ea typeface="Times New Roman"/>
              </a:rPr>
              <a:t>búp</a:t>
            </a:r>
            <a:r>
              <a:rPr lang="en-US" sz="8000" dirty="0">
                <a:solidFill>
                  <a:srgbClr val="0070C0"/>
                </a:solidFill>
                <a:ea typeface="Times New Roman"/>
              </a:rPr>
              <a:t> </a:t>
            </a:r>
            <a:r>
              <a:rPr lang="en-US" sz="8000" dirty="0" err="1">
                <a:solidFill>
                  <a:srgbClr val="0070C0"/>
                </a:solidFill>
                <a:ea typeface="Times New Roman"/>
              </a:rPr>
              <a:t>bê</a:t>
            </a:r>
            <a:r>
              <a:rPr lang="en-US" sz="8000" dirty="0">
                <a:solidFill>
                  <a:srgbClr val="FF0000"/>
                </a:solidFill>
                <a:ea typeface="Times New Roman"/>
              </a:rPr>
              <a:t>/</a:t>
            </a:r>
            <a:r>
              <a:rPr lang="en-US" sz="8000" dirty="0">
                <a:solidFill>
                  <a:srgbClr val="0070C0"/>
                </a:solidFill>
                <a:ea typeface="Times New Roman"/>
              </a:rPr>
              <a:t> </a:t>
            </a:r>
            <a:r>
              <a:rPr lang="en-US" sz="8000" dirty="0" err="1">
                <a:solidFill>
                  <a:srgbClr val="0070C0"/>
                </a:solidFill>
                <a:ea typeface="Times New Roman"/>
              </a:rPr>
              <a:t>một</a:t>
            </a:r>
            <a:r>
              <a:rPr lang="en-US" sz="8000" dirty="0">
                <a:solidFill>
                  <a:srgbClr val="0070C0"/>
                </a:solidFill>
                <a:ea typeface="Times New Roman"/>
              </a:rPr>
              <a:t> </a:t>
            </a:r>
            <a:r>
              <a:rPr lang="en-US" sz="8000" dirty="0" err="1">
                <a:solidFill>
                  <a:srgbClr val="0070C0"/>
                </a:solidFill>
                <a:ea typeface="Times New Roman"/>
              </a:rPr>
              <a:t>búp</a:t>
            </a:r>
            <a:r>
              <a:rPr lang="en-US" sz="8000" dirty="0">
                <a:solidFill>
                  <a:srgbClr val="0070C0"/>
                </a:solidFill>
                <a:ea typeface="Times New Roman"/>
              </a:rPr>
              <a:t> </a:t>
            </a:r>
            <a:r>
              <a:rPr lang="en-US" sz="8000" dirty="0" err="1">
                <a:solidFill>
                  <a:srgbClr val="0070C0"/>
                </a:solidFill>
                <a:ea typeface="Times New Roman"/>
              </a:rPr>
              <a:t>bê</a:t>
            </a:r>
            <a:r>
              <a:rPr lang="en-US" sz="8000" dirty="0">
                <a:solidFill>
                  <a:srgbClr val="0070C0"/>
                </a:solidFill>
                <a:ea typeface="Times New Roman"/>
              </a:rPr>
              <a:t> </a:t>
            </a:r>
            <a:r>
              <a:rPr lang="en-US" sz="8000" dirty="0" err="1">
                <a:solidFill>
                  <a:srgbClr val="0070C0"/>
                </a:solidFill>
                <a:ea typeface="Times New Roman"/>
              </a:rPr>
              <a:t>trai</a:t>
            </a:r>
            <a:r>
              <a:rPr lang="en-US" sz="8000" dirty="0">
                <a:solidFill>
                  <a:srgbClr val="0070C0"/>
                </a:solidFill>
                <a:ea typeface="Times New Roman"/>
              </a:rPr>
              <a:t> </a:t>
            </a:r>
            <a:r>
              <a:rPr lang="en-US" sz="8000" dirty="0" err="1">
                <a:solidFill>
                  <a:srgbClr val="0070C0"/>
                </a:solidFill>
                <a:ea typeface="Times New Roman"/>
              </a:rPr>
              <a:t>bằng</a:t>
            </a:r>
            <a:r>
              <a:rPr lang="en-US" sz="8000" dirty="0">
                <a:solidFill>
                  <a:srgbClr val="0070C0"/>
                </a:solidFill>
                <a:ea typeface="Times New Roman"/>
              </a:rPr>
              <a:t> </a:t>
            </a:r>
            <a:r>
              <a:rPr lang="en-US" sz="8000" dirty="0" err="1">
                <a:solidFill>
                  <a:srgbClr val="0070C0"/>
                </a:solidFill>
                <a:ea typeface="Times New Roman"/>
              </a:rPr>
              <a:t>gỗ</a:t>
            </a:r>
            <a:r>
              <a:rPr lang="en-US" sz="8000" dirty="0">
                <a:solidFill>
                  <a:srgbClr val="FF0000"/>
                </a:solidFill>
                <a:ea typeface="Times New Roman"/>
              </a:rPr>
              <a:t>/</a:t>
            </a:r>
            <a:r>
              <a:rPr lang="en-US" sz="8000" dirty="0" err="1">
                <a:solidFill>
                  <a:srgbClr val="0070C0"/>
                </a:solidFill>
                <a:ea typeface="Times New Roman"/>
              </a:rPr>
              <a:t>một</a:t>
            </a:r>
            <a:r>
              <a:rPr lang="en-US" sz="8000" dirty="0">
                <a:solidFill>
                  <a:srgbClr val="0070C0"/>
                </a:solidFill>
                <a:ea typeface="Times New Roman"/>
              </a:rPr>
              <a:t> </a:t>
            </a:r>
            <a:r>
              <a:rPr lang="en-US" sz="8000" dirty="0" err="1">
                <a:solidFill>
                  <a:srgbClr val="0070C0"/>
                </a:solidFill>
                <a:ea typeface="Times New Roman"/>
              </a:rPr>
              <a:t>búp</a:t>
            </a:r>
            <a:r>
              <a:rPr lang="en-US" sz="8000" dirty="0">
                <a:solidFill>
                  <a:srgbClr val="0070C0"/>
                </a:solidFill>
                <a:ea typeface="Times New Roman"/>
              </a:rPr>
              <a:t> </a:t>
            </a:r>
            <a:r>
              <a:rPr lang="en-US" sz="8000" dirty="0" err="1">
                <a:solidFill>
                  <a:srgbClr val="0070C0"/>
                </a:solidFill>
                <a:ea typeface="Times New Roman"/>
              </a:rPr>
              <a:t>bê</a:t>
            </a:r>
            <a:r>
              <a:rPr lang="en-US" sz="8000" dirty="0">
                <a:solidFill>
                  <a:srgbClr val="0070C0"/>
                </a:solidFill>
                <a:ea typeface="Times New Roman"/>
              </a:rPr>
              <a:t> </a:t>
            </a:r>
            <a:r>
              <a:rPr lang="en-US" sz="8000" dirty="0" err="1">
                <a:solidFill>
                  <a:srgbClr val="0070C0"/>
                </a:solidFill>
                <a:ea typeface="Times New Roman"/>
              </a:rPr>
              <a:t>gái</a:t>
            </a:r>
            <a:r>
              <a:rPr lang="en-US" sz="8000" dirty="0">
                <a:solidFill>
                  <a:srgbClr val="0070C0"/>
                </a:solidFill>
                <a:ea typeface="Times New Roman"/>
              </a:rPr>
              <a:t> </a:t>
            </a:r>
            <a:r>
              <a:rPr lang="en-US" sz="8000" dirty="0" err="1">
                <a:solidFill>
                  <a:srgbClr val="0070C0"/>
                </a:solidFill>
                <a:ea typeface="Times New Roman"/>
              </a:rPr>
              <a:t>bằng</a:t>
            </a:r>
            <a:r>
              <a:rPr lang="en-US" sz="8000" dirty="0">
                <a:solidFill>
                  <a:srgbClr val="0070C0"/>
                </a:solidFill>
                <a:ea typeface="Times New Roman"/>
              </a:rPr>
              <a:t> </a:t>
            </a:r>
            <a:r>
              <a:rPr lang="en-US" sz="8000" dirty="0" err="1">
                <a:solidFill>
                  <a:srgbClr val="0070C0"/>
                </a:solidFill>
                <a:ea typeface="Times New Roman"/>
              </a:rPr>
              <a:t>vải</a:t>
            </a:r>
            <a:r>
              <a:rPr lang="en-US" sz="8000" dirty="0">
                <a:solidFill>
                  <a:srgbClr val="FF0000"/>
                </a:solidFill>
                <a:ea typeface="Times New Roman"/>
              </a:rPr>
              <a:t>/</a:t>
            </a:r>
            <a:r>
              <a:rPr lang="en-US" sz="8000" dirty="0" err="1">
                <a:solidFill>
                  <a:srgbClr val="0070C0"/>
                </a:solidFill>
                <a:ea typeface="Times New Roman"/>
              </a:rPr>
              <a:t>và</a:t>
            </a:r>
            <a:r>
              <a:rPr lang="en-US" sz="8000" dirty="0">
                <a:solidFill>
                  <a:srgbClr val="0070C0"/>
                </a:solidFill>
                <a:ea typeface="Times New Roman"/>
              </a:rPr>
              <a:t> </a:t>
            </a:r>
            <a:r>
              <a:rPr lang="en-US" sz="8000" dirty="0" err="1">
                <a:solidFill>
                  <a:srgbClr val="0070C0"/>
                </a:solidFill>
                <a:ea typeface="Times New Roman"/>
              </a:rPr>
              <a:t>một</a:t>
            </a:r>
            <a:r>
              <a:rPr lang="en-US" sz="8000" dirty="0">
                <a:solidFill>
                  <a:srgbClr val="0070C0"/>
                </a:solidFill>
                <a:ea typeface="Times New Roman"/>
              </a:rPr>
              <a:t> </a:t>
            </a:r>
            <a:r>
              <a:rPr lang="en-US" sz="8000" dirty="0" err="1">
                <a:solidFill>
                  <a:srgbClr val="0070C0"/>
                </a:solidFill>
                <a:ea typeface="Times New Roman"/>
              </a:rPr>
              <a:t>cô</a:t>
            </a:r>
            <a:r>
              <a:rPr lang="en-US" sz="8000" dirty="0">
                <a:solidFill>
                  <a:srgbClr val="0070C0"/>
                </a:solidFill>
                <a:ea typeface="Times New Roman"/>
              </a:rPr>
              <a:t> </a:t>
            </a:r>
            <a:r>
              <a:rPr lang="en-US" sz="8000" dirty="0" err="1">
                <a:solidFill>
                  <a:srgbClr val="0070C0"/>
                </a:solidFill>
                <a:ea typeface="Times New Roman"/>
              </a:rPr>
              <a:t>bé</a:t>
            </a:r>
            <a:r>
              <a:rPr lang="en-US" sz="8000" dirty="0">
                <a:solidFill>
                  <a:srgbClr val="0070C0"/>
                </a:solidFill>
                <a:ea typeface="Times New Roman"/>
              </a:rPr>
              <a:t> </a:t>
            </a:r>
            <a:r>
              <a:rPr lang="en-US" sz="8000" dirty="0" err="1">
                <a:solidFill>
                  <a:srgbClr val="0070C0"/>
                </a:solidFill>
                <a:ea typeface="Times New Roman"/>
              </a:rPr>
              <a:t>búp</a:t>
            </a:r>
            <a:r>
              <a:rPr lang="en-US" sz="8000" dirty="0">
                <a:solidFill>
                  <a:srgbClr val="0070C0"/>
                </a:solidFill>
                <a:ea typeface="Times New Roman"/>
              </a:rPr>
              <a:t> </a:t>
            </a:r>
            <a:r>
              <a:rPr lang="en-US" sz="8000" dirty="0" err="1">
                <a:solidFill>
                  <a:srgbClr val="0070C0"/>
                </a:solidFill>
                <a:ea typeface="Times New Roman"/>
              </a:rPr>
              <a:t>bê</a:t>
            </a:r>
            <a:r>
              <a:rPr lang="en-US" sz="8000" dirty="0">
                <a:solidFill>
                  <a:srgbClr val="0070C0"/>
                </a:solidFill>
                <a:ea typeface="Times New Roman"/>
              </a:rPr>
              <a:t> </a:t>
            </a:r>
            <a:r>
              <a:rPr lang="en-US" sz="8000" dirty="0" err="1">
                <a:solidFill>
                  <a:srgbClr val="0070C0"/>
                </a:solidFill>
                <a:ea typeface="Times New Roman"/>
              </a:rPr>
              <a:t>mũm</a:t>
            </a:r>
            <a:r>
              <a:rPr lang="en-US" sz="8000" dirty="0">
                <a:solidFill>
                  <a:srgbClr val="0070C0"/>
                </a:solidFill>
                <a:ea typeface="Times New Roman"/>
              </a:rPr>
              <a:t> </a:t>
            </a:r>
            <a:r>
              <a:rPr lang="en-US" sz="8000" dirty="0" err="1">
                <a:solidFill>
                  <a:srgbClr val="0070C0"/>
                </a:solidFill>
                <a:ea typeface="Times New Roman"/>
              </a:rPr>
              <a:t>mĩm</a:t>
            </a:r>
            <a:r>
              <a:rPr lang="en-US" sz="8000" dirty="0">
                <a:solidFill>
                  <a:srgbClr val="FF0000"/>
                </a:solidFill>
                <a:ea typeface="Times New Roman"/>
              </a:rPr>
              <a:t>/</a:t>
            </a:r>
            <a:r>
              <a:rPr lang="en-US" sz="8000" dirty="0">
                <a:solidFill>
                  <a:srgbClr val="0070C0"/>
                </a:solidFill>
                <a:ea typeface="Times New Roman"/>
              </a:rPr>
              <a:t> </a:t>
            </a:r>
            <a:r>
              <a:rPr lang="en-US" sz="8000" dirty="0" err="1">
                <a:solidFill>
                  <a:srgbClr val="0070C0"/>
                </a:solidFill>
                <a:ea typeface="Times New Roman"/>
              </a:rPr>
              <a:t>nhỏ</a:t>
            </a:r>
            <a:r>
              <a:rPr lang="en-US" sz="8000" dirty="0">
                <a:solidFill>
                  <a:srgbClr val="0070C0"/>
                </a:solidFill>
                <a:ea typeface="Times New Roman"/>
              </a:rPr>
              <a:t> </a:t>
            </a:r>
            <a:r>
              <a:rPr lang="en-US" sz="8000" dirty="0" err="1">
                <a:solidFill>
                  <a:srgbClr val="0070C0"/>
                </a:solidFill>
                <a:ea typeface="Times New Roman"/>
              </a:rPr>
              <a:t>xíu</a:t>
            </a:r>
            <a:r>
              <a:rPr lang="en-US" sz="8000" dirty="0">
                <a:solidFill>
                  <a:srgbClr val="FF0000"/>
                </a:solidFill>
                <a:ea typeface="Times New Roman"/>
              </a:rPr>
              <a:t>/</a:t>
            </a:r>
            <a:r>
              <a:rPr lang="en-US" sz="8000" dirty="0">
                <a:solidFill>
                  <a:srgbClr val="0070C0"/>
                </a:solidFill>
                <a:ea typeface="Times New Roman"/>
              </a:rPr>
              <a:t> </a:t>
            </a:r>
            <a:r>
              <a:rPr lang="en-US" sz="8000" dirty="0" err="1">
                <a:solidFill>
                  <a:srgbClr val="0070C0"/>
                </a:solidFill>
                <a:ea typeface="Times New Roman"/>
              </a:rPr>
              <a:t>bằng</a:t>
            </a:r>
            <a:r>
              <a:rPr lang="en-US" sz="8000" dirty="0">
                <a:solidFill>
                  <a:srgbClr val="0070C0"/>
                </a:solidFill>
                <a:ea typeface="Times New Roman"/>
              </a:rPr>
              <a:t> </a:t>
            </a:r>
            <a:r>
              <a:rPr lang="en-US" sz="8000" dirty="0" err="1">
                <a:solidFill>
                  <a:srgbClr val="0070C0"/>
                </a:solidFill>
                <a:ea typeface="Times New Roman"/>
              </a:rPr>
              <a:t>giấy</a:t>
            </a:r>
            <a:r>
              <a:rPr lang="en-US" sz="8000" dirty="0">
                <a:solidFill>
                  <a:srgbClr val="0070C0"/>
                </a:solidFill>
                <a:ea typeface="Times New Roman"/>
              </a:rPr>
              <a:t> </a:t>
            </a:r>
            <a:r>
              <a:rPr lang="en-US" sz="8000" dirty="0" err="1">
                <a:solidFill>
                  <a:srgbClr val="0070C0"/>
                </a:solidFill>
                <a:ea typeface="Times New Roman"/>
              </a:rPr>
              <a:t>bồi</a:t>
            </a:r>
            <a:r>
              <a:rPr lang="en-US" sz="8000" dirty="0">
                <a:solidFill>
                  <a:srgbClr val="FF0000"/>
                </a:solidFill>
                <a:ea typeface="Times New Roman"/>
              </a:rPr>
              <a:t>//</a:t>
            </a:r>
            <a:endParaRPr lang="vi-VN" sz="8000" dirty="0">
              <a:solidFill>
                <a:srgbClr val="FF0000"/>
              </a:solidFill>
              <a:ea typeface="Times New Roman"/>
            </a:endParaRPr>
          </a:p>
          <a:p>
            <a:pPr lvl="0" algn="just" rtl="0"/>
            <a:endParaRPr dirty="0"/>
          </a:p>
        </p:txBody>
      </p:sp>
      <p:sp>
        <p:nvSpPr>
          <p:cNvPr id="5" name="object 5"/>
          <p:cNvSpPr txBox="1">
            <a:spLocks noGrp="1"/>
          </p:cNvSpPr>
          <p:nvPr>
            <p:ph type="title"/>
          </p:nvPr>
        </p:nvSpPr>
        <p:spPr>
          <a:xfrm>
            <a:off x="4648238" y="675592"/>
            <a:ext cx="6845813" cy="1027172"/>
          </a:xfrm>
          <a:prstGeom prst="rect">
            <a:avLst/>
          </a:prstGeom>
        </p:spPr>
        <p:txBody>
          <a:bodyPr vert="horz" wrap="square" lIns="0" tIns="26562" rIns="0" bIns="0" rtlCol="0">
            <a:spAutoFit/>
          </a:bodyPr>
          <a:lstStyle/>
          <a:p>
            <a:pPr marL="25293" algn="ctr">
              <a:spcBef>
                <a:spcPts val="210"/>
              </a:spcBef>
            </a:pPr>
            <a:r>
              <a:rPr sz="6500" dirty="0"/>
              <a:t>Ngắt câu</a:t>
            </a:r>
            <a:r>
              <a:rPr sz="6500" spc="-228" dirty="0"/>
              <a:t> </a:t>
            </a:r>
            <a:r>
              <a:rPr sz="6500" spc="-11" dirty="0"/>
              <a:t>dài</a:t>
            </a:r>
            <a:endParaRPr sz="6500" dirty="0"/>
          </a:p>
        </p:txBody>
      </p:sp>
      <p:pic>
        <p:nvPicPr>
          <p:cNvPr id="4" name="Picture 3"/>
          <p:cNvPicPr>
            <a:picLocks noChangeAspect="1"/>
          </p:cNvPicPr>
          <p:nvPr/>
        </p:nvPicPr>
        <p:blipFill>
          <a:blip r:embed="rId3"/>
          <a:stretch>
            <a:fillRect/>
          </a:stretch>
        </p:blipFill>
        <p:spPr>
          <a:xfrm>
            <a:off x="-61758" y="2720130"/>
            <a:ext cx="18411516" cy="4846740"/>
          </a:xfrm>
          <a:prstGeom prst="rect">
            <a:avLst/>
          </a:prstGeom>
        </p:spPr>
      </p:pic>
    </p:spTree>
    <p:extLst>
      <p:ext uri="{BB962C8B-B14F-4D97-AF65-F5344CB8AC3E}">
        <p14:creationId xmlns:p14="http://schemas.microsoft.com/office/powerpoint/2010/main" val="1491230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37055" y="609854"/>
            <a:ext cx="11951970" cy="9677400"/>
            <a:chOff x="3168523" y="304927"/>
            <a:chExt cx="5975985" cy="4838700"/>
          </a:xfrm>
        </p:grpSpPr>
        <p:sp>
          <p:nvSpPr>
            <p:cNvPr id="3" name="object 3"/>
            <p:cNvSpPr/>
            <p:nvPr/>
          </p:nvSpPr>
          <p:spPr>
            <a:xfrm>
              <a:off x="3168523" y="1002537"/>
              <a:ext cx="5975476" cy="414096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object 4"/>
            <p:cNvSpPr/>
            <p:nvPr/>
          </p:nvSpPr>
          <p:spPr>
            <a:xfrm>
              <a:off x="5052314" y="304927"/>
              <a:ext cx="4091686" cy="2060321"/>
            </a:xfrm>
            <a:prstGeom prst="rect">
              <a:avLst/>
            </a:prstGeom>
            <a:blipFill>
              <a:blip r:embed="rId3" cstate="print"/>
              <a:stretch>
                <a:fillRect/>
              </a:stretch>
            </a:blipFill>
          </p:spPr>
          <p:txBody>
            <a:bodyPr wrap="square" lIns="0" tIns="0" rIns="0" bIns="0" rtlCol="0"/>
            <a:lstStyle/>
            <a:p>
              <a:endParaRPr>
                <a:solidFill>
                  <a:prstClr val="black"/>
                </a:solidFill>
              </a:endParaRPr>
            </a:p>
          </p:txBody>
        </p:sp>
      </p:grpSp>
      <p:sp>
        <p:nvSpPr>
          <p:cNvPr id="5" name="object 5"/>
          <p:cNvSpPr txBox="1"/>
          <p:nvPr/>
        </p:nvSpPr>
        <p:spPr>
          <a:xfrm>
            <a:off x="7197855" y="5099571"/>
            <a:ext cx="9870440" cy="1879601"/>
          </a:xfrm>
          <a:prstGeom prst="rect">
            <a:avLst/>
          </a:prstGeom>
        </p:spPr>
        <p:txBody>
          <a:bodyPr vert="horz" wrap="square" lIns="0" tIns="25293" rIns="0" bIns="0" rtlCol="0">
            <a:spAutoFit/>
          </a:bodyPr>
          <a:lstStyle/>
          <a:p>
            <a:pPr marL="25293">
              <a:spcBef>
                <a:spcPts val="200"/>
              </a:spcBef>
            </a:pPr>
            <a:r>
              <a:rPr sz="12000" dirty="0">
                <a:solidFill>
                  <a:srgbClr val="FF0000"/>
                </a:solidFill>
                <a:latin typeface="Times New Roman"/>
                <a:cs typeface="Times New Roman"/>
              </a:rPr>
              <a:t>Luyện đọc</a:t>
            </a:r>
            <a:r>
              <a:rPr sz="12000" spc="-221" dirty="0">
                <a:solidFill>
                  <a:srgbClr val="FF0000"/>
                </a:solidFill>
                <a:latin typeface="Times New Roman"/>
                <a:cs typeface="Times New Roman"/>
              </a:rPr>
              <a:t> </a:t>
            </a:r>
            <a:r>
              <a:rPr sz="12000" dirty="0">
                <a:solidFill>
                  <a:srgbClr val="FF0000"/>
                </a:solidFill>
                <a:latin typeface="Times New Roman"/>
                <a:cs typeface="Times New Roman"/>
              </a:rPr>
              <a:t>đoạn</a:t>
            </a:r>
            <a:endParaRPr sz="12000">
              <a:solidFill>
                <a:prstClr val="black"/>
              </a:solidFill>
              <a:latin typeface="Times New Roman"/>
              <a:cs typeface="Times New Roman"/>
            </a:endParaRPr>
          </a:p>
        </p:txBody>
      </p:sp>
      <p:sp>
        <p:nvSpPr>
          <p:cNvPr id="6" name="object 6"/>
          <p:cNvSpPr/>
          <p:nvPr/>
        </p:nvSpPr>
        <p:spPr>
          <a:xfrm>
            <a:off x="14" y="2881261"/>
            <a:ext cx="9940112" cy="7405799"/>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11760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783" y="0"/>
            <a:ext cx="18288000" cy="102870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object 3"/>
          <p:cNvSpPr txBox="1">
            <a:spLocks noGrp="1"/>
          </p:cNvSpPr>
          <p:nvPr>
            <p:ph type="title"/>
          </p:nvPr>
        </p:nvSpPr>
        <p:spPr>
          <a:xfrm>
            <a:off x="4419653" y="190506"/>
            <a:ext cx="8177531" cy="1378530"/>
          </a:xfrm>
          <a:prstGeom prst="rect">
            <a:avLst/>
          </a:prstGeom>
        </p:spPr>
        <p:txBody>
          <a:bodyPr vert="horz" wrap="square" lIns="0" tIns="24024" rIns="0" bIns="0" rtlCol="0">
            <a:spAutoFit/>
          </a:bodyPr>
          <a:lstStyle/>
          <a:p>
            <a:pPr algn="ctr" defTabSz="911129" rtl="0">
              <a:defRPr/>
            </a:pPr>
            <a:r>
              <a:rPr lang="en-US" sz="4400" kern="1200" dirty="0">
                <a:latin typeface="OpenSans"/>
                <a:ea typeface="+mn-ea"/>
                <a:cs typeface="+mn-cs"/>
              </a:rPr>
              <a:t>Ba con </a:t>
            </a:r>
            <a:r>
              <a:rPr lang="en-US" sz="4400" kern="1200" dirty="0" err="1">
                <a:latin typeface="OpenSans"/>
                <a:ea typeface="+mn-ea"/>
                <a:cs typeface="+mn-cs"/>
              </a:rPr>
              <a:t>búp</a:t>
            </a:r>
            <a:r>
              <a:rPr lang="en-US" sz="4400" kern="1200" dirty="0">
                <a:latin typeface="OpenSans"/>
                <a:ea typeface="+mn-ea"/>
                <a:cs typeface="+mn-cs"/>
              </a:rPr>
              <a:t> </a:t>
            </a:r>
            <a:r>
              <a:rPr lang="en-US" sz="4400" kern="1200" dirty="0" err="1">
                <a:latin typeface="OpenSans"/>
                <a:ea typeface="+mn-ea"/>
                <a:cs typeface="+mn-cs"/>
              </a:rPr>
              <a:t>bê</a:t>
            </a:r>
            <a:r>
              <a:rPr lang="vi-VN" sz="4400" b="0" kern="1200" dirty="0">
                <a:solidFill>
                  <a:srgbClr val="000000"/>
                </a:solidFill>
                <a:latin typeface="OpenSans"/>
                <a:ea typeface="+mn-ea"/>
                <a:cs typeface="+mn-cs"/>
              </a:rPr>
              <a:t/>
            </a:r>
            <a:br>
              <a:rPr lang="vi-VN" sz="4400" b="0" kern="1200" dirty="0">
                <a:solidFill>
                  <a:srgbClr val="000000"/>
                </a:solidFill>
                <a:latin typeface="OpenSans"/>
                <a:ea typeface="+mn-ea"/>
                <a:cs typeface="+mn-cs"/>
              </a:rPr>
            </a:br>
            <a:endParaRPr sz="4400" spc="-11" dirty="0"/>
          </a:p>
        </p:txBody>
      </p:sp>
      <p:sp>
        <p:nvSpPr>
          <p:cNvPr id="4" name="object 4"/>
          <p:cNvSpPr txBox="1"/>
          <p:nvPr/>
        </p:nvSpPr>
        <p:spPr>
          <a:xfrm>
            <a:off x="152400" y="1028726"/>
            <a:ext cx="18135600" cy="9472999"/>
          </a:xfrm>
          <a:prstGeom prst="rect">
            <a:avLst/>
          </a:prstGeom>
          <a:solidFill>
            <a:schemeClr val="accent5">
              <a:lumMod val="20000"/>
              <a:lumOff val="80000"/>
            </a:schemeClr>
          </a:solidFill>
        </p:spPr>
        <p:txBody>
          <a:bodyPr vert="horz" wrap="square" lIns="0" tIns="24024" rIns="0" bIns="0" rtlCol="0">
            <a:spAutoFit/>
          </a:bodyPr>
          <a:lstStyle/>
          <a:p>
            <a:pPr algn="just"/>
            <a:r>
              <a:rPr lang="en-US" sz="3800" dirty="0">
                <a:solidFill>
                  <a:srgbClr val="000000"/>
                </a:solidFill>
                <a:latin typeface="OpenSans"/>
              </a:rPr>
              <a:t>       </a:t>
            </a:r>
            <a:r>
              <a:rPr lang="vi-VN" sz="3800" dirty="0">
                <a:solidFill>
                  <a:srgbClr val="000000"/>
                </a:solidFill>
                <a:latin typeface="OpenSans"/>
              </a:rPr>
              <a:t>Hồi Mai 5 tuổi, gia đình em rất nghèo. Anh em Mai không có nhiều đồ chơi. Mai thường sang chơi chung búp bê với Na là bạn hàng xóm. Mai luôn ao ước có một con búp bê.</a:t>
            </a:r>
          </a:p>
          <a:p>
            <a:pPr algn="just"/>
            <a:r>
              <a:rPr lang="en-US" sz="3800" dirty="0">
                <a:solidFill>
                  <a:srgbClr val="92D050"/>
                </a:solidFill>
                <a:latin typeface="OpenSans"/>
              </a:rPr>
              <a:t>      </a:t>
            </a:r>
            <a:r>
              <a:rPr lang="vi-VN" sz="3800" dirty="0">
                <a:solidFill>
                  <a:srgbClr val="92D050"/>
                </a:solidFill>
                <a:latin typeface="OpenSans"/>
              </a:rPr>
              <a:t>Đêm Nô-en năm ấy, bố bảo Mai:</a:t>
            </a:r>
          </a:p>
          <a:p>
            <a:pPr algn="just"/>
            <a:r>
              <a:rPr lang="vi-VN" sz="3800" dirty="0">
                <a:solidFill>
                  <a:srgbClr val="92D050"/>
                </a:solidFill>
                <a:latin typeface="OpenSans"/>
              </a:rPr>
              <a:t>- Đêm nay, con hãy xin Ông già Nô-en một món quà con thích. Thế nào điều ước ấy cũng thành sự thật.</a:t>
            </a:r>
          </a:p>
          <a:p>
            <a:pPr algn="just"/>
            <a:r>
              <a:rPr lang="en-US" sz="3800" dirty="0">
                <a:solidFill>
                  <a:srgbClr val="000000"/>
                </a:solidFill>
                <a:latin typeface="OpenSans"/>
              </a:rPr>
              <a:t>      </a:t>
            </a:r>
            <a:r>
              <a:rPr lang="vi-VN" sz="3800" dirty="0">
                <a:solidFill>
                  <a:srgbClr val="00B0F0"/>
                </a:solidFill>
                <a:latin typeface="OpenSans"/>
              </a:rPr>
              <a:t>Sáng hôm sau, Mai reo lên khi thấy trong chiếc bít tất treo ở đầu giường ló ra một cái đầu búp bê. Dốc ngược chiếc bít tất, em thấy không phải một mà là ba con búp bê: một búp bê trai bằng gỗ, một búp bê gái bằng vải và một cô bé búp bê mũm mĩm, nhỏ xíu, bằng giấy bồi. Có một mảnh giấy rơi ra. Bố đọc cho Mai nghe những chữ viết trên đó: “Ông già Nô-en tặng bé Mai.”.</a:t>
            </a:r>
          </a:p>
          <a:p>
            <a:pPr algn="just"/>
            <a:r>
              <a:rPr lang="en-US" sz="3800" dirty="0">
                <a:solidFill>
                  <a:srgbClr val="000000"/>
                </a:solidFill>
                <a:latin typeface="OpenSans"/>
              </a:rPr>
              <a:t>     </a:t>
            </a:r>
            <a:r>
              <a:rPr lang="vi-VN" sz="3800" dirty="0">
                <a:solidFill>
                  <a:srgbClr val="000000"/>
                </a:solidFill>
                <a:latin typeface="OpenSans"/>
              </a:rPr>
              <a:t>Về sau, khi đã lớn, Mai mới biết không có Ông già Nô-en nào cả. Hôm đó, bố đã đẽo gọt khúc gỗ thành búp bê trai, mẹ chắp những mảnh vải vụn thành búp bê gái, còn anh trai loay hoay cả tối để làm cô bé búp bê bằng giấy bồi tặng em.</a:t>
            </a:r>
            <a:endParaRPr lang="en-US" sz="3800" dirty="0">
              <a:solidFill>
                <a:srgbClr val="000000"/>
              </a:solidFill>
              <a:latin typeface="OpenSans"/>
            </a:endParaRPr>
          </a:p>
          <a:p>
            <a:pPr algn="just"/>
            <a:r>
              <a:rPr lang="vi-VN" sz="3800" dirty="0">
                <a:solidFill>
                  <a:srgbClr val="000000"/>
                </a:solidFill>
                <a:latin typeface="OpenSans"/>
              </a:rPr>
              <a:t> </a:t>
            </a:r>
            <a:r>
              <a:rPr lang="vi-VN" sz="3800" dirty="0">
                <a:solidFill>
                  <a:srgbClr val="0070C0"/>
                </a:solidFill>
                <a:latin typeface="OpenSans"/>
              </a:rPr>
              <a:t> </a:t>
            </a:r>
            <a:r>
              <a:rPr lang="en-US" sz="3800" dirty="0">
                <a:solidFill>
                  <a:srgbClr val="0070C0"/>
                </a:solidFill>
                <a:latin typeface="OpenSans"/>
              </a:rPr>
              <a:t>                                                                              </a:t>
            </a:r>
            <a:r>
              <a:rPr lang="vi-VN" sz="4100" dirty="0">
                <a:solidFill>
                  <a:srgbClr val="000000"/>
                </a:solidFill>
                <a:latin typeface="OpenSans"/>
              </a:rPr>
              <a:t>Theo NGUYỄN THỊ TRÀ GIANG</a:t>
            </a:r>
            <a:endParaRPr lang="vi-VN" sz="3800" dirty="0">
              <a:solidFill>
                <a:srgbClr val="0070C0"/>
              </a:solidFill>
              <a:latin typeface="OpenSans"/>
            </a:endParaRPr>
          </a:p>
        </p:txBody>
      </p:sp>
    </p:spTree>
    <p:extLst>
      <p:ext uri="{BB962C8B-B14F-4D97-AF65-F5344CB8AC3E}">
        <p14:creationId xmlns:p14="http://schemas.microsoft.com/office/powerpoint/2010/main" val="20669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TotalTime>
  <Words>745</Words>
  <Application>Microsoft Office PowerPoint</Application>
  <PresentationFormat>Custom</PresentationFormat>
  <Paragraphs>54</Paragraphs>
  <Slides>20</Slides>
  <Notes>2</Notes>
  <HiddenSlides>1</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20</vt:i4>
      </vt:variant>
    </vt:vector>
  </HeadingPairs>
  <TitlesOfParts>
    <vt:vector size="39" baseType="lpstr">
      <vt:lpstr>Times New Roman</vt:lpstr>
      <vt:lpstr>UTM Avo</vt:lpstr>
      <vt:lpstr>Arial</vt:lpstr>
      <vt:lpstr>宋体</vt:lpstr>
      <vt:lpstr>华康少女文字W5</vt:lpstr>
      <vt:lpstr>Calibri</vt:lpstr>
      <vt:lpstr>OpenSans</vt:lpstr>
      <vt:lpstr>DFPOP1-W9</vt:lpstr>
      <vt:lpstr>Office Theme</vt:lpstr>
      <vt:lpstr>6_Office Theme</vt:lpstr>
      <vt:lpstr>1_Office Theme</vt:lpstr>
      <vt:lpstr>Office 主题</vt:lpstr>
      <vt:lpstr>1_Office 主题</vt:lpstr>
      <vt:lpstr>2_Office Theme</vt:lpstr>
      <vt:lpstr>3_Office Theme</vt:lpstr>
      <vt:lpstr>8_Office Theme</vt:lpstr>
      <vt:lpstr>9_Office Theme</vt:lpstr>
      <vt:lpstr>5_Office Theme</vt:lpstr>
      <vt:lpstr>7_Office Theme</vt:lpstr>
      <vt:lpstr>PowerPoint Presentation</vt:lpstr>
      <vt:lpstr> Xem tranh, cho biết tranh vẽ gì ? </vt:lpstr>
      <vt:lpstr>PowerPoint Presentation</vt:lpstr>
      <vt:lpstr>Lắng nghe  đọc mẫu</vt:lpstr>
      <vt:lpstr>PowerPoint Presentation</vt:lpstr>
      <vt:lpstr>PowerPoint Presentation</vt:lpstr>
      <vt:lpstr>Ngắt câu dài</vt:lpstr>
      <vt:lpstr>PowerPoint Presentation</vt:lpstr>
      <vt:lpstr>Ba con búp bê </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Vận dụng</vt:lpstr>
      <vt:lpstr>     Em hãy nói một câu về một việc làm của người thân trong gia đình nhân ngày sinh nhật của mình.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Cute First day School About Me Student Presentation</dc:title>
  <dc:creator>Admin</dc:creator>
  <cp:lastModifiedBy>Admin</cp:lastModifiedBy>
  <cp:revision>67</cp:revision>
  <dcterms:created xsi:type="dcterms:W3CDTF">2006-08-16T00:00:00Z</dcterms:created>
  <dcterms:modified xsi:type="dcterms:W3CDTF">2025-04-20T07:41:10Z</dcterms:modified>
  <dc:identifier>DAFECmlcdN4</dc:identifier>
</cp:coreProperties>
</file>