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6" r:id="rId3"/>
    <p:sldMasterId id="2147483678" r:id="rId4"/>
  </p:sldMasterIdLst>
  <p:notesMasterIdLst>
    <p:notesMasterId r:id="rId21"/>
  </p:notesMasterIdLst>
  <p:sldIdLst>
    <p:sldId id="363" r:id="rId5"/>
    <p:sldId id="319" r:id="rId6"/>
    <p:sldId id="347" r:id="rId7"/>
    <p:sldId id="360" r:id="rId8"/>
    <p:sldId id="317" r:id="rId9"/>
    <p:sldId id="321" r:id="rId10"/>
    <p:sldId id="323" r:id="rId11"/>
    <p:sldId id="346" r:id="rId12"/>
    <p:sldId id="324" r:id="rId13"/>
    <p:sldId id="325" r:id="rId14"/>
    <p:sldId id="326" r:id="rId15"/>
    <p:sldId id="327" r:id="rId16"/>
    <p:sldId id="332" r:id="rId17"/>
    <p:sldId id="310" r:id="rId18"/>
    <p:sldId id="328" r:id="rId19"/>
    <p:sldId id="309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7B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486" y="9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4D915-04D8-4702-AB35-A08B0C77249C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7F80-6B7E-4DAC-A4FB-5904FE7469F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2" y="2130440"/>
            <a:ext cx="103632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801" y="1943105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10" y="498765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10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330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1295" indent="0" algn="ctr">
              <a:buNone/>
              <a:defRPr sz="1600"/>
            </a:lvl7pPr>
            <a:lvl8pPr marL="3197860" indent="0" algn="ctr">
              <a:buNone/>
              <a:defRPr sz="1600"/>
            </a:lvl8pPr>
            <a:lvl9pPr marL="365506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86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86" y="2549240"/>
            <a:ext cx="4335463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t>9/04/2025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pPr defTabSz="1218565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5" y="6356356"/>
            <a:ext cx="2743200" cy="365125"/>
          </a:xfrm>
        </p:spPr>
        <p:txBody>
          <a:bodyPr/>
          <a:lstStyle/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73"/>
            <a:ext cx="3833813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1218565">
              <a:defRPr/>
            </a:pPr>
            <a:endParaRPr lang="en-AU" sz="2400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t>9/04/2025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791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791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330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1295" indent="0" algn="ctr">
              <a:buNone/>
              <a:defRPr sz="1600"/>
            </a:lvl7pPr>
            <a:lvl8pPr marL="3197860" indent="0" algn="ctr">
              <a:buNone/>
              <a:defRPr sz="1600"/>
            </a:lvl8pPr>
            <a:lvl9pPr marL="365506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3" y="2491525"/>
            <a:ext cx="5256212" cy="87800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73"/>
            <a:ext cx="2079171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298" y="1768945"/>
            <a:ext cx="2225903" cy="47148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298" y="2254723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93" y="3636425"/>
            <a:ext cx="462883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565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93" y="4483101"/>
            <a:ext cx="462883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5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1" y="5357021"/>
            <a:ext cx="462883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defTabSz="1218565">
                <a:defRPr/>
              </a:pPr>
              <a:endParaRPr lang="en-US" sz="2400" dirty="0">
                <a:solidFill>
                  <a:prstClr val="black"/>
                </a:solidFill>
                <a:ea typeface="SimSun" panose="02010600030101010101" pitchFamily="2" charset="-122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781" y="3636427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781" y="393922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781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51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781" y="477989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781" y="564207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t>9/04/2025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72" y="1428764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791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791" y="1223971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330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1295" indent="0" algn="ctr">
              <a:buNone/>
              <a:defRPr sz="1600"/>
            </a:lvl7pPr>
            <a:lvl8pPr marL="3197860" indent="0" algn="ctr">
              <a:buNone/>
              <a:defRPr sz="1600"/>
            </a:lvl8pPr>
            <a:lvl9pPr marL="365506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3" y="2491536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9" y="3699053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565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565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9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565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5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3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9" y="4965941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565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18565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43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33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565">
                <a:defRPr/>
              </a:pP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565"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762" y="3773257"/>
            <a:ext cx="1544111" cy="848435"/>
          </a:xfrm>
        </p:spPr>
        <p:txBody>
          <a:bodyPr>
            <a:norm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762" y="4990217"/>
            <a:ext cx="1544111" cy="848435"/>
          </a:xfrm>
        </p:spPr>
        <p:txBody>
          <a:bodyPr>
            <a:norm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22" y="3773257"/>
            <a:ext cx="1544111" cy="848435"/>
          </a:xfrm>
        </p:spPr>
        <p:txBody>
          <a:bodyPr>
            <a:norm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643" y="4977833"/>
            <a:ext cx="1544111" cy="848435"/>
          </a:xfrm>
        </p:spPr>
        <p:txBody>
          <a:bodyPr>
            <a:norm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>
            <a:fillRect/>
          </a:stretch>
        </p:blipFill>
        <p:spPr>
          <a:xfrm>
            <a:off x="8" y="-11928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797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7" y="1179632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8" y="-144801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3" y="386443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20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24" y="-10224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73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5" y="11037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9" y="1442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001" y="19201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>
            <a:fillRect/>
          </a:stretch>
        </p:blipFill>
        <p:spPr bwMode="auto">
          <a:xfrm>
            <a:off x="-172251" y="5180137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9" y="5606460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70" y="454019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>
            <a:fillRect/>
          </a:stretch>
        </p:blipFill>
        <p:spPr>
          <a:xfrm>
            <a:off x="-18113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22" y="286280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504"/>
            <a:ext cx="514317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61" y="115417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724"/>
            <a:ext cx="514317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8" y="-248963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0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4730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83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3765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4730" indent="0">
              <a:buNone/>
              <a:defRPr sz="1100"/>
            </a:lvl6pPr>
            <a:lvl7pPr marL="2741930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3765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4730" indent="0">
              <a:buNone/>
              <a:defRPr sz="1100"/>
            </a:lvl6pPr>
            <a:lvl7pPr marL="2741930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B4BEF-A011-46F8-976F-D2F31B7F5E2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B6A75-F900-476B-95AC-EA68314EE6D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94" y="4406905"/>
            <a:ext cx="103632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94" y="2906715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9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89FD9-CF73-469A-B47B-B51C43ADD69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AEFD1-1E31-4399-914C-6D60251EDED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86C5A-1876-4095-AD2B-D9236DD8F2D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E4E35-B1AA-4C1C-897E-7EA2DA2027E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6281D-6D81-441D-B1D9-E58F0A341A8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1D3B-7E89-41E5-BCF9-EFE3640EFDE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FCEF6-F625-41A2-B19A-BFAA1B449FE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50FEA-CFDA-4967-90B8-0583A1AD91E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A79A-F655-4201-B07B-A463E71CEBF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F4D1-B08A-423B-9F9B-44C581947A0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5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495" indent="0">
              <a:buNone/>
              <a:defRPr sz="2100" b="1"/>
            </a:lvl5pPr>
            <a:lvl6pPr marL="3045460" indent="0">
              <a:buNone/>
              <a:defRPr sz="2100" b="1"/>
            </a:lvl6pPr>
            <a:lvl7pPr marL="3655060" indent="0">
              <a:buNone/>
              <a:defRPr sz="2100" b="1"/>
            </a:lvl7pPr>
            <a:lvl8pPr marL="4264025" indent="0">
              <a:buNone/>
              <a:defRPr sz="2100" b="1"/>
            </a:lvl8pPr>
            <a:lvl9pPr marL="487299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495" indent="0">
              <a:buNone/>
              <a:defRPr sz="2100" b="1"/>
            </a:lvl5pPr>
            <a:lvl6pPr marL="3045460" indent="0">
              <a:buNone/>
              <a:defRPr sz="2100" b="1"/>
            </a:lvl6pPr>
            <a:lvl7pPr marL="3655060" indent="0">
              <a:buNone/>
              <a:defRPr sz="2100" b="1"/>
            </a:lvl7pPr>
            <a:lvl8pPr marL="4264025" indent="0">
              <a:buNone/>
              <a:defRPr sz="2100" b="1"/>
            </a:lvl8pPr>
            <a:lvl9pPr marL="487299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1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71" y="357613"/>
            <a:ext cx="2646812" cy="4616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defTabSz="1218565">
              <a:defRPr/>
            </a:pPr>
            <a:r>
              <a:rPr lang="zh-CN" alt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单击此处添加标题</a:t>
            </a:r>
            <a:endParaRPr lang="zh-CN" altLang="en-US" sz="2400" dirty="0">
              <a:solidFill>
                <a:prstClr val="black">
                  <a:lumMod val="65000"/>
                  <a:lumOff val="3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10" y="498765"/>
            <a:ext cx="9144001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10" y="1223971"/>
            <a:ext cx="9144001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900"/>
            </a:lvl3pPr>
            <a:lvl4pPr marL="1370330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1295" indent="0" algn="ctr">
              <a:buNone/>
              <a:defRPr sz="1600"/>
            </a:lvl7pPr>
            <a:lvl8pPr marL="3197860" indent="0" algn="ctr">
              <a:buNone/>
              <a:defRPr sz="1600"/>
            </a:lvl8pPr>
            <a:lvl9pPr marL="365506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3" y="2491533"/>
            <a:ext cx="5256212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801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801" y="4876814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91" y="5370513"/>
            <a:ext cx="5256212" cy="3603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t>9/04/2025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5" y="6356356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5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38" y="2005018"/>
            <a:ext cx="4335463" cy="471487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38" y="2490791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7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1"/>
            <a:ext cx="3860800" cy="365127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73"/>
            <a:ext cx="547804" cy="365127"/>
          </a:xfrm>
          <a:prstGeom prst="rect">
            <a:avLst/>
          </a:prstGeom>
        </p:spPr>
        <p:txBody>
          <a:bodyPr/>
          <a:lstStyle/>
          <a:p>
            <a:pPr defTabSz="1218565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26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2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82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79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6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02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9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5" y="6356356"/>
            <a:ext cx="27432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398A7DE-3270-4349-8951-7BA3EC6A14A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545" y="381000"/>
            <a:ext cx="8124988" cy="1159600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TRƯỜNG 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IỂU 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</a:rPr>
              <a:t> MỸ HOÀ</a:t>
            </a:r>
            <a:r>
              <a:rPr 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               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2418080" y="5209769"/>
            <a:ext cx="7782087" cy="454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65" b="1" dirty="0" err="1"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4265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265" b="1" dirty="0" err="1"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vi-VN" sz="4265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265" b="1" dirty="0" err="1" smtClean="0">
                <a:solidFill>
                  <a:srgbClr val="FF33CC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4265" b="1" dirty="0" smtClean="0">
                <a:solidFill>
                  <a:srgbClr val="FF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265" b="1" dirty="0" err="1" smtClean="0">
                <a:solidFill>
                  <a:srgbClr val="FF33CC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4265" b="1" dirty="0" smtClean="0">
                <a:solidFill>
                  <a:srgbClr val="FF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265" b="1" dirty="0" err="1" smtClean="0">
                <a:solidFill>
                  <a:srgbClr val="FF33CC"/>
                </a:solidFill>
                <a:latin typeface="Times New Roman" panose="02020603050405020304" charset="0"/>
                <a:cs typeface="Times New Roman" panose="02020603050405020304" charset="0"/>
              </a:rPr>
              <a:t>Nhung</a:t>
            </a:r>
            <a:endParaRPr lang="vi-VN" sz="4265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7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990600"/>
            <a:ext cx="6752495" cy="69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913765" y="2089150"/>
            <a:ext cx="10348595" cy="2988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/>
          <a:p>
            <a:pPr algn="ctr" defTabSz="914400"/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mừng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quý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thầy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dự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giờ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thăm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1C</a:t>
            </a:r>
            <a:endParaRPr lang="en-US" sz="4400" b="1" baseline="300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914400"/>
            <a:endParaRPr lang="en-US" sz="44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155" y="759859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" y="759859"/>
            <a:ext cx="5086851" cy="3873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4" y="2066729"/>
            <a:ext cx="1215846" cy="1623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8613" y="5487996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6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– 1 = 0  </a:t>
            </a:r>
            <a:endParaRPr lang="vi-VN" sz="60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7137" y="5493772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3 – 0 = 3  </a:t>
            </a:r>
            <a:endParaRPr lang="vi-VN" sz="60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8" y="0"/>
            <a:ext cx="102662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4. Tính :</a:t>
            </a:r>
            <a:endParaRPr lang="vi-VN" sz="40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5910" y="2234713"/>
            <a:ext cx="8886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3" t="11080" r="10612" b="75962"/>
          <a:stretch>
            <a:fillRect/>
          </a:stretch>
        </p:blipFill>
        <p:spPr>
          <a:xfrm>
            <a:off x="6144810" y="-267681"/>
            <a:ext cx="6342844" cy="5470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249E-6 2.30342E-6 L -2.30249E-6 0.20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5001" y="801565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00" y="801565"/>
            <a:ext cx="5086851" cy="3873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89" y="1850857"/>
            <a:ext cx="1159100" cy="1547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70" y="2108435"/>
            <a:ext cx="1215846" cy="1623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17" y="2378891"/>
            <a:ext cx="1215846" cy="1623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1804" y="5375154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3 – 3 = 0  </a:t>
            </a:r>
            <a:endParaRPr lang="vi-VN" sz="60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8" y="0"/>
            <a:ext cx="102662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4. Tính :</a:t>
            </a:r>
            <a:endParaRPr lang="vi-VN" sz="40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910" y="2234713"/>
            <a:ext cx="1596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a)</a:t>
            </a:r>
            <a:endParaRPr lang="vi-VN" sz="4000" b="1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74384" y="1748682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4 + 0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4384" y="3328100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0 + 4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3974" y="1781381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4 - 0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6556" y="3328099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4 - 4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81938" y="1748682"/>
            <a:ext cx="139597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vi-VN" sz="6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81939" y="3363890"/>
            <a:ext cx="139597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vi-VN" sz="6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65242" y="1829439"/>
            <a:ext cx="139597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vi-VN" sz="6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99413" y="3328098"/>
            <a:ext cx="139597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</a:t>
            </a:r>
            <a:endParaRPr lang="vi-VN" sz="6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" y="0"/>
            <a:ext cx="102662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4. Tính :</a:t>
            </a:r>
            <a:endParaRPr lang="vi-V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524" y="1061880"/>
            <a:ext cx="1596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b)</a:t>
            </a:r>
            <a:endParaRPr lang="vi-V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2586" y="4559129"/>
            <a:ext cx="4842457" cy="22988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8" rIns="91434" bIns="45718" spcCol="0" rtlCol="0" anchor="ctr"/>
          <a:lstStyle/>
          <a:p>
            <a:pPr algn="ctr"/>
            <a:endParaRPr lang="vi-VN"/>
          </a:p>
        </p:txBody>
      </p:sp>
      <p:pic>
        <p:nvPicPr>
          <p:cNvPr id="4" name="Picture 3" descr="IMG_20241221_2114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"/>
            <a:ext cx="12192000" cy="677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0405" y="1778635"/>
            <a:ext cx="5784215" cy="1443990"/>
          </a:xfrm>
          <a:prstGeom prst="rect">
            <a:avLst/>
          </a:prstGeom>
          <a:noFill/>
        </p:spPr>
        <p:txBody>
          <a:bodyPr wrap="squar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765"/>
            <a:r>
              <a:rPr lang="en-US" sz="8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c1ba0ce-0ac2-41fa-b4a8-8d328e885bf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9" y="244699"/>
            <a:ext cx="5761148" cy="3843538"/>
          </a:xfrm>
          <a:prstGeom prst="rect">
            <a:avLst/>
          </a:prstGeom>
        </p:spPr>
      </p:pic>
      <p:pic>
        <p:nvPicPr>
          <p:cNvPr id="5" name="0cadb9dc-7328-4208-b7fc-2090a9aeb4c8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9745" y="244699"/>
            <a:ext cx="5829837" cy="3843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328" y="5207729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5 – 1 = 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8951" y="5207729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4 + 1 = 5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" y="0"/>
            <a:ext cx="12158724" cy="68580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9427523" y="220359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319763" y="269757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10129257" y="301012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10201341" y="1218100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833461" y="808476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468555" y="1100708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9758105" y="1773360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6" y="-203060"/>
            <a:ext cx="4380067" cy="2177375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10534077" y="163991"/>
            <a:ext cx="1507959" cy="101841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1400" tIns="45702" rIns="91400" bIns="45702" rtlCol="0" anchor="ctr"/>
          <a:lstStyle/>
          <a:p>
            <a:pPr algn="ctr" defTabSz="913765"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590468" y="291192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299592" y="186976"/>
            <a:ext cx="385739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8161" y="1295832"/>
            <a:ext cx="609601" cy="6096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2663040" y="964612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8472275" y="1191112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 defTabSz="913765"/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9020273" y="1758254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 defTabSz="913765"/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831917" y="1929064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 defTabSz="913765"/>
            <a:r>
              <a:rPr lang="en-US" altLang="zh-CN" dirty="0">
                <a:solidFill>
                  <a:srgbClr val="FFFFFF"/>
                </a:solidFill>
              </a:rPr>
              <a:t>          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479290" y="799465"/>
            <a:ext cx="3713480" cy="751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3176" y="1419095"/>
            <a:ext cx="9996805" cy="1443990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765"/>
            <a:r>
              <a:rPr lang="en-US" sz="8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Ai nhanh? Ai đúng?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330777"/>
            <a:ext cx="1794597" cy="2772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72" y="400049"/>
            <a:ext cx="1690254" cy="2703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326" y="400049"/>
            <a:ext cx="1617519" cy="2703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845" y="400049"/>
            <a:ext cx="1617519" cy="270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4" y="400049"/>
            <a:ext cx="1690254" cy="270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883" y="400049"/>
            <a:ext cx="1690254" cy="2703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7050" y="3841115"/>
            <a:ext cx="55657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4 + 2 = 6</a:t>
            </a:r>
          </a:p>
          <a:p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2 + 4 = 6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6248400" y="3825240"/>
            <a:ext cx="55657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6 - 2 = 4</a:t>
            </a:r>
          </a:p>
          <a:p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6 - 4 =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1081" y="1419095"/>
            <a:ext cx="10500995" cy="1105535"/>
          </a:xfrm>
          <a:prstGeom prst="rect">
            <a:avLst/>
          </a:prstGeom>
          <a:noFill/>
        </p:spPr>
        <p:txBody>
          <a:bodyPr wrap="none" lIns="91400" tIns="45702" rIns="91400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765"/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Em làm được những gì? (t2)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294" y="5806612"/>
            <a:ext cx="311954" cy="38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60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86" y="1340990"/>
            <a:ext cx="215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 smtClean="0">
                <a:solidFill>
                  <a:srgbClr val="00B0F0"/>
                </a:solidFill>
              </a:rPr>
              <a:t>6 - 5 =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0180" y="1285565"/>
            <a:ext cx="295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 smtClean="0">
                <a:solidFill>
                  <a:srgbClr val="00B0F0"/>
                </a:solidFill>
              </a:rPr>
              <a:t>6 </a:t>
            </a:r>
            <a:r>
              <a:rPr lang="en-US" sz="4800" b="1">
                <a:solidFill>
                  <a:srgbClr val="00B0F0"/>
                </a:solidFill>
              </a:rPr>
              <a:t>+</a:t>
            </a:r>
            <a:r>
              <a:rPr lang="en-US" sz="4800" b="1" smtClean="0">
                <a:solidFill>
                  <a:srgbClr val="00B0F0"/>
                </a:solidFill>
              </a:rPr>
              <a:t> 5  = 8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422" y="1327130"/>
            <a:ext cx="359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>
                <a:solidFill>
                  <a:srgbClr val="00B0F0"/>
                </a:solidFill>
              </a:rPr>
              <a:t>6</a:t>
            </a:r>
            <a:r>
              <a:rPr lang="en-US" sz="4800" b="1" smtClean="0">
                <a:solidFill>
                  <a:srgbClr val="00B0F0"/>
                </a:solidFill>
              </a:rPr>
              <a:t> </a:t>
            </a:r>
            <a:r>
              <a:rPr lang="en-US" sz="4800" b="1">
                <a:solidFill>
                  <a:srgbClr val="00B0F0"/>
                </a:solidFill>
              </a:rPr>
              <a:t>+</a:t>
            </a:r>
            <a:r>
              <a:rPr lang="en-US" sz="4800" b="1" smtClean="0">
                <a:solidFill>
                  <a:srgbClr val="00B0F0"/>
                </a:solidFill>
              </a:rPr>
              <a:t> 1  = 10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757" y="4581783"/>
            <a:ext cx="3173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 smtClean="0">
                <a:solidFill>
                  <a:srgbClr val="00B0F0"/>
                </a:solidFill>
              </a:rPr>
              <a:t>5 +      = 6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6090" y="4535616"/>
            <a:ext cx="2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 smtClean="0">
                <a:solidFill>
                  <a:srgbClr val="00B0F0"/>
                </a:solidFill>
              </a:rPr>
              <a:t>8 – 6 =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84654" y="4540212"/>
            <a:ext cx="3407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800" b="1" smtClean="0">
                <a:solidFill>
                  <a:srgbClr val="00B0F0"/>
                </a:solidFill>
              </a:rPr>
              <a:t>10 – 6 = </a:t>
            </a:r>
            <a:endParaRPr lang="vi-VN" sz="4800" b="1">
              <a:solidFill>
                <a:srgbClr val="00B0F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86089" y="1420187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0290" y="4645068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74555" y="1390421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77980" y="4598948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547078" y="1420188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230968" y="4617359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88999" y="1421176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06452" y="4648002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59415" y="1390420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kern="0">
                <a:solidFill>
                  <a:srgbClr val="FF0000"/>
                </a:solidFill>
                <a:latin typeface="Arial" panose="020B0604020202020204"/>
              </a:rPr>
              <a:t>2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90370" y="4594662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kern="0">
                <a:solidFill>
                  <a:srgbClr val="FF0000"/>
                </a:solidFill>
                <a:latin typeface="Arial" panose="020B0604020202020204"/>
              </a:rPr>
              <a:t>2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47078" y="1432967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kern="0">
                <a:solidFill>
                  <a:srgbClr val="FF0000"/>
                </a:solidFill>
                <a:latin typeface="Arial" panose="020B0604020202020204"/>
              </a:rPr>
              <a:t>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30968" y="4627593"/>
            <a:ext cx="630477" cy="621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000" kern="0">
                <a:solidFill>
                  <a:srgbClr val="FF0000"/>
                </a:solidFill>
                <a:latin typeface="Arial" panose="020B0604020202020204"/>
              </a:rPr>
              <a:t>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43733" r="71850" b="49234"/>
          <a:stretch>
            <a:fillRect/>
          </a:stretch>
        </p:blipFill>
        <p:spPr>
          <a:xfrm rot="10800000" flipH="1" flipV="1">
            <a:off x="-101070" y="-40699"/>
            <a:ext cx="2802397" cy="1247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2" t="40939" r="19962" b="2394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98" y="520198"/>
            <a:ext cx="102662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Tính :</a:t>
            </a:r>
            <a:endParaRPr lang="vi-V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13" y="6192982"/>
            <a:ext cx="457199" cy="526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486" y="1727360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9 - 6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486" y="3306778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8 - 7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19406" y="1671935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5 - 3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49924" y="3278085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10 – 9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81803" y="1713500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7 - 5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49981" y="3329602"/>
            <a:ext cx="31588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 6 - 2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126747" y="-191846"/>
            <a:ext cx="11735345" cy="7049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9262" y="2736800"/>
            <a:ext cx="494665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Thư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giãn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5155" y="759859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" y="759859"/>
            <a:ext cx="5086851" cy="3873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51" y="1809151"/>
            <a:ext cx="1159100" cy="1547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4" y="2066729"/>
            <a:ext cx="1215846" cy="1623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71" y="2337185"/>
            <a:ext cx="1215846" cy="16232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8613" y="5487996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3 – 1 = 2 </a:t>
            </a:r>
            <a:r>
              <a:rPr lang="en-US" sz="6000" b="1" smtClean="0"/>
              <a:t> </a:t>
            </a:r>
            <a:endParaRPr lang="vi-VN" sz="6000" b="1"/>
          </a:p>
        </p:txBody>
      </p:sp>
      <p:sp>
        <p:nvSpPr>
          <p:cNvPr id="13" name="Rectangle 12"/>
          <p:cNvSpPr/>
          <p:nvPr/>
        </p:nvSpPr>
        <p:spPr>
          <a:xfrm>
            <a:off x="6413679" y="765635"/>
            <a:ext cx="5086851" cy="3915177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8" y="765635"/>
            <a:ext cx="5086851" cy="3873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75" y="1814927"/>
            <a:ext cx="1159100" cy="154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" b="988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95" y="2342961"/>
            <a:ext cx="1215846" cy="16232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97137" y="5493772"/>
            <a:ext cx="475142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b="1" smtClean="0">
                <a:latin typeface="Times New Roman" panose="02020603050405020304" charset="0"/>
                <a:cs typeface="Times New Roman" panose="02020603050405020304" charset="0"/>
              </a:rPr>
              <a:t>2 – 1 = 1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8" y="0"/>
            <a:ext cx="102662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4. Tính :</a:t>
            </a:r>
            <a:endParaRPr lang="vi-V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5910" y="2234713"/>
            <a:ext cx="1026621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smtClean="0">
                <a:latin typeface="Times New Roman" panose="02020603050405020304" charset="0"/>
                <a:cs typeface="Times New Roman" panose="02020603050405020304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636E-6 -2.52544E-6 L 0.00104 0.23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857E-6 3.67253E-6 L -3.52857E-6 0.210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426623&quot;&gt;&lt;object type=&quot;3&quot; unique_id=&quot;426865&quot;&gt;&lt;property id=&quot;20148&quot; value=&quot;5&quot;/&gt;&lt;property id=&quot;20300&quot; value=&quot;Slide 1&quot;/&gt;&lt;property id=&quot;20307&quot; value=&quot;305&quot;/&gt;&lt;/object&gt;&lt;object type=&quot;3&quot; unique_id=&quot;427335&quot;&gt;&lt;property id=&quot;20148&quot; value=&quot;5&quot;/&gt;&lt;property id=&quot;20300&quot; value=&quot;Slide 14&quot;/&gt;&lt;property id=&quot;20307&quot; value=&quot;310&quot;/&gt;&lt;/object&gt;&lt;object type=&quot;3&quot; unique_id=&quot;427336&quot;&gt;&lt;property id=&quot;20148&quot; value=&quot;5&quot;/&gt;&lt;property id=&quot;20300&quot; value=&quot;Slide 16&quot;/&gt;&lt;property id=&quot;20307&quot; value=&quot;309&quot;/&gt;&lt;/object&gt;&lt;object type=&quot;3&quot; unique_id=&quot;443314&quot;&gt;&lt;property id=&quot;20148&quot; value=&quot;5&quot;/&gt;&lt;property id=&quot;20300&quot; value=&quot;Slide 6&quot;/&gt;&lt;property id=&quot;20307&quot; value=&quot;317&quot;/&gt;&lt;/object&gt;&lt;object type=&quot;3&quot; unique_id=&quot;443655&quot;&gt;&lt;property id=&quot;20148&quot; value=&quot;5&quot;/&gt;&lt;property id=&quot;20300&quot; value=&quot;Slide 2&quot;/&gt;&lt;property id=&quot;20307&quot; value=&quot;319&quot;/&gt;&lt;/object&gt;&lt;object type=&quot;3&quot; unique_id=&quot;443656&quot;&gt;&lt;property id=&quot;20148&quot; value=&quot;5&quot;/&gt;&lt;property id=&quot;20300&quot; value=&quot;Slide 7&quot;/&gt;&lt;property id=&quot;20307&quot; value=&quot;320&quot;/&gt;&lt;/object&gt;&lt;object type=&quot;3&quot; unique_id=&quot;443657&quot;&gt;&lt;property id=&quot;20148&quot; value=&quot;5&quot;/&gt;&lt;property id=&quot;20300&quot; value=&quot;Slide 8&quot;/&gt;&lt;property id=&quot;20307&quot; value=&quot;321&quot;/&gt;&lt;/object&gt;&lt;object type=&quot;3&quot; unique_id=&quot;443791&quot;&gt;&lt;property id=&quot;20148&quot; value=&quot;5&quot;/&gt;&lt;property id=&quot;20300&quot; value=&quot;Slide 9&quot;/&gt;&lt;property id=&quot;20307&quot; value=&quot;323&quot;/&gt;&lt;/object&gt;&lt;object type=&quot;3&quot; unique_id=&quot;443945&quot;&gt;&lt;property id=&quot;20148&quot; value=&quot;5&quot;/&gt;&lt;property id=&quot;20300&quot; value=&quot;Slide 10&quot;/&gt;&lt;property id=&quot;20307&quot; value=&quot;324&quot;/&gt;&lt;/object&gt;&lt;object type=&quot;3&quot; unique_id=&quot;444080&quot;&gt;&lt;property id=&quot;20148&quot; value=&quot;5&quot;/&gt;&lt;property id=&quot;20300&quot; value=&quot;Slide 11&quot;/&gt;&lt;property id=&quot;20307&quot; value=&quot;325&quot;/&gt;&lt;/object&gt;&lt;object type=&quot;3&quot; unique_id=&quot;444141&quot;&gt;&lt;property id=&quot;20148&quot; value=&quot;5&quot;/&gt;&lt;property id=&quot;20300&quot; value=&quot;Slide 12&quot;/&gt;&lt;property id=&quot;20307&quot; value=&quot;326&quot;/&gt;&lt;/object&gt;&lt;object type=&quot;3&quot; unique_id=&quot;444205&quot;&gt;&lt;property id=&quot;20148&quot; value=&quot;5&quot;/&gt;&lt;property id=&quot;20300&quot; value=&quot;Slide 13&quot;/&gt;&lt;property id=&quot;20307&quot; value=&quot;327&quot;/&gt;&lt;/object&gt;&lt;object type=&quot;3&quot; unique_id=&quot;444272&quot;&gt;&lt;property id=&quot;20148&quot; value=&quot;5&quot;/&gt;&lt;property id=&quot;20300&quot; value=&quot;Slide 15&quot;/&gt;&lt;property id=&quot;20307&quot; value=&quot;328&quot;/&gt;&lt;/object&gt;&lt;object type=&quot;3&quot; unique_id=&quot;444344&quot;&gt;&lt;property id=&quot;20148&quot; value=&quot;5&quot;/&gt;&lt;property id=&quot;20300&quot; value=&quot;Slide 4&quot;/&gt;&lt;property id=&quot;20307&quot; value=&quot;329&quot;/&gt;&lt;/object&gt;&lt;object type=&quot;3&quot; unique_id=&quot;444345&quot;&gt;&lt;property id=&quot;20148&quot; value=&quot;5&quot;/&gt;&lt;property id=&quot;20300&quot; value=&quot;Slide 5&quot;/&gt;&lt;property id=&quot;20307&quot; value=&quot;330&quot;/&gt;&lt;/object&gt;&lt;object type=&quot;3&quot; unique_id=&quot;444400&quot;&gt;&lt;property id=&quot;20148&quot; value=&quot;5&quot;/&gt;&lt;property id=&quot;20300&quot; value=&quot;Slide 3&quot;/&gt;&lt;property id=&quot;20307&quot; value=&quot;331&quot;/&gt;&lt;/object&gt;&lt;/object&gt;&lt;object type=&quot;8&quot; unique_id=&quot;42667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Widescreen</PresentationFormat>
  <Paragraphs>67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Helvetica Light</vt:lpstr>
      <vt:lpstr>HP001 4 hàng</vt:lpstr>
      <vt:lpstr>Kontrapunkt Bob Bold</vt:lpstr>
      <vt:lpstr>Lato Light</vt:lpstr>
      <vt:lpstr>Times New Roman</vt:lpstr>
      <vt:lpstr>Office 主题</vt:lpstr>
      <vt:lpstr>Office 主题​​</vt:lpstr>
      <vt:lpstr>3_Office Theme</vt:lpstr>
      <vt:lpstr>3_Default Design</vt:lpstr>
      <vt:lpstr>TRƯỜNG TIỂU HỌC MỸ HOÀ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Admin</cp:lastModifiedBy>
  <cp:revision>69</cp:revision>
  <dcterms:created xsi:type="dcterms:W3CDTF">2020-11-15T02:53:00Z</dcterms:created>
  <dcterms:modified xsi:type="dcterms:W3CDTF">2025-04-09T01:45:14Z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6989D52D4CC840DC973AF0E456ABFC92_12</vt:lpwstr>
  </property>
  <property fmtid="{D5CDD505-2E9C-101B-9397-08002B2CF9AE}" pid="3" name="KSOProductBuildVer">
    <vt:lpwstr>1033-12.2.0.20782</vt:lpwstr>
  </property>
</Properties>
</file>