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03" r:id="rId3"/>
    <p:sldId id="299" r:id="rId4"/>
    <p:sldId id="289" r:id="rId5"/>
    <p:sldId id="294" r:id="rId6"/>
    <p:sldId id="295" r:id="rId7"/>
    <p:sldId id="301" r:id="rId8"/>
    <p:sldId id="293" r:id="rId9"/>
    <p:sldId id="259" r:id="rId10"/>
    <p:sldId id="260" r:id="rId11"/>
    <p:sldId id="261" r:id="rId12"/>
    <p:sldId id="262" r:id="rId13"/>
    <p:sldId id="298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5208"/>
    <a:srgbClr val="008E40"/>
    <a:srgbClr val="28727A"/>
    <a:srgbClr val="A20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 autoAdjust="0"/>
    <p:restoredTop sz="94610" autoAdjust="0"/>
  </p:normalViewPr>
  <p:slideViewPr>
    <p:cSldViewPr>
      <p:cViewPr varScale="1">
        <p:scale>
          <a:sx n="86" d="100"/>
          <a:sy n="86" d="100"/>
        </p:scale>
        <p:origin x="70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8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6601B-DEE3-4528-9772-A50C7611F05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9A636-2833-4504-99B2-CCDE03899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636-2833-4504-99B2-CCDE038993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1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A636-2833-4504-99B2-CCDE038993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9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815F-7B7A-41D9-8A94-A1E91A85DFD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9EC7-EB76-4CEE-ACBF-1186B71F0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45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815F-7B7A-41D9-8A94-A1E91A85DFD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9EC7-EB76-4CEE-ACBF-1186B71F0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9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815F-7B7A-41D9-8A94-A1E91A85DFD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9EC7-EB76-4CEE-ACBF-1186B71F0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54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D1F536-7E59-4901-8868-D7D4A7753DD3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26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C94320-7AEF-4EA6-A4C2-3CA2415DC74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32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F9D5C4-7199-4683-AF5F-79E1B1D71633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387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8DCE4-EDFD-4DD1-ABBF-576727983208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63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723F41-2C9D-43E1-967E-B632E0D794E5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111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3D73A5-6171-46A2-A751-651C550ED54D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68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2CEC08-EA47-4BC0-8022-56119683A63F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660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7B5093-68CE-4A71-90D5-6661AB9C12AC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66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815F-7B7A-41D9-8A94-A1E91A85DFD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9EC7-EB76-4CEE-ACBF-1186B71F0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85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2D28AA-4DBE-4B53-9180-ABA711B412CB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14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1E1CE4-86A3-4FA1-9F8C-30912BE8875E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544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93CEF7-6968-4F5B-8830-0FCB6105D6B5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77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4B3F6-62F1-400B-92ED-F946D5B1A126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0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815F-7B7A-41D9-8A94-A1E91A85DFD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9EC7-EB76-4CEE-ACBF-1186B71F0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5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815F-7B7A-41D9-8A94-A1E91A85DFD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9EC7-EB76-4CEE-ACBF-1186B71F0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3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815F-7B7A-41D9-8A94-A1E91A85DFD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9EC7-EB76-4CEE-ACBF-1186B71F0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1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815F-7B7A-41D9-8A94-A1E91A85DFD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9EC7-EB76-4CEE-ACBF-1186B71F0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1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815F-7B7A-41D9-8A94-A1E91A85DFD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9EC7-EB76-4CEE-ACBF-1186B71F0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815F-7B7A-41D9-8A94-A1E91A85DFD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9EC7-EB76-4CEE-ACBF-1186B71F0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4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815F-7B7A-41D9-8A94-A1E91A85DFD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9EC7-EB76-4CEE-ACBF-1186B71F0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5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A815F-7B7A-41D9-8A94-A1E91A85DFD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D9EC7-EB76-4CEE-ACBF-1186B71F0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8BF586-3798-4F6D-88F7-E24242C0C7A0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6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kids%20background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bird-branch-cute-vector-blue-982861/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penclipart.org/detail/190937/yellow-googleyeye-bird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pixabay.com/en/birds-bird-flying-bird-in-flight-30842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ieu Binh\hinh nen\%21_%28125%29~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1524002" y="0"/>
            <a:ext cx="9143999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VỀ </a:t>
            </a:r>
            <a:r>
              <a:rPr lang="en-US" sz="48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THAO GIẢNG, DỰ GIỜ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vi-VN" sz="4800" b="1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2800" y="3048001"/>
            <a:ext cx="54864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u="sng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ÂM NHẠC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1295400" y="5410201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Viên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 Box 4"/>
          <p:cNvSpPr txBox="1">
            <a:spLocks noChangeArrowheads="1"/>
          </p:cNvSpPr>
          <p:nvPr/>
        </p:nvSpPr>
        <p:spPr bwMode="auto">
          <a:xfrm>
            <a:off x="1447800" y="5943601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vi-VN" altLang="vi-VN" sz="28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altLang="vi-VN" sz="28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vi-VN" altLang="vi-VN" sz="28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altLang="vi-VN" sz="28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5" descr="M0AV9R2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251200"/>
            <a:ext cx="647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6" descr="M0AV9R2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51200"/>
            <a:ext cx="647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95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1504950" y="762001"/>
            <a:ext cx="48061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i="1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Chim</a:t>
            </a:r>
            <a:r>
              <a:rPr lang="en-US" sz="8000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i="1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Oanh</a:t>
            </a:r>
            <a:endParaRPr lang="en-US" sz="8000" i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267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1557337" y="676276"/>
            <a:ext cx="56688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Chim</a:t>
            </a:r>
            <a:r>
              <a:rPr lang="en-US" sz="8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Khuyên</a:t>
            </a:r>
            <a:endParaRPr lang="en-US" sz="8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117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rainbow and clouds&#10;&#10;AI-generated content may be incorrect.">
            <a:extLst>
              <a:ext uri="{FF2B5EF4-FFF2-40B4-BE49-F238E27FC236}">
                <a16:creationId xmlns:a16="http://schemas.microsoft.com/office/drawing/2014/main" id="{A0EB8B32-1F4C-6879-701C-53448024F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656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6051" y="568404"/>
            <a:ext cx="61798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 thúc tiết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4086" y="2057400"/>
            <a:ext cx="74238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vui vẻ!</a:t>
            </a:r>
          </a:p>
        </p:txBody>
      </p:sp>
      <p:pic>
        <p:nvPicPr>
          <p:cNvPr id="8" name="Picture 7" descr="A cartoon of a blue bird on a branch&#10;&#10;AI-generated content may be incorrect.">
            <a:extLst>
              <a:ext uri="{FF2B5EF4-FFF2-40B4-BE49-F238E27FC236}">
                <a16:creationId xmlns:a16="http://schemas.microsoft.com/office/drawing/2014/main" id="{926DCADB-FF52-B48A-ADD3-A62F52E45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flipH="1">
            <a:off x="7239000" y="3375563"/>
            <a:ext cx="4495800" cy="307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05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9"/>
          <p:cNvSpPr txBox="1">
            <a:spLocks noChangeArrowheads="1"/>
          </p:cNvSpPr>
          <p:nvPr/>
        </p:nvSpPr>
        <p:spPr bwMode="auto">
          <a:xfrm>
            <a:off x="914400" y="-55077"/>
            <a:ext cx="10668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dirty="0">
                <a:solidFill>
                  <a:srgbClr val="FF0066"/>
                </a:solidFill>
              </a:rPr>
              <a:t> 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HĐ6. Vỗ tay hoặc dậm chân đệm cho bài hát					Thật là hay</a:t>
            </a:r>
            <a:endParaRPr lang="en-US" sz="4000" b="1" dirty="0">
              <a:solidFill>
                <a:srgbClr val="FF0066"/>
              </a:solidFill>
              <a:latin typeface=".VnArabi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53" y="1576139"/>
            <a:ext cx="4876800" cy="5246255"/>
          </a:xfrm>
          <a:prstGeom prst="rect">
            <a:avLst/>
          </a:prstGeom>
        </p:spPr>
      </p:pic>
      <p:pic>
        <p:nvPicPr>
          <p:cNvPr id="7" name="Bài hát Thật là hay -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253" y="22098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2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20" y="3605705"/>
            <a:ext cx="3501080" cy="32522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300" y="580451"/>
            <a:ext cx="1188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85208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HĐGD ÂM NHẠC</a:t>
            </a:r>
          </a:p>
          <a:p>
            <a:pPr algn="ctr"/>
            <a:r>
              <a:rPr lang="en-US" sz="4800" b="1" dirty="0">
                <a:solidFill>
                  <a:srgbClr val="F85208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LỚP 1</a:t>
            </a:r>
            <a:endParaRPr lang="en-US" sz="4800" b="1" dirty="0">
              <a:solidFill>
                <a:srgbClr val="F85208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2514600"/>
            <a:ext cx="883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bài hát: THẬT LÀ HAY </a:t>
            </a:r>
          </a:p>
          <a:p>
            <a:pPr lvl="0" algn="ctr">
              <a:spcBef>
                <a:spcPct val="20000"/>
              </a:spcBef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Nhạc và lời: Hoàng Lân </a:t>
            </a:r>
          </a:p>
        </p:txBody>
      </p:sp>
    </p:spTree>
    <p:extLst>
      <p:ext uri="{BB962C8B-B14F-4D97-AF65-F5344CB8AC3E}">
        <p14:creationId xmlns:p14="http://schemas.microsoft.com/office/powerpoint/2010/main" val="2456850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Line 8"/>
          <p:cNvSpPr>
            <a:spLocks noChangeShapeType="1"/>
          </p:cNvSpPr>
          <p:nvPr/>
        </p:nvSpPr>
        <p:spPr bwMode="auto">
          <a:xfrm>
            <a:off x="10668000" y="40386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63" name="Text Box 99"/>
          <p:cNvSpPr txBox="1">
            <a:spLocks noChangeArrowheads="1"/>
          </p:cNvSpPr>
          <p:nvPr/>
        </p:nvSpPr>
        <p:spPr bwMode="auto">
          <a:xfrm>
            <a:off x="2438400" y="-36095"/>
            <a:ext cx="838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dirty="0">
                <a:solidFill>
                  <a:srgbClr val="FF0066"/>
                </a:solidFill>
              </a:rPr>
              <a:t> 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HĐ1. Nghe bài hát </a:t>
            </a:r>
            <a:r>
              <a:rPr lang="en-US" sz="4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 là hay</a:t>
            </a:r>
            <a:endParaRPr lang="en-US" sz="4000" b="1" dirty="0">
              <a:solidFill>
                <a:srgbClr val="FF0066"/>
              </a:solidFill>
              <a:latin typeface=".VnArabia" pitchFamily="34" charset="0"/>
            </a:endParaRPr>
          </a:p>
        </p:txBody>
      </p:sp>
      <p:pic>
        <p:nvPicPr>
          <p:cNvPr id="10" name="Bài hát Thật là hay - có lời 22.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914400"/>
            <a:ext cx="12039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37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9"/>
          <p:cNvSpPr txBox="1">
            <a:spLocks noChangeArrowheads="1"/>
          </p:cNvSpPr>
          <p:nvPr/>
        </p:nvSpPr>
        <p:spPr bwMode="auto">
          <a:xfrm>
            <a:off x="304800" y="152400"/>
            <a:ext cx="115824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dirty="0">
                <a:solidFill>
                  <a:srgbClr val="FF0066"/>
                </a:solidFill>
              </a:rPr>
              <a:t> </a:t>
            </a:r>
            <a:r>
              <a:rPr lang="vi-VN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bạn sau khi nghe bài hát là gì?   				</a:t>
            </a:r>
            <a:endParaRPr lang="en-US" sz="4000" b="1" u="sng" dirty="0">
              <a:solidFill>
                <a:srgbClr val="FF0066"/>
              </a:solidFill>
              <a:latin typeface=".VnArab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8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9"/>
          <p:cNvSpPr txBox="1">
            <a:spLocks noChangeArrowheads="1"/>
          </p:cNvSpPr>
          <p:nvPr/>
        </p:nvSpPr>
        <p:spPr bwMode="auto">
          <a:xfrm>
            <a:off x="1752600" y="-36095"/>
            <a:ext cx="9067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dirty="0">
                <a:solidFill>
                  <a:srgbClr val="FF0066"/>
                </a:solidFill>
              </a:rPr>
              <a:t> 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HĐ2. Tìm hiểu lời bài hát </a:t>
            </a:r>
            <a:r>
              <a:rPr lang="en-US" sz="4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 là hay</a:t>
            </a:r>
            <a:endParaRPr lang="en-US" sz="4000" b="1" dirty="0">
              <a:solidFill>
                <a:srgbClr val="FF0066"/>
              </a:solidFill>
              <a:latin typeface=".VnArabi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34489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ĐỌC THEO 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TẤU LỜI CA</a:t>
            </a:r>
          </a:p>
          <a:p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ĐỌC VÀ VẬN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THEO LỜI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66800"/>
            <a:ext cx="7594760" cy="56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Line 8"/>
          <p:cNvSpPr>
            <a:spLocks noChangeShapeType="1"/>
          </p:cNvSpPr>
          <p:nvPr/>
        </p:nvSpPr>
        <p:spPr bwMode="auto">
          <a:xfrm>
            <a:off x="10668000" y="40386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63" name="Text Box 99"/>
          <p:cNvSpPr txBox="1">
            <a:spLocks noChangeArrowheads="1"/>
          </p:cNvSpPr>
          <p:nvPr/>
        </p:nvSpPr>
        <p:spPr bwMode="auto">
          <a:xfrm>
            <a:off x="2133600" y="-101263"/>
            <a:ext cx="9067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dirty="0">
                <a:solidFill>
                  <a:srgbClr val="FF0066"/>
                </a:solidFill>
              </a:rPr>
              <a:t> 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HĐ3. Nghe lại bài hát vận động tự do</a:t>
            </a:r>
            <a:endParaRPr lang="en-US" sz="4000" b="1" dirty="0">
              <a:solidFill>
                <a:srgbClr val="FF0066"/>
              </a:solidFill>
              <a:latin typeface=".VnArabia" pitchFamily="34" charset="0"/>
            </a:endParaRPr>
          </a:p>
        </p:txBody>
      </p:sp>
      <p:pic>
        <p:nvPicPr>
          <p:cNvPr id="10" name="Bài hát Thật là hay - có lời 22.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914400"/>
            <a:ext cx="12039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37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0500"/>
            <a:ext cx="9601200" cy="6477000"/>
          </a:xfrm>
          <a:prstGeom prst="rect">
            <a:avLst/>
          </a:prstGeom>
        </p:spPr>
      </p:pic>
      <p:pic>
        <p:nvPicPr>
          <p:cNvPr id="6" name="Picture 5" descr="A bird with green eyes&#10;&#10;AI-generated content may be incorrect.">
            <a:extLst>
              <a:ext uri="{FF2B5EF4-FFF2-40B4-BE49-F238E27FC236}">
                <a16:creationId xmlns:a16="http://schemas.microsoft.com/office/drawing/2014/main" id="{25DD920A-22A1-38CC-360E-5AC296962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-3629" y="4969328"/>
            <a:ext cx="1800376" cy="1661886"/>
          </a:xfrm>
          <a:prstGeom prst="rect">
            <a:avLst/>
          </a:prstGeom>
        </p:spPr>
      </p:pic>
      <p:pic>
        <p:nvPicPr>
          <p:cNvPr id="8" name="Picture 7" descr="A cartoon bird with big eyes&#10;&#10;AI-generated content may be incorrect.">
            <a:extLst>
              <a:ext uri="{FF2B5EF4-FFF2-40B4-BE49-F238E27FC236}">
                <a16:creationId xmlns:a16="http://schemas.microsoft.com/office/drawing/2014/main" id="{1CD2ECED-20B4-B179-8683-518DB686D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9646739" y="3962400"/>
            <a:ext cx="2393491" cy="266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4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/>
              <a:t>            </a:t>
            </a:r>
            <a:endParaRPr lang="en-US" sz="9600" dirty="0"/>
          </a:p>
        </p:txBody>
      </p:sp>
      <p:sp>
        <p:nvSpPr>
          <p:cNvPr id="5" name="Oval 4"/>
          <p:cNvSpPr/>
          <p:nvPr/>
        </p:nvSpPr>
        <p:spPr>
          <a:xfrm>
            <a:off x="157599" y="2041691"/>
            <a:ext cx="4528457" cy="160728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Li, La, Lu, Mi</a:t>
            </a:r>
          </a:p>
        </p:txBody>
      </p:sp>
      <p:sp>
        <p:nvSpPr>
          <p:cNvPr id="6" name="Text Box 99"/>
          <p:cNvSpPr txBox="1">
            <a:spLocks noChangeArrowheads="1"/>
          </p:cNvSpPr>
          <p:nvPr/>
        </p:nvSpPr>
        <p:spPr bwMode="auto">
          <a:xfrm>
            <a:off x="0" y="-31015"/>
            <a:ext cx="12191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dirty="0">
                <a:solidFill>
                  <a:srgbClr val="FF0066"/>
                </a:solidFill>
              </a:rPr>
              <a:t> 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HĐ5. Thay âm thanh yêu thích</a:t>
            </a:r>
            <a:endParaRPr lang="en-US" sz="4000" b="1" dirty="0">
              <a:solidFill>
                <a:srgbClr val="FF0066"/>
              </a:solidFill>
              <a:latin typeface=".VnArabi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"/>
          <a:stretch/>
        </p:blipFill>
        <p:spPr>
          <a:xfrm>
            <a:off x="-76200" y="4812680"/>
            <a:ext cx="12304487" cy="2045320"/>
          </a:xfrm>
          <a:prstGeom prst="rect">
            <a:avLst/>
          </a:prstGeom>
        </p:spPr>
      </p:pic>
      <p:pic>
        <p:nvPicPr>
          <p:cNvPr id="8" name="Bài hát Thật là hay -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5400" y="973796"/>
            <a:ext cx="6667255" cy="37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0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"/>
            <a:ext cx="12115800" cy="6858000"/>
          </a:xfrm>
        </p:spPr>
      </p:pic>
      <p:sp>
        <p:nvSpPr>
          <p:cNvPr id="5" name="Rectangle 4"/>
          <p:cNvSpPr/>
          <p:nvPr/>
        </p:nvSpPr>
        <p:spPr>
          <a:xfrm>
            <a:off x="609600" y="246564"/>
            <a:ext cx="533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Chim Hoạ Mi</a:t>
            </a:r>
          </a:p>
        </p:txBody>
      </p:sp>
    </p:spTree>
    <p:extLst>
      <p:ext uri="{BB962C8B-B14F-4D97-AF65-F5344CB8AC3E}">
        <p14:creationId xmlns:p14="http://schemas.microsoft.com/office/powerpoint/2010/main" val="555898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165</Words>
  <Application>Microsoft Office PowerPoint</Application>
  <PresentationFormat>Widescreen</PresentationFormat>
  <Paragraphs>31</Paragraphs>
  <Slides>13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.VnArabia</vt:lpstr>
      <vt:lpstr>Arial</vt:lpstr>
      <vt:lpstr>Calibri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NHẠC</dc:title>
  <dc:creator>ismail - [2010]</dc:creator>
  <cp:lastModifiedBy>Admin</cp:lastModifiedBy>
  <cp:revision>60</cp:revision>
  <dcterms:created xsi:type="dcterms:W3CDTF">2016-10-01T01:32:14Z</dcterms:created>
  <dcterms:modified xsi:type="dcterms:W3CDTF">2025-03-17T00:18:24Z</dcterms:modified>
</cp:coreProperties>
</file>