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4" r:id="rId2"/>
    <p:sldId id="259" r:id="rId3"/>
    <p:sldId id="325" r:id="rId4"/>
    <p:sldId id="337" r:id="rId5"/>
    <p:sldId id="319" r:id="rId6"/>
    <p:sldId id="320" r:id="rId7"/>
    <p:sldId id="321" r:id="rId8"/>
    <p:sldId id="323" r:id="rId9"/>
    <p:sldId id="314" r:id="rId10"/>
    <p:sldId id="335" r:id="rId11"/>
    <p:sldId id="326" r:id="rId12"/>
    <p:sldId id="328" r:id="rId13"/>
    <p:sldId id="330" r:id="rId14"/>
    <p:sldId id="332" r:id="rId15"/>
    <p:sldId id="334" r:id="rId16"/>
    <p:sldId id="296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CE903-12F4-4BEA-96AB-34A182D9C08A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D9E03-93DD-452C-8509-BF9914BEF95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467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1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11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6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19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45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03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33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86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276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53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1206-3827-44D4-833D-63D796BFAC2B}" type="datetimeFigureOut">
              <a:rPr lang="vi-VN" smtClean="0"/>
              <a:t>17/01/2025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83EE-16B9-4B56-BB40-5A8D8B63B0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990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2;p1">
            <a:extLst>
              <a:ext uri="{FF2B5EF4-FFF2-40B4-BE49-F238E27FC236}">
                <a16:creationId xmlns:a16="http://schemas.microsoft.com/office/drawing/2014/main" id="{DBAAB384-545E-F2A7-54EA-7B933649D40E}"/>
              </a:ext>
            </a:extLst>
          </p:cNvPr>
          <p:cNvSpPr txBox="1"/>
          <p:nvPr/>
        </p:nvSpPr>
        <p:spPr>
          <a:xfrm>
            <a:off x="1780376" y="337109"/>
            <a:ext cx="66800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accent1"/>
                </a:solidFill>
                <a:sym typeface="Arial"/>
              </a:rPr>
              <a:t>TRƯỜNG TIỂU HỌC MỸ HÒA</a:t>
            </a:r>
            <a:endParaRPr sz="3200" b="1" i="0" u="none" strike="noStrike" cap="none" dirty="0">
              <a:solidFill>
                <a:schemeClr val="accent1"/>
              </a:solidFill>
              <a:sym typeface="Arial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10BCE68-DA66-1639-2B30-BC196991F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00" y="1401231"/>
            <a:ext cx="8532440" cy="217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KÍNH CHÀO </a:t>
            </a:r>
            <a:b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QUÝ THẦY, CÔ VỀ DỰ GIỜ THĂM LỚP 5C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Arial" panose="020B0604020202020204" pitchFamily="34" charset="0"/>
              </a:rPr>
              <a:t>MÔN: TOÁN</a:t>
            </a:r>
            <a:endParaRPr lang="vi-VN" altLang="vi-VN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99D5745-75F8-8813-5DB6-AA04825B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443" y="3790304"/>
            <a:ext cx="7776633" cy="8657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Arial" panose="020B0604020202020204" pitchFamily="34" charset="0"/>
              </a:rPr>
              <a:t>Giáo</a:t>
            </a:r>
            <a:r>
              <a:rPr lang="en-US" altLang="vi-VN" b="1" dirty="0"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</a:rPr>
              <a:t>viên</a:t>
            </a:r>
            <a:r>
              <a:rPr lang="en-US" altLang="vi-VN" b="1" dirty="0">
                <a:latin typeface="Arial" panose="020B0604020202020204" pitchFamily="34" charset="0"/>
              </a:rPr>
              <a:t> : </a:t>
            </a:r>
            <a:r>
              <a:rPr lang="en-US" altLang="vi-VN" b="1" dirty="0" err="1">
                <a:latin typeface="Arial" panose="020B0604020202020204" pitchFamily="34" charset="0"/>
              </a:rPr>
              <a:t>Trương</a:t>
            </a:r>
            <a:r>
              <a:rPr lang="en-US" altLang="vi-VN" b="1" dirty="0">
                <a:latin typeface="Arial" panose="020B0604020202020204" pitchFamily="34" charset="0"/>
              </a:rPr>
              <a:t> </a:t>
            </a:r>
            <a:r>
              <a:rPr lang="en-US" altLang="vi-VN" b="1" dirty="0" err="1">
                <a:latin typeface="Arial" panose="020B0604020202020204" pitchFamily="34" charset="0"/>
              </a:rPr>
              <a:t>Thị</a:t>
            </a:r>
            <a:r>
              <a:rPr lang="en-US" altLang="vi-VN" b="1" dirty="0">
                <a:latin typeface="Arial" panose="020B0604020202020204" pitchFamily="34" charset="0"/>
              </a:rPr>
              <a:t> Thu </a:t>
            </a:r>
            <a:r>
              <a:rPr lang="en-US" altLang="vi-VN" b="1" dirty="0" err="1">
                <a:latin typeface="Arial" panose="020B0604020202020204" pitchFamily="34" charset="0"/>
              </a:rPr>
              <a:t>Thảo</a:t>
            </a:r>
            <a:endParaRPr lang="vi-VN" altLang="vi-VN" b="1" dirty="0">
              <a:latin typeface="Arial" panose="020B0604020202020204" pitchFamily="34" charset="0"/>
            </a:endParaRPr>
          </a:p>
        </p:txBody>
      </p:sp>
      <p:pic>
        <p:nvPicPr>
          <p:cNvPr id="5" name="Google Shape;97;p1">
            <a:extLst>
              <a:ext uri="{FF2B5EF4-FFF2-40B4-BE49-F238E27FC236}">
                <a16:creationId xmlns:a16="http://schemas.microsoft.com/office/drawing/2014/main" id="{46D08206-C42C-1EC3-5078-64A6116E507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8269"/>
          <a:stretch/>
        </p:blipFill>
        <p:spPr>
          <a:xfrm>
            <a:off x="26804" y="4694412"/>
            <a:ext cx="9142992" cy="2334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6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extLst>
              <a:ext uri="{FF2B5EF4-FFF2-40B4-BE49-F238E27FC236}">
                <a16:creationId xmlns:a16="http://schemas.microsoft.com/office/drawing/2014/main" id="{062F7B09-0540-0086-54A2-62FA1DADE7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31265" y="309093"/>
            <a:ext cx="533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WordArt 3">
            <a:extLst>
              <a:ext uri="{FF2B5EF4-FFF2-40B4-BE49-F238E27FC236}">
                <a16:creationId xmlns:a16="http://schemas.microsoft.com/office/drawing/2014/main" id="{7E6DAE8F-DCCF-D9D3-F2DE-663A752BC5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1610933"/>
            <a:ext cx="82296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41749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">
            <a:extLst>
              <a:ext uri="{FF2B5EF4-FFF2-40B4-BE49-F238E27FC236}">
                <a16:creationId xmlns:a16="http://schemas.microsoft.com/office/drawing/2014/main" id="{5183ABF9-052B-9486-F031-3F13C7DA6A53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514350"/>
            <a:ext cx="1857375" cy="488548"/>
            <a:chOff x="0" y="0"/>
            <a:chExt cx="1560" cy="437"/>
          </a:xfrm>
        </p:grpSpPr>
        <p:pic>
          <p:nvPicPr>
            <p:cNvPr id="3" name="Picture 122" descr="Picture1">
              <a:extLst>
                <a:ext uri="{FF2B5EF4-FFF2-40B4-BE49-F238E27FC236}">
                  <a16:creationId xmlns:a16="http://schemas.microsoft.com/office/drawing/2014/main" id="{A83F935A-5CFC-6CD0-8F71-61C33D940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23">
              <a:extLst>
                <a:ext uri="{FF2B5EF4-FFF2-40B4-BE49-F238E27FC236}">
                  <a16:creationId xmlns:a16="http://schemas.microsoft.com/office/drawing/2014/main" id="{CFBD4BDC-27FA-994B-4803-2FFB2F4E8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4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chemeClr val="bg1"/>
                  </a:solidFill>
                </a:rPr>
                <a:t> Câu 1</a:t>
              </a:r>
            </a:p>
          </p:txBody>
        </p:sp>
      </p:grpSp>
      <p:sp>
        <p:nvSpPr>
          <p:cNvPr id="5" name="Rectangle 22">
            <a:extLst>
              <a:ext uri="{FF2B5EF4-FFF2-40B4-BE49-F238E27FC236}">
                <a16:creationId xmlns:a16="http://schemas.microsoft.com/office/drawing/2014/main" id="{F44E4F2A-15E9-DA0E-6CC8-36C62BCB1A29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1225711"/>
            <a:ext cx="8064896" cy="120015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Ghi</a:t>
            </a:r>
            <a:r>
              <a: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kết</a:t>
            </a:r>
            <a:r>
              <a: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quả</a:t>
            </a:r>
            <a:r>
              <a:rPr lang="en-US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tram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0,4 =….%</a:t>
            </a:r>
            <a:endParaRPr lang="en-US" sz="2800" b="1" dirty="0">
              <a:solidFill>
                <a:schemeClr val="accent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1" name="AutoShape 272">
            <a:extLst>
              <a:ext uri="{FF2B5EF4-FFF2-40B4-BE49-F238E27FC236}">
                <a16:creationId xmlns:a16="http://schemas.microsoft.com/office/drawing/2014/main" id="{7F411CFC-B1A2-04E5-FF03-425C75267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2" name="AutoShape 272">
            <a:extLst>
              <a:ext uri="{FF2B5EF4-FFF2-40B4-BE49-F238E27FC236}">
                <a16:creationId xmlns:a16="http://schemas.microsoft.com/office/drawing/2014/main" id="{A1D32FF6-2600-1342-F719-3B54762A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882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3" name="AutoShape 272">
            <a:extLst>
              <a:ext uri="{FF2B5EF4-FFF2-40B4-BE49-F238E27FC236}">
                <a16:creationId xmlns:a16="http://schemas.microsoft.com/office/drawing/2014/main" id="{3F26F7B4-AD25-CDD6-57D3-02F2B7BC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268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AutoShape 272">
            <a:extLst>
              <a:ext uri="{FF2B5EF4-FFF2-40B4-BE49-F238E27FC236}">
                <a16:creationId xmlns:a16="http://schemas.microsoft.com/office/drawing/2014/main" id="{8C45FB35-8506-F137-EFBF-7418ABE9D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729" y="3632636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5" name="AutoShape 272">
            <a:extLst>
              <a:ext uri="{FF2B5EF4-FFF2-40B4-BE49-F238E27FC236}">
                <a16:creationId xmlns:a16="http://schemas.microsoft.com/office/drawing/2014/main" id="{DDAC2913-E0FC-3112-EAA7-D2D856EDD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35" y="361082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6" name="AutoShape 272">
            <a:extLst>
              <a:ext uri="{FF2B5EF4-FFF2-40B4-BE49-F238E27FC236}">
                <a16:creationId xmlns:a16="http://schemas.microsoft.com/office/drawing/2014/main" id="{9BAAC043-0A58-A703-B859-51AD8BA85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78" y="3632636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" name="AutoShape 272">
            <a:extLst>
              <a:ext uri="{FF2B5EF4-FFF2-40B4-BE49-F238E27FC236}">
                <a16:creationId xmlns:a16="http://schemas.microsoft.com/office/drawing/2014/main" id="{9C65FC1F-7B44-A7DD-66C4-55B6E4E00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06" y="3643542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" name="AutoShape 272">
            <a:extLst>
              <a:ext uri="{FF2B5EF4-FFF2-40B4-BE49-F238E27FC236}">
                <a16:creationId xmlns:a16="http://schemas.microsoft.com/office/drawing/2014/main" id="{C4EAE1B1-B4A8-14EB-0338-D6A81318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233" y="361082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" name="AutoShape 272">
            <a:extLst>
              <a:ext uri="{FF2B5EF4-FFF2-40B4-BE49-F238E27FC236}">
                <a16:creationId xmlns:a16="http://schemas.microsoft.com/office/drawing/2014/main" id="{085AE207-644E-BB22-0B29-7409848E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370" y="366535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" name="AutoShape 272">
            <a:extLst>
              <a:ext uri="{FF2B5EF4-FFF2-40B4-BE49-F238E27FC236}">
                <a16:creationId xmlns:a16="http://schemas.microsoft.com/office/drawing/2014/main" id="{E4B1FABC-802A-DEB2-DE4F-021BA1EBE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365" y="3667487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AutoShape 272">
            <a:extLst>
              <a:ext uri="{FF2B5EF4-FFF2-40B4-BE49-F238E27FC236}">
                <a16:creationId xmlns:a16="http://schemas.microsoft.com/office/drawing/2014/main" id="{683528B9-FFD5-1E94-7517-2BAC57BDA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06" y="3729288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22" name="Group 273">
            <a:extLst>
              <a:ext uri="{FF2B5EF4-FFF2-40B4-BE49-F238E27FC236}">
                <a16:creationId xmlns:a16="http://schemas.microsoft.com/office/drawing/2014/main" id="{9E95BF7C-1F1E-ECAB-34CD-3FC2160A38A3}"/>
              </a:ext>
            </a:extLst>
          </p:cNvPr>
          <p:cNvGrpSpPr>
            <a:grpSpLocks/>
          </p:cNvGrpSpPr>
          <p:nvPr/>
        </p:nvGrpSpPr>
        <p:grpSpPr bwMode="auto">
          <a:xfrm>
            <a:off x="3339703" y="2929188"/>
            <a:ext cx="3657600" cy="1485900"/>
            <a:chOff x="912" y="2592"/>
            <a:chExt cx="3072" cy="960"/>
          </a:xfrm>
        </p:grpSpPr>
        <p:sp>
          <p:nvSpPr>
            <p:cNvPr id="23" name="Oval 274">
              <a:extLst>
                <a:ext uri="{FF2B5EF4-FFF2-40B4-BE49-F238E27FC236}">
                  <a16:creationId xmlns:a16="http://schemas.microsoft.com/office/drawing/2014/main" id="{938B1600-8D76-92D7-BF79-4D4178608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24" name="WordArt 275">
              <a:extLst>
                <a:ext uri="{FF2B5EF4-FFF2-40B4-BE49-F238E27FC236}">
                  <a16:creationId xmlns:a16="http://schemas.microsoft.com/office/drawing/2014/main" id="{BB1586C3-43C5-4226-ADCF-A739FB529EB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5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105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05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1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25" name="Group 11">
            <a:extLst>
              <a:ext uri="{FF2B5EF4-FFF2-40B4-BE49-F238E27FC236}">
                <a16:creationId xmlns:a16="http://schemas.microsoft.com/office/drawing/2014/main" id="{8BDBE826-37C1-8ABC-6F42-353F5290FCFD}"/>
              </a:ext>
            </a:extLst>
          </p:cNvPr>
          <p:cNvGrpSpPr>
            <a:grpSpLocks/>
          </p:cNvGrpSpPr>
          <p:nvPr/>
        </p:nvGrpSpPr>
        <p:grpSpPr bwMode="auto">
          <a:xfrm>
            <a:off x="2843808" y="5157192"/>
            <a:ext cx="5067300" cy="579154"/>
            <a:chOff x="1090" y="3216"/>
            <a:chExt cx="4800" cy="681"/>
          </a:xfrm>
        </p:grpSpPr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785340BF-069F-49B3-4524-AAF08FAF54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AutoShape 13">
              <a:extLst>
                <a:ext uri="{FF2B5EF4-FFF2-40B4-BE49-F238E27FC236}">
                  <a16:creationId xmlns:a16="http://schemas.microsoft.com/office/drawing/2014/main" id="{40D4D51E-5514-3320-AE00-981822C4BB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3"/>
              <a:ext cx="901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F5DD5677-4FA8-9F33-BCA4-A187661B809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8" y="3408"/>
              <a:ext cx="917" cy="4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6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845A5-8A09-33CD-36FA-AA76B5271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">
            <a:extLst>
              <a:ext uri="{FF2B5EF4-FFF2-40B4-BE49-F238E27FC236}">
                <a16:creationId xmlns:a16="http://schemas.microsoft.com/office/drawing/2014/main" id="{A6A7FF73-2A12-9FD3-5185-517CBD2249BA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514350"/>
            <a:ext cx="1857375" cy="488548"/>
            <a:chOff x="0" y="0"/>
            <a:chExt cx="1560" cy="437"/>
          </a:xfrm>
        </p:grpSpPr>
        <p:pic>
          <p:nvPicPr>
            <p:cNvPr id="3" name="Picture 122" descr="Picture1">
              <a:extLst>
                <a:ext uri="{FF2B5EF4-FFF2-40B4-BE49-F238E27FC236}">
                  <a16:creationId xmlns:a16="http://schemas.microsoft.com/office/drawing/2014/main" id="{544569E6-65D6-4112-16B6-44C91866A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23">
              <a:extLst>
                <a:ext uri="{FF2B5EF4-FFF2-40B4-BE49-F238E27FC236}">
                  <a16:creationId xmlns:a16="http://schemas.microsoft.com/office/drawing/2014/main" id="{8FFD2A2A-8D73-758C-4BE4-C3A9DEA5E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4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Câu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2</a:t>
              </a:r>
            </a:p>
          </p:txBody>
        </p:sp>
      </p:grpSp>
      <p:sp>
        <p:nvSpPr>
          <p:cNvPr id="5" name="Rectangle 22">
            <a:extLst>
              <a:ext uri="{FF2B5EF4-FFF2-40B4-BE49-F238E27FC236}">
                <a16:creationId xmlns:a16="http://schemas.microsoft.com/office/drawing/2014/main" id="{F65E263B-A63C-7856-F6FE-AD211AA40965}"/>
              </a:ext>
            </a:extLst>
          </p:cNvPr>
          <p:cNvSpPr txBox="1">
            <a:spLocks noChangeArrowheads="1"/>
          </p:cNvSpPr>
          <p:nvPr/>
        </p:nvSpPr>
        <p:spPr>
          <a:xfrm>
            <a:off x="1305882" y="1225711"/>
            <a:ext cx="7154550" cy="120015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Ghi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kết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quả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0,572 =……%</a:t>
            </a:r>
            <a:endParaRPr lang="en-US" sz="28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" name="AutoShape 272">
            <a:extLst>
              <a:ext uri="{FF2B5EF4-FFF2-40B4-BE49-F238E27FC236}">
                <a16:creationId xmlns:a16="http://schemas.microsoft.com/office/drawing/2014/main" id="{25551DED-ACD7-1A6F-9EE0-2E24D5A34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2" name="AutoShape 272">
            <a:extLst>
              <a:ext uri="{FF2B5EF4-FFF2-40B4-BE49-F238E27FC236}">
                <a16:creationId xmlns:a16="http://schemas.microsoft.com/office/drawing/2014/main" id="{B8532384-2CC1-D001-6B40-2D4858149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882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3" name="AutoShape 272">
            <a:extLst>
              <a:ext uri="{FF2B5EF4-FFF2-40B4-BE49-F238E27FC236}">
                <a16:creationId xmlns:a16="http://schemas.microsoft.com/office/drawing/2014/main" id="{645AD1D5-3ABF-90BD-97DA-DFE7E4350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268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AutoShape 272">
            <a:extLst>
              <a:ext uri="{FF2B5EF4-FFF2-40B4-BE49-F238E27FC236}">
                <a16:creationId xmlns:a16="http://schemas.microsoft.com/office/drawing/2014/main" id="{F7A43AA2-8F81-8A9E-E1FA-3F7312FD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729" y="3632636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5" name="AutoShape 272">
            <a:extLst>
              <a:ext uri="{FF2B5EF4-FFF2-40B4-BE49-F238E27FC236}">
                <a16:creationId xmlns:a16="http://schemas.microsoft.com/office/drawing/2014/main" id="{536E1259-4DF0-53A0-DDB9-D2DC96BD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35" y="361082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6" name="AutoShape 272">
            <a:extLst>
              <a:ext uri="{FF2B5EF4-FFF2-40B4-BE49-F238E27FC236}">
                <a16:creationId xmlns:a16="http://schemas.microsoft.com/office/drawing/2014/main" id="{FD0CFA99-F5DD-6107-89A5-17FB3572E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78" y="3632636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" name="AutoShape 272">
            <a:extLst>
              <a:ext uri="{FF2B5EF4-FFF2-40B4-BE49-F238E27FC236}">
                <a16:creationId xmlns:a16="http://schemas.microsoft.com/office/drawing/2014/main" id="{7F1BE7EB-1BE5-652D-213B-EBCE397C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06" y="3643542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" name="AutoShape 272">
            <a:extLst>
              <a:ext uri="{FF2B5EF4-FFF2-40B4-BE49-F238E27FC236}">
                <a16:creationId xmlns:a16="http://schemas.microsoft.com/office/drawing/2014/main" id="{FED3DCD7-D559-B525-B2A3-B31B72D2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233" y="361082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" name="AutoShape 272">
            <a:extLst>
              <a:ext uri="{FF2B5EF4-FFF2-40B4-BE49-F238E27FC236}">
                <a16:creationId xmlns:a16="http://schemas.microsoft.com/office/drawing/2014/main" id="{4DFB9038-220F-5710-0E9F-AAB00BD88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370" y="366535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" name="AutoShape 272">
            <a:extLst>
              <a:ext uri="{FF2B5EF4-FFF2-40B4-BE49-F238E27FC236}">
                <a16:creationId xmlns:a16="http://schemas.microsoft.com/office/drawing/2014/main" id="{0A200178-8268-7A59-9EF0-3D0DF5A5D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365" y="3667487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AutoShape 272">
            <a:extLst>
              <a:ext uri="{FF2B5EF4-FFF2-40B4-BE49-F238E27FC236}">
                <a16:creationId xmlns:a16="http://schemas.microsoft.com/office/drawing/2014/main" id="{5A1AB58B-D825-6C97-85B1-A2A0E544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06" y="3729288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22" name="Group 273">
            <a:extLst>
              <a:ext uri="{FF2B5EF4-FFF2-40B4-BE49-F238E27FC236}">
                <a16:creationId xmlns:a16="http://schemas.microsoft.com/office/drawing/2014/main" id="{77AED408-2EF0-76B9-B94B-70751D64EF29}"/>
              </a:ext>
            </a:extLst>
          </p:cNvPr>
          <p:cNvGrpSpPr>
            <a:grpSpLocks/>
          </p:cNvGrpSpPr>
          <p:nvPr/>
        </p:nvGrpSpPr>
        <p:grpSpPr bwMode="auto">
          <a:xfrm>
            <a:off x="3339703" y="2929188"/>
            <a:ext cx="3657600" cy="1485900"/>
            <a:chOff x="912" y="2592"/>
            <a:chExt cx="3072" cy="960"/>
          </a:xfrm>
        </p:grpSpPr>
        <p:sp>
          <p:nvSpPr>
            <p:cNvPr id="23" name="Oval 274">
              <a:extLst>
                <a:ext uri="{FF2B5EF4-FFF2-40B4-BE49-F238E27FC236}">
                  <a16:creationId xmlns:a16="http://schemas.microsoft.com/office/drawing/2014/main" id="{F733C557-1298-3F07-B06F-0CECE4FEB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24" name="WordArt 275">
              <a:extLst>
                <a:ext uri="{FF2B5EF4-FFF2-40B4-BE49-F238E27FC236}">
                  <a16:creationId xmlns:a16="http://schemas.microsoft.com/office/drawing/2014/main" id="{80F66307-DC70-96B6-419A-B0BB7AFD8FF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5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105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05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1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25" name="Group 11">
            <a:extLst>
              <a:ext uri="{FF2B5EF4-FFF2-40B4-BE49-F238E27FC236}">
                <a16:creationId xmlns:a16="http://schemas.microsoft.com/office/drawing/2014/main" id="{9264D34D-C6A0-3CCB-66BD-7D78A655A4C9}"/>
              </a:ext>
            </a:extLst>
          </p:cNvPr>
          <p:cNvGrpSpPr>
            <a:grpSpLocks/>
          </p:cNvGrpSpPr>
          <p:nvPr/>
        </p:nvGrpSpPr>
        <p:grpSpPr bwMode="auto">
          <a:xfrm>
            <a:off x="2843808" y="5157192"/>
            <a:ext cx="5067300" cy="579154"/>
            <a:chOff x="1090" y="3216"/>
            <a:chExt cx="4800" cy="681"/>
          </a:xfrm>
        </p:grpSpPr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B1192B6C-1205-F202-C3D7-554658CEF6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52,7</a:t>
              </a:r>
              <a:endPara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AutoShape 13">
              <a:extLst>
                <a:ext uri="{FF2B5EF4-FFF2-40B4-BE49-F238E27FC236}">
                  <a16:creationId xmlns:a16="http://schemas.microsoft.com/office/drawing/2014/main" id="{82DD4CC1-63EB-8537-A3CB-CB42B214DA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3"/>
              <a:ext cx="901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03412500-839D-74B2-F932-E0DA779D4AD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8" y="3408"/>
              <a:ext cx="917" cy="4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0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65BD1-D045-9D2F-123E-8A7B1D06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">
            <a:extLst>
              <a:ext uri="{FF2B5EF4-FFF2-40B4-BE49-F238E27FC236}">
                <a16:creationId xmlns:a16="http://schemas.microsoft.com/office/drawing/2014/main" id="{D961E64A-5C9D-CF9A-133A-74F9432FB619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514350"/>
            <a:ext cx="1857375" cy="488548"/>
            <a:chOff x="0" y="0"/>
            <a:chExt cx="1560" cy="437"/>
          </a:xfrm>
        </p:grpSpPr>
        <p:pic>
          <p:nvPicPr>
            <p:cNvPr id="3" name="Picture 122" descr="Picture1">
              <a:extLst>
                <a:ext uri="{FF2B5EF4-FFF2-40B4-BE49-F238E27FC236}">
                  <a16:creationId xmlns:a16="http://schemas.microsoft.com/office/drawing/2014/main" id="{08061B61-023D-8977-E9CA-8577B5A9C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23">
              <a:extLst>
                <a:ext uri="{FF2B5EF4-FFF2-40B4-BE49-F238E27FC236}">
                  <a16:creationId xmlns:a16="http://schemas.microsoft.com/office/drawing/2014/main" id="{5003626A-B3CE-C46D-F23E-AB5271A9E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4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Câu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3</a:t>
              </a:r>
            </a:p>
          </p:txBody>
        </p:sp>
      </p:grpSp>
      <p:sp>
        <p:nvSpPr>
          <p:cNvPr id="5" name="Rectangle 22">
            <a:extLst>
              <a:ext uri="{FF2B5EF4-FFF2-40B4-BE49-F238E27FC236}">
                <a16:creationId xmlns:a16="http://schemas.microsoft.com/office/drawing/2014/main" id="{95A7390F-F664-4147-B4AF-312B0533873A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225711"/>
            <a:ext cx="7920880" cy="120015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Ghi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kết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quả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1,36 =……%</a:t>
            </a:r>
            <a:endParaRPr lang="en-US" sz="28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" name="AutoShape 272">
            <a:extLst>
              <a:ext uri="{FF2B5EF4-FFF2-40B4-BE49-F238E27FC236}">
                <a16:creationId xmlns:a16="http://schemas.microsoft.com/office/drawing/2014/main" id="{02276A88-28BB-002E-141C-2F396383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2" name="AutoShape 272">
            <a:extLst>
              <a:ext uri="{FF2B5EF4-FFF2-40B4-BE49-F238E27FC236}">
                <a16:creationId xmlns:a16="http://schemas.microsoft.com/office/drawing/2014/main" id="{FB92963F-5000-4DFE-D1D3-749456D2A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882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3" name="AutoShape 272">
            <a:extLst>
              <a:ext uri="{FF2B5EF4-FFF2-40B4-BE49-F238E27FC236}">
                <a16:creationId xmlns:a16="http://schemas.microsoft.com/office/drawing/2014/main" id="{A32D5EDF-2D84-F482-8ECF-57AA6FFA8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268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AutoShape 272">
            <a:extLst>
              <a:ext uri="{FF2B5EF4-FFF2-40B4-BE49-F238E27FC236}">
                <a16:creationId xmlns:a16="http://schemas.microsoft.com/office/drawing/2014/main" id="{CBCE0A88-E99C-9AFE-4A9B-9A97C29B0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729" y="3632636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5" name="AutoShape 272">
            <a:extLst>
              <a:ext uri="{FF2B5EF4-FFF2-40B4-BE49-F238E27FC236}">
                <a16:creationId xmlns:a16="http://schemas.microsoft.com/office/drawing/2014/main" id="{94C7FD5A-8610-CDC9-71B7-7F3A790A0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35" y="361082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6" name="AutoShape 272">
            <a:extLst>
              <a:ext uri="{FF2B5EF4-FFF2-40B4-BE49-F238E27FC236}">
                <a16:creationId xmlns:a16="http://schemas.microsoft.com/office/drawing/2014/main" id="{006E715A-3D01-1088-7B61-B33D22F5B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78" y="3632636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" name="AutoShape 272">
            <a:extLst>
              <a:ext uri="{FF2B5EF4-FFF2-40B4-BE49-F238E27FC236}">
                <a16:creationId xmlns:a16="http://schemas.microsoft.com/office/drawing/2014/main" id="{FA89F181-A484-22A0-AB13-B843B710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06" y="3643542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" name="AutoShape 272">
            <a:extLst>
              <a:ext uri="{FF2B5EF4-FFF2-40B4-BE49-F238E27FC236}">
                <a16:creationId xmlns:a16="http://schemas.microsoft.com/office/drawing/2014/main" id="{F83316A4-147E-11FF-C5B1-DA4E73328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233" y="361082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" name="AutoShape 272">
            <a:extLst>
              <a:ext uri="{FF2B5EF4-FFF2-40B4-BE49-F238E27FC236}">
                <a16:creationId xmlns:a16="http://schemas.microsoft.com/office/drawing/2014/main" id="{B88ADEEE-3DB0-A247-20CD-68DB47EDF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370" y="366535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" name="AutoShape 272">
            <a:extLst>
              <a:ext uri="{FF2B5EF4-FFF2-40B4-BE49-F238E27FC236}">
                <a16:creationId xmlns:a16="http://schemas.microsoft.com/office/drawing/2014/main" id="{C99B155A-6CD7-FAB6-2380-865DC7C0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365" y="3667487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AutoShape 272">
            <a:extLst>
              <a:ext uri="{FF2B5EF4-FFF2-40B4-BE49-F238E27FC236}">
                <a16:creationId xmlns:a16="http://schemas.microsoft.com/office/drawing/2014/main" id="{F9D56B3E-56F8-71A1-7D5A-BCF2DB18D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06" y="3729288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22" name="Group 273">
            <a:extLst>
              <a:ext uri="{FF2B5EF4-FFF2-40B4-BE49-F238E27FC236}">
                <a16:creationId xmlns:a16="http://schemas.microsoft.com/office/drawing/2014/main" id="{5CD4FE97-4F3D-90A9-97CF-9145B5086106}"/>
              </a:ext>
            </a:extLst>
          </p:cNvPr>
          <p:cNvGrpSpPr>
            <a:grpSpLocks/>
          </p:cNvGrpSpPr>
          <p:nvPr/>
        </p:nvGrpSpPr>
        <p:grpSpPr bwMode="auto">
          <a:xfrm>
            <a:off x="3339703" y="2929188"/>
            <a:ext cx="3657600" cy="1485900"/>
            <a:chOff x="912" y="2592"/>
            <a:chExt cx="3072" cy="960"/>
          </a:xfrm>
        </p:grpSpPr>
        <p:sp>
          <p:nvSpPr>
            <p:cNvPr id="23" name="Oval 274">
              <a:extLst>
                <a:ext uri="{FF2B5EF4-FFF2-40B4-BE49-F238E27FC236}">
                  <a16:creationId xmlns:a16="http://schemas.microsoft.com/office/drawing/2014/main" id="{0D5CF187-9802-15EC-F0E2-774B43B58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24" name="WordArt 275">
              <a:extLst>
                <a:ext uri="{FF2B5EF4-FFF2-40B4-BE49-F238E27FC236}">
                  <a16:creationId xmlns:a16="http://schemas.microsoft.com/office/drawing/2014/main" id="{C6540533-221D-8FA2-9F7F-8E6F8D67C5F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5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105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05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1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25" name="Group 11">
            <a:extLst>
              <a:ext uri="{FF2B5EF4-FFF2-40B4-BE49-F238E27FC236}">
                <a16:creationId xmlns:a16="http://schemas.microsoft.com/office/drawing/2014/main" id="{EB0617D7-9EE6-0632-82D0-6C7B5A8690B7}"/>
              </a:ext>
            </a:extLst>
          </p:cNvPr>
          <p:cNvGrpSpPr>
            <a:grpSpLocks/>
          </p:cNvGrpSpPr>
          <p:nvPr/>
        </p:nvGrpSpPr>
        <p:grpSpPr bwMode="auto">
          <a:xfrm>
            <a:off x="2843808" y="5157192"/>
            <a:ext cx="5067300" cy="579154"/>
            <a:chOff x="1090" y="3216"/>
            <a:chExt cx="4800" cy="681"/>
          </a:xfrm>
        </p:grpSpPr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84A571DC-105E-A432-A586-9C51652C23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136</a:t>
              </a:r>
              <a:endPara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AutoShape 13">
              <a:extLst>
                <a:ext uri="{FF2B5EF4-FFF2-40B4-BE49-F238E27FC236}">
                  <a16:creationId xmlns:a16="http://schemas.microsoft.com/office/drawing/2014/main" id="{BCC25A74-095F-164F-C0E5-7D8CB58A32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3"/>
              <a:ext cx="901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ED56620D-49C8-ACFA-A7EB-4E7589F5616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8" y="3408"/>
              <a:ext cx="917" cy="4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6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A04B5-8CCA-3AFD-3E71-F33EE5894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">
            <a:extLst>
              <a:ext uri="{FF2B5EF4-FFF2-40B4-BE49-F238E27FC236}">
                <a16:creationId xmlns:a16="http://schemas.microsoft.com/office/drawing/2014/main" id="{F0A28000-5917-9C74-ECF2-29455A3746ED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514350"/>
            <a:ext cx="1857375" cy="488548"/>
            <a:chOff x="0" y="0"/>
            <a:chExt cx="1560" cy="437"/>
          </a:xfrm>
        </p:grpSpPr>
        <p:pic>
          <p:nvPicPr>
            <p:cNvPr id="3" name="Picture 122" descr="Picture1">
              <a:extLst>
                <a:ext uri="{FF2B5EF4-FFF2-40B4-BE49-F238E27FC236}">
                  <a16:creationId xmlns:a16="http://schemas.microsoft.com/office/drawing/2014/main" id="{A94A44ED-00CC-457E-A5EB-A854D9C10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23">
              <a:extLst>
                <a:ext uri="{FF2B5EF4-FFF2-40B4-BE49-F238E27FC236}">
                  <a16:creationId xmlns:a16="http://schemas.microsoft.com/office/drawing/2014/main" id="{B6FEDB95-D3A2-6275-6475-790D59D94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4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Câu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4</a:t>
              </a:r>
            </a:p>
          </p:txBody>
        </p:sp>
      </p:grpSp>
      <p:sp>
        <p:nvSpPr>
          <p:cNvPr id="5" name="Rectangle 22">
            <a:extLst>
              <a:ext uri="{FF2B5EF4-FFF2-40B4-BE49-F238E27FC236}">
                <a16:creationId xmlns:a16="http://schemas.microsoft.com/office/drawing/2014/main" id="{BFA1066D-721A-D147-5C7D-64A37DBD25BA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25711"/>
            <a:ext cx="8496944" cy="120015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1,8 % =……</a:t>
            </a:r>
            <a:endParaRPr lang="en-US" sz="28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" name="AutoShape 272">
            <a:extLst>
              <a:ext uri="{FF2B5EF4-FFF2-40B4-BE49-F238E27FC236}">
                <a16:creationId xmlns:a16="http://schemas.microsoft.com/office/drawing/2014/main" id="{1E8BCB80-20B1-B14D-1C6D-BB5C90D8F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2" name="AutoShape 272">
            <a:extLst>
              <a:ext uri="{FF2B5EF4-FFF2-40B4-BE49-F238E27FC236}">
                <a16:creationId xmlns:a16="http://schemas.microsoft.com/office/drawing/2014/main" id="{674C6D92-5644-49DF-F6E5-EF51315A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882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3" name="AutoShape 272">
            <a:extLst>
              <a:ext uri="{FF2B5EF4-FFF2-40B4-BE49-F238E27FC236}">
                <a16:creationId xmlns:a16="http://schemas.microsoft.com/office/drawing/2014/main" id="{7E5F0520-A511-7A02-76CE-8D7DF4B68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268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AutoShape 272">
            <a:extLst>
              <a:ext uri="{FF2B5EF4-FFF2-40B4-BE49-F238E27FC236}">
                <a16:creationId xmlns:a16="http://schemas.microsoft.com/office/drawing/2014/main" id="{B6DEF132-1172-053B-FB25-4EF72636A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729" y="3632636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5" name="AutoShape 272">
            <a:extLst>
              <a:ext uri="{FF2B5EF4-FFF2-40B4-BE49-F238E27FC236}">
                <a16:creationId xmlns:a16="http://schemas.microsoft.com/office/drawing/2014/main" id="{F7F955C9-7C94-5E25-5773-4CD43B05C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35" y="361082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6" name="AutoShape 272">
            <a:extLst>
              <a:ext uri="{FF2B5EF4-FFF2-40B4-BE49-F238E27FC236}">
                <a16:creationId xmlns:a16="http://schemas.microsoft.com/office/drawing/2014/main" id="{75B268B6-241E-2F91-0C62-E3FDBE5F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78" y="3632636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" name="AutoShape 272">
            <a:extLst>
              <a:ext uri="{FF2B5EF4-FFF2-40B4-BE49-F238E27FC236}">
                <a16:creationId xmlns:a16="http://schemas.microsoft.com/office/drawing/2014/main" id="{913928D8-1BFC-7BDC-756E-98A9F879B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06" y="3643542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" name="AutoShape 272">
            <a:extLst>
              <a:ext uri="{FF2B5EF4-FFF2-40B4-BE49-F238E27FC236}">
                <a16:creationId xmlns:a16="http://schemas.microsoft.com/office/drawing/2014/main" id="{5B9D8E38-4DC8-A8D6-DE18-F357F5E36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233" y="361082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" name="AutoShape 272">
            <a:extLst>
              <a:ext uri="{FF2B5EF4-FFF2-40B4-BE49-F238E27FC236}">
                <a16:creationId xmlns:a16="http://schemas.microsoft.com/office/drawing/2014/main" id="{BC3004AF-90C6-6BF3-EAF3-50CDB56A6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370" y="366535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" name="AutoShape 272">
            <a:extLst>
              <a:ext uri="{FF2B5EF4-FFF2-40B4-BE49-F238E27FC236}">
                <a16:creationId xmlns:a16="http://schemas.microsoft.com/office/drawing/2014/main" id="{347291FA-4DD7-993C-CC66-F38E19BFA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365" y="3667487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AutoShape 272">
            <a:extLst>
              <a:ext uri="{FF2B5EF4-FFF2-40B4-BE49-F238E27FC236}">
                <a16:creationId xmlns:a16="http://schemas.microsoft.com/office/drawing/2014/main" id="{DBE0DAEA-BF24-66EB-5472-C4E9471D0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06" y="3729288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22" name="Group 273">
            <a:extLst>
              <a:ext uri="{FF2B5EF4-FFF2-40B4-BE49-F238E27FC236}">
                <a16:creationId xmlns:a16="http://schemas.microsoft.com/office/drawing/2014/main" id="{C3DA0CFE-432C-9B01-308F-59C9C0894920}"/>
              </a:ext>
            </a:extLst>
          </p:cNvPr>
          <p:cNvGrpSpPr>
            <a:grpSpLocks/>
          </p:cNvGrpSpPr>
          <p:nvPr/>
        </p:nvGrpSpPr>
        <p:grpSpPr bwMode="auto">
          <a:xfrm>
            <a:off x="3339703" y="2929188"/>
            <a:ext cx="3657600" cy="1485900"/>
            <a:chOff x="912" y="2592"/>
            <a:chExt cx="3072" cy="960"/>
          </a:xfrm>
        </p:grpSpPr>
        <p:sp>
          <p:nvSpPr>
            <p:cNvPr id="23" name="Oval 274">
              <a:extLst>
                <a:ext uri="{FF2B5EF4-FFF2-40B4-BE49-F238E27FC236}">
                  <a16:creationId xmlns:a16="http://schemas.microsoft.com/office/drawing/2014/main" id="{94B7F20B-BD80-FE88-0710-9D87E4613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24" name="WordArt 275">
              <a:extLst>
                <a:ext uri="{FF2B5EF4-FFF2-40B4-BE49-F238E27FC236}">
                  <a16:creationId xmlns:a16="http://schemas.microsoft.com/office/drawing/2014/main" id="{306FD3CF-7763-7E53-8235-B7EF32741D5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5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105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05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1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25" name="Group 11">
            <a:extLst>
              <a:ext uri="{FF2B5EF4-FFF2-40B4-BE49-F238E27FC236}">
                <a16:creationId xmlns:a16="http://schemas.microsoft.com/office/drawing/2014/main" id="{6384F552-67E3-0A56-F655-B94CB0DB2895}"/>
              </a:ext>
            </a:extLst>
          </p:cNvPr>
          <p:cNvGrpSpPr>
            <a:grpSpLocks/>
          </p:cNvGrpSpPr>
          <p:nvPr/>
        </p:nvGrpSpPr>
        <p:grpSpPr bwMode="auto">
          <a:xfrm>
            <a:off x="2843808" y="5157192"/>
            <a:ext cx="5067300" cy="579154"/>
            <a:chOff x="1090" y="3216"/>
            <a:chExt cx="4800" cy="681"/>
          </a:xfrm>
        </p:grpSpPr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CFC1FD59-F7F5-A1CA-6AED-B91F77A5E6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0,018</a:t>
              </a:r>
              <a:endPara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AutoShape 13">
              <a:extLst>
                <a:ext uri="{FF2B5EF4-FFF2-40B4-BE49-F238E27FC236}">
                  <a16:creationId xmlns:a16="http://schemas.microsoft.com/office/drawing/2014/main" id="{6AE76C64-D0B4-391C-13EC-36DE3C7A99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3"/>
              <a:ext cx="901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B274F7B2-86A8-C8C7-48D7-5DBAEEE065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8" y="3408"/>
              <a:ext cx="917" cy="4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4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0CAEF-4763-F8C4-188C-D79BC9640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1">
            <a:extLst>
              <a:ext uri="{FF2B5EF4-FFF2-40B4-BE49-F238E27FC236}">
                <a16:creationId xmlns:a16="http://schemas.microsoft.com/office/drawing/2014/main" id="{797AEF5F-199A-6564-79F9-4A7073AFD99C}"/>
              </a:ext>
            </a:extLst>
          </p:cNvPr>
          <p:cNvGrpSpPr>
            <a:grpSpLocks/>
          </p:cNvGrpSpPr>
          <p:nvPr/>
        </p:nvGrpSpPr>
        <p:grpSpPr bwMode="auto">
          <a:xfrm>
            <a:off x="3714750" y="514350"/>
            <a:ext cx="1857375" cy="488548"/>
            <a:chOff x="0" y="0"/>
            <a:chExt cx="1560" cy="437"/>
          </a:xfrm>
        </p:grpSpPr>
        <p:pic>
          <p:nvPicPr>
            <p:cNvPr id="3" name="Picture 122" descr="Picture1">
              <a:extLst>
                <a:ext uri="{FF2B5EF4-FFF2-40B4-BE49-F238E27FC236}">
                  <a16:creationId xmlns:a16="http://schemas.microsoft.com/office/drawing/2014/main" id="{BB8F2CA8-DDBA-DA63-8A91-7AE7DDF40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123">
              <a:extLst>
                <a:ext uri="{FF2B5EF4-FFF2-40B4-BE49-F238E27FC236}">
                  <a16:creationId xmlns:a16="http://schemas.microsoft.com/office/drawing/2014/main" id="{634704B7-0D70-E02B-3B76-E0D2EF7F2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4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2400" b="1" dirty="0" err="1">
                  <a:solidFill>
                    <a:schemeClr val="bg1"/>
                  </a:solidFill>
                </a:rPr>
                <a:t>Câu</a:t>
              </a:r>
              <a:r>
                <a:rPr lang="en-US" altLang="en-US" sz="2400" b="1" dirty="0">
                  <a:solidFill>
                    <a:schemeClr val="bg1"/>
                  </a:solidFill>
                </a:rPr>
                <a:t> 5</a:t>
              </a:r>
            </a:p>
          </p:txBody>
        </p:sp>
      </p:grpSp>
      <p:sp>
        <p:nvSpPr>
          <p:cNvPr id="5" name="Rectangle 22">
            <a:extLst>
              <a:ext uri="{FF2B5EF4-FFF2-40B4-BE49-F238E27FC236}">
                <a16:creationId xmlns:a16="http://schemas.microsoft.com/office/drawing/2014/main" id="{CAF0F973-18DE-A887-5D8F-7B5182603D7B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1225711"/>
            <a:ext cx="7560840" cy="120015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39 % =……</a:t>
            </a:r>
            <a:endParaRPr lang="en-US" sz="28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11" name="AutoShape 272">
            <a:extLst>
              <a:ext uri="{FF2B5EF4-FFF2-40B4-BE49-F238E27FC236}">
                <a16:creationId xmlns:a16="http://schemas.microsoft.com/office/drawing/2014/main" id="{F619E4FF-7B69-55A6-7512-87D97BB4E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025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2" name="AutoShape 272">
            <a:extLst>
              <a:ext uri="{FF2B5EF4-FFF2-40B4-BE49-F238E27FC236}">
                <a16:creationId xmlns:a16="http://schemas.microsoft.com/office/drawing/2014/main" id="{651F9DEE-4E50-4C88-61B8-9E2D2DC91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882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3" name="AutoShape 272">
            <a:extLst>
              <a:ext uri="{FF2B5EF4-FFF2-40B4-BE49-F238E27FC236}">
                <a16:creationId xmlns:a16="http://schemas.microsoft.com/office/drawing/2014/main" id="{DAE90DCA-3153-CF23-DDBD-13AB54D8D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268" y="362173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AutoShape 272">
            <a:extLst>
              <a:ext uri="{FF2B5EF4-FFF2-40B4-BE49-F238E27FC236}">
                <a16:creationId xmlns:a16="http://schemas.microsoft.com/office/drawing/2014/main" id="{865C49AA-F8A1-AE74-21D7-194E85E9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729" y="3632636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5" name="AutoShape 272">
            <a:extLst>
              <a:ext uri="{FF2B5EF4-FFF2-40B4-BE49-F238E27FC236}">
                <a16:creationId xmlns:a16="http://schemas.microsoft.com/office/drawing/2014/main" id="{B9CB1BAA-6527-42CD-0652-D6256C621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35" y="361082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6" name="AutoShape 272">
            <a:extLst>
              <a:ext uri="{FF2B5EF4-FFF2-40B4-BE49-F238E27FC236}">
                <a16:creationId xmlns:a16="http://schemas.microsoft.com/office/drawing/2014/main" id="{0E10492D-64BE-7DBD-4188-A3BEA4C6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78" y="3632636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7" name="AutoShape 272">
            <a:extLst>
              <a:ext uri="{FF2B5EF4-FFF2-40B4-BE49-F238E27FC236}">
                <a16:creationId xmlns:a16="http://schemas.microsoft.com/office/drawing/2014/main" id="{A337F77B-4E4E-8A95-8566-2986B6235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06" y="3643542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8" name="AutoShape 272">
            <a:extLst>
              <a:ext uri="{FF2B5EF4-FFF2-40B4-BE49-F238E27FC236}">
                <a16:creationId xmlns:a16="http://schemas.microsoft.com/office/drawing/2014/main" id="{EBBAC3EA-981C-46ED-FDE6-69B5DDB55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233" y="361082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9" name="AutoShape 272">
            <a:extLst>
              <a:ext uri="{FF2B5EF4-FFF2-40B4-BE49-F238E27FC236}">
                <a16:creationId xmlns:a16="http://schemas.microsoft.com/office/drawing/2014/main" id="{690681C3-0FA8-429E-02F4-156CFB994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370" y="3665354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0" name="AutoShape 272">
            <a:extLst>
              <a:ext uri="{FF2B5EF4-FFF2-40B4-BE49-F238E27FC236}">
                <a16:creationId xmlns:a16="http://schemas.microsoft.com/office/drawing/2014/main" id="{5533284D-5636-34D5-BB53-61607F61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365" y="3667487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" name="AutoShape 272">
            <a:extLst>
              <a:ext uri="{FF2B5EF4-FFF2-40B4-BE49-F238E27FC236}">
                <a16:creationId xmlns:a16="http://schemas.microsoft.com/office/drawing/2014/main" id="{BB3F7AD8-8CAE-23DA-9C91-B621CE300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506" y="3729288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22" name="Group 273">
            <a:extLst>
              <a:ext uri="{FF2B5EF4-FFF2-40B4-BE49-F238E27FC236}">
                <a16:creationId xmlns:a16="http://schemas.microsoft.com/office/drawing/2014/main" id="{4CC08407-33B2-B72B-391A-8297D319CB21}"/>
              </a:ext>
            </a:extLst>
          </p:cNvPr>
          <p:cNvGrpSpPr>
            <a:grpSpLocks/>
          </p:cNvGrpSpPr>
          <p:nvPr/>
        </p:nvGrpSpPr>
        <p:grpSpPr bwMode="auto">
          <a:xfrm>
            <a:off x="3339703" y="2929188"/>
            <a:ext cx="3657600" cy="1485900"/>
            <a:chOff x="912" y="2592"/>
            <a:chExt cx="3072" cy="960"/>
          </a:xfrm>
        </p:grpSpPr>
        <p:sp>
          <p:nvSpPr>
            <p:cNvPr id="23" name="Oval 274">
              <a:extLst>
                <a:ext uri="{FF2B5EF4-FFF2-40B4-BE49-F238E27FC236}">
                  <a16:creationId xmlns:a16="http://schemas.microsoft.com/office/drawing/2014/main" id="{9BB27F7D-CE63-34A4-5FAD-5D94F9557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50">
                <a:latin typeface="Arial" panose="020B0604020202020204" pitchFamily="34" charset="0"/>
              </a:endParaRPr>
            </a:p>
          </p:txBody>
        </p:sp>
        <p:sp>
          <p:nvSpPr>
            <p:cNvPr id="24" name="WordArt 275">
              <a:extLst>
                <a:ext uri="{FF2B5EF4-FFF2-40B4-BE49-F238E27FC236}">
                  <a16:creationId xmlns:a16="http://schemas.microsoft.com/office/drawing/2014/main" id="{D101B921-8392-8776-5EBC-B78C4639246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05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HÕt</a:t>
              </a:r>
              <a:r>
                <a:rPr lang="en-US" sz="105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 </a:t>
              </a:r>
              <a:r>
                <a:rPr lang="en-US" sz="105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 panose="020B7200000000000000" pitchFamily="34" charset="0"/>
                </a:rPr>
                <a:t>giê</a:t>
              </a:r>
              <a:endParaRPr lang="en-US" sz="105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25" name="Group 11">
            <a:extLst>
              <a:ext uri="{FF2B5EF4-FFF2-40B4-BE49-F238E27FC236}">
                <a16:creationId xmlns:a16="http://schemas.microsoft.com/office/drawing/2014/main" id="{D00F87DD-956F-ADD7-7E58-3190A128FF77}"/>
              </a:ext>
            </a:extLst>
          </p:cNvPr>
          <p:cNvGrpSpPr>
            <a:grpSpLocks/>
          </p:cNvGrpSpPr>
          <p:nvPr/>
        </p:nvGrpSpPr>
        <p:grpSpPr bwMode="auto">
          <a:xfrm>
            <a:off x="2843808" y="5157192"/>
            <a:ext cx="5067300" cy="579154"/>
            <a:chOff x="1090" y="3216"/>
            <a:chExt cx="4800" cy="681"/>
          </a:xfrm>
        </p:grpSpPr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49DE7962-B025-40E9-113C-E786A8858A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0,39</a:t>
              </a:r>
              <a:endPara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AutoShape 13">
              <a:extLst>
                <a:ext uri="{FF2B5EF4-FFF2-40B4-BE49-F238E27FC236}">
                  <a16:creationId xmlns:a16="http://schemas.microsoft.com/office/drawing/2014/main" id="{3707C057-1CB9-D7D9-7E40-EE83D79E83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3313"/>
              <a:ext cx="901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050">
                <a:latin typeface=".VnTime" pitchFamily="34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F34FAF55-0776-CC47-99F0-69EC08BAA28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98" y="3408"/>
              <a:ext cx="917" cy="4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</a:rPr>
                <a:t>§¸p ¸n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9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737309" y="450439"/>
            <a:ext cx="708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CHÚC QUÝ THẦY CÔ SỨC KHOẺ!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il"/>
                <a:ea typeface="+mn-ea"/>
                <a:cs typeface="Arial" pitchFamily="34" charset="0"/>
              </a:rPr>
              <a:t>CHÀO TẠM BIỆT !</a:t>
            </a: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1E7493-F1D6-44DD-88E0-16DA6227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44" y="3824754"/>
            <a:ext cx="1981200" cy="9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 descr="Dove-02-june">
            <a:extLst>
              <a:ext uri="{FF2B5EF4-FFF2-40B4-BE49-F238E27FC236}">
                <a16:creationId xmlns:a16="http://schemas.microsoft.com/office/drawing/2014/main" id="{26A129AF-CDB8-46C7-B883-DAD5CA3EFE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77473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Dove-02-june">
            <a:extLst>
              <a:ext uri="{FF2B5EF4-FFF2-40B4-BE49-F238E27FC236}">
                <a16:creationId xmlns:a16="http://schemas.microsoft.com/office/drawing/2014/main" id="{185DCD96-718C-4B3F-A507-586A3348A3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57" y="2520119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ove-02-june">
            <a:extLst>
              <a:ext uri="{FF2B5EF4-FFF2-40B4-BE49-F238E27FC236}">
                <a16:creationId xmlns:a16="http://schemas.microsoft.com/office/drawing/2014/main" id="{F497FC5D-0886-4500-81EE-D15AD1A73D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2" y="3163082"/>
            <a:ext cx="1676400" cy="9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99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"/>
            <a:ext cx="9221788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0" y="2133600"/>
            <a:ext cx="5334000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KHỞI ĐỘNG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9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6467CA-E07F-1FD3-3048-3A9BA2E0244C}"/>
              </a:ext>
            </a:extLst>
          </p:cNvPr>
          <p:cNvSpPr txBox="1"/>
          <p:nvPr/>
        </p:nvSpPr>
        <p:spPr>
          <a:xfrm>
            <a:off x="971600" y="1196752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S/102</a:t>
            </a:r>
          </a:p>
        </p:txBody>
      </p:sp>
    </p:spTree>
    <p:extLst>
      <p:ext uri="{BB962C8B-B14F-4D97-AF65-F5344CB8AC3E}">
        <p14:creationId xmlns:p14="http://schemas.microsoft.com/office/powerpoint/2010/main" val="193118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A4DA-ED0E-5449-63DB-ED5D954FC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58E2-22D6-96C3-2D79-EC259E2B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8667-B693-B4B5-A78F-4A3D68B9F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nen_9">
            <a:extLst>
              <a:ext uri="{FF2B5EF4-FFF2-40B4-BE49-F238E27FC236}">
                <a16:creationId xmlns:a16="http://schemas.microsoft.com/office/drawing/2014/main" id="{B027C5FD-CA58-D7E2-ECD2-52EFFBEE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7249"/>
            <a:ext cx="97536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>
            <a:extLst>
              <a:ext uri="{FF2B5EF4-FFF2-40B4-BE49-F238E27FC236}">
                <a16:creationId xmlns:a16="http://schemas.microsoft.com/office/drawing/2014/main" id="{0F282AA9-6F1F-32D1-5E5C-27CF57F74A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5218" y="729998"/>
            <a:ext cx="8057033" cy="537429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Thực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hành</a:t>
            </a:r>
            <a:r>
              <a:rPr lang="en-US" sz="3600" b="1" kern="10" baseline="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luyện</a:t>
            </a:r>
            <a:r>
              <a:rPr lang="en-US" sz="3600" b="1" kern="10" baseline="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baseline="0" dirty="0" err="1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tập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AD29C9-198E-3683-CADD-50485235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9" y="17463"/>
            <a:ext cx="964095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209356-F6B6-95CE-03F5-96FCE9409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3" y="566572"/>
            <a:ext cx="1275891" cy="1994540"/>
          </a:xfrm>
          <a:prstGeom prst="rect">
            <a:avLst/>
          </a:prstGeom>
        </p:spPr>
      </p:pic>
      <p:pic>
        <p:nvPicPr>
          <p:cNvPr id="10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FB3BB7B4-5DA5-29A9-820C-A93BF049F5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5" y="275416"/>
            <a:ext cx="1766802" cy="16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43BF3-AD50-D3FC-D4DF-2C1B989CF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5" y="4684531"/>
            <a:ext cx="2693641" cy="1370886"/>
          </a:xfrm>
          <a:prstGeom prst="rect">
            <a:avLst/>
          </a:prstGeom>
        </p:spPr>
      </p:pic>
      <p:pic>
        <p:nvPicPr>
          <p:cNvPr id="12" name="Picture 6" descr="Dove-02-june">
            <a:extLst>
              <a:ext uri="{FF2B5EF4-FFF2-40B4-BE49-F238E27FC236}">
                <a16:creationId xmlns:a16="http://schemas.microsoft.com/office/drawing/2014/main" id="{87A30D71-C1C9-A3FA-7796-00B1B10C56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2762937" y="629130"/>
            <a:ext cx="1703999" cy="9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ove-02-june">
            <a:extLst>
              <a:ext uri="{FF2B5EF4-FFF2-40B4-BE49-F238E27FC236}">
                <a16:creationId xmlns:a16="http://schemas.microsoft.com/office/drawing/2014/main" id="{C994E62D-ACEA-ADF7-965B-7F730A0909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4086224" y="602549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id="{4FA78658-2F59-5307-1F81-683EC998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18" y="5553944"/>
            <a:ext cx="1605719" cy="13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35" descr="tamtay11">
            <a:extLst>
              <a:ext uri="{FF2B5EF4-FFF2-40B4-BE49-F238E27FC236}">
                <a16:creationId xmlns:a16="http://schemas.microsoft.com/office/drawing/2014/main" id="{5AD06A79-A39A-E697-C36A-1C263C93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34" y="2387543"/>
            <a:ext cx="1203077" cy="111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rose19">
            <a:extLst>
              <a:ext uri="{FF2B5EF4-FFF2-40B4-BE49-F238E27FC236}">
                <a16:creationId xmlns:a16="http://schemas.microsoft.com/office/drawing/2014/main" id="{B8B019D5-7323-D323-1031-A1070A3938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69" y="5418852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rose19">
            <a:extLst>
              <a:ext uri="{FF2B5EF4-FFF2-40B4-BE49-F238E27FC236}">
                <a16:creationId xmlns:a16="http://schemas.microsoft.com/office/drawing/2014/main" id="{50C2B493-CB24-B907-D38D-65CFBA8AEB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15" y="4428910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ose19">
            <a:extLst>
              <a:ext uri="{FF2B5EF4-FFF2-40B4-BE49-F238E27FC236}">
                <a16:creationId xmlns:a16="http://schemas.microsoft.com/office/drawing/2014/main" id="{619BBBCA-E5E1-113B-4225-88682F1234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25" y="5407037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3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294 C 0.00382 -0.02917 0.00225 -0.02871 0.00208 -0.02524 C 0.00191 -0.02176 0.00486 -0.01227 0.00451 -0.00811 C 0.00416 -0.00394 0.00208 -0.00209 3.05556E-6 4.44444E-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829 C -0.00364 -0.01829 -0.00226 -0.01806 -0.00208 -0.01574 C -0.00191 -0.01343 -0.00469 -0.00764 -0.00434 -0.00509 C -0.00399 -0.00255 -0.00208 -0.00139 -1.38889E-6 1.11111E-6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C13C81-A5E2-906B-4870-55875C24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621269"/>
            <a:ext cx="8496944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a)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6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         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Toán lớp 5 Cánh diều Bài 43: Luyện tập chung | Giải Toán lớp 5">
            <a:extLst>
              <a:ext uri="{FF2B5EF4-FFF2-40B4-BE49-F238E27FC236}">
                <a16:creationId xmlns:a16="http://schemas.microsoft.com/office/drawing/2014/main" id="{854E3D3B-51B3-4244-FDCE-0F415BB0D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220760"/>
            <a:ext cx="79928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5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8DB6340-5124-0C75-69E6-38312B77E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3" y="418981"/>
            <a:ext cx="830808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                                                   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Toán lớp 5 Cánh diều Bài 43: Luyện tập chung | Giải Toán lớp 5">
            <a:extLst>
              <a:ext uri="{FF2B5EF4-FFF2-40B4-BE49-F238E27FC236}">
                <a16:creationId xmlns:a16="http://schemas.microsoft.com/office/drawing/2014/main" id="{5E572025-1A57-9C01-F441-19F532D7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288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2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94731-3335-6FD9-4BC2-0AA524486F14}"/>
              </a:ext>
            </a:extLst>
          </p:cNvPr>
          <p:cNvSpPr txBox="1"/>
          <p:nvPr/>
        </p:nvSpPr>
        <p:spPr>
          <a:xfrm>
            <a:off x="539552" y="836712"/>
            <a:ext cx="83529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2800" b="1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8000"/>
                </a:solidFill>
                <a:effectLst/>
                <a:latin typeface="+mj-lt"/>
              </a:rPr>
              <a:t>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Tìm thương của các phép chia sau và viết lại dưới dạng tỉ số phần trăm:</a:t>
            </a:r>
          </a:p>
          <a:p>
            <a:pPr algn="just"/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a) 3 : 8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             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b) 3,2 : 8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        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c) 20 : 16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         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d) 7 :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1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61AECB-5B5E-1715-5FF3-62E7CB0C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39632"/>
            <a:ext cx="828092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kumimoji="0" lang="en-US" altLang="en-US" sz="9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Toán lớp 5 Cánh diều Bài 43: Luyện tập chung | Giải Toán lớp 5">
            <a:extLst>
              <a:ext uri="{FF2B5EF4-FFF2-40B4-BE49-F238E27FC236}">
                <a16:creationId xmlns:a16="http://schemas.microsoft.com/office/drawing/2014/main" id="{3056C98B-DA25-DC17-8408-483B9D9D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704856" cy="34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0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7249"/>
            <a:ext cx="97536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5218" y="729998"/>
            <a:ext cx="8057033" cy="537429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VẬN</a:t>
            </a:r>
            <a:r>
              <a:rPr kumimoji="0" lang="en-US" sz="3600" b="1" i="0" u="none" strike="noStrike" kern="10" cap="none" spc="0" normalizeH="0" noProof="0" dirty="0">
                <a:ln w="9525">
                  <a:round/>
                  <a:headEnd/>
                  <a:tailEnd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DỤNG, TRẢI NGHIỆM</a:t>
            </a:r>
            <a:endParaRPr kumimoji="0" lang="en-US" sz="36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2399" y="17463"/>
            <a:ext cx="9640956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F6E31-8323-459D-A603-BE74EACE7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913" y="566572"/>
            <a:ext cx="1275891" cy="1994540"/>
          </a:xfrm>
          <a:prstGeom prst="rect">
            <a:avLst/>
          </a:prstGeom>
        </p:spPr>
      </p:pic>
      <p:pic>
        <p:nvPicPr>
          <p:cNvPr id="10" name="Picture 11" descr="Floral">
            <a:hlinkClick r:id="" action="ppaction://noaction"/>
            <a:extLst>
              <a:ext uri="{FF2B5EF4-FFF2-40B4-BE49-F238E27FC236}">
                <a16:creationId xmlns:a16="http://schemas.microsoft.com/office/drawing/2014/main" id="{BA8D9F0E-D50B-4EC4-A914-9DEA9FD0F0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115" y="275416"/>
            <a:ext cx="1766802" cy="16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7763D-0188-4BC7-B719-5CED917783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95" y="4684531"/>
            <a:ext cx="2693641" cy="1370886"/>
          </a:xfrm>
          <a:prstGeom prst="rect">
            <a:avLst/>
          </a:prstGeom>
        </p:spPr>
      </p:pic>
      <p:pic>
        <p:nvPicPr>
          <p:cNvPr id="12" name="Picture 6" descr="Dove-02-june">
            <a:extLst>
              <a:ext uri="{FF2B5EF4-FFF2-40B4-BE49-F238E27FC236}">
                <a16:creationId xmlns:a16="http://schemas.microsoft.com/office/drawing/2014/main" id="{AD05A2C2-5725-41D0-81DB-84CFED9D6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2762937" y="629130"/>
            <a:ext cx="1703999" cy="90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ove-02-june">
            <a:extLst>
              <a:ext uri="{FF2B5EF4-FFF2-40B4-BE49-F238E27FC236}">
                <a16:creationId xmlns:a16="http://schemas.microsoft.com/office/drawing/2014/main" id="{23CB7168-B27B-4DFA-BDE7-CCA8269D5F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77">
            <a:off x="4086224" y="602549"/>
            <a:ext cx="1276350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5" descr="tamtay11">
            <a:extLst>
              <a:ext uri="{FF2B5EF4-FFF2-40B4-BE49-F238E27FC236}">
                <a16:creationId xmlns:a16="http://schemas.microsoft.com/office/drawing/2014/main" id="{F4A78A05-8801-42F8-9968-A7F552F19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18" y="5553944"/>
            <a:ext cx="1605719" cy="137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35" descr="tamtay11">
            <a:extLst>
              <a:ext uri="{FF2B5EF4-FFF2-40B4-BE49-F238E27FC236}">
                <a16:creationId xmlns:a16="http://schemas.microsoft.com/office/drawing/2014/main" id="{264CC97C-77B3-48B6-A310-3F775E57E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34" y="2387543"/>
            <a:ext cx="1203077" cy="111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rose19">
            <a:extLst>
              <a:ext uri="{FF2B5EF4-FFF2-40B4-BE49-F238E27FC236}">
                <a16:creationId xmlns:a16="http://schemas.microsoft.com/office/drawing/2014/main" id="{3DC0FC50-80A7-4FF3-9937-F3B48661B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69" y="5418852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rose19">
            <a:extLst>
              <a:ext uri="{FF2B5EF4-FFF2-40B4-BE49-F238E27FC236}">
                <a16:creationId xmlns:a16="http://schemas.microsoft.com/office/drawing/2014/main" id="{585EDDC5-BB6B-4679-B626-4073E55E3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15" y="4428910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ose19">
            <a:extLst>
              <a:ext uri="{FF2B5EF4-FFF2-40B4-BE49-F238E27FC236}">
                <a16:creationId xmlns:a16="http://schemas.microsoft.com/office/drawing/2014/main" id="{BCF7231D-0AC0-4167-AFAE-4CE1AE3BFA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25" y="5407037"/>
            <a:ext cx="1355610" cy="137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9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294 C 0.00382 -0.02917 0.00225 -0.02871 0.00208 -0.02524 C 0.00191 -0.02176 0.00486 -0.01227 0.00451 -0.00811 C 0.00416 -0.00394 0.00208 -0.00209 3.05556E-6 4.44444E-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145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829 C -0.00364 -0.01829 -0.00226 -0.01806 -0.00208 -0.01574 C -0.00191 -0.01343 -0.00469 -0.00764 -0.00434 -0.00509 C -0.00399 -0.00255 -0.00208 -0.00139 -1.38889E-6 1.11111E-6 " pathEditMode="relative" rAng="0" ptsTypes="AAAA">
                                      <p:cBhvr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279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.VnTime</vt:lpstr>
      <vt:lpstr>Aaril</vt:lpstr>
      <vt:lpstr>Arial</vt:lpstr>
      <vt:lpstr>Calibri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dcterms:created xsi:type="dcterms:W3CDTF">2021-12-10T14:07:56Z</dcterms:created>
  <dcterms:modified xsi:type="dcterms:W3CDTF">2025-01-17T00:47:25Z</dcterms:modified>
</cp:coreProperties>
</file>