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1"/>
  </p:notesMasterIdLst>
  <p:sldIdLst>
    <p:sldId id="335" r:id="rId5"/>
    <p:sldId id="333" r:id="rId6"/>
    <p:sldId id="334" r:id="rId7"/>
    <p:sldId id="256" r:id="rId8"/>
    <p:sldId id="261" r:id="rId9"/>
    <p:sldId id="262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324" r:id="rId19"/>
    <p:sldId id="325" r:id="rId20"/>
    <p:sldId id="326" r:id="rId21"/>
    <p:sldId id="328" r:id="rId22"/>
    <p:sldId id="329" r:id="rId23"/>
    <p:sldId id="330" r:id="rId24"/>
    <p:sldId id="331" r:id="rId25"/>
    <p:sldId id="263" r:id="rId26"/>
    <p:sldId id="264" r:id="rId27"/>
    <p:sldId id="265" r:id="rId28"/>
    <p:sldId id="266" r:id="rId29"/>
    <p:sldId id="275" r:id="rId30"/>
  </p:sldIdLst>
  <p:sldSz cx="12192000" cy="6858000"/>
  <p:notesSz cx="6858000" cy="9144000"/>
  <p:embeddedFontLst>
    <p:embeddedFont>
      <p:font typeface="IBM Plex Sans" charset="0"/>
      <p:regular r:id="rId32"/>
      <p:bold r:id="rId33"/>
      <p:italic r:id="rId34"/>
      <p:boldItalic r:id="rId35"/>
    </p:embeddedFont>
    <p:embeddedFont>
      <p:font typeface="Cambria Math" pitchFamily="18" charset="0"/>
      <p:regular r:id="rId36"/>
    </p:embeddedFont>
    <p:embeddedFont>
      <p:font typeface="UTM Avo" pitchFamily="18" charset="0"/>
      <p:regular r:id="rId37"/>
      <p:bold r:id="rId38"/>
      <p:italic r:id="rId39"/>
      <p:boldItalic r:id="rId40"/>
    </p:embeddedFont>
    <p:embeddedFont>
      <p:font typeface="Calibri Light" pitchFamily="34" charset="0"/>
      <p:regular r:id="rId41"/>
      <p:italic r:id="rId42"/>
    </p:embeddedFont>
    <p:embeddedFont>
      <p:font typeface="IBM Plex Sans Medium" charset="0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Bebas Neue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94660"/>
  </p:normalViewPr>
  <p:slideViewPr>
    <p:cSldViewPr snapToGrid="0">
      <p:cViewPr>
        <p:scale>
          <a:sx n="71" d="100"/>
          <a:sy n="71" d="100"/>
        </p:scale>
        <p:origin x="-464" y="-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165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x-none" dirty="0"/>
              <a:t>QUAY TRỞ LẠI TRÒ CHƠI BẰNG MŨI TÊN ĐEN HOẶ</a:t>
            </a:r>
            <a:r>
              <a:rPr lang="en-US" dirty="0"/>
              <a:t>C</a:t>
            </a:r>
            <a:r>
              <a:rPr lang="x-none" dirty="0"/>
              <a:t> ”TIẾP TỤC”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984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x-none" dirty="0"/>
              <a:t>QUAY TRỞ LẠI TRÒ CHƠI BẰNG MŨI TÊN ĐEN HOẶ</a:t>
            </a:r>
            <a:r>
              <a:rPr lang="en-US" dirty="0"/>
              <a:t>C</a:t>
            </a:r>
            <a:r>
              <a:rPr lang="x-none" dirty="0"/>
              <a:t> ”TIẾP TỤC”.</a:t>
            </a:r>
          </a:p>
        </p:txBody>
      </p:sp>
    </p:spTree>
    <p:extLst>
      <p:ext uri="{BB962C8B-B14F-4D97-AF65-F5344CB8AC3E}">
        <p14:creationId xmlns:p14="http://schemas.microsoft.com/office/powerpoint/2010/main" val="1060340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x-none" dirty="0"/>
              <a:t>QUAY TRỞ LẠI TRÒ CHƠI BẰNG MŨI TÊN ĐEN HOẶ ”TIẾP TỤC”.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58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x-none" dirty="0"/>
              <a:t>QUAY TRỞ LẠI TRÒ CHƠI BẰNG MŨI TÊN ĐEN HOẶ</a:t>
            </a:r>
            <a:r>
              <a:rPr lang="en-US" dirty="0"/>
              <a:t>C</a:t>
            </a:r>
            <a:r>
              <a:rPr lang="x-none" dirty="0"/>
              <a:t> ”TIẾP TỤC”.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801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98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85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68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24a45d68e40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9" name="Google Shape;3519;g24a45d68e40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17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g24a13614943_0_7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8" name="Google Shape;3128;g24a13614943_0_7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BẤM VÀO TỪNG BẬC THANG ĐỂ ĐẾN CÂU HỎI. BẤM VÀO CÁNH CỬA HOẶC MŨI TÊN ĐEN ĐỂ SANG PHẦN TIẾP THEO.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27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QUAY TRỞ LẠI TRÒ CHƠI BẰNG MŨI TÊN ĐEN HOẶ</a:t>
            </a:r>
            <a:r>
              <a:rPr lang="en-US" dirty="0"/>
              <a:t>C</a:t>
            </a:r>
            <a:r>
              <a:rPr lang="x-none" dirty="0"/>
              <a:t> ”TIẾP TỤC”.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397334" y="6168568"/>
            <a:ext cx="3839767" cy="2548833"/>
            <a:chOff x="5076250" y="1745200"/>
            <a:chExt cx="2879825" cy="1911625"/>
          </a:xfrm>
        </p:grpSpPr>
        <p:sp>
          <p:nvSpPr>
            <p:cNvPr id="10" name="Google Shape;10;p2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352234" y="880434"/>
            <a:ext cx="3839767" cy="2548833"/>
            <a:chOff x="5076250" y="1745200"/>
            <a:chExt cx="2879825" cy="1911625"/>
          </a:xfrm>
        </p:grpSpPr>
        <p:sp>
          <p:nvSpPr>
            <p:cNvPr id="30" name="Google Shape;30;p2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" y="1"/>
            <a:ext cx="3839767" cy="2548833"/>
            <a:chOff x="5076250" y="1745200"/>
            <a:chExt cx="2879825" cy="1911625"/>
          </a:xfrm>
        </p:grpSpPr>
        <p:sp>
          <p:nvSpPr>
            <p:cNvPr id="50" name="Google Shape;50;p2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70" name="Google Shape;70;p2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74" name="Google Shape;74;p2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4563200" y="1760451"/>
            <a:ext cx="5996000" cy="30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4563232" y="5300133"/>
            <a:ext cx="5996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2"/>
          <p:cNvSpPr>
            <a:spLocks noGrp="1"/>
          </p:cNvSpPr>
          <p:nvPr>
            <p:ph type="pic" idx="2"/>
          </p:nvPr>
        </p:nvSpPr>
        <p:spPr>
          <a:xfrm>
            <a:off x="953467" y="1353700"/>
            <a:ext cx="3314800" cy="497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"/>
          <p:cNvSpPr/>
          <p:nvPr/>
        </p:nvSpPr>
        <p:spPr>
          <a:xfrm>
            <a:off x="259733" y="6739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3" name="Google Shape;83;p2"/>
          <p:cNvGrpSpPr/>
          <p:nvPr/>
        </p:nvGrpSpPr>
        <p:grpSpPr>
          <a:xfrm>
            <a:off x="218709" y="4914173"/>
            <a:ext cx="384889" cy="1549575"/>
            <a:chOff x="164031" y="3685629"/>
            <a:chExt cx="288667" cy="1162181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164031" y="4572829"/>
              <a:ext cx="288667" cy="274981"/>
              <a:chOff x="3761900" y="912975"/>
              <a:chExt cx="201950" cy="1923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164031" y="4129229"/>
              <a:ext cx="288667" cy="274981"/>
              <a:chOff x="3761900" y="912975"/>
              <a:chExt cx="201950" cy="1923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164031" y="3685629"/>
              <a:ext cx="288667" cy="274981"/>
              <a:chOff x="3761900" y="912975"/>
              <a:chExt cx="201950" cy="19237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226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5"/>
          <p:cNvGrpSpPr/>
          <p:nvPr/>
        </p:nvGrpSpPr>
        <p:grpSpPr>
          <a:xfrm>
            <a:off x="1" y="2154568"/>
            <a:ext cx="3839767" cy="2548833"/>
            <a:chOff x="5076250" y="1745200"/>
            <a:chExt cx="2879825" cy="1911625"/>
          </a:xfrm>
        </p:grpSpPr>
        <p:sp>
          <p:nvSpPr>
            <p:cNvPr id="206" name="Google Shape;206;p5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8352234" y="2154568"/>
            <a:ext cx="3839767" cy="2548833"/>
            <a:chOff x="5076250" y="1745200"/>
            <a:chExt cx="2879825" cy="1911625"/>
          </a:xfrm>
        </p:grpSpPr>
        <p:sp>
          <p:nvSpPr>
            <p:cNvPr id="226" name="Google Shape;226;p5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246" name="Google Shape;246;p5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50" name="Google Shape;250;p5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251" name="Google Shape;251;p5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255" name="Google Shape;255;p5"/>
          <p:cNvSpPr txBox="1">
            <a:spLocks noGrp="1"/>
          </p:cNvSpPr>
          <p:nvPr>
            <p:ph type="subTitle" idx="1"/>
          </p:nvPr>
        </p:nvSpPr>
        <p:spPr>
          <a:xfrm>
            <a:off x="956733" y="2380667"/>
            <a:ext cx="10272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subTitle" idx="2"/>
          </p:nvPr>
        </p:nvSpPr>
        <p:spPr>
          <a:xfrm>
            <a:off x="963233" y="4509933"/>
            <a:ext cx="10272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title"/>
          </p:nvPr>
        </p:nvSpPr>
        <p:spPr>
          <a:xfrm>
            <a:off x="960000" y="8981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/>
          <p:nvPr/>
        </p:nvSpPr>
        <p:spPr>
          <a:xfrm>
            <a:off x="255067" y="3962667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9" name="Google Shape;259;p5"/>
          <p:cNvSpPr/>
          <p:nvPr/>
        </p:nvSpPr>
        <p:spPr>
          <a:xfrm>
            <a:off x="11587033" y="54191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794501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7"/>
          <p:cNvGrpSpPr/>
          <p:nvPr/>
        </p:nvGrpSpPr>
        <p:grpSpPr>
          <a:xfrm>
            <a:off x="1" y="1"/>
            <a:ext cx="3839767" cy="2548833"/>
            <a:chOff x="5076250" y="1745200"/>
            <a:chExt cx="2879825" cy="1911625"/>
          </a:xfrm>
        </p:grpSpPr>
        <p:sp>
          <p:nvSpPr>
            <p:cNvPr id="316" name="Google Shape;316;p7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35" name="Google Shape;335;p7"/>
          <p:cNvGrpSpPr/>
          <p:nvPr/>
        </p:nvGrpSpPr>
        <p:grpSpPr>
          <a:xfrm>
            <a:off x="8352234" y="4309168"/>
            <a:ext cx="3839767" cy="2548833"/>
            <a:chOff x="5076250" y="1745200"/>
            <a:chExt cx="2879825" cy="1911625"/>
          </a:xfrm>
        </p:grpSpPr>
        <p:sp>
          <p:nvSpPr>
            <p:cNvPr id="336" name="Google Shape;336;p7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55" name="Google Shape;355;p7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356" name="Google Shape;356;p7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360" name="Google Shape;360;p7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361" name="Google Shape;361;p7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365" name="Google Shape;365;p7"/>
          <p:cNvSpPr txBox="1">
            <a:spLocks noGrp="1"/>
          </p:cNvSpPr>
          <p:nvPr>
            <p:ph type="title"/>
          </p:nvPr>
        </p:nvSpPr>
        <p:spPr>
          <a:xfrm>
            <a:off x="960000" y="8981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7"/>
          <p:cNvSpPr txBox="1">
            <a:spLocks noGrp="1"/>
          </p:cNvSpPr>
          <p:nvPr>
            <p:ph type="body" idx="1"/>
          </p:nvPr>
        </p:nvSpPr>
        <p:spPr>
          <a:xfrm>
            <a:off x="1376884" y="2360900"/>
            <a:ext cx="4929200" cy="3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⇨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7" name="Google Shape;367;p7"/>
          <p:cNvSpPr>
            <a:spLocks noGrp="1"/>
          </p:cNvSpPr>
          <p:nvPr>
            <p:ph type="pic" idx="2"/>
          </p:nvPr>
        </p:nvSpPr>
        <p:spPr>
          <a:xfrm>
            <a:off x="6589917" y="1930500"/>
            <a:ext cx="4225200" cy="430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7"/>
          <p:cNvSpPr/>
          <p:nvPr/>
        </p:nvSpPr>
        <p:spPr>
          <a:xfrm rot="10800000">
            <a:off x="11598000" y="4555167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9" name="Google Shape;369;p7"/>
          <p:cNvSpPr/>
          <p:nvPr/>
        </p:nvSpPr>
        <p:spPr>
          <a:xfrm rot="10800000">
            <a:off x="258833" y="23609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70" name="Google Shape;370;p7"/>
          <p:cNvGrpSpPr/>
          <p:nvPr/>
        </p:nvGrpSpPr>
        <p:grpSpPr>
          <a:xfrm>
            <a:off x="218709" y="4914173"/>
            <a:ext cx="384889" cy="1549575"/>
            <a:chOff x="164031" y="3685629"/>
            <a:chExt cx="288667" cy="1162181"/>
          </a:xfrm>
        </p:grpSpPr>
        <p:grpSp>
          <p:nvGrpSpPr>
            <p:cNvPr id="371" name="Google Shape;371;p7"/>
            <p:cNvGrpSpPr/>
            <p:nvPr/>
          </p:nvGrpSpPr>
          <p:grpSpPr>
            <a:xfrm>
              <a:off x="164031" y="4572829"/>
              <a:ext cx="288667" cy="274981"/>
              <a:chOff x="3761900" y="912975"/>
              <a:chExt cx="201950" cy="192375"/>
            </a:xfrm>
          </p:grpSpPr>
          <p:sp>
            <p:nvSpPr>
              <p:cNvPr id="372" name="Google Shape;372;p7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74" name="Google Shape;374;p7"/>
            <p:cNvGrpSpPr/>
            <p:nvPr/>
          </p:nvGrpSpPr>
          <p:grpSpPr>
            <a:xfrm>
              <a:off x="164031" y="4129229"/>
              <a:ext cx="288667" cy="274981"/>
              <a:chOff x="3761900" y="912975"/>
              <a:chExt cx="201950" cy="192375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77" name="Google Shape;377;p7"/>
            <p:cNvGrpSpPr/>
            <p:nvPr/>
          </p:nvGrpSpPr>
          <p:grpSpPr>
            <a:xfrm>
              <a:off x="164031" y="3685629"/>
              <a:ext cx="288667" cy="274981"/>
              <a:chOff x="3761900" y="912975"/>
              <a:chExt cx="201950" cy="1923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683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8"/>
          <p:cNvGrpSpPr/>
          <p:nvPr/>
        </p:nvGrpSpPr>
        <p:grpSpPr>
          <a:xfrm>
            <a:off x="1" y="1"/>
            <a:ext cx="3839767" cy="2548833"/>
            <a:chOff x="5076250" y="1745200"/>
            <a:chExt cx="2879825" cy="1911625"/>
          </a:xfrm>
        </p:grpSpPr>
        <p:sp>
          <p:nvSpPr>
            <p:cNvPr id="382" name="Google Shape;382;p8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01" name="Google Shape;401;p8"/>
          <p:cNvGrpSpPr/>
          <p:nvPr/>
        </p:nvGrpSpPr>
        <p:grpSpPr>
          <a:xfrm>
            <a:off x="8352234" y="4309168"/>
            <a:ext cx="3839767" cy="2548833"/>
            <a:chOff x="5076250" y="1745200"/>
            <a:chExt cx="2879825" cy="1911625"/>
          </a:xfrm>
        </p:grpSpPr>
        <p:sp>
          <p:nvSpPr>
            <p:cNvPr id="402" name="Google Shape;402;p8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21" name="Google Shape;421;p8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422" name="Google Shape;422;p8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426" name="Google Shape;426;p8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427" name="Google Shape;427;p8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431" name="Google Shape;431;p8"/>
          <p:cNvSpPr txBox="1">
            <a:spLocks noGrp="1"/>
          </p:cNvSpPr>
          <p:nvPr>
            <p:ph type="title"/>
          </p:nvPr>
        </p:nvSpPr>
        <p:spPr>
          <a:xfrm>
            <a:off x="1850800" y="2562267"/>
            <a:ext cx="8490400" cy="1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32" name="Google Shape;432;p8"/>
          <p:cNvSpPr/>
          <p:nvPr/>
        </p:nvSpPr>
        <p:spPr>
          <a:xfrm>
            <a:off x="255067" y="4712633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3" name="Google Shape;433;p8"/>
          <p:cNvSpPr/>
          <p:nvPr/>
        </p:nvSpPr>
        <p:spPr>
          <a:xfrm>
            <a:off x="11582900" y="1316567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209324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8352234" y="2154568"/>
            <a:ext cx="3839767" cy="2548833"/>
            <a:chOff x="5076250" y="1745200"/>
            <a:chExt cx="2879825" cy="1911625"/>
          </a:xfrm>
        </p:grpSpPr>
        <p:sp>
          <p:nvSpPr>
            <p:cNvPr id="543" name="Google Shape;543;p11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2" name="Google Shape;562;p11"/>
          <p:cNvGrpSpPr/>
          <p:nvPr/>
        </p:nvGrpSpPr>
        <p:grpSpPr>
          <a:xfrm>
            <a:off x="1" y="2213301"/>
            <a:ext cx="3839767" cy="2548833"/>
            <a:chOff x="5076250" y="1745200"/>
            <a:chExt cx="2879825" cy="1911625"/>
          </a:xfrm>
        </p:grpSpPr>
        <p:sp>
          <p:nvSpPr>
            <p:cNvPr id="563" name="Google Shape;563;p11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2" name="Google Shape;582;p11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583" name="Google Shape;583;p11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587" name="Google Shape;587;p11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588" name="Google Shape;588;p11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592" name="Google Shape;59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612617"/>
            <a:ext cx="8768000" cy="1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93" name="Google Shape;593;p11"/>
          <p:cNvSpPr txBox="1">
            <a:spLocks noGrp="1"/>
          </p:cNvSpPr>
          <p:nvPr>
            <p:ph type="subTitle" idx="1"/>
          </p:nvPr>
        </p:nvSpPr>
        <p:spPr>
          <a:xfrm>
            <a:off x="1712000" y="4320367"/>
            <a:ext cx="87680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94" name="Google Shape;594;p11"/>
          <p:cNvSpPr/>
          <p:nvPr/>
        </p:nvSpPr>
        <p:spPr>
          <a:xfrm>
            <a:off x="255067" y="3962667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5" name="Google Shape;595;p11"/>
          <p:cNvSpPr/>
          <p:nvPr/>
        </p:nvSpPr>
        <p:spPr>
          <a:xfrm>
            <a:off x="11587033" y="54191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463541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4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16"/>
          <p:cNvGrpSpPr/>
          <p:nvPr/>
        </p:nvGrpSpPr>
        <p:grpSpPr>
          <a:xfrm>
            <a:off x="1" y="4309168"/>
            <a:ext cx="3839767" cy="2548833"/>
            <a:chOff x="5076250" y="1745200"/>
            <a:chExt cx="2879825" cy="1911625"/>
          </a:xfrm>
        </p:grpSpPr>
        <p:sp>
          <p:nvSpPr>
            <p:cNvPr id="793" name="Google Shape;793;p1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2" name="Google Shape;812;p16"/>
          <p:cNvGrpSpPr/>
          <p:nvPr/>
        </p:nvGrpSpPr>
        <p:grpSpPr>
          <a:xfrm>
            <a:off x="8352234" y="1"/>
            <a:ext cx="3839767" cy="2548833"/>
            <a:chOff x="5076250" y="1745200"/>
            <a:chExt cx="2879825" cy="1911625"/>
          </a:xfrm>
        </p:grpSpPr>
        <p:sp>
          <p:nvSpPr>
            <p:cNvPr id="813" name="Google Shape;813;p1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32" name="Google Shape;832;p16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833" name="Google Shape;833;p16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837" name="Google Shape;837;p16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838" name="Google Shape;838;p16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842" name="Google Shape;842;p16"/>
          <p:cNvSpPr txBox="1">
            <a:spLocks noGrp="1"/>
          </p:cNvSpPr>
          <p:nvPr>
            <p:ph type="subTitle" idx="1"/>
          </p:nvPr>
        </p:nvSpPr>
        <p:spPr>
          <a:xfrm>
            <a:off x="6787433" y="3322033"/>
            <a:ext cx="3484800" cy="1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3" name="Google Shape;843;p16"/>
          <p:cNvGrpSpPr/>
          <p:nvPr/>
        </p:nvGrpSpPr>
        <p:grpSpPr>
          <a:xfrm>
            <a:off x="218709" y="4914173"/>
            <a:ext cx="384889" cy="1549575"/>
            <a:chOff x="164031" y="3685629"/>
            <a:chExt cx="288667" cy="1162181"/>
          </a:xfrm>
        </p:grpSpPr>
        <p:grpSp>
          <p:nvGrpSpPr>
            <p:cNvPr id="844" name="Google Shape;844;p16"/>
            <p:cNvGrpSpPr/>
            <p:nvPr/>
          </p:nvGrpSpPr>
          <p:grpSpPr>
            <a:xfrm>
              <a:off x="164031" y="4572829"/>
              <a:ext cx="288667" cy="274981"/>
              <a:chOff x="3761900" y="912975"/>
              <a:chExt cx="201950" cy="192375"/>
            </a:xfrm>
          </p:grpSpPr>
          <p:sp>
            <p:nvSpPr>
              <p:cNvPr id="845" name="Google Shape;845;p16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847" name="Google Shape;847;p16"/>
            <p:cNvGrpSpPr/>
            <p:nvPr/>
          </p:nvGrpSpPr>
          <p:grpSpPr>
            <a:xfrm>
              <a:off x="164031" y="4129229"/>
              <a:ext cx="288667" cy="274981"/>
              <a:chOff x="3761900" y="912975"/>
              <a:chExt cx="201950" cy="192375"/>
            </a:xfrm>
          </p:grpSpPr>
          <p:sp>
            <p:nvSpPr>
              <p:cNvPr id="848" name="Google Shape;848;p16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850" name="Google Shape;850;p16"/>
            <p:cNvGrpSpPr/>
            <p:nvPr/>
          </p:nvGrpSpPr>
          <p:grpSpPr>
            <a:xfrm>
              <a:off x="164031" y="3685629"/>
              <a:ext cx="288667" cy="274981"/>
              <a:chOff x="3761900" y="912975"/>
              <a:chExt cx="201950" cy="192375"/>
            </a:xfrm>
          </p:grpSpPr>
          <p:sp>
            <p:nvSpPr>
              <p:cNvPr id="851" name="Google Shape;851;p16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853" name="Google Shape;853;p16"/>
          <p:cNvSpPr/>
          <p:nvPr/>
        </p:nvSpPr>
        <p:spPr>
          <a:xfrm>
            <a:off x="255067" y="14709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54" name="Google Shape;854;p16"/>
          <p:cNvSpPr/>
          <p:nvPr/>
        </p:nvSpPr>
        <p:spPr>
          <a:xfrm>
            <a:off x="11587033" y="5872167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55" name="Google Shape;855;p16"/>
          <p:cNvSpPr txBox="1">
            <a:spLocks noGrp="1"/>
          </p:cNvSpPr>
          <p:nvPr>
            <p:ph type="title"/>
          </p:nvPr>
        </p:nvSpPr>
        <p:spPr>
          <a:xfrm>
            <a:off x="960000" y="8981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1076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17"/>
          <p:cNvGrpSpPr/>
          <p:nvPr/>
        </p:nvGrpSpPr>
        <p:grpSpPr>
          <a:xfrm>
            <a:off x="1" y="2154568"/>
            <a:ext cx="3839767" cy="2548833"/>
            <a:chOff x="5076250" y="1745200"/>
            <a:chExt cx="2879825" cy="1911625"/>
          </a:xfrm>
        </p:grpSpPr>
        <p:sp>
          <p:nvSpPr>
            <p:cNvPr id="858" name="Google Shape;858;p17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77" name="Google Shape;877;p17"/>
          <p:cNvGrpSpPr/>
          <p:nvPr/>
        </p:nvGrpSpPr>
        <p:grpSpPr>
          <a:xfrm>
            <a:off x="8352234" y="2154585"/>
            <a:ext cx="3839767" cy="2548833"/>
            <a:chOff x="5076250" y="1745200"/>
            <a:chExt cx="2879825" cy="1911625"/>
          </a:xfrm>
        </p:grpSpPr>
        <p:sp>
          <p:nvSpPr>
            <p:cNvPr id="878" name="Google Shape;878;p17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97" name="Google Shape;897;p17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898" name="Google Shape;898;p17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902" name="Google Shape;902;p17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903" name="Google Shape;903;p17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907" name="Google Shape;907;p17"/>
          <p:cNvSpPr txBox="1">
            <a:spLocks noGrp="1"/>
          </p:cNvSpPr>
          <p:nvPr>
            <p:ph type="subTitle" idx="1"/>
          </p:nvPr>
        </p:nvSpPr>
        <p:spPr>
          <a:xfrm>
            <a:off x="2211233" y="5389267"/>
            <a:ext cx="776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7"/>
          <p:cNvSpPr txBox="1">
            <a:spLocks noGrp="1"/>
          </p:cNvSpPr>
          <p:nvPr>
            <p:ph type="title"/>
          </p:nvPr>
        </p:nvSpPr>
        <p:spPr>
          <a:xfrm>
            <a:off x="960000" y="8981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7"/>
          <p:cNvSpPr/>
          <p:nvPr/>
        </p:nvSpPr>
        <p:spPr>
          <a:xfrm>
            <a:off x="258833" y="49814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10" name="Google Shape;910;p17"/>
          <p:cNvSpPr/>
          <p:nvPr/>
        </p:nvSpPr>
        <p:spPr>
          <a:xfrm>
            <a:off x="11598000" y="673267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243118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0"/>
          <p:cNvGrpSpPr/>
          <p:nvPr/>
        </p:nvGrpSpPr>
        <p:grpSpPr>
          <a:xfrm>
            <a:off x="1" y="2086801"/>
            <a:ext cx="3839767" cy="2548833"/>
            <a:chOff x="5076250" y="1745200"/>
            <a:chExt cx="2879825" cy="1911625"/>
          </a:xfrm>
        </p:grpSpPr>
        <p:sp>
          <p:nvSpPr>
            <p:cNvPr id="1023" name="Google Shape;1023;p20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42" name="Google Shape;1042;p20"/>
          <p:cNvGrpSpPr/>
          <p:nvPr/>
        </p:nvGrpSpPr>
        <p:grpSpPr>
          <a:xfrm>
            <a:off x="8352234" y="2154568"/>
            <a:ext cx="3839767" cy="2548833"/>
            <a:chOff x="5076250" y="1745200"/>
            <a:chExt cx="2879825" cy="1911625"/>
          </a:xfrm>
        </p:grpSpPr>
        <p:sp>
          <p:nvSpPr>
            <p:cNvPr id="1043" name="Google Shape;1043;p20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62" name="Google Shape;1062;p20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1063" name="Google Shape;1063;p20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67" name="Google Shape;1067;p20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068" name="Google Shape;1068;p20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69" name="Google Shape;1069;p20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70" name="Google Shape;1070;p20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71" name="Google Shape;1071;p20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72" name="Google Shape;1072;p20"/>
          <p:cNvSpPr txBox="1">
            <a:spLocks noGrp="1"/>
          </p:cNvSpPr>
          <p:nvPr>
            <p:ph type="title"/>
          </p:nvPr>
        </p:nvSpPr>
        <p:spPr>
          <a:xfrm>
            <a:off x="960000" y="8981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20"/>
          <p:cNvSpPr txBox="1">
            <a:spLocks noGrp="1"/>
          </p:cNvSpPr>
          <p:nvPr>
            <p:ph type="body" idx="1"/>
          </p:nvPr>
        </p:nvSpPr>
        <p:spPr>
          <a:xfrm>
            <a:off x="960000" y="1780333"/>
            <a:ext cx="10272000" cy="1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⇨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74" name="Google Shape;1074;p20"/>
          <p:cNvGrpSpPr/>
          <p:nvPr/>
        </p:nvGrpSpPr>
        <p:grpSpPr>
          <a:xfrm rot="5400000">
            <a:off x="10560578" y="5326820"/>
            <a:ext cx="2399769" cy="447309"/>
            <a:chOff x="2707975" y="3497625"/>
            <a:chExt cx="893525" cy="166550"/>
          </a:xfrm>
        </p:grpSpPr>
        <p:sp>
          <p:nvSpPr>
            <p:cNvPr id="1075" name="Google Shape;1075;p20"/>
            <p:cNvSpPr/>
            <p:nvPr/>
          </p:nvSpPr>
          <p:spPr>
            <a:xfrm>
              <a:off x="3435250" y="3497625"/>
              <a:ext cx="166250" cy="166550"/>
            </a:xfrm>
            <a:custGeom>
              <a:avLst/>
              <a:gdLst/>
              <a:ahLst/>
              <a:cxnLst/>
              <a:rect l="l" t="t" r="r" b="b"/>
              <a:pathLst>
                <a:path w="6650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8" y="282"/>
                  </a:lnTo>
                  <a:lnTo>
                    <a:pt x="1372" y="613"/>
                  </a:lnTo>
                  <a:lnTo>
                    <a:pt x="2401" y="2413"/>
                  </a:lnTo>
                  <a:lnTo>
                    <a:pt x="613" y="1372"/>
                  </a:lnTo>
                  <a:lnTo>
                    <a:pt x="270" y="1960"/>
                  </a:lnTo>
                  <a:lnTo>
                    <a:pt x="2070" y="3000"/>
                  </a:lnTo>
                  <a:lnTo>
                    <a:pt x="1" y="3000"/>
                  </a:lnTo>
                  <a:lnTo>
                    <a:pt x="1" y="3662"/>
                  </a:lnTo>
                  <a:lnTo>
                    <a:pt x="2070" y="3662"/>
                  </a:lnTo>
                  <a:lnTo>
                    <a:pt x="270" y="4702"/>
                  </a:lnTo>
                  <a:lnTo>
                    <a:pt x="613" y="5290"/>
                  </a:lnTo>
                  <a:lnTo>
                    <a:pt x="2401" y="4249"/>
                  </a:lnTo>
                  <a:lnTo>
                    <a:pt x="2401" y="4249"/>
                  </a:lnTo>
                  <a:lnTo>
                    <a:pt x="1372" y="6049"/>
                  </a:lnTo>
                  <a:lnTo>
                    <a:pt x="1948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2" y="6661"/>
                  </a:lnTo>
                  <a:lnTo>
                    <a:pt x="3662" y="4580"/>
                  </a:lnTo>
                  <a:lnTo>
                    <a:pt x="4690" y="6380"/>
                  </a:lnTo>
                  <a:lnTo>
                    <a:pt x="5278" y="6049"/>
                  </a:lnTo>
                  <a:lnTo>
                    <a:pt x="4237" y="4249"/>
                  </a:lnTo>
                  <a:lnTo>
                    <a:pt x="6037" y="5290"/>
                  </a:lnTo>
                  <a:lnTo>
                    <a:pt x="6368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68" y="1960"/>
                  </a:lnTo>
                  <a:lnTo>
                    <a:pt x="6037" y="1372"/>
                  </a:lnTo>
                  <a:lnTo>
                    <a:pt x="4237" y="2413"/>
                  </a:lnTo>
                  <a:lnTo>
                    <a:pt x="5278" y="613"/>
                  </a:lnTo>
                  <a:lnTo>
                    <a:pt x="4690" y="282"/>
                  </a:lnTo>
                  <a:lnTo>
                    <a:pt x="3662" y="2082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3197725" y="3497625"/>
              <a:ext cx="166550" cy="166550"/>
            </a:xfrm>
            <a:custGeom>
              <a:avLst/>
              <a:gdLst/>
              <a:ahLst/>
              <a:cxnLst/>
              <a:rect l="l" t="t" r="r" b="b"/>
              <a:pathLst>
                <a:path w="6662" h="6662" extrusionOk="0">
                  <a:moveTo>
                    <a:pt x="3000" y="1"/>
                  </a:moveTo>
                  <a:lnTo>
                    <a:pt x="3000" y="2082"/>
                  </a:lnTo>
                  <a:lnTo>
                    <a:pt x="1959" y="282"/>
                  </a:lnTo>
                  <a:lnTo>
                    <a:pt x="1384" y="613"/>
                  </a:lnTo>
                  <a:lnTo>
                    <a:pt x="2412" y="2413"/>
                  </a:lnTo>
                  <a:lnTo>
                    <a:pt x="625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25" y="5290"/>
                  </a:lnTo>
                  <a:lnTo>
                    <a:pt x="2412" y="4249"/>
                  </a:lnTo>
                  <a:lnTo>
                    <a:pt x="1384" y="6049"/>
                  </a:lnTo>
                  <a:lnTo>
                    <a:pt x="1959" y="6380"/>
                  </a:lnTo>
                  <a:lnTo>
                    <a:pt x="3000" y="4580"/>
                  </a:lnTo>
                  <a:lnTo>
                    <a:pt x="3000" y="6661"/>
                  </a:lnTo>
                  <a:lnTo>
                    <a:pt x="3674" y="6661"/>
                  </a:lnTo>
                  <a:lnTo>
                    <a:pt x="3674" y="4580"/>
                  </a:lnTo>
                  <a:lnTo>
                    <a:pt x="4702" y="6380"/>
                  </a:lnTo>
                  <a:lnTo>
                    <a:pt x="5290" y="6049"/>
                  </a:lnTo>
                  <a:lnTo>
                    <a:pt x="4249" y="4249"/>
                  </a:lnTo>
                  <a:lnTo>
                    <a:pt x="6049" y="5290"/>
                  </a:lnTo>
                  <a:lnTo>
                    <a:pt x="6380" y="4702"/>
                  </a:lnTo>
                  <a:lnTo>
                    <a:pt x="4580" y="3662"/>
                  </a:lnTo>
                  <a:lnTo>
                    <a:pt x="6661" y="3662"/>
                  </a:lnTo>
                  <a:lnTo>
                    <a:pt x="6661" y="3000"/>
                  </a:lnTo>
                  <a:lnTo>
                    <a:pt x="4580" y="3000"/>
                  </a:lnTo>
                  <a:lnTo>
                    <a:pt x="6380" y="1960"/>
                  </a:lnTo>
                  <a:lnTo>
                    <a:pt x="6049" y="1372"/>
                  </a:lnTo>
                  <a:lnTo>
                    <a:pt x="4249" y="2413"/>
                  </a:lnTo>
                  <a:lnTo>
                    <a:pt x="5290" y="613"/>
                  </a:lnTo>
                  <a:lnTo>
                    <a:pt x="4702" y="282"/>
                  </a:lnTo>
                  <a:lnTo>
                    <a:pt x="3674" y="2082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960500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59" y="282"/>
                  </a:lnTo>
                  <a:lnTo>
                    <a:pt x="1372" y="613"/>
                  </a:lnTo>
                  <a:lnTo>
                    <a:pt x="2412" y="2413"/>
                  </a:lnTo>
                  <a:lnTo>
                    <a:pt x="613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13" y="5290"/>
                  </a:lnTo>
                  <a:lnTo>
                    <a:pt x="2412" y="4249"/>
                  </a:lnTo>
                  <a:lnTo>
                    <a:pt x="1372" y="6049"/>
                  </a:lnTo>
                  <a:lnTo>
                    <a:pt x="1959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8" y="6049"/>
                  </a:lnTo>
                  <a:lnTo>
                    <a:pt x="4249" y="4249"/>
                  </a:lnTo>
                  <a:lnTo>
                    <a:pt x="6037" y="5290"/>
                  </a:lnTo>
                  <a:lnTo>
                    <a:pt x="6379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79" y="1960"/>
                  </a:lnTo>
                  <a:lnTo>
                    <a:pt x="6037" y="1372"/>
                  </a:lnTo>
                  <a:lnTo>
                    <a:pt x="4249" y="2413"/>
                  </a:lnTo>
                  <a:lnTo>
                    <a:pt x="5278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707975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7" y="282"/>
                  </a:lnTo>
                  <a:lnTo>
                    <a:pt x="1371" y="613"/>
                  </a:lnTo>
                  <a:lnTo>
                    <a:pt x="2412" y="2413"/>
                  </a:lnTo>
                  <a:lnTo>
                    <a:pt x="612" y="1372"/>
                  </a:lnTo>
                  <a:lnTo>
                    <a:pt x="269" y="1960"/>
                  </a:lnTo>
                  <a:lnTo>
                    <a:pt x="2069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69" y="3662"/>
                  </a:lnTo>
                  <a:lnTo>
                    <a:pt x="269" y="4702"/>
                  </a:lnTo>
                  <a:lnTo>
                    <a:pt x="612" y="5290"/>
                  </a:lnTo>
                  <a:lnTo>
                    <a:pt x="2412" y="4249"/>
                  </a:lnTo>
                  <a:lnTo>
                    <a:pt x="1371" y="6049"/>
                  </a:lnTo>
                  <a:lnTo>
                    <a:pt x="1947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7" y="6049"/>
                  </a:lnTo>
                  <a:lnTo>
                    <a:pt x="4236" y="4249"/>
                  </a:lnTo>
                  <a:lnTo>
                    <a:pt x="6036" y="5290"/>
                  </a:lnTo>
                  <a:lnTo>
                    <a:pt x="6367" y="4702"/>
                  </a:lnTo>
                  <a:lnTo>
                    <a:pt x="4579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79" y="3000"/>
                  </a:lnTo>
                  <a:lnTo>
                    <a:pt x="6367" y="1960"/>
                  </a:lnTo>
                  <a:lnTo>
                    <a:pt x="6036" y="1372"/>
                  </a:lnTo>
                  <a:lnTo>
                    <a:pt x="4236" y="2413"/>
                  </a:lnTo>
                  <a:lnTo>
                    <a:pt x="5277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9" name="Google Shape;1079;p20"/>
          <p:cNvGrpSpPr/>
          <p:nvPr/>
        </p:nvGrpSpPr>
        <p:grpSpPr>
          <a:xfrm rot="5400000">
            <a:off x="-540218" y="916756"/>
            <a:ext cx="2153593" cy="1073176"/>
            <a:chOff x="1160325" y="3462600"/>
            <a:chExt cx="1322196" cy="658875"/>
          </a:xfrm>
        </p:grpSpPr>
        <p:sp>
          <p:nvSpPr>
            <p:cNvPr id="1080" name="Google Shape;1080;p20"/>
            <p:cNvSpPr/>
            <p:nvPr/>
          </p:nvSpPr>
          <p:spPr>
            <a:xfrm>
              <a:off x="1160325" y="3474975"/>
              <a:ext cx="1254425" cy="646500"/>
            </a:xfrm>
            <a:custGeom>
              <a:avLst/>
              <a:gdLst/>
              <a:ahLst/>
              <a:cxnLst/>
              <a:rect l="l" t="t" r="r" b="b"/>
              <a:pathLst>
                <a:path w="50177" h="25860" extrusionOk="0">
                  <a:moveTo>
                    <a:pt x="21072" y="1"/>
                  </a:moveTo>
                  <a:cubicBezTo>
                    <a:pt x="17191" y="1"/>
                    <a:pt x="13065" y="3160"/>
                    <a:pt x="13065" y="7053"/>
                  </a:cubicBezTo>
                  <a:cubicBezTo>
                    <a:pt x="13065" y="7469"/>
                    <a:pt x="13102" y="7898"/>
                    <a:pt x="13175" y="8314"/>
                  </a:cubicBezTo>
                  <a:cubicBezTo>
                    <a:pt x="9685" y="8804"/>
                    <a:pt x="7041" y="11718"/>
                    <a:pt x="6918" y="15244"/>
                  </a:cubicBezTo>
                  <a:cubicBezTo>
                    <a:pt x="6906" y="15587"/>
                    <a:pt x="6918" y="15918"/>
                    <a:pt x="6955" y="16261"/>
                  </a:cubicBezTo>
                  <a:cubicBezTo>
                    <a:pt x="6426" y="16081"/>
                    <a:pt x="5891" y="15996"/>
                    <a:pt x="5366" y="15996"/>
                  </a:cubicBezTo>
                  <a:cubicBezTo>
                    <a:pt x="3035" y="15996"/>
                    <a:pt x="912" y="17669"/>
                    <a:pt x="503" y="20117"/>
                  </a:cubicBezTo>
                  <a:cubicBezTo>
                    <a:pt x="1" y="23129"/>
                    <a:pt x="2315" y="25860"/>
                    <a:pt x="5363" y="25860"/>
                  </a:cubicBezTo>
                  <a:lnTo>
                    <a:pt x="44985" y="25860"/>
                  </a:lnTo>
                  <a:cubicBezTo>
                    <a:pt x="47483" y="25860"/>
                    <a:pt x="49576" y="23987"/>
                    <a:pt x="49870" y="21513"/>
                  </a:cubicBezTo>
                  <a:cubicBezTo>
                    <a:pt x="50176" y="19040"/>
                    <a:pt x="48572" y="16726"/>
                    <a:pt x="46148" y="16138"/>
                  </a:cubicBezTo>
                  <a:cubicBezTo>
                    <a:pt x="47152" y="12477"/>
                    <a:pt x="45364" y="8633"/>
                    <a:pt x="41912" y="7053"/>
                  </a:cubicBezTo>
                  <a:cubicBezTo>
                    <a:pt x="40879" y="6581"/>
                    <a:pt x="39788" y="6355"/>
                    <a:pt x="38712" y="6355"/>
                  </a:cubicBezTo>
                  <a:cubicBezTo>
                    <a:pt x="36189" y="6355"/>
                    <a:pt x="33739" y="7594"/>
                    <a:pt x="32263" y="9808"/>
                  </a:cubicBezTo>
                  <a:cubicBezTo>
                    <a:pt x="32116" y="8375"/>
                    <a:pt x="31235" y="7812"/>
                    <a:pt x="29815" y="7812"/>
                  </a:cubicBezTo>
                  <a:cubicBezTo>
                    <a:pt x="29215" y="7812"/>
                    <a:pt x="28517" y="8118"/>
                    <a:pt x="27892" y="8633"/>
                  </a:cubicBezTo>
                  <a:cubicBezTo>
                    <a:pt x="27990" y="8143"/>
                    <a:pt x="28051" y="7641"/>
                    <a:pt x="28051" y="7127"/>
                  </a:cubicBezTo>
                  <a:cubicBezTo>
                    <a:pt x="28051" y="3233"/>
                    <a:pt x="24966" y="1"/>
                    <a:pt x="210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1277550" y="3563725"/>
              <a:ext cx="1074150" cy="553775"/>
            </a:xfrm>
            <a:custGeom>
              <a:avLst/>
              <a:gdLst/>
              <a:ahLst/>
              <a:cxnLst/>
              <a:rect l="l" t="t" r="r" b="b"/>
              <a:pathLst>
                <a:path w="42966" h="22151" extrusionOk="0">
                  <a:moveTo>
                    <a:pt x="17214" y="1"/>
                  </a:moveTo>
                  <a:cubicBezTo>
                    <a:pt x="13443" y="1"/>
                    <a:pt x="10586" y="3414"/>
                    <a:pt x="11278" y="7127"/>
                  </a:cubicBezTo>
                  <a:cubicBezTo>
                    <a:pt x="8290" y="7531"/>
                    <a:pt x="6025" y="10041"/>
                    <a:pt x="5915" y="13053"/>
                  </a:cubicBezTo>
                  <a:cubicBezTo>
                    <a:pt x="5915" y="13347"/>
                    <a:pt x="5915" y="13641"/>
                    <a:pt x="5952" y="13923"/>
                  </a:cubicBezTo>
                  <a:cubicBezTo>
                    <a:pt x="5500" y="13771"/>
                    <a:pt x="5044" y="13699"/>
                    <a:pt x="4598" y="13699"/>
                  </a:cubicBezTo>
                  <a:cubicBezTo>
                    <a:pt x="2595" y="13699"/>
                    <a:pt x="780" y="15139"/>
                    <a:pt x="429" y="17241"/>
                  </a:cubicBezTo>
                  <a:cubicBezTo>
                    <a:pt x="1" y="19800"/>
                    <a:pt x="1972" y="22151"/>
                    <a:pt x="4580" y="22151"/>
                  </a:cubicBezTo>
                  <a:lnTo>
                    <a:pt x="38521" y="22151"/>
                  </a:lnTo>
                  <a:cubicBezTo>
                    <a:pt x="40651" y="22151"/>
                    <a:pt x="42451" y="20547"/>
                    <a:pt x="42708" y="18429"/>
                  </a:cubicBezTo>
                  <a:cubicBezTo>
                    <a:pt x="42965" y="16310"/>
                    <a:pt x="41594" y="14327"/>
                    <a:pt x="39525" y="13825"/>
                  </a:cubicBezTo>
                  <a:cubicBezTo>
                    <a:pt x="40382" y="10690"/>
                    <a:pt x="38851" y="7397"/>
                    <a:pt x="35888" y="6038"/>
                  </a:cubicBezTo>
                  <a:cubicBezTo>
                    <a:pt x="35006" y="5635"/>
                    <a:pt x="34076" y="5443"/>
                    <a:pt x="33156" y="5443"/>
                  </a:cubicBezTo>
                  <a:cubicBezTo>
                    <a:pt x="30997" y="5443"/>
                    <a:pt x="28898" y="6503"/>
                    <a:pt x="27636" y="8401"/>
                  </a:cubicBezTo>
                  <a:cubicBezTo>
                    <a:pt x="26819" y="7533"/>
                    <a:pt x="25696" y="7063"/>
                    <a:pt x="24548" y="7063"/>
                  </a:cubicBezTo>
                  <a:cubicBezTo>
                    <a:pt x="24060" y="7063"/>
                    <a:pt x="23568" y="7148"/>
                    <a:pt x="23093" y="7323"/>
                  </a:cubicBezTo>
                  <a:cubicBezTo>
                    <a:pt x="23913" y="3601"/>
                    <a:pt x="21122" y="63"/>
                    <a:pt x="17314" y="1"/>
                  </a:cubicBezTo>
                  <a:cubicBezTo>
                    <a:pt x="17280" y="1"/>
                    <a:pt x="17247" y="1"/>
                    <a:pt x="1721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2447896" y="3733471"/>
              <a:ext cx="34625" cy="29625"/>
            </a:xfrm>
            <a:custGeom>
              <a:avLst/>
              <a:gdLst/>
              <a:ahLst/>
              <a:cxnLst/>
              <a:rect l="l" t="t" r="r" b="b"/>
              <a:pathLst>
                <a:path w="1385" h="1185" extrusionOk="0">
                  <a:moveTo>
                    <a:pt x="797" y="0"/>
                  </a:moveTo>
                  <a:cubicBezTo>
                    <a:pt x="258" y="0"/>
                    <a:pt x="1" y="637"/>
                    <a:pt x="368" y="1004"/>
                  </a:cubicBezTo>
                  <a:cubicBezTo>
                    <a:pt x="489" y="1129"/>
                    <a:pt x="639" y="1185"/>
                    <a:pt x="788" y="1185"/>
                  </a:cubicBezTo>
                  <a:cubicBezTo>
                    <a:pt x="1091" y="1185"/>
                    <a:pt x="1384" y="950"/>
                    <a:pt x="1384" y="588"/>
                  </a:cubicBezTo>
                  <a:cubicBezTo>
                    <a:pt x="1384" y="269"/>
                    <a:pt x="1115" y="0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1591325" y="3462600"/>
              <a:ext cx="64900" cy="59075"/>
            </a:xfrm>
            <a:custGeom>
              <a:avLst/>
              <a:gdLst/>
              <a:ahLst/>
              <a:cxnLst/>
              <a:rect l="l" t="t" r="r" b="b"/>
              <a:pathLst>
                <a:path w="2596" h="2363" extrusionOk="0">
                  <a:moveTo>
                    <a:pt x="1291" y="0"/>
                  </a:moveTo>
                  <a:cubicBezTo>
                    <a:pt x="751" y="0"/>
                    <a:pt x="261" y="376"/>
                    <a:pt x="135" y="924"/>
                  </a:cubicBezTo>
                  <a:cubicBezTo>
                    <a:pt x="0" y="1561"/>
                    <a:pt x="392" y="2198"/>
                    <a:pt x="1029" y="2332"/>
                  </a:cubicBezTo>
                  <a:cubicBezTo>
                    <a:pt x="1117" y="2353"/>
                    <a:pt x="1205" y="2362"/>
                    <a:pt x="1293" y="2362"/>
                  </a:cubicBezTo>
                  <a:cubicBezTo>
                    <a:pt x="1833" y="2362"/>
                    <a:pt x="2322" y="1987"/>
                    <a:pt x="2449" y="1438"/>
                  </a:cubicBezTo>
                  <a:cubicBezTo>
                    <a:pt x="2596" y="802"/>
                    <a:pt x="2192" y="165"/>
                    <a:pt x="1555" y="30"/>
                  </a:cubicBezTo>
                  <a:cubicBezTo>
                    <a:pt x="1467" y="10"/>
                    <a:pt x="1378" y="0"/>
                    <a:pt x="12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084" name="Google Shape;1084;p20"/>
          <p:cNvSpPr/>
          <p:nvPr/>
        </p:nvSpPr>
        <p:spPr>
          <a:xfrm>
            <a:off x="255067" y="50516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5" name="Google Shape;1085;p20"/>
          <p:cNvSpPr/>
          <p:nvPr/>
        </p:nvSpPr>
        <p:spPr>
          <a:xfrm>
            <a:off x="11587033" y="1730533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730555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4"/>
          <p:cNvGrpSpPr/>
          <p:nvPr/>
        </p:nvGrpSpPr>
        <p:grpSpPr>
          <a:xfrm>
            <a:off x="1" y="1"/>
            <a:ext cx="3839767" cy="2548833"/>
            <a:chOff x="5076250" y="1745200"/>
            <a:chExt cx="2879825" cy="1911625"/>
          </a:xfrm>
        </p:grpSpPr>
        <p:sp>
          <p:nvSpPr>
            <p:cNvPr id="1282" name="Google Shape;1282;p2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4" name="Google Shape;1284;p2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9" name="Google Shape;1289;p2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0" name="Google Shape;1290;p2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1" name="Google Shape;1301;p24"/>
          <p:cNvGrpSpPr/>
          <p:nvPr/>
        </p:nvGrpSpPr>
        <p:grpSpPr>
          <a:xfrm>
            <a:off x="8352234" y="4309168"/>
            <a:ext cx="3839767" cy="2548833"/>
            <a:chOff x="5076250" y="1745200"/>
            <a:chExt cx="2879825" cy="1911625"/>
          </a:xfrm>
        </p:grpSpPr>
        <p:sp>
          <p:nvSpPr>
            <p:cNvPr id="1302" name="Google Shape;1302;p2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1" name="Google Shape;1321;p24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1322" name="Google Shape;1322;p24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26" name="Google Shape;1326;p24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327" name="Google Shape;1327;p24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8" name="Google Shape;1328;p24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9" name="Google Shape;1329;p24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30" name="Google Shape;1330;p24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331" name="Google Shape;1331;p24"/>
          <p:cNvSpPr txBox="1">
            <a:spLocks noGrp="1"/>
          </p:cNvSpPr>
          <p:nvPr>
            <p:ph type="title"/>
          </p:nvPr>
        </p:nvSpPr>
        <p:spPr>
          <a:xfrm>
            <a:off x="960000" y="8981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24"/>
          <p:cNvSpPr txBox="1">
            <a:spLocks noGrp="1"/>
          </p:cNvSpPr>
          <p:nvPr>
            <p:ph type="subTitle" idx="1"/>
          </p:nvPr>
        </p:nvSpPr>
        <p:spPr>
          <a:xfrm>
            <a:off x="959984" y="3136133"/>
            <a:ext cx="2820400" cy="8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4"/>
          <p:cNvSpPr txBox="1">
            <a:spLocks noGrp="1"/>
          </p:cNvSpPr>
          <p:nvPr>
            <p:ph type="subTitle" idx="2"/>
          </p:nvPr>
        </p:nvSpPr>
        <p:spPr>
          <a:xfrm>
            <a:off x="959984" y="2458133"/>
            <a:ext cx="28204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4" name="Google Shape;1334;p24"/>
          <p:cNvSpPr txBox="1">
            <a:spLocks noGrp="1"/>
          </p:cNvSpPr>
          <p:nvPr>
            <p:ph type="subTitle" idx="3"/>
          </p:nvPr>
        </p:nvSpPr>
        <p:spPr>
          <a:xfrm>
            <a:off x="5566549" y="3136133"/>
            <a:ext cx="2820400" cy="8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24"/>
          <p:cNvSpPr txBox="1">
            <a:spLocks noGrp="1"/>
          </p:cNvSpPr>
          <p:nvPr>
            <p:ph type="subTitle" idx="4"/>
          </p:nvPr>
        </p:nvSpPr>
        <p:spPr>
          <a:xfrm>
            <a:off x="5566549" y="2458133"/>
            <a:ext cx="28204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6" name="Google Shape;1336;p24"/>
          <p:cNvSpPr txBox="1">
            <a:spLocks noGrp="1"/>
          </p:cNvSpPr>
          <p:nvPr>
            <p:ph type="subTitle" idx="5"/>
          </p:nvPr>
        </p:nvSpPr>
        <p:spPr>
          <a:xfrm>
            <a:off x="3393967" y="5225633"/>
            <a:ext cx="2820400" cy="8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24"/>
          <p:cNvSpPr txBox="1">
            <a:spLocks noGrp="1"/>
          </p:cNvSpPr>
          <p:nvPr>
            <p:ph type="subTitle" idx="6"/>
          </p:nvPr>
        </p:nvSpPr>
        <p:spPr>
          <a:xfrm>
            <a:off x="3393967" y="4547633"/>
            <a:ext cx="28204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8" name="Google Shape;1338;p24"/>
          <p:cNvSpPr txBox="1">
            <a:spLocks noGrp="1"/>
          </p:cNvSpPr>
          <p:nvPr>
            <p:ph type="subTitle" idx="7"/>
          </p:nvPr>
        </p:nvSpPr>
        <p:spPr>
          <a:xfrm>
            <a:off x="8386933" y="5225633"/>
            <a:ext cx="2820400" cy="8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24"/>
          <p:cNvSpPr txBox="1">
            <a:spLocks noGrp="1"/>
          </p:cNvSpPr>
          <p:nvPr>
            <p:ph type="subTitle" idx="8"/>
          </p:nvPr>
        </p:nvSpPr>
        <p:spPr>
          <a:xfrm>
            <a:off x="8386932" y="4547633"/>
            <a:ext cx="28204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40" name="Google Shape;1340;p24"/>
          <p:cNvSpPr/>
          <p:nvPr/>
        </p:nvSpPr>
        <p:spPr>
          <a:xfrm>
            <a:off x="255067" y="4712633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41" name="Google Shape;1341;p24"/>
          <p:cNvSpPr/>
          <p:nvPr/>
        </p:nvSpPr>
        <p:spPr>
          <a:xfrm>
            <a:off x="11582900" y="1316567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42" name="Google Shape;1342;p24"/>
          <p:cNvGrpSpPr/>
          <p:nvPr/>
        </p:nvGrpSpPr>
        <p:grpSpPr>
          <a:xfrm>
            <a:off x="11565142" y="2770239"/>
            <a:ext cx="384889" cy="1549575"/>
            <a:chOff x="164031" y="3685629"/>
            <a:chExt cx="288667" cy="1162181"/>
          </a:xfrm>
        </p:grpSpPr>
        <p:grpSp>
          <p:nvGrpSpPr>
            <p:cNvPr id="1343" name="Google Shape;1343;p24"/>
            <p:cNvGrpSpPr/>
            <p:nvPr/>
          </p:nvGrpSpPr>
          <p:grpSpPr>
            <a:xfrm>
              <a:off x="164031" y="4572829"/>
              <a:ext cx="288667" cy="274981"/>
              <a:chOff x="3761900" y="912975"/>
              <a:chExt cx="201950" cy="192375"/>
            </a:xfrm>
          </p:grpSpPr>
          <p:sp>
            <p:nvSpPr>
              <p:cNvPr id="1344" name="Google Shape;1344;p24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45" name="Google Shape;1345;p24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346" name="Google Shape;1346;p24"/>
            <p:cNvGrpSpPr/>
            <p:nvPr/>
          </p:nvGrpSpPr>
          <p:grpSpPr>
            <a:xfrm>
              <a:off x="164031" y="4129229"/>
              <a:ext cx="288667" cy="274981"/>
              <a:chOff x="3761900" y="912975"/>
              <a:chExt cx="201950" cy="192375"/>
            </a:xfrm>
          </p:grpSpPr>
          <p:sp>
            <p:nvSpPr>
              <p:cNvPr id="1347" name="Google Shape;1347;p24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48" name="Google Shape;1348;p24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349" name="Google Shape;1349;p24"/>
            <p:cNvGrpSpPr/>
            <p:nvPr/>
          </p:nvGrpSpPr>
          <p:grpSpPr>
            <a:xfrm>
              <a:off x="164031" y="3685629"/>
              <a:ext cx="288667" cy="274981"/>
              <a:chOff x="3761900" y="912975"/>
              <a:chExt cx="201950" cy="192375"/>
            </a:xfrm>
          </p:grpSpPr>
          <p:sp>
            <p:nvSpPr>
              <p:cNvPr id="1350" name="Google Shape;1350;p24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51" name="Google Shape;1351;p24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3310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26"/>
          <p:cNvGrpSpPr/>
          <p:nvPr/>
        </p:nvGrpSpPr>
        <p:grpSpPr>
          <a:xfrm>
            <a:off x="1" y="4309168"/>
            <a:ext cx="3839767" cy="2548833"/>
            <a:chOff x="5076250" y="1745200"/>
            <a:chExt cx="2879825" cy="1911625"/>
          </a:xfrm>
        </p:grpSpPr>
        <p:sp>
          <p:nvSpPr>
            <p:cNvPr id="1428" name="Google Shape;1428;p2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47" name="Google Shape;1447;p26"/>
          <p:cNvGrpSpPr/>
          <p:nvPr/>
        </p:nvGrpSpPr>
        <p:grpSpPr>
          <a:xfrm>
            <a:off x="8352234" y="1"/>
            <a:ext cx="3839767" cy="2548833"/>
            <a:chOff x="5076250" y="1745200"/>
            <a:chExt cx="2879825" cy="1911625"/>
          </a:xfrm>
        </p:grpSpPr>
        <p:sp>
          <p:nvSpPr>
            <p:cNvPr id="1448" name="Google Shape;1448;p2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7" name="Google Shape;1467;p26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1468" name="Google Shape;1468;p26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472" name="Google Shape;1472;p26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473" name="Google Shape;1473;p26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74" name="Google Shape;1474;p26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75" name="Google Shape;1475;p26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76" name="Google Shape;1476;p26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477" name="Google Shape;1477;p26"/>
          <p:cNvSpPr txBox="1">
            <a:spLocks noGrp="1"/>
          </p:cNvSpPr>
          <p:nvPr>
            <p:ph type="title"/>
          </p:nvPr>
        </p:nvSpPr>
        <p:spPr>
          <a:xfrm>
            <a:off x="960000" y="8981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8" name="Google Shape;1478;p26"/>
          <p:cNvSpPr txBox="1">
            <a:spLocks noGrp="1"/>
          </p:cNvSpPr>
          <p:nvPr>
            <p:ph type="subTitle" idx="1"/>
          </p:nvPr>
        </p:nvSpPr>
        <p:spPr>
          <a:xfrm>
            <a:off x="1503376" y="2817096"/>
            <a:ext cx="2785600" cy="83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26"/>
          <p:cNvSpPr txBox="1">
            <a:spLocks noGrp="1"/>
          </p:cNvSpPr>
          <p:nvPr>
            <p:ph type="subTitle" idx="2"/>
          </p:nvPr>
        </p:nvSpPr>
        <p:spPr>
          <a:xfrm>
            <a:off x="4703167" y="2817096"/>
            <a:ext cx="2785600" cy="83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6"/>
          <p:cNvSpPr txBox="1">
            <a:spLocks noGrp="1"/>
          </p:cNvSpPr>
          <p:nvPr>
            <p:ph type="subTitle" idx="3"/>
          </p:nvPr>
        </p:nvSpPr>
        <p:spPr>
          <a:xfrm>
            <a:off x="7902959" y="2817096"/>
            <a:ext cx="2785600" cy="83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1" name="Google Shape;1481;p26"/>
          <p:cNvSpPr txBox="1">
            <a:spLocks noGrp="1"/>
          </p:cNvSpPr>
          <p:nvPr>
            <p:ph type="subTitle" idx="4"/>
          </p:nvPr>
        </p:nvSpPr>
        <p:spPr>
          <a:xfrm>
            <a:off x="1503376" y="5023267"/>
            <a:ext cx="2785600" cy="83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26"/>
          <p:cNvSpPr txBox="1">
            <a:spLocks noGrp="1"/>
          </p:cNvSpPr>
          <p:nvPr>
            <p:ph type="subTitle" idx="5"/>
          </p:nvPr>
        </p:nvSpPr>
        <p:spPr>
          <a:xfrm>
            <a:off x="4703167" y="5023267"/>
            <a:ext cx="2785600" cy="83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3" name="Google Shape;1483;p26"/>
          <p:cNvSpPr txBox="1">
            <a:spLocks noGrp="1"/>
          </p:cNvSpPr>
          <p:nvPr>
            <p:ph type="subTitle" idx="6"/>
          </p:nvPr>
        </p:nvSpPr>
        <p:spPr>
          <a:xfrm>
            <a:off x="7902959" y="5023267"/>
            <a:ext cx="2785600" cy="83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4" name="Google Shape;1484;p26"/>
          <p:cNvSpPr txBox="1">
            <a:spLocks noGrp="1"/>
          </p:cNvSpPr>
          <p:nvPr>
            <p:ph type="subTitle" idx="7"/>
          </p:nvPr>
        </p:nvSpPr>
        <p:spPr>
          <a:xfrm>
            <a:off x="1497533" y="2245000"/>
            <a:ext cx="27856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5" name="Google Shape;1485;p26"/>
          <p:cNvSpPr txBox="1">
            <a:spLocks noGrp="1"/>
          </p:cNvSpPr>
          <p:nvPr>
            <p:ph type="subTitle" idx="8"/>
          </p:nvPr>
        </p:nvSpPr>
        <p:spPr>
          <a:xfrm>
            <a:off x="4703163" y="2245000"/>
            <a:ext cx="27856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6" name="Google Shape;1486;p26"/>
          <p:cNvSpPr txBox="1">
            <a:spLocks noGrp="1"/>
          </p:cNvSpPr>
          <p:nvPr>
            <p:ph type="subTitle" idx="9"/>
          </p:nvPr>
        </p:nvSpPr>
        <p:spPr>
          <a:xfrm>
            <a:off x="7908793" y="2245000"/>
            <a:ext cx="27856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7" name="Google Shape;1487;p26"/>
          <p:cNvSpPr txBox="1">
            <a:spLocks noGrp="1"/>
          </p:cNvSpPr>
          <p:nvPr>
            <p:ph type="subTitle" idx="13"/>
          </p:nvPr>
        </p:nvSpPr>
        <p:spPr>
          <a:xfrm>
            <a:off x="1497533" y="4445067"/>
            <a:ext cx="27856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8" name="Google Shape;1488;p26"/>
          <p:cNvSpPr txBox="1">
            <a:spLocks noGrp="1"/>
          </p:cNvSpPr>
          <p:nvPr>
            <p:ph type="subTitle" idx="14"/>
          </p:nvPr>
        </p:nvSpPr>
        <p:spPr>
          <a:xfrm>
            <a:off x="4703163" y="4445067"/>
            <a:ext cx="27856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9" name="Google Shape;1489;p26"/>
          <p:cNvSpPr txBox="1">
            <a:spLocks noGrp="1"/>
          </p:cNvSpPr>
          <p:nvPr>
            <p:ph type="subTitle" idx="15"/>
          </p:nvPr>
        </p:nvSpPr>
        <p:spPr>
          <a:xfrm>
            <a:off x="7908793" y="4445067"/>
            <a:ext cx="27856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490" name="Google Shape;1490;p26"/>
          <p:cNvGrpSpPr/>
          <p:nvPr/>
        </p:nvGrpSpPr>
        <p:grpSpPr>
          <a:xfrm>
            <a:off x="9942162" y="5310102"/>
            <a:ext cx="2111785" cy="1561417"/>
            <a:chOff x="1137975" y="3177450"/>
            <a:chExt cx="1276775" cy="944025"/>
          </a:xfrm>
        </p:grpSpPr>
        <p:sp>
          <p:nvSpPr>
            <p:cNvPr id="1491" name="Google Shape;1491;p26"/>
            <p:cNvSpPr/>
            <p:nvPr/>
          </p:nvSpPr>
          <p:spPr>
            <a:xfrm>
              <a:off x="1160325" y="3474975"/>
              <a:ext cx="1254425" cy="646500"/>
            </a:xfrm>
            <a:custGeom>
              <a:avLst/>
              <a:gdLst/>
              <a:ahLst/>
              <a:cxnLst/>
              <a:rect l="l" t="t" r="r" b="b"/>
              <a:pathLst>
                <a:path w="50177" h="25860" extrusionOk="0">
                  <a:moveTo>
                    <a:pt x="21072" y="1"/>
                  </a:moveTo>
                  <a:cubicBezTo>
                    <a:pt x="17191" y="1"/>
                    <a:pt x="13065" y="3160"/>
                    <a:pt x="13065" y="7053"/>
                  </a:cubicBezTo>
                  <a:cubicBezTo>
                    <a:pt x="13065" y="7469"/>
                    <a:pt x="13102" y="7898"/>
                    <a:pt x="13175" y="8314"/>
                  </a:cubicBezTo>
                  <a:cubicBezTo>
                    <a:pt x="9685" y="8804"/>
                    <a:pt x="7041" y="11718"/>
                    <a:pt x="6918" y="15244"/>
                  </a:cubicBezTo>
                  <a:cubicBezTo>
                    <a:pt x="6906" y="15587"/>
                    <a:pt x="6918" y="15918"/>
                    <a:pt x="6955" y="16261"/>
                  </a:cubicBezTo>
                  <a:cubicBezTo>
                    <a:pt x="6426" y="16081"/>
                    <a:pt x="5891" y="15996"/>
                    <a:pt x="5366" y="15996"/>
                  </a:cubicBezTo>
                  <a:cubicBezTo>
                    <a:pt x="3035" y="15996"/>
                    <a:pt x="912" y="17669"/>
                    <a:pt x="503" y="20117"/>
                  </a:cubicBezTo>
                  <a:cubicBezTo>
                    <a:pt x="1" y="23129"/>
                    <a:pt x="2315" y="25860"/>
                    <a:pt x="5363" y="25860"/>
                  </a:cubicBezTo>
                  <a:lnTo>
                    <a:pt x="44985" y="25860"/>
                  </a:lnTo>
                  <a:cubicBezTo>
                    <a:pt x="47483" y="25860"/>
                    <a:pt x="49576" y="23987"/>
                    <a:pt x="49870" y="21513"/>
                  </a:cubicBezTo>
                  <a:cubicBezTo>
                    <a:pt x="50176" y="19040"/>
                    <a:pt x="48572" y="16726"/>
                    <a:pt x="46148" y="16138"/>
                  </a:cubicBezTo>
                  <a:cubicBezTo>
                    <a:pt x="47152" y="12477"/>
                    <a:pt x="45364" y="8633"/>
                    <a:pt x="41912" y="7053"/>
                  </a:cubicBezTo>
                  <a:cubicBezTo>
                    <a:pt x="40879" y="6581"/>
                    <a:pt x="39788" y="6355"/>
                    <a:pt x="38712" y="6355"/>
                  </a:cubicBezTo>
                  <a:cubicBezTo>
                    <a:pt x="36189" y="6355"/>
                    <a:pt x="33739" y="7594"/>
                    <a:pt x="32263" y="9808"/>
                  </a:cubicBezTo>
                  <a:cubicBezTo>
                    <a:pt x="32116" y="8375"/>
                    <a:pt x="31235" y="7812"/>
                    <a:pt x="29815" y="7812"/>
                  </a:cubicBezTo>
                  <a:cubicBezTo>
                    <a:pt x="29215" y="7812"/>
                    <a:pt x="28517" y="8118"/>
                    <a:pt x="27892" y="8633"/>
                  </a:cubicBezTo>
                  <a:cubicBezTo>
                    <a:pt x="27990" y="8143"/>
                    <a:pt x="28051" y="7641"/>
                    <a:pt x="28051" y="7127"/>
                  </a:cubicBezTo>
                  <a:cubicBezTo>
                    <a:pt x="28051" y="3233"/>
                    <a:pt x="24966" y="1"/>
                    <a:pt x="210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1277550" y="3563725"/>
              <a:ext cx="1074150" cy="553775"/>
            </a:xfrm>
            <a:custGeom>
              <a:avLst/>
              <a:gdLst/>
              <a:ahLst/>
              <a:cxnLst/>
              <a:rect l="l" t="t" r="r" b="b"/>
              <a:pathLst>
                <a:path w="42966" h="22151" extrusionOk="0">
                  <a:moveTo>
                    <a:pt x="17214" y="1"/>
                  </a:moveTo>
                  <a:cubicBezTo>
                    <a:pt x="13443" y="1"/>
                    <a:pt x="10586" y="3414"/>
                    <a:pt x="11278" y="7127"/>
                  </a:cubicBezTo>
                  <a:cubicBezTo>
                    <a:pt x="8290" y="7531"/>
                    <a:pt x="6025" y="10041"/>
                    <a:pt x="5915" y="13053"/>
                  </a:cubicBezTo>
                  <a:cubicBezTo>
                    <a:pt x="5915" y="13347"/>
                    <a:pt x="5915" y="13641"/>
                    <a:pt x="5952" y="13923"/>
                  </a:cubicBezTo>
                  <a:cubicBezTo>
                    <a:pt x="5500" y="13771"/>
                    <a:pt x="5044" y="13699"/>
                    <a:pt x="4598" y="13699"/>
                  </a:cubicBezTo>
                  <a:cubicBezTo>
                    <a:pt x="2595" y="13699"/>
                    <a:pt x="780" y="15139"/>
                    <a:pt x="429" y="17241"/>
                  </a:cubicBezTo>
                  <a:cubicBezTo>
                    <a:pt x="1" y="19800"/>
                    <a:pt x="1972" y="22151"/>
                    <a:pt x="4580" y="22151"/>
                  </a:cubicBezTo>
                  <a:lnTo>
                    <a:pt x="38521" y="22151"/>
                  </a:lnTo>
                  <a:cubicBezTo>
                    <a:pt x="40651" y="22151"/>
                    <a:pt x="42451" y="20547"/>
                    <a:pt x="42708" y="18429"/>
                  </a:cubicBezTo>
                  <a:cubicBezTo>
                    <a:pt x="42965" y="16310"/>
                    <a:pt x="41594" y="14327"/>
                    <a:pt x="39525" y="13825"/>
                  </a:cubicBezTo>
                  <a:cubicBezTo>
                    <a:pt x="40382" y="10690"/>
                    <a:pt x="38851" y="7397"/>
                    <a:pt x="35888" y="6038"/>
                  </a:cubicBezTo>
                  <a:cubicBezTo>
                    <a:pt x="35006" y="5635"/>
                    <a:pt x="34076" y="5443"/>
                    <a:pt x="33156" y="5443"/>
                  </a:cubicBezTo>
                  <a:cubicBezTo>
                    <a:pt x="30997" y="5443"/>
                    <a:pt x="28898" y="6503"/>
                    <a:pt x="27636" y="8401"/>
                  </a:cubicBezTo>
                  <a:cubicBezTo>
                    <a:pt x="26819" y="7533"/>
                    <a:pt x="25696" y="7063"/>
                    <a:pt x="24548" y="7063"/>
                  </a:cubicBezTo>
                  <a:cubicBezTo>
                    <a:pt x="24060" y="7063"/>
                    <a:pt x="23568" y="7148"/>
                    <a:pt x="23093" y="7323"/>
                  </a:cubicBezTo>
                  <a:cubicBezTo>
                    <a:pt x="23913" y="3601"/>
                    <a:pt x="21122" y="63"/>
                    <a:pt x="17314" y="1"/>
                  </a:cubicBezTo>
                  <a:cubicBezTo>
                    <a:pt x="17280" y="1"/>
                    <a:pt x="17247" y="1"/>
                    <a:pt x="1721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1752025" y="3177450"/>
              <a:ext cx="34900" cy="29575"/>
            </a:xfrm>
            <a:custGeom>
              <a:avLst/>
              <a:gdLst/>
              <a:ahLst/>
              <a:cxnLst/>
              <a:rect l="l" t="t" r="r" b="b"/>
              <a:pathLst>
                <a:path w="1396" h="1183" extrusionOk="0">
                  <a:moveTo>
                    <a:pt x="796" y="0"/>
                  </a:moveTo>
                  <a:cubicBezTo>
                    <a:pt x="269" y="0"/>
                    <a:pt x="0" y="637"/>
                    <a:pt x="380" y="1004"/>
                  </a:cubicBezTo>
                  <a:cubicBezTo>
                    <a:pt x="499" y="1128"/>
                    <a:pt x="647" y="1182"/>
                    <a:pt x="794" y="1182"/>
                  </a:cubicBezTo>
                  <a:cubicBezTo>
                    <a:pt x="1100" y="1182"/>
                    <a:pt x="1396" y="944"/>
                    <a:pt x="1396" y="588"/>
                  </a:cubicBezTo>
                  <a:cubicBezTo>
                    <a:pt x="1396" y="258"/>
                    <a:pt x="1127" y="0"/>
                    <a:pt x="79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1137975" y="3858225"/>
              <a:ext cx="34625" cy="29625"/>
            </a:xfrm>
            <a:custGeom>
              <a:avLst/>
              <a:gdLst/>
              <a:ahLst/>
              <a:cxnLst/>
              <a:rect l="l" t="t" r="r" b="b"/>
              <a:pathLst>
                <a:path w="1385" h="1185" extrusionOk="0">
                  <a:moveTo>
                    <a:pt x="797" y="0"/>
                  </a:moveTo>
                  <a:cubicBezTo>
                    <a:pt x="258" y="0"/>
                    <a:pt x="1" y="637"/>
                    <a:pt x="368" y="1004"/>
                  </a:cubicBezTo>
                  <a:cubicBezTo>
                    <a:pt x="489" y="1129"/>
                    <a:pt x="639" y="1185"/>
                    <a:pt x="788" y="1185"/>
                  </a:cubicBezTo>
                  <a:cubicBezTo>
                    <a:pt x="1091" y="1185"/>
                    <a:pt x="1384" y="950"/>
                    <a:pt x="1384" y="588"/>
                  </a:cubicBezTo>
                  <a:cubicBezTo>
                    <a:pt x="1384" y="269"/>
                    <a:pt x="1115" y="0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1591325" y="3462600"/>
              <a:ext cx="64900" cy="59075"/>
            </a:xfrm>
            <a:custGeom>
              <a:avLst/>
              <a:gdLst/>
              <a:ahLst/>
              <a:cxnLst/>
              <a:rect l="l" t="t" r="r" b="b"/>
              <a:pathLst>
                <a:path w="2596" h="2363" extrusionOk="0">
                  <a:moveTo>
                    <a:pt x="1291" y="0"/>
                  </a:moveTo>
                  <a:cubicBezTo>
                    <a:pt x="751" y="0"/>
                    <a:pt x="261" y="376"/>
                    <a:pt x="135" y="924"/>
                  </a:cubicBezTo>
                  <a:cubicBezTo>
                    <a:pt x="0" y="1561"/>
                    <a:pt x="392" y="2198"/>
                    <a:pt x="1029" y="2332"/>
                  </a:cubicBezTo>
                  <a:cubicBezTo>
                    <a:pt x="1117" y="2353"/>
                    <a:pt x="1205" y="2362"/>
                    <a:pt x="1293" y="2362"/>
                  </a:cubicBezTo>
                  <a:cubicBezTo>
                    <a:pt x="1833" y="2362"/>
                    <a:pt x="2322" y="1987"/>
                    <a:pt x="2449" y="1438"/>
                  </a:cubicBezTo>
                  <a:cubicBezTo>
                    <a:pt x="2596" y="802"/>
                    <a:pt x="2192" y="165"/>
                    <a:pt x="1555" y="30"/>
                  </a:cubicBezTo>
                  <a:cubicBezTo>
                    <a:pt x="1467" y="10"/>
                    <a:pt x="1378" y="0"/>
                    <a:pt x="12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96" name="Google Shape;1496;p26"/>
          <p:cNvGrpSpPr/>
          <p:nvPr/>
        </p:nvGrpSpPr>
        <p:grpSpPr>
          <a:xfrm rot="5400000">
            <a:off x="-780022" y="1083754"/>
            <a:ext cx="2399769" cy="447309"/>
            <a:chOff x="2707975" y="3497625"/>
            <a:chExt cx="893525" cy="166550"/>
          </a:xfrm>
        </p:grpSpPr>
        <p:sp>
          <p:nvSpPr>
            <p:cNvPr id="1497" name="Google Shape;1497;p26"/>
            <p:cNvSpPr/>
            <p:nvPr/>
          </p:nvSpPr>
          <p:spPr>
            <a:xfrm>
              <a:off x="3435250" y="3497625"/>
              <a:ext cx="166250" cy="166550"/>
            </a:xfrm>
            <a:custGeom>
              <a:avLst/>
              <a:gdLst/>
              <a:ahLst/>
              <a:cxnLst/>
              <a:rect l="l" t="t" r="r" b="b"/>
              <a:pathLst>
                <a:path w="6650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8" y="282"/>
                  </a:lnTo>
                  <a:lnTo>
                    <a:pt x="1372" y="613"/>
                  </a:lnTo>
                  <a:lnTo>
                    <a:pt x="2401" y="2413"/>
                  </a:lnTo>
                  <a:lnTo>
                    <a:pt x="613" y="1372"/>
                  </a:lnTo>
                  <a:lnTo>
                    <a:pt x="270" y="1960"/>
                  </a:lnTo>
                  <a:lnTo>
                    <a:pt x="2070" y="3000"/>
                  </a:lnTo>
                  <a:lnTo>
                    <a:pt x="1" y="3000"/>
                  </a:lnTo>
                  <a:lnTo>
                    <a:pt x="1" y="3662"/>
                  </a:lnTo>
                  <a:lnTo>
                    <a:pt x="2070" y="3662"/>
                  </a:lnTo>
                  <a:lnTo>
                    <a:pt x="270" y="4702"/>
                  </a:lnTo>
                  <a:lnTo>
                    <a:pt x="613" y="5290"/>
                  </a:lnTo>
                  <a:lnTo>
                    <a:pt x="2401" y="4249"/>
                  </a:lnTo>
                  <a:lnTo>
                    <a:pt x="2401" y="4249"/>
                  </a:lnTo>
                  <a:lnTo>
                    <a:pt x="1372" y="6049"/>
                  </a:lnTo>
                  <a:lnTo>
                    <a:pt x="1948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2" y="6661"/>
                  </a:lnTo>
                  <a:lnTo>
                    <a:pt x="3662" y="4580"/>
                  </a:lnTo>
                  <a:lnTo>
                    <a:pt x="4690" y="6380"/>
                  </a:lnTo>
                  <a:lnTo>
                    <a:pt x="5278" y="6049"/>
                  </a:lnTo>
                  <a:lnTo>
                    <a:pt x="4237" y="4249"/>
                  </a:lnTo>
                  <a:lnTo>
                    <a:pt x="6037" y="5290"/>
                  </a:lnTo>
                  <a:lnTo>
                    <a:pt x="6368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68" y="1960"/>
                  </a:lnTo>
                  <a:lnTo>
                    <a:pt x="6037" y="1372"/>
                  </a:lnTo>
                  <a:lnTo>
                    <a:pt x="4237" y="2413"/>
                  </a:lnTo>
                  <a:lnTo>
                    <a:pt x="5278" y="613"/>
                  </a:lnTo>
                  <a:lnTo>
                    <a:pt x="4690" y="282"/>
                  </a:lnTo>
                  <a:lnTo>
                    <a:pt x="3662" y="2082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3197725" y="3497625"/>
              <a:ext cx="166550" cy="166550"/>
            </a:xfrm>
            <a:custGeom>
              <a:avLst/>
              <a:gdLst/>
              <a:ahLst/>
              <a:cxnLst/>
              <a:rect l="l" t="t" r="r" b="b"/>
              <a:pathLst>
                <a:path w="6662" h="6662" extrusionOk="0">
                  <a:moveTo>
                    <a:pt x="3000" y="1"/>
                  </a:moveTo>
                  <a:lnTo>
                    <a:pt x="3000" y="2082"/>
                  </a:lnTo>
                  <a:lnTo>
                    <a:pt x="1959" y="282"/>
                  </a:lnTo>
                  <a:lnTo>
                    <a:pt x="1384" y="613"/>
                  </a:lnTo>
                  <a:lnTo>
                    <a:pt x="2412" y="2413"/>
                  </a:lnTo>
                  <a:lnTo>
                    <a:pt x="625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25" y="5290"/>
                  </a:lnTo>
                  <a:lnTo>
                    <a:pt x="2412" y="4249"/>
                  </a:lnTo>
                  <a:lnTo>
                    <a:pt x="1384" y="6049"/>
                  </a:lnTo>
                  <a:lnTo>
                    <a:pt x="1959" y="6380"/>
                  </a:lnTo>
                  <a:lnTo>
                    <a:pt x="3000" y="4580"/>
                  </a:lnTo>
                  <a:lnTo>
                    <a:pt x="3000" y="6661"/>
                  </a:lnTo>
                  <a:lnTo>
                    <a:pt x="3674" y="6661"/>
                  </a:lnTo>
                  <a:lnTo>
                    <a:pt x="3674" y="4580"/>
                  </a:lnTo>
                  <a:lnTo>
                    <a:pt x="4702" y="6380"/>
                  </a:lnTo>
                  <a:lnTo>
                    <a:pt x="5290" y="6049"/>
                  </a:lnTo>
                  <a:lnTo>
                    <a:pt x="4249" y="4249"/>
                  </a:lnTo>
                  <a:lnTo>
                    <a:pt x="6049" y="5290"/>
                  </a:lnTo>
                  <a:lnTo>
                    <a:pt x="6380" y="4702"/>
                  </a:lnTo>
                  <a:lnTo>
                    <a:pt x="4580" y="3662"/>
                  </a:lnTo>
                  <a:lnTo>
                    <a:pt x="6661" y="3662"/>
                  </a:lnTo>
                  <a:lnTo>
                    <a:pt x="6661" y="3000"/>
                  </a:lnTo>
                  <a:lnTo>
                    <a:pt x="4580" y="3000"/>
                  </a:lnTo>
                  <a:lnTo>
                    <a:pt x="6380" y="1960"/>
                  </a:lnTo>
                  <a:lnTo>
                    <a:pt x="6049" y="1372"/>
                  </a:lnTo>
                  <a:lnTo>
                    <a:pt x="4249" y="2413"/>
                  </a:lnTo>
                  <a:lnTo>
                    <a:pt x="5290" y="613"/>
                  </a:lnTo>
                  <a:lnTo>
                    <a:pt x="4702" y="282"/>
                  </a:lnTo>
                  <a:lnTo>
                    <a:pt x="3674" y="2082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2960500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59" y="282"/>
                  </a:lnTo>
                  <a:lnTo>
                    <a:pt x="1372" y="613"/>
                  </a:lnTo>
                  <a:lnTo>
                    <a:pt x="2412" y="2413"/>
                  </a:lnTo>
                  <a:lnTo>
                    <a:pt x="613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13" y="5290"/>
                  </a:lnTo>
                  <a:lnTo>
                    <a:pt x="2412" y="4249"/>
                  </a:lnTo>
                  <a:lnTo>
                    <a:pt x="1372" y="6049"/>
                  </a:lnTo>
                  <a:lnTo>
                    <a:pt x="1959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8" y="6049"/>
                  </a:lnTo>
                  <a:lnTo>
                    <a:pt x="4249" y="4249"/>
                  </a:lnTo>
                  <a:lnTo>
                    <a:pt x="6037" y="5290"/>
                  </a:lnTo>
                  <a:lnTo>
                    <a:pt x="6379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79" y="1960"/>
                  </a:lnTo>
                  <a:lnTo>
                    <a:pt x="6037" y="1372"/>
                  </a:lnTo>
                  <a:lnTo>
                    <a:pt x="4249" y="2413"/>
                  </a:lnTo>
                  <a:lnTo>
                    <a:pt x="5278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2707975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7" y="282"/>
                  </a:lnTo>
                  <a:lnTo>
                    <a:pt x="1371" y="613"/>
                  </a:lnTo>
                  <a:lnTo>
                    <a:pt x="2412" y="2413"/>
                  </a:lnTo>
                  <a:lnTo>
                    <a:pt x="612" y="1372"/>
                  </a:lnTo>
                  <a:lnTo>
                    <a:pt x="269" y="1960"/>
                  </a:lnTo>
                  <a:lnTo>
                    <a:pt x="2069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69" y="3662"/>
                  </a:lnTo>
                  <a:lnTo>
                    <a:pt x="269" y="4702"/>
                  </a:lnTo>
                  <a:lnTo>
                    <a:pt x="612" y="5290"/>
                  </a:lnTo>
                  <a:lnTo>
                    <a:pt x="2412" y="4249"/>
                  </a:lnTo>
                  <a:lnTo>
                    <a:pt x="1371" y="6049"/>
                  </a:lnTo>
                  <a:lnTo>
                    <a:pt x="1947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7" y="6049"/>
                  </a:lnTo>
                  <a:lnTo>
                    <a:pt x="4236" y="4249"/>
                  </a:lnTo>
                  <a:lnTo>
                    <a:pt x="6036" y="5290"/>
                  </a:lnTo>
                  <a:lnTo>
                    <a:pt x="6367" y="4702"/>
                  </a:lnTo>
                  <a:lnTo>
                    <a:pt x="4579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79" y="3000"/>
                  </a:lnTo>
                  <a:lnTo>
                    <a:pt x="6367" y="1960"/>
                  </a:lnTo>
                  <a:lnTo>
                    <a:pt x="6036" y="1372"/>
                  </a:lnTo>
                  <a:lnTo>
                    <a:pt x="4236" y="2413"/>
                  </a:lnTo>
                  <a:lnTo>
                    <a:pt x="5277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01" name="Google Shape;1501;p26"/>
          <p:cNvSpPr/>
          <p:nvPr/>
        </p:nvSpPr>
        <p:spPr>
          <a:xfrm>
            <a:off x="258833" y="49814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02" name="Google Shape;1502;p26"/>
          <p:cNvSpPr/>
          <p:nvPr/>
        </p:nvSpPr>
        <p:spPr>
          <a:xfrm>
            <a:off x="11598000" y="673267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781152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" name="Google Shape;1874;p33"/>
          <p:cNvGrpSpPr/>
          <p:nvPr/>
        </p:nvGrpSpPr>
        <p:grpSpPr>
          <a:xfrm>
            <a:off x="5397334" y="6168568"/>
            <a:ext cx="3839767" cy="2548833"/>
            <a:chOff x="5076250" y="1745200"/>
            <a:chExt cx="2879825" cy="1911625"/>
          </a:xfrm>
        </p:grpSpPr>
        <p:sp>
          <p:nvSpPr>
            <p:cNvPr id="1875" name="Google Shape;1875;p3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94" name="Google Shape;1894;p33"/>
          <p:cNvGrpSpPr/>
          <p:nvPr/>
        </p:nvGrpSpPr>
        <p:grpSpPr>
          <a:xfrm>
            <a:off x="8352234" y="880434"/>
            <a:ext cx="3839767" cy="2548833"/>
            <a:chOff x="5076250" y="1745200"/>
            <a:chExt cx="2879825" cy="1911625"/>
          </a:xfrm>
        </p:grpSpPr>
        <p:sp>
          <p:nvSpPr>
            <p:cNvPr id="1895" name="Google Shape;1895;p3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14" name="Google Shape;1914;p33"/>
          <p:cNvGrpSpPr/>
          <p:nvPr/>
        </p:nvGrpSpPr>
        <p:grpSpPr>
          <a:xfrm>
            <a:off x="1" y="1"/>
            <a:ext cx="3839767" cy="2548833"/>
            <a:chOff x="5076250" y="1745200"/>
            <a:chExt cx="2879825" cy="1911625"/>
          </a:xfrm>
        </p:grpSpPr>
        <p:sp>
          <p:nvSpPr>
            <p:cNvPr id="1915" name="Google Shape;1915;p3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34" name="Google Shape;1934;p33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1935" name="Google Shape;1935;p3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6" name="Google Shape;1936;p3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7" name="Google Shape;1937;p3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8" name="Google Shape;1938;p3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939" name="Google Shape;1939;p3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940" name="Google Shape;1940;p3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941" name="Google Shape;1941;p3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942" name="Google Shape;1942;p3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943" name="Google Shape;1943;p3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944" name="Google Shape;1944;p33"/>
          <p:cNvSpPr/>
          <p:nvPr/>
        </p:nvSpPr>
        <p:spPr>
          <a:xfrm>
            <a:off x="255067" y="3256384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945" name="Google Shape;1945;p33"/>
          <p:cNvSpPr/>
          <p:nvPr/>
        </p:nvSpPr>
        <p:spPr>
          <a:xfrm>
            <a:off x="11599700" y="3256384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293788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34"/>
          <p:cNvGrpSpPr/>
          <p:nvPr/>
        </p:nvGrpSpPr>
        <p:grpSpPr>
          <a:xfrm>
            <a:off x="5397334" y="6168568"/>
            <a:ext cx="3839767" cy="2548833"/>
            <a:chOff x="5076250" y="1745200"/>
            <a:chExt cx="2879825" cy="1911625"/>
          </a:xfrm>
        </p:grpSpPr>
        <p:sp>
          <p:nvSpPr>
            <p:cNvPr id="1948" name="Google Shape;1948;p3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6" name="Google Shape;1966;p3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67" name="Google Shape;1967;p34"/>
          <p:cNvGrpSpPr/>
          <p:nvPr/>
        </p:nvGrpSpPr>
        <p:grpSpPr>
          <a:xfrm>
            <a:off x="8352234" y="880434"/>
            <a:ext cx="3839767" cy="2548833"/>
            <a:chOff x="5076250" y="1745200"/>
            <a:chExt cx="2879825" cy="1911625"/>
          </a:xfrm>
        </p:grpSpPr>
        <p:sp>
          <p:nvSpPr>
            <p:cNvPr id="1968" name="Google Shape;1968;p3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87" name="Google Shape;1987;p34"/>
          <p:cNvGrpSpPr/>
          <p:nvPr/>
        </p:nvGrpSpPr>
        <p:grpSpPr>
          <a:xfrm>
            <a:off x="1" y="1"/>
            <a:ext cx="3839767" cy="2548833"/>
            <a:chOff x="5076250" y="1745200"/>
            <a:chExt cx="2879825" cy="1911625"/>
          </a:xfrm>
        </p:grpSpPr>
        <p:sp>
          <p:nvSpPr>
            <p:cNvPr id="1988" name="Google Shape;1988;p3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9" name="Google Shape;1989;p3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07" name="Google Shape;2007;p34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2008" name="Google Shape;2008;p34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9" name="Google Shape;2009;p34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0" name="Google Shape;2010;p3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1" name="Google Shape;2011;p3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012" name="Google Shape;2012;p34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2013" name="Google Shape;2013;p34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014" name="Google Shape;2014;p34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015" name="Google Shape;2015;p34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016" name="Google Shape;2016;p34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2017" name="Google Shape;2017;p34"/>
          <p:cNvGrpSpPr/>
          <p:nvPr/>
        </p:nvGrpSpPr>
        <p:grpSpPr>
          <a:xfrm rot="5400000">
            <a:off x="-540218" y="916756"/>
            <a:ext cx="2153593" cy="1073176"/>
            <a:chOff x="1160325" y="3462600"/>
            <a:chExt cx="1322196" cy="658875"/>
          </a:xfrm>
        </p:grpSpPr>
        <p:sp>
          <p:nvSpPr>
            <p:cNvPr id="2018" name="Google Shape;2018;p34"/>
            <p:cNvSpPr/>
            <p:nvPr/>
          </p:nvSpPr>
          <p:spPr>
            <a:xfrm>
              <a:off x="1160325" y="3474975"/>
              <a:ext cx="1254425" cy="646500"/>
            </a:xfrm>
            <a:custGeom>
              <a:avLst/>
              <a:gdLst/>
              <a:ahLst/>
              <a:cxnLst/>
              <a:rect l="l" t="t" r="r" b="b"/>
              <a:pathLst>
                <a:path w="50177" h="25860" extrusionOk="0">
                  <a:moveTo>
                    <a:pt x="21072" y="1"/>
                  </a:moveTo>
                  <a:cubicBezTo>
                    <a:pt x="17191" y="1"/>
                    <a:pt x="13065" y="3160"/>
                    <a:pt x="13065" y="7053"/>
                  </a:cubicBezTo>
                  <a:cubicBezTo>
                    <a:pt x="13065" y="7469"/>
                    <a:pt x="13102" y="7898"/>
                    <a:pt x="13175" y="8314"/>
                  </a:cubicBezTo>
                  <a:cubicBezTo>
                    <a:pt x="9685" y="8804"/>
                    <a:pt x="7041" y="11718"/>
                    <a:pt x="6918" y="15244"/>
                  </a:cubicBezTo>
                  <a:cubicBezTo>
                    <a:pt x="6906" y="15587"/>
                    <a:pt x="6918" y="15918"/>
                    <a:pt x="6955" y="16261"/>
                  </a:cubicBezTo>
                  <a:cubicBezTo>
                    <a:pt x="6426" y="16081"/>
                    <a:pt x="5891" y="15996"/>
                    <a:pt x="5366" y="15996"/>
                  </a:cubicBezTo>
                  <a:cubicBezTo>
                    <a:pt x="3035" y="15996"/>
                    <a:pt x="912" y="17669"/>
                    <a:pt x="503" y="20117"/>
                  </a:cubicBezTo>
                  <a:cubicBezTo>
                    <a:pt x="1" y="23129"/>
                    <a:pt x="2315" y="25860"/>
                    <a:pt x="5363" y="25860"/>
                  </a:cubicBezTo>
                  <a:lnTo>
                    <a:pt x="44985" y="25860"/>
                  </a:lnTo>
                  <a:cubicBezTo>
                    <a:pt x="47483" y="25860"/>
                    <a:pt x="49576" y="23987"/>
                    <a:pt x="49870" y="21513"/>
                  </a:cubicBezTo>
                  <a:cubicBezTo>
                    <a:pt x="50176" y="19040"/>
                    <a:pt x="48572" y="16726"/>
                    <a:pt x="46148" y="16138"/>
                  </a:cubicBezTo>
                  <a:cubicBezTo>
                    <a:pt x="47152" y="12477"/>
                    <a:pt x="45364" y="8633"/>
                    <a:pt x="41912" y="7053"/>
                  </a:cubicBezTo>
                  <a:cubicBezTo>
                    <a:pt x="40879" y="6581"/>
                    <a:pt x="39788" y="6355"/>
                    <a:pt x="38712" y="6355"/>
                  </a:cubicBezTo>
                  <a:cubicBezTo>
                    <a:pt x="36189" y="6355"/>
                    <a:pt x="33739" y="7594"/>
                    <a:pt x="32263" y="9808"/>
                  </a:cubicBezTo>
                  <a:cubicBezTo>
                    <a:pt x="32116" y="8375"/>
                    <a:pt x="31235" y="7812"/>
                    <a:pt x="29815" y="7812"/>
                  </a:cubicBezTo>
                  <a:cubicBezTo>
                    <a:pt x="29215" y="7812"/>
                    <a:pt x="28517" y="8118"/>
                    <a:pt x="27892" y="8633"/>
                  </a:cubicBezTo>
                  <a:cubicBezTo>
                    <a:pt x="27990" y="8143"/>
                    <a:pt x="28051" y="7641"/>
                    <a:pt x="28051" y="7127"/>
                  </a:cubicBezTo>
                  <a:cubicBezTo>
                    <a:pt x="28051" y="3233"/>
                    <a:pt x="24966" y="1"/>
                    <a:pt x="210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9" name="Google Shape;2019;p34"/>
            <p:cNvSpPr/>
            <p:nvPr/>
          </p:nvSpPr>
          <p:spPr>
            <a:xfrm>
              <a:off x="1277550" y="3563725"/>
              <a:ext cx="1074150" cy="553775"/>
            </a:xfrm>
            <a:custGeom>
              <a:avLst/>
              <a:gdLst/>
              <a:ahLst/>
              <a:cxnLst/>
              <a:rect l="l" t="t" r="r" b="b"/>
              <a:pathLst>
                <a:path w="42966" h="22151" extrusionOk="0">
                  <a:moveTo>
                    <a:pt x="17214" y="1"/>
                  </a:moveTo>
                  <a:cubicBezTo>
                    <a:pt x="13443" y="1"/>
                    <a:pt x="10586" y="3414"/>
                    <a:pt x="11278" y="7127"/>
                  </a:cubicBezTo>
                  <a:cubicBezTo>
                    <a:pt x="8290" y="7531"/>
                    <a:pt x="6025" y="10041"/>
                    <a:pt x="5915" y="13053"/>
                  </a:cubicBezTo>
                  <a:cubicBezTo>
                    <a:pt x="5915" y="13347"/>
                    <a:pt x="5915" y="13641"/>
                    <a:pt x="5952" y="13923"/>
                  </a:cubicBezTo>
                  <a:cubicBezTo>
                    <a:pt x="5500" y="13771"/>
                    <a:pt x="5044" y="13699"/>
                    <a:pt x="4598" y="13699"/>
                  </a:cubicBezTo>
                  <a:cubicBezTo>
                    <a:pt x="2595" y="13699"/>
                    <a:pt x="780" y="15139"/>
                    <a:pt x="429" y="17241"/>
                  </a:cubicBezTo>
                  <a:cubicBezTo>
                    <a:pt x="1" y="19800"/>
                    <a:pt x="1972" y="22151"/>
                    <a:pt x="4580" y="22151"/>
                  </a:cubicBezTo>
                  <a:lnTo>
                    <a:pt x="38521" y="22151"/>
                  </a:lnTo>
                  <a:cubicBezTo>
                    <a:pt x="40651" y="22151"/>
                    <a:pt x="42451" y="20547"/>
                    <a:pt x="42708" y="18429"/>
                  </a:cubicBezTo>
                  <a:cubicBezTo>
                    <a:pt x="42965" y="16310"/>
                    <a:pt x="41594" y="14327"/>
                    <a:pt x="39525" y="13825"/>
                  </a:cubicBezTo>
                  <a:cubicBezTo>
                    <a:pt x="40382" y="10690"/>
                    <a:pt x="38851" y="7397"/>
                    <a:pt x="35888" y="6038"/>
                  </a:cubicBezTo>
                  <a:cubicBezTo>
                    <a:pt x="35006" y="5635"/>
                    <a:pt x="34076" y="5443"/>
                    <a:pt x="33156" y="5443"/>
                  </a:cubicBezTo>
                  <a:cubicBezTo>
                    <a:pt x="30997" y="5443"/>
                    <a:pt x="28898" y="6503"/>
                    <a:pt x="27636" y="8401"/>
                  </a:cubicBezTo>
                  <a:cubicBezTo>
                    <a:pt x="26819" y="7533"/>
                    <a:pt x="25696" y="7063"/>
                    <a:pt x="24548" y="7063"/>
                  </a:cubicBezTo>
                  <a:cubicBezTo>
                    <a:pt x="24060" y="7063"/>
                    <a:pt x="23568" y="7148"/>
                    <a:pt x="23093" y="7323"/>
                  </a:cubicBezTo>
                  <a:cubicBezTo>
                    <a:pt x="23913" y="3601"/>
                    <a:pt x="21122" y="63"/>
                    <a:pt x="17314" y="1"/>
                  </a:cubicBezTo>
                  <a:cubicBezTo>
                    <a:pt x="17280" y="1"/>
                    <a:pt x="17247" y="1"/>
                    <a:pt x="1721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0" name="Google Shape;2020;p34"/>
            <p:cNvSpPr/>
            <p:nvPr/>
          </p:nvSpPr>
          <p:spPr>
            <a:xfrm>
              <a:off x="2447896" y="3733471"/>
              <a:ext cx="34625" cy="29625"/>
            </a:xfrm>
            <a:custGeom>
              <a:avLst/>
              <a:gdLst/>
              <a:ahLst/>
              <a:cxnLst/>
              <a:rect l="l" t="t" r="r" b="b"/>
              <a:pathLst>
                <a:path w="1385" h="1185" extrusionOk="0">
                  <a:moveTo>
                    <a:pt x="797" y="0"/>
                  </a:moveTo>
                  <a:cubicBezTo>
                    <a:pt x="258" y="0"/>
                    <a:pt x="1" y="637"/>
                    <a:pt x="368" y="1004"/>
                  </a:cubicBezTo>
                  <a:cubicBezTo>
                    <a:pt x="489" y="1129"/>
                    <a:pt x="639" y="1185"/>
                    <a:pt x="788" y="1185"/>
                  </a:cubicBezTo>
                  <a:cubicBezTo>
                    <a:pt x="1091" y="1185"/>
                    <a:pt x="1384" y="950"/>
                    <a:pt x="1384" y="588"/>
                  </a:cubicBezTo>
                  <a:cubicBezTo>
                    <a:pt x="1384" y="269"/>
                    <a:pt x="1115" y="0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1" name="Google Shape;2021;p34"/>
            <p:cNvSpPr/>
            <p:nvPr/>
          </p:nvSpPr>
          <p:spPr>
            <a:xfrm>
              <a:off x="1591325" y="3462600"/>
              <a:ext cx="64900" cy="59075"/>
            </a:xfrm>
            <a:custGeom>
              <a:avLst/>
              <a:gdLst/>
              <a:ahLst/>
              <a:cxnLst/>
              <a:rect l="l" t="t" r="r" b="b"/>
              <a:pathLst>
                <a:path w="2596" h="2363" extrusionOk="0">
                  <a:moveTo>
                    <a:pt x="1291" y="0"/>
                  </a:moveTo>
                  <a:cubicBezTo>
                    <a:pt x="751" y="0"/>
                    <a:pt x="261" y="376"/>
                    <a:pt x="135" y="924"/>
                  </a:cubicBezTo>
                  <a:cubicBezTo>
                    <a:pt x="0" y="1561"/>
                    <a:pt x="392" y="2198"/>
                    <a:pt x="1029" y="2332"/>
                  </a:cubicBezTo>
                  <a:cubicBezTo>
                    <a:pt x="1117" y="2353"/>
                    <a:pt x="1205" y="2362"/>
                    <a:pt x="1293" y="2362"/>
                  </a:cubicBezTo>
                  <a:cubicBezTo>
                    <a:pt x="1833" y="2362"/>
                    <a:pt x="2322" y="1987"/>
                    <a:pt x="2449" y="1438"/>
                  </a:cubicBezTo>
                  <a:cubicBezTo>
                    <a:pt x="2596" y="802"/>
                    <a:pt x="2192" y="165"/>
                    <a:pt x="1555" y="30"/>
                  </a:cubicBezTo>
                  <a:cubicBezTo>
                    <a:pt x="1467" y="10"/>
                    <a:pt x="1378" y="0"/>
                    <a:pt x="12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22" name="Google Shape;2022;p34"/>
          <p:cNvGrpSpPr/>
          <p:nvPr/>
        </p:nvGrpSpPr>
        <p:grpSpPr>
          <a:xfrm>
            <a:off x="11271165" y="5363421"/>
            <a:ext cx="920844" cy="853959"/>
            <a:chOff x="6192425" y="668600"/>
            <a:chExt cx="467750" cy="433775"/>
          </a:xfrm>
        </p:grpSpPr>
        <p:sp>
          <p:nvSpPr>
            <p:cNvPr id="2023" name="Google Shape;2023;p34"/>
            <p:cNvSpPr/>
            <p:nvPr/>
          </p:nvSpPr>
          <p:spPr>
            <a:xfrm>
              <a:off x="6334775" y="688825"/>
              <a:ext cx="303975" cy="303675"/>
            </a:xfrm>
            <a:custGeom>
              <a:avLst/>
              <a:gdLst/>
              <a:ahLst/>
              <a:cxnLst/>
              <a:rect l="l" t="t" r="r" b="b"/>
              <a:pathLst>
                <a:path w="12159" h="12147" extrusionOk="0">
                  <a:moveTo>
                    <a:pt x="0" y="0"/>
                  </a:moveTo>
                  <a:lnTo>
                    <a:pt x="0" y="12146"/>
                  </a:lnTo>
                  <a:lnTo>
                    <a:pt x="12158" y="12146"/>
                  </a:lnTo>
                  <a:lnTo>
                    <a:pt x="1215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4" name="Google Shape;2024;p34"/>
            <p:cNvSpPr/>
            <p:nvPr/>
          </p:nvSpPr>
          <p:spPr>
            <a:xfrm>
              <a:off x="6348531" y="717707"/>
              <a:ext cx="279217" cy="246047"/>
            </a:xfrm>
            <a:custGeom>
              <a:avLst/>
              <a:gdLst/>
              <a:ahLst/>
              <a:cxnLst/>
              <a:rect l="l" t="t" r="r" b="b"/>
              <a:pathLst>
                <a:path w="13763" h="12128" extrusionOk="0">
                  <a:moveTo>
                    <a:pt x="6885" y="0"/>
                  </a:moveTo>
                  <a:cubicBezTo>
                    <a:pt x="6111" y="0"/>
                    <a:pt x="5325" y="150"/>
                    <a:pt x="4567" y="466"/>
                  </a:cubicBezTo>
                  <a:cubicBezTo>
                    <a:pt x="1470" y="1751"/>
                    <a:pt x="0" y="5290"/>
                    <a:pt x="1286" y="8387"/>
                  </a:cubicBezTo>
                  <a:cubicBezTo>
                    <a:pt x="2248" y="10719"/>
                    <a:pt x="4510" y="12127"/>
                    <a:pt x="6895" y="12127"/>
                  </a:cubicBezTo>
                  <a:cubicBezTo>
                    <a:pt x="7667" y="12127"/>
                    <a:pt x="8451" y="11980"/>
                    <a:pt x="9208" y="11669"/>
                  </a:cubicBezTo>
                  <a:cubicBezTo>
                    <a:pt x="12293" y="10383"/>
                    <a:pt x="13763" y="6832"/>
                    <a:pt x="12489" y="3747"/>
                  </a:cubicBezTo>
                  <a:cubicBezTo>
                    <a:pt x="11519" y="1410"/>
                    <a:pt x="9261" y="0"/>
                    <a:pt x="688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5" name="Google Shape;2025;p34"/>
            <p:cNvSpPr/>
            <p:nvPr/>
          </p:nvSpPr>
          <p:spPr>
            <a:xfrm>
              <a:off x="6316100" y="668600"/>
              <a:ext cx="344075" cy="344100"/>
            </a:xfrm>
            <a:custGeom>
              <a:avLst/>
              <a:gdLst/>
              <a:ahLst/>
              <a:cxnLst/>
              <a:rect l="l" t="t" r="r" b="b"/>
              <a:pathLst>
                <a:path w="13763" h="13764" fill="none" extrusionOk="0">
                  <a:moveTo>
                    <a:pt x="12489" y="4568"/>
                  </a:moveTo>
                  <a:cubicBezTo>
                    <a:pt x="13763" y="7653"/>
                    <a:pt x="12293" y="11204"/>
                    <a:pt x="9208" y="12490"/>
                  </a:cubicBezTo>
                  <a:cubicBezTo>
                    <a:pt x="6110" y="13763"/>
                    <a:pt x="2559" y="12294"/>
                    <a:pt x="1286" y="9208"/>
                  </a:cubicBezTo>
                  <a:cubicBezTo>
                    <a:pt x="0" y="6111"/>
                    <a:pt x="1470" y="2572"/>
                    <a:pt x="4567" y="1287"/>
                  </a:cubicBezTo>
                  <a:cubicBezTo>
                    <a:pt x="7653" y="1"/>
                    <a:pt x="11204" y="1470"/>
                    <a:pt x="12489" y="456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6" name="Google Shape;2026;p34"/>
            <p:cNvSpPr/>
            <p:nvPr/>
          </p:nvSpPr>
          <p:spPr>
            <a:xfrm>
              <a:off x="6192425" y="994925"/>
              <a:ext cx="446325" cy="107450"/>
            </a:xfrm>
            <a:custGeom>
              <a:avLst/>
              <a:gdLst/>
              <a:ahLst/>
              <a:cxnLst/>
              <a:rect l="l" t="t" r="r" b="b"/>
              <a:pathLst>
                <a:path w="17853" h="4298" extrusionOk="0">
                  <a:moveTo>
                    <a:pt x="5706" y="0"/>
                  </a:moveTo>
                  <a:lnTo>
                    <a:pt x="1" y="4298"/>
                  </a:lnTo>
                  <a:lnTo>
                    <a:pt x="13592" y="4298"/>
                  </a:lnTo>
                  <a:lnTo>
                    <a:pt x="17852" y="0"/>
                  </a:ln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7" name="Google Shape;2027;p34"/>
            <p:cNvSpPr/>
            <p:nvPr/>
          </p:nvSpPr>
          <p:spPr>
            <a:xfrm>
              <a:off x="6192425" y="688825"/>
              <a:ext cx="142675" cy="411100"/>
            </a:xfrm>
            <a:custGeom>
              <a:avLst/>
              <a:gdLst/>
              <a:ahLst/>
              <a:cxnLst/>
              <a:rect l="l" t="t" r="r" b="b"/>
              <a:pathLst>
                <a:path w="5707" h="16444" extrusionOk="0">
                  <a:moveTo>
                    <a:pt x="5706" y="0"/>
                  </a:moveTo>
                  <a:lnTo>
                    <a:pt x="1" y="4359"/>
                  </a:lnTo>
                  <a:lnTo>
                    <a:pt x="1" y="16444"/>
                  </a:lnTo>
                  <a:lnTo>
                    <a:pt x="5706" y="12158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61366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oogle Shape;1221;p23"/>
          <p:cNvGrpSpPr/>
          <p:nvPr/>
        </p:nvGrpSpPr>
        <p:grpSpPr>
          <a:xfrm>
            <a:off x="1" y="2154568"/>
            <a:ext cx="3839767" cy="2548833"/>
            <a:chOff x="5076250" y="1745200"/>
            <a:chExt cx="2879825" cy="1911625"/>
          </a:xfrm>
        </p:grpSpPr>
        <p:sp>
          <p:nvSpPr>
            <p:cNvPr id="1222" name="Google Shape;1222;p2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1" name="Google Shape;1241;p23"/>
          <p:cNvGrpSpPr/>
          <p:nvPr/>
        </p:nvGrpSpPr>
        <p:grpSpPr>
          <a:xfrm>
            <a:off x="8352234" y="2154585"/>
            <a:ext cx="3839767" cy="2548833"/>
            <a:chOff x="5076250" y="1745200"/>
            <a:chExt cx="2879825" cy="1911625"/>
          </a:xfrm>
        </p:grpSpPr>
        <p:sp>
          <p:nvSpPr>
            <p:cNvPr id="1242" name="Google Shape;1242;p2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61" name="Google Shape;1261;p23"/>
          <p:cNvGrpSpPr/>
          <p:nvPr/>
        </p:nvGrpSpPr>
        <p:grpSpPr>
          <a:xfrm>
            <a:off x="429934" y="107600"/>
            <a:ext cx="11332372" cy="6642776"/>
            <a:chOff x="322450" y="80700"/>
            <a:chExt cx="8499279" cy="4982082"/>
          </a:xfrm>
        </p:grpSpPr>
        <p:sp>
          <p:nvSpPr>
            <p:cNvPr id="1262" name="Google Shape;1262;p2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266" name="Google Shape;1266;p2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267" name="Google Shape;1267;p2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68" name="Google Shape;1268;p2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69" name="Google Shape;1269;p2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70" name="Google Shape;1270;p2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271" name="Google Shape;1271;p23"/>
          <p:cNvSpPr txBox="1">
            <a:spLocks noGrp="1"/>
          </p:cNvSpPr>
          <p:nvPr>
            <p:ph type="title"/>
          </p:nvPr>
        </p:nvSpPr>
        <p:spPr>
          <a:xfrm>
            <a:off x="960000" y="8981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23"/>
          <p:cNvSpPr txBox="1">
            <a:spLocks noGrp="1"/>
          </p:cNvSpPr>
          <p:nvPr>
            <p:ph type="subTitle" idx="1"/>
          </p:nvPr>
        </p:nvSpPr>
        <p:spPr>
          <a:xfrm>
            <a:off x="4137600" y="2806545"/>
            <a:ext cx="6387200" cy="47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23"/>
          <p:cNvSpPr txBox="1">
            <a:spLocks noGrp="1"/>
          </p:cNvSpPr>
          <p:nvPr>
            <p:ph type="subTitle" idx="2"/>
          </p:nvPr>
        </p:nvSpPr>
        <p:spPr>
          <a:xfrm>
            <a:off x="4137600" y="2128533"/>
            <a:ext cx="63872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4" name="Google Shape;1274;p23"/>
          <p:cNvSpPr txBox="1">
            <a:spLocks noGrp="1"/>
          </p:cNvSpPr>
          <p:nvPr>
            <p:ph type="subTitle" idx="3"/>
          </p:nvPr>
        </p:nvSpPr>
        <p:spPr>
          <a:xfrm>
            <a:off x="4137600" y="4171372"/>
            <a:ext cx="6387200" cy="47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23"/>
          <p:cNvSpPr txBox="1">
            <a:spLocks noGrp="1"/>
          </p:cNvSpPr>
          <p:nvPr>
            <p:ph type="subTitle" idx="4"/>
          </p:nvPr>
        </p:nvSpPr>
        <p:spPr>
          <a:xfrm>
            <a:off x="4137600" y="3493367"/>
            <a:ext cx="63872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6" name="Google Shape;1276;p23"/>
          <p:cNvSpPr txBox="1">
            <a:spLocks noGrp="1"/>
          </p:cNvSpPr>
          <p:nvPr>
            <p:ph type="subTitle" idx="5"/>
          </p:nvPr>
        </p:nvSpPr>
        <p:spPr>
          <a:xfrm>
            <a:off x="4137600" y="4858200"/>
            <a:ext cx="6387200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7" name="Google Shape;1277;p23"/>
          <p:cNvSpPr txBox="1">
            <a:spLocks noGrp="1"/>
          </p:cNvSpPr>
          <p:nvPr>
            <p:ph type="subTitle" idx="6"/>
          </p:nvPr>
        </p:nvSpPr>
        <p:spPr>
          <a:xfrm>
            <a:off x="4137600" y="5536232"/>
            <a:ext cx="6374000" cy="47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23"/>
          <p:cNvSpPr/>
          <p:nvPr/>
        </p:nvSpPr>
        <p:spPr>
          <a:xfrm>
            <a:off x="255067" y="62010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79" name="Google Shape;1279;p23"/>
          <p:cNvSpPr/>
          <p:nvPr/>
        </p:nvSpPr>
        <p:spPr>
          <a:xfrm>
            <a:off x="11589200" y="1256500"/>
            <a:ext cx="345200" cy="3452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99458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714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72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7.png"/><Relationship Id="rId3" Type="http://schemas.openxmlformats.org/officeDocument/2006/relationships/slide" Target="slide17.xml"/><Relationship Id="rId7" Type="http://schemas.openxmlformats.org/officeDocument/2006/relationships/slide" Target="slide21.xml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slide" Target="slide20.xml"/><Relationship Id="rId11" Type="http://schemas.openxmlformats.org/officeDocument/2006/relationships/image" Target="../media/image18.png"/><Relationship Id="rId5" Type="http://schemas.openxmlformats.org/officeDocument/2006/relationships/slide" Target="slide19.xml"/><Relationship Id="rId10" Type="http://schemas.openxmlformats.org/officeDocument/2006/relationships/slide" Target="slide23.xml"/><Relationship Id="rId4" Type="http://schemas.openxmlformats.org/officeDocument/2006/relationships/slide" Target="slide18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hoc10.vn/doc-sach/toan-4-tap-1/1/390/72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hoc10.vn/doc-sach/toan-4-tap-1/1/390/7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55825" y="2103438"/>
            <a:ext cx="7880350" cy="2697162"/>
            <a:chOff x="2156178" y="2103034"/>
            <a:chExt cx="7879644" cy="2697566"/>
          </a:xfrm>
        </p:grpSpPr>
        <p:pic>
          <p:nvPicPr>
            <p:cNvPr id="19467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178" y="2103034"/>
              <a:ext cx="7879644" cy="2697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Box 16"/>
            <p:cNvSpPr txBox="1">
              <a:spLocks noChangeArrowheads="1"/>
            </p:cNvSpPr>
            <p:nvPr/>
          </p:nvSpPr>
          <p:spPr bwMode="auto">
            <a:xfrm>
              <a:off x="3204344" y="2887292"/>
              <a:ext cx="5403239" cy="1199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7F7F7F"/>
                  </a:solidFill>
                  <a:latin typeface="#9Slide02 Noi dung dai"/>
                </a:defRPr>
              </a:lvl1pPr>
              <a:lvl2pPr marL="742950" indent="-285750">
                <a:defRPr sz="2400">
                  <a:solidFill>
                    <a:srgbClr val="7F7F7F"/>
                  </a:solidFill>
                  <a:latin typeface="#9Slide02 Noi dung dai"/>
                </a:defRPr>
              </a:lvl2pPr>
              <a:lvl3pPr>
                <a:defRPr sz="2000">
                  <a:solidFill>
                    <a:srgbClr val="7F7F7F"/>
                  </a:solidFill>
                  <a:latin typeface="#9Slide02 Noi dung dai"/>
                </a:defRPr>
              </a:lvl3pPr>
              <a:lvl4pPr>
                <a:defRPr>
                  <a:solidFill>
                    <a:srgbClr val="7F7F7F"/>
                  </a:solidFill>
                  <a:latin typeface="#9Slide02 Noi dung dai"/>
                </a:defRPr>
              </a:lvl4pPr>
              <a:lvl5pPr>
                <a:defRPr>
                  <a:solidFill>
                    <a:srgbClr val="7F7F7F"/>
                  </a:solidFill>
                  <a:latin typeface="#9Slide02 Noi dung dai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rgbClr val="7F7F7F"/>
                  </a:solidFill>
                  <a:latin typeface="#9Slide02 Noi dung dai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rgbClr val="7F7F7F"/>
                  </a:solidFill>
                  <a:latin typeface="#9Slide02 Noi dung dai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rgbClr val="7F7F7F"/>
                  </a:solidFill>
                  <a:latin typeface="#9Slide02 Noi dung dai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rgbClr val="7F7F7F"/>
                  </a:solidFill>
                  <a:latin typeface="#9Slide02 Noi dung dai"/>
                </a:defRPr>
              </a:lvl9pPr>
            </a:lstStyle>
            <a:p>
              <a:pPr algn="ctr" eaLnBrk="1" hangingPunct="1">
                <a:lnSpc>
                  <a:spcPct val="119000"/>
                </a:lnSpc>
              </a:pPr>
              <a:r>
                <a:rPr lang="en-US" altLang="en-US" sz="7200" b="1">
                  <a:solidFill>
                    <a:srgbClr val="FF0000"/>
                  </a:solidFill>
                  <a:latin typeface="UTM Avo" pitchFamily="18" charset="0"/>
                </a:rPr>
                <a:t>KHỞI ĐỘNG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0574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428875"/>
            <a:ext cx="4068762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669925"/>
            <a:ext cx="5984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825">
            <a:off x="3741738" y="5348288"/>
            <a:ext cx="11112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156">
            <a:off x="10437813" y="669925"/>
            <a:ext cx="11112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10067925" y="5942013"/>
            <a:ext cx="5191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-142875" y="4662488"/>
            <a:ext cx="5191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07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3"/>
            <a:extLst>
              <a:ext uri="{FF2B5EF4-FFF2-40B4-BE49-F238E27FC236}">
                <a16:creationId xmlns:a16="http://schemas.microsoft.com/office/drawing/2014/main" xmlns="" id="{294474B2-A7EB-8E58-6DCB-D9E2DC5350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1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812800" y="171018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23F6D2-F5C7-E43F-C44F-FBE1C8FB173C}"/>
              </a:ext>
            </a:extLst>
          </p:cNvPr>
          <p:cNvSpPr txBox="1"/>
          <p:nvPr/>
        </p:nvSpPr>
        <p:spPr>
          <a:xfrm>
            <a:off x="1582805" y="1655100"/>
            <a:ext cx="9796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 tuần, Tuấn được bố dẫn đi chơi tại một khu du lịch. Tuấn thấy bố trả tiền vé của hai người là 500 000 đồng. Tuấn hỏi bố: “V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cửa của mỗi người là bao nhiêu tiền?”. Bố trả lời: “Vé của người lớn trong ngày cuối tuần hơn vé trẻ em là 100 000 đồng”. Tính giá vé ngày cuối tuần của người lớn, trẻ em.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2E79A3-E152-08A7-30E6-8A78FDFDC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17" t="40253" r="10090" b="7267"/>
          <a:stretch/>
        </p:blipFill>
        <p:spPr>
          <a:xfrm>
            <a:off x="2294507" y="3217150"/>
            <a:ext cx="7602986" cy="28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812800" y="171018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23F6D2-F5C7-E43F-C44F-FBE1C8FB173C}"/>
              </a:ext>
            </a:extLst>
          </p:cNvPr>
          <p:cNvSpPr txBox="1"/>
          <p:nvPr/>
        </p:nvSpPr>
        <p:spPr>
          <a:xfrm>
            <a:off x="1582805" y="1655100"/>
            <a:ext cx="9796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 tuần, Tuấn được bố dẫn đi chơi tại một khu du lịch. Tuấn thấy bố trả tiền vé của hai người là 500 000 đồng. Tuấn hỏi bố: “V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cửa của mỗi người là bao nhiêu tiền?”. Bố trả lời: “Vé của người lớn trong ngày cuối tuần hơn vé trẻ em là 100 000 đồng”. Tính giá vé ngày cuối tuần của người lớn, trẻ em.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C95E7C3-32D4-4A92-EE8E-5E8667560003}"/>
              </a:ext>
            </a:extLst>
          </p:cNvPr>
          <p:cNvGrpSpPr/>
          <p:nvPr/>
        </p:nvGrpSpPr>
        <p:grpSpPr>
          <a:xfrm>
            <a:off x="2689399" y="3269458"/>
            <a:ext cx="7289547" cy="2316505"/>
            <a:chOff x="1291618" y="1484726"/>
            <a:chExt cx="7289547" cy="23165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71E406C-8D0F-89D0-B672-7F5037DB743C}"/>
                </a:ext>
              </a:extLst>
            </p:cNvPr>
            <p:cNvSpPr txBox="1"/>
            <p:nvPr/>
          </p:nvSpPr>
          <p:spPr>
            <a:xfrm>
              <a:off x="1291618" y="1937146"/>
              <a:ext cx="1816759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000" dirty="0">
                  <a:latin typeface="UTM Avo" panose="02040603050506020204" pitchFamily="18" charset="0"/>
                  <a:cs typeface="Arial" panose="020B0604020202020204" pitchFamily="34" charset="0"/>
                </a:rPr>
                <a:t>Vé người lớn 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0CA3912B-E1A2-8E6D-CE9A-BC963FADA2F1}"/>
                </a:ext>
              </a:extLst>
            </p:cNvPr>
            <p:cNvCxnSpPr>
              <a:cxnSpLocks/>
            </p:cNvCxnSpPr>
            <p:nvPr/>
          </p:nvCxnSpPr>
          <p:spPr>
            <a:xfrm>
              <a:off x="3115627" y="2278853"/>
              <a:ext cx="293880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2479561-398C-AA05-FE2E-1193175D376C}"/>
                </a:ext>
              </a:extLst>
            </p:cNvPr>
            <p:cNvCxnSpPr>
              <a:cxnSpLocks/>
            </p:cNvCxnSpPr>
            <p:nvPr/>
          </p:nvCxnSpPr>
          <p:spPr>
            <a:xfrm>
              <a:off x="3123801" y="3151543"/>
              <a:ext cx="210535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66BB9BB-16D5-0077-A463-7DC1BF10434D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115627" y="2236718"/>
              <a:ext cx="0" cy="914825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6248A6D-308F-7BD4-3968-7DC240C30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4432" y="2224791"/>
              <a:ext cx="0" cy="108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xmlns="" id="{9AED7189-11E0-BEA1-A918-6D2B11D8EC98}"/>
                </a:ext>
              </a:extLst>
            </p:cNvPr>
            <p:cNvSpPr/>
            <p:nvPr/>
          </p:nvSpPr>
          <p:spPr>
            <a:xfrm>
              <a:off x="6206847" y="2191630"/>
              <a:ext cx="118629" cy="1052884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2000">
                <a:latin typeface="UTM Avo" panose="02040603050506020204" pitchFamily="18" charset="0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xmlns="" id="{3D8F0DA0-CDFF-C07C-5698-55BB736792A7}"/>
                </a:ext>
              </a:extLst>
            </p:cNvPr>
            <p:cNvSpPr/>
            <p:nvPr/>
          </p:nvSpPr>
          <p:spPr>
            <a:xfrm rot="5400000">
              <a:off x="5544890" y="2029790"/>
              <a:ext cx="148293" cy="820635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latin typeface="UTM Avo" panose="020406030505060202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69AC039-E3CB-65E6-D417-115CF03DC8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1816" y="2197740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DCBA48C-9618-E59D-E29F-012B5D29D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3596" y="2211813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637BE72-833C-7663-DD2C-9F2FFC0CE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5238" y="2221958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E577D0ED-7A6B-BFA7-3BDC-DA317374BC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382" y="2221959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xmlns="" id="{602C1AA4-1ADA-EA78-110B-4548288A670D}"/>
                </a:ext>
              </a:extLst>
            </p:cNvPr>
            <p:cNvSpPr/>
            <p:nvPr/>
          </p:nvSpPr>
          <p:spPr>
            <a:xfrm rot="16200000">
              <a:off x="3814824" y="753879"/>
              <a:ext cx="1514353" cy="3979146"/>
            </a:xfrm>
            <a:prstGeom prst="arc">
              <a:avLst>
                <a:gd name="adj1" fmla="val 17482852"/>
                <a:gd name="adj2" fmla="val 4211835"/>
              </a:avLst>
            </a:prstGeom>
            <a:ln w="222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2000">
                <a:latin typeface="UTM Avo" panose="02040603050506020204" pitchFamily="18" charset="0"/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3D79807F-96F1-104D-0536-381A57C0D326}"/>
                </a:ext>
              </a:extLst>
            </p:cNvPr>
            <p:cNvSpPr/>
            <p:nvPr/>
          </p:nvSpPr>
          <p:spPr>
            <a:xfrm rot="5400000">
              <a:off x="3686433" y="1339790"/>
              <a:ext cx="1045028" cy="2980666"/>
            </a:xfrm>
            <a:prstGeom prst="arc">
              <a:avLst>
                <a:gd name="adj1" fmla="val 17482852"/>
                <a:gd name="adj2" fmla="val 4211835"/>
              </a:avLst>
            </a:prstGeom>
            <a:ln w="222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2000">
                <a:latin typeface="UTM Avo" panose="0204060305050602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0AB1FFF-432E-F6D8-2B2B-95515447B140}"/>
                </a:ext>
              </a:extLst>
            </p:cNvPr>
            <p:cNvSpPr txBox="1"/>
            <p:nvPr/>
          </p:nvSpPr>
          <p:spPr>
            <a:xfrm>
              <a:off x="4064160" y="1484726"/>
              <a:ext cx="1156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đồng</a:t>
              </a:r>
              <a:endParaRPr lang="x-none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2D278FE-2BAA-F794-8589-A6E983971D79}"/>
                </a:ext>
              </a:extLst>
            </p:cNvPr>
            <p:cNvSpPr txBox="1"/>
            <p:nvPr/>
          </p:nvSpPr>
          <p:spPr>
            <a:xfrm>
              <a:off x="3731756" y="3401121"/>
              <a:ext cx="1334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đồng</a:t>
              </a:r>
              <a:endParaRPr lang="x-none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F4AB523-E5E5-9943-D8C2-C004140D61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8959" y="2192428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853CD83-0AF0-43DD-7FCE-642BEBC32F35}"/>
                </a:ext>
              </a:extLst>
            </p:cNvPr>
            <p:cNvSpPr txBox="1"/>
            <p:nvPr/>
          </p:nvSpPr>
          <p:spPr>
            <a:xfrm>
              <a:off x="1688460" y="2742561"/>
              <a:ext cx="1401261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000" dirty="0">
                  <a:latin typeface="UTM Avo" panose="02040603050506020204" pitchFamily="18" charset="0"/>
                  <a:cs typeface="Arial" panose="020B0604020202020204" pitchFamily="34" charset="0"/>
                </a:rPr>
                <a:t>Vé trẻ em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5E8858E-7A9A-DCED-A2A7-5059D52723B4}"/>
                </a:ext>
              </a:extLst>
            </p:cNvPr>
            <p:cNvSpPr txBox="1"/>
            <p:nvPr/>
          </p:nvSpPr>
          <p:spPr>
            <a:xfrm>
              <a:off x="6354878" y="2344977"/>
              <a:ext cx="2226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>
                  <a:latin typeface="UTM Avo" panose="02040603050506020204" pitchFamily="18" charset="0"/>
                  <a:cs typeface="Arial" panose="020B0604020202020204" pitchFamily="34" charset="0"/>
                </a:rPr>
                <a:t>500 000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đồng</a:t>
              </a:r>
              <a:endParaRPr lang="x-none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2FD2472-E784-4C59-692D-B708B18A960E}"/>
                </a:ext>
              </a:extLst>
            </p:cNvPr>
            <p:cNvSpPr txBox="1"/>
            <p:nvPr/>
          </p:nvSpPr>
          <p:spPr>
            <a:xfrm>
              <a:off x="4264901" y="2497990"/>
              <a:ext cx="1887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>
                  <a:latin typeface="UTM Avo" panose="02040603050506020204" pitchFamily="18" charset="0"/>
                  <a:cs typeface="Arial" panose="020B0604020202020204" pitchFamily="34" charset="0"/>
                </a:rPr>
                <a:t>100 000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đồng</a:t>
              </a:r>
              <a:endParaRPr lang="x-none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FB2E602-DAA4-71C6-5547-AF542695C09D}"/>
                </a:ext>
              </a:extLst>
            </p:cNvPr>
            <p:cNvCxnSpPr>
              <a:cxnSpLocks/>
            </p:cNvCxnSpPr>
            <p:nvPr/>
          </p:nvCxnSpPr>
          <p:spPr>
            <a:xfrm>
              <a:off x="5220980" y="3065933"/>
              <a:ext cx="0" cy="1507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9D96ECF-6BA1-BC3E-DC83-E07DEA7BA59B}"/>
                </a:ext>
              </a:extLst>
            </p:cNvPr>
            <p:cNvCxnSpPr>
              <a:cxnSpLocks/>
            </p:cNvCxnSpPr>
            <p:nvPr/>
          </p:nvCxnSpPr>
          <p:spPr>
            <a:xfrm>
              <a:off x="5208719" y="2191630"/>
              <a:ext cx="0" cy="1490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44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812800" y="171018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23F6D2-F5C7-E43F-C44F-FBE1C8FB173C}"/>
              </a:ext>
            </a:extLst>
          </p:cNvPr>
          <p:cNvSpPr txBox="1"/>
          <p:nvPr/>
        </p:nvSpPr>
        <p:spPr>
          <a:xfrm>
            <a:off x="1582805" y="1655100"/>
            <a:ext cx="9796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 tuần, Tuấn được bố dẫn đi chơi tại một khu du lịch. Tuấn thấy bố trả tiền vé của hai người là 500 000 đồng. Tuấn hỏi bố: “V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cửa của mỗi người là bao nhiêu tiền?”. Bố trả lời: “Vé của người lớn trong ngày cuối tuần hơn vé trẻ em là 100 000 đồng”. Tính giá vé ngày cuối tuần của người lớn, trẻ em.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ACD884-303C-7337-FE1D-F5E92A56EFC1}"/>
              </a:ext>
            </a:extLst>
          </p:cNvPr>
          <p:cNvSpPr txBox="1"/>
          <p:nvPr/>
        </p:nvSpPr>
        <p:spPr>
          <a:xfrm>
            <a:off x="5503953" y="3126545"/>
            <a:ext cx="118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u="sng" dirty="0">
                <a:latin typeface="UTM Avo" panose="02040603050506020204" pitchFamily="18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A599A58-FA40-678D-EB01-93CB007C9FA2}"/>
                  </a:ext>
                </a:extLst>
              </p:cNvPr>
              <p:cNvSpPr txBox="1"/>
              <p:nvPr/>
            </p:nvSpPr>
            <p:spPr>
              <a:xfrm>
                <a:off x="699785" y="3456281"/>
                <a:ext cx="7393061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x-none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Cách 1</a:t>
                </a:r>
                <a:endParaRPr lang="en-US" sz="2000" b="1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x-none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(500 000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100 000)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300 000 (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x-none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trẻ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x-none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300 000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100 000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200 000 (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x-none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300 000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trẻ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200 000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x-none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599A58-FA40-678D-EB01-93CB007C9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85" y="3456281"/>
                <a:ext cx="7393061" cy="3016210"/>
              </a:xfrm>
              <a:prstGeom prst="rect">
                <a:avLst/>
              </a:prstGeom>
              <a:blipFill>
                <a:blip r:embed="rId3"/>
                <a:stretch>
                  <a:fillRect l="-907" t="-1212" b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8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812800" y="171018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23F6D2-F5C7-E43F-C44F-FBE1C8FB173C}"/>
              </a:ext>
            </a:extLst>
          </p:cNvPr>
          <p:cNvSpPr txBox="1"/>
          <p:nvPr/>
        </p:nvSpPr>
        <p:spPr>
          <a:xfrm>
            <a:off x="1582805" y="1655100"/>
            <a:ext cx="9796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 tuần, Tuấn được bố dẫn đi chơi tại một khu du lịch. Tuấn thấy bố trả tiền vé của hai người là 500 000 đồng. Tuấn hỏi bố: “V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cửa của mỗi người là bao nhiêu tiền?”. Bố trả lời: “Vé của người lớn trong ngày cuối tuần hơn vé trẻ em là 100 000 đồng”. Tính giá vé ngày cuối tuần của người lớn, trẻ em.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ACD884-303C-7337-FE1D-F5E92A56EFC1}"/>
              </a:ext>
            </a:extLst>
          </p:cNvPr>
          <p:cNvSpPr txBox="1"/>
          <p:nvPr/>
        </p:nvSpPr>
        <p:spPr>
          <a:xfrm>
            <a:off x="5296909" y="3056171"/>
            <a:ext cx="118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u="sng" dirty="0">
                <a:latin typeface="UTM Avo" panose="02040603050506020204" pitchFamily="18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A599A58-FA40-678D-EB01-93CB007C9FA2}"/>
                  </a:ext>
                </a:extLst>
              </p:cNvPr>
              <p:cNvSpPr txBox="1"/>
              <p:nvPr/>
            </p:nvSpPr>
            <p:spPr>
              <a:xfrm>
                <a:off x="699785" y="3456281"/>
                <a:ext cx="7393061" cy="3452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x-none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Cách </a:t>
                </a:r>
                <a:r>
                  <a:rPr lang="en-US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2</a:t>
                </a:r>
                <a:endParaRPr lang="en-US" sz="2000" b="1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tiền vé trẻ em là:</a:t>
                </a:r>
              </a:p>
              <a:p>
                <a:pPr>
                  <a:spcAft>
                    <a:spcPts val="1000"/>
                  </a:spcAft>
                </a:pPr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(500 000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100 000)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200 000 (đồng)</a:t>
                </a:r>
              </a:p>
              <a:p>
                <a:pPr>
                  <a:spcAft>
                    <a:spcPts val="1000"/>
                  </a:spcAft>
                </a:pPr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tiền vé người lớn là:</a:t>
                </a:r>
              </a:p>
              <a:p>
                <a:pPr>
                  <a:spcAft>
                    <a:spcPts val="1000"/>
                  </a:spcAft>
                </a:pPr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200 000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100 000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300 000 (đồng)</a:t>
                </a:r>
              </a:p>
              <a:p>
                <a:pPr>
                  <a:spcAft>
                    <a:spcPts val="1000"/>
                  </a:spcAft>
                </a:pPr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 số: Vé trẻ em: 200 000 đồng;</a:t>
                </a:r>
                <a:endParaRPr lang="en-US" sz="20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V</a:t>
                </a:r>
                <a:r>
                  <a: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 người lớn: 300 000 đồng.</a:t>
                </a:r>
              </a:p>
              <a:p>
                <a:pPr>
                  <a:spcAft>
                    <a:spcPts val="1000"/>
                  </a:spcAft>
                </a:pPr>
                <a:endParaRPr lang="x-none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599A58-FA40-678D-EB01-93CB007C9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85" y="3456281"/>
                <a:ext cx="7393061" cy="3452227"/>
              </a:xfrm>
              <a:prstGeom prst="rect">
                <a:avLst/>
              </a:prstGeom>
              <a:blipFill>
                <a:blip r:embed="rId3"/>
                <a:stretch>
                  <a:fillRect l="-907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7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74"/>
          <p:cNvGrpSpPr/>
          <p:nvPr/>
        </p:nvGrpSpPr>
        <p:grpSpPr>
          <a:xfrm>
            <a:off x="1551834" y="575534"/>
            <a:ext cx="896284" cy="763613"/>
            <a:chOff x="6234381" y="2926673"/>
            <a:chExt cx="672213" cy="572710"/>
          </a:xfrm>
        </p:grpSpPr>
        <p:sp>
          <p:nvSpPr>
            <p:cNvPr id="3525" name="Google Shape;3525;p74"/>
            <p:cNvSpPr/>
            <p:nvPr/>
          </p:nvSpPr>
          <p:spPr>
            <a:xfrm>
              <a:off x="6378048" y="2947637"/>
              <a:ext cx="62938" cy="310607"/>
            </a:xfrm>
            <a:custGeom>
              <a:avLst/>
              <a:gdLst/>
              <a:ahLst/>
              <a:cxnLst/>
              <a:rect l="l" t="t" r="r" b="b"/>
              <a:pathLst>
                <a:path w="2282" h="11260" extrusionOk="0">
                  <a:moveTo>
                    <a:pt x="1141" y="1"/>
                  </a:moveTo>
                  <a:cubicBezTo>
                    <a:pt x="515" y="1"/>
                    <a:pt x="1" y="504"/>
                    <a:pt x="1" y="1141"/>
                  </a:cubicBezTo>
                  <a:lnTo>
                    <a:pt x="1" y="10119"/>
                  </a:lnTo>
                  <a:cubicBezTo>
                    <a:pt x="1" y="10745"/>
                    <a:pt x="515" y="11259"/>
                    <a:pt x="1141" y="11259"/>
                  </a:cubicBezTo>
                  <a:cubicBezTo>
                    <a:pt x="1779" y="11259"/>
                    <a:pt x="2282" y="10745"/>
                    <a:pt x="2282" y="10119"/>
                  </a:cubicBezTo>
                  <a:lnTo>
                    <a:pt x="2282" y="1141"/>
                  </a:lnTo>
                  <a:cubicBezTo>
                    <a:pt x="2282" y="504"/>
                    <a:pt x="1779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UTM Avo" panose="02040603050506020204" pitchFamily="18" charset="0"/>
              </a:endParaRPr>
            </a:p>
          </p:txBody>
        </p:sp>
        <p:sp>
          <p:nvSpPr>
            <p:cNvPr id="3526" name="Google Shape;3526;p74"/>
            <p:cNvSpPr/>
            <p:nvPr/>
          </p:nvSpPr>
          <p:spPr>
            <a:xfrm>
              <a:off x="6255039" y="3070993"/>
              <a:ext cx="308979" cy="63556"/>
            </a:xfrm>
            <a:custGeom>
              <a:avLst/>
              <a:gdLst/>
              <a:ahLst/>
              <a:cxnLst/>
              <a:rect l="l" t="t" r="r" b="b"/>
              <a:pathLst>
                <a:path w="11203" h="2304" extrusionOk="0">
                  <a:moveTo>
                    <a:pt x="1141" y="1"/>
                  </a:moveTo>
                  <a:cubicBezTo>
                    <a:pt x="514" y="1"/>
                    <a:pt x="0" y="515"/>
                    <a:pt x="0" y="1152"/>
                  </a:cubicBezTo>
                  <a:cubicBezTo>
                    <a:pt x="0" y="1790"/>
                    <a:pt x="514" y="2304"/>
                    <a:pt x="1141" y="2304"/>
                  </a:cubicBezTo>
                  <a:lnTo>
                    <a:pt x="10062" y="2304"/>
                  </a:lnTo>
                  <a:cubicBezTo>
                    <a:pt x="10699" y="2304"/>
                    <a:pt x="11203" y="1790"/>
                    <a:pt x="11203" y="1152"/>
                  </a:cubicBezTo>
                  <a:cubicBezTo>
                    <a:pt x="11203" y="515"/>
                    <a:pt x="10699" y="1"/>
                    <a:pt x="1006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UTM Avo" panose="02040603050506020204" pitchFamily="18" charset="0"/>
              </a:endParaRPr>
            </a:p>
          </p:txBody>
        </p:sp>
        <p:sp>
          <p:nvSpPr>
            <p:cNvPr id="3527" name="Google Shape;3527;p74"/>
            <p:cNvSpPr/>
            <p:nvPr/>
          </p:nvSpPr>
          <p:spPr>
            <a:xfrm>
              <a:off x="6234381" y="2926673"/>
              <a:ext cx="307434" cy="310276"/>
            </a:xfrm>
            <a:custGeom>
              <a:avLst/>
              <a:gdLst/>
              <a:ahLst/>
              <a:cxnLst/>
              <a:rect l="l" t="t" r="r" b="b"/>
              <a:pathLst>
                <a:path w="11147" h="11248" extrusionOk="0">
                  <a:moveTo>
                    <a:pt x="5579" y="1"/>
                  </a:moveTo>
                  <a:cubicBezTo>
                    <a:pt x="4942" y="1"/>
                    <a:pt x="4427" y="515"/>
                    <a:pt x="4427" y="1141"/>
                  </a:cubicBezTo>
                  <a:lnTo>
                    <a:pt x="4427" y="4484"/>
                  </a:lnTo>
                  <a:lnTo>
                    <a:pt x="1107" y="4484"/>
                  </a:lnTo>
                  <a:cubicBezTo>
                    <a:pt x="492" y="4506"/>
                    <a:pt x="0" y="5009"/>
                    <a:pt x="0" y="5624"/>
                  </a:cubicBezTo>
                  <a:cubicBezTo>
                    <a:pt x="0" y="6239"/>
                    <a:pt x="492" y="6753"/>
                    <a:pt x="1107" y="6776"/>
                  </a:cubicBezTo>
                  <a:lnTo>
                    <a:pt x="4427" y="6776"/>
                  </a:lnTo>
                  <a:lnTo>
                    <a:pt x="4427" y="10107"/>
                  </a:lnTo>
                  <a:cubicBezTo>
                    <a:pt x="4427" y="10745"/>
                    <a:pt x="4942" y="11248"/>
                    <a:pt x="5579" y="11248"/>
                  </a:cubicBezTo>
                  <a:cubicBezTo>
                    <a:pt x="6205" y="11248"/>
                    <a:pt x="6719" y="10745"/>
                    <a:pt x="6719" y="10107"/>
                  </a:cubicBezTo>
                  <a:lnTo>
                    <a:pt x="6719" y="6776"/>
                  </a:lnTo>
                  <a:lnTo>
                    <a:pt x="10040" y="6776"/>
                  </a:lnTo>
                  <a:cubicBezTo>
                    <a:pt x="10655" y="6753"/>
                    <a:pt x="11147" y="6239"/>
                    <a:pt x="11147" y="5624"/>
                  </a:cubicBezTo>
                  <a:cubicBezTo>
                    <a:pt x="11147" y="5009"/>
                    <a:pt x="10655" y="4506"/>
                    <a:pt x="10040" y="4484"/>
                  </a:cubicBezTo>
                  <a:lnTo>
                    <a:pt x="6719" y="4484"/>
                  </a:lnTo>
                  <a:lnTo>
                    <a:pt x="6719" y="1141"/>
                  </a:lnTo>
                  <a:cubicBezTo>
                    <a:pt x="6719" y="515"/>
                    <a:pt x="6205" y="1"/>
                    <a:pt x="557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UTM Avo" panose="02040603050506020204" pitchFamily="18" charset="0"/>
              </a:endParaRPr>
            </a:p>
          </p:txBody>
        </p:sp>
        <p:sp>
          <p:nvSpPr>
            <p:cNvPr id="3528" name="Google Shape;3528;p74"/>
            <p:cNvSpPr/>
            <p:nvPr/>
          </p:nvSpPr>
          <p:spPr>
            <a:xfrm>
              <a:off x="6734193" y="3211947"/>
              <a:ext cx="58635" cy="287436"/>
            </a:xfrm>
            <a:custGeom>
              <a:avLst/>
              <a:gdLst/>
              <a:ahLst/>
              <a:cxnLst/>
              <a:rect l="l" t="t" r="r" b="b"/>
              <a:pathLst>
                <a:path w="2126" h="10420" extrusionOk="0">
                  <a:moveTo>
                    <a:pt x="1063" y="0"/>
                  </a:moveTo>
                  <a:cubicBezTo>
                    <a:pt x="482" y="0"/>
                    <a:pt x="1" y="470"/>
                    <a:pt x="1" y="1051"/>
                  </a:cubicBezTo>
                  <a:lnTo>
                    <a:pt x="1" y="9369"/>
                  </a:lnTo>
                  <a:cubicBezTo>
                    <a:pt x="1" y="9950"/>
                    <a:pt x="482" y="10420"/>
                    <a:pt x="1063" y="10420"/>
                  </a:cubicBezTo>
                  <a:cubicBezTo>
                    <a:pt x="1644" y="10420"/>
                    <a:pt x="2125" y="9950"/>
                    <a:pt x="2125" y="9369"/>
                  </a:cubicBezTo>
                  <a:lnTo>
                    <a:pt x="2125" y="1051"/>
                  </a:lnTo>
                  <a:cubicBezTo>
                    <a:pt x="2125" y="470"/>
                    <a:pt x="1644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UTM Avo" panose="02040603050506020204" pitchFamily="18" charset="0"/>
              </a:endParaRPr>
            </a:p>
          </p:txBody>
        </p:sp>
        <p:sp>
          <p:nvSpPr>
            <p:cNvPr id="3529" name="Google Shape;3529;p74"/>
            <p:cNvSpPr/>
            <p:nvPr/>
          </p:nvSpPr>
          <p:spPr>
            <a:xfrm>
              <a:off x="6620424" y="3326339"/>
              <a:ext cx="286170" cy="58646"/>
            </a:xfrm>
            <a:custGeom>
              <a:avLst/>
              <a:gdLst/>
              <a:ahLst/>
              <a:cxnLst/>
              <a:rect l="l" t="t" r="r" b="b"/>
              <a:pathLst>
                <a:path w="10376" h="2126" extrusionOk="0">
                  <a:moveTo>
                    <a:pt x="1063" y="1"/>
                  </a:moveTo>
                  <a:cubicBezTo>
                    <a:pt x="470" y="1"/>
                    <a:pt x="0" y="470"/>
                    <a:pt x="0" y="1063"/>
                  </a:cubicBezTo>
                  <a:cubicBezTo>
                    <a:pt x="0" y="1655"/>
                    <a:pt x="470" y="2125"/>
                    <a:pt x="1063" y="2125"/>
                  </a:cubicBezTo>
                  <a:lnTo>
                    <a:pt x="9325" y="2125"/>
                  </a:lnTo>
                  <a:cubicBezTo>
                    <a:pt x="9906" y="2125"/>
                    <a:pt x="10376" y="1655"/>
                    <a:pt x="10376" y="1063"/>
                  </a:cubicBezTo>
                  <a:cubicBezTo>
                    <a:pt x="10376" y="470"/>
                    <a:pt x="9906" y="1"/>
                    <a:pt x="932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UTM Avo" panose="02040603050506020204" pitchFamily="18" charset="0"/>
              </a:endParaRPr>
            </a:p>
          </p:txBody>
        </p:sp>
        <p:sp>
          <p:nvSpPr>
            <p:cNvPr id="3530" name="Google Shape;3530;p74"/>
            <p:cNvSpPr/>
            <p:nvPr/>
          </p:nvSpPr>
          <p:spPr>
            <a:xfrm>
              <a:off x="6600373" y="3191590"/>
              <a:ext cx="286501" cy="289615"/>
            </a:xfrm>
            <a:custGeom>
              <a:avLst/>
              <a:gdLst/>
              <a:ahLst/>
              <a:cxnLst/>
              <a:rect l="l" t="t" r="r" b="b"/>
              <a:pathLst>
                <a:path w="10388" h="10499" extrusionOk="0">
                  <a:moveTo>
                    <a:pt x="5199" y="0"/>
                  </a:moveTo>
                  <a:cubicBezTo>
                    <a:pt x="4596" y="0"/>
                    <a:pt x="4115" y="492"/>
                    <a:pt x="4137" y="1096"/>
                  </a:cubicBezTo>
                  <a:lnTo>
                    <a:pt x="4137" y="4182"/>
                  </a:lnTo>
                  <a:lnTo>
                    <a:pt x="1063" y="4182"/>
                  </a:lnTo>
                  <a:cubicBezTo>
                    <a:pt x="482" y="4182"/>
                    <a:pt x="1" y="4662"/>
                    <a:pt x="1" y="5244"/>
                  </a:cubicBezTo>
                  <a:cubicBezTo>
                    <a:pt x="1" y="5836"/>
                    <a:pt x="482" y="6306"/>
                    <a:pt x="1063" y="6306"/>
                  </a:cubicBezTo>
                  <a:lnTo>
                    <a:pt x="4137" y="6306"/>
                  </a:lnTo>
                  <a:lnTo>
                    <a:pt x="4137" y="9403"/>
                  </a:lnTo>
                  <a:cubicBezTo>
                    <a:pt x="4115" y="9995"/>
                    <a:pt x="4596" y="10498"/>
                    <a:pt x="5199" y="10498"/>
                  </a:cubicBezTo>
                  <a:cubicBezTo>
                    <a:pt x="5792" y="10498"/>
                    <a:pt x="6273" y="9995"/>
                    <a:pt x="6250" y="9403"/>
                  </a:cubicBezTo>
                  <a:lnTo>
                    <a:pt x="6250" y="6306"/>
                  </a:lnTo>
                  <a:lnTo>
                    <a:pt x="9325" y="6306"/>
                  </a:lnTo>
                  <a:cubicBezTo>
                    <a:pt x="9917" y="6306"/>
                    <a:pt x="10387" y="5836"/>
                    <a:pt x="10387" y="5244"/>
                  </a:cubicBezTo>
                  <a:cubicBezTo>
                    <a:pt x="10387" y="4662"/>
                    <a:pt x="9917" y="4182"/>
                    <a:pt x="9325" y="4182"/>
                  </a:cubicBezTo>
                  <a:lnTo>
                    <a:pt x="6250" y="4182"/>
                  </a:lnTo>
                  <a:lnTo>
                    <a:pt x="6250" y="1096"/>
                  </a:lnTo>
                  <a:cubicBezTo>
                    <a:pt x="6273" y="492"/>
                    <a:pt x="5792" y="0"/>
                    <a:pt x="519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UTM Avo" panose="02040603050506020204" pitchFamily="18" charset="0"/>
              </a:endParaRPr>
            </a:p>
          </p:txBody>
        </p:sp>
      </p:grpSp>
      <p:grpSp>
        <p:nvGrpSpPr>
          <p:cNvPr id="6" name="Google Shape;2847;p57">
            <a:extLst>
              <a:ext uri="{FF2B5EF4-FFF2-40B4-BE49-F238E27FC236}">
                <a16:creationId xmlns:a16="http://schemas.microsoft.com/office/drawing/2014/main" xmlns="" id="{E43363AB-F28B-3AE0-C07F-28C04D931B25}"/>
              </a:ext>
            </a:extLst>
          </p:cNvPr>
          <p:cNvGrpSpPr/>
          <p:nvPr/>
        </p:nvGrpSpPr>
        <p:grpSpPr>
          <a:xfrm>
            <a:off x="1450750" y="1433481"/>
            <a:ext cx="9562385" cy="1334347"/>
            <a:chOff x="3256828" y="1602601"/>
            <a:chExt cx="2600700" cy="1938300"/>
          </a:xfrm>
          <a:solidFill>
            <a:schemeClr val="tx1"/>
          </a:solidFill>
        </p:grpSpPr>
        <p:pic>
          <p:nvPicPr>
            <p:cNvPr id="7" name="Google Shape;2848;p57">
              <a:extLst>
                <a:ext uri="{FF2B5EF4-FFF2-40B4-BE49-F238E27FC236}">
                  <a16:creationId xmlns:a16="http://schemas.microsoft.com/office/drawing/2014/main" xmlns="" id="{3D5EFBE1-A578-34EB-BF75-AAB36449E6B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9435" t="7235" r="19447" b="7235"/>
            <a:stretch/>
          </p:blipFill>
          <p:spPr>
            <a:xfrm>
              <a:off x="3640554" y="1781877"/>
              <a:ext cx="2013783" cy="1579723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" name="Google Shape;2849;p57">
              <a:extLst>
                <a:ext uri="{FF2B5EF4-FFF2-40B4-BE49-F238E27FC236}">
                  <a16:creationId xmlns:a16="http://schemas.microsoft.com/office/drawing/2014/main" xmlns="" id="{38F1BDF8-43FA-3F35-AD6D-6F4DF0A15A05}"/>
                </a:ext>
              </a:extLst>
            </p:cNvPr>
            <p:cNvSpPr/>
            <p:nvPr/>
          </p:nvSpPr>
          <p:spPr>
            <a:xfrm rot="5400000">
              <a:off x="3588028" y="1271401"/>
              <a:ext cx="1938300" cy="2600700"/>
            </a:xfrm>
            <a:prstGeom prst="roundRect">
              <a:avLst>
                <a:gd name="adj" fmla="val 7189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UTM Avo" panose="02040603050506020204" pitchFamily="18" charset="0"/>
              </a:endParaRPr>
            </a:p>
          </p:txBody>
        </p:sp>
      </p:grpSp>
      <p:sp>
        <p:nvSpPr>
          <p:cNvPr id="2" name="Google Shape;2849;p57">
            <a:extLst>
              <a:ext uri="{FF2B5EF4-FFF2-40B4-BE49-F238E27FC236}">
                <a16:creationId xmlns:a16="http://schemas.microsoft.com/office/drawing/2014/main" xmlns="" id="{605C5AC4-26FE-C5EC-1C02-44BE48C0BF28}"/>
              </a:ext>
            </a:extLst>
          </p:cNvPr>
          <p:cNvSpPr/>
          <p:nvPr/>
        </p:nvSpPr>
        <p:spPr>
          <a:xfrm rot="5400000">
            <a:off x="5776912" y="-2493217"/>
            <a:ext cx="1334347" cy="9562385"/>
          </a:xfrm>
          <a:prstGeom prst="roundRect">
            <a:avLst>
              <a:gd name="adj" fmla="val 7189"/>
            </a:avLst>
          </a:prstGeom>
          <a:solidFill>
            <a:schemeClr val="tx1">
              <a:lumMod val="10000"/>
              <a:lumOff val="9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>
              <a:latin typeface="UTM Avo" panose="02040603050506020204" pitchFamily="18" charset="0"/>
            </a:endParaRPr>
          </a:p>
        </p:txBody>
      </p:sp>
      <p:sp>
        <p:nvSpPr>
          <p:cNvPr id="23" name="Google Shape;2846;p57">
            <a:extLst>
              <a:ext uri="{FF2B5EF4-FFF2-40B4-BE49-F238E27FC236}">
                <a16:creationId xmlns:a16="http://schemas.microsoft.com/office/drawing/2014/main" xmlns="" id="{7EE56566-0F6F-2E29-BC9D-0CF0F2709165}"/>
              </a:ext>
            </a:extLst>
          </p:cNvPr>
          <p:cNvSpPr txBox="1">
            <a:spLocks/>
          </p:cNvSpPr>
          <p:nvPr/>
        </p:nvSpPr>
        <p:spPr>
          <a:xfrm>
            <a:off x="1961746" y="1835949"/>
            <a:ext cx="885090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 Medium"/>
              <a:buNone/>
              <a:defRPr sz="3500" b="0" i="0" u="none" strike="noStrike" cap="none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defTabSz="1219170">
              <a:buClr>
                <a:srgbClr val="020004"/>
              </a:buClr>
            </a:pPr>
            <a:r>
              <a:rPr lang="en-US" sz="5333" b="1" dirty="0">
                <a:solidFill>
                  <a:srgbClr val="0200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– NGƯỜI TỐT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FEF845-C99E-D345-DE89-C0D71B46A19A}"/>
              </a:ext>
            </a:extLst>
          </p:cNvPr>
          <p:cNvSpPr txBox="1"/>
          <p:nvPr/>
        </p:nvSpPr>
        <p:spPr>
          <a:xfrm>
            <a:off x="1662893" y="2982975"/>
            <a:ext cx="9562388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1333"/>
              </a:spcAft>
            </a:pPr>
            <a:r>
              <a:rPr lang="x-none" sz="2667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giúp bà lão đi lên cầu thang bằng cách trả lời lần lượt  các câu hỏi tương ứng với số bậc thang. </a:t>
            </a:r>
          </a:p>
        </p:txBody>
      </p:sp>
      <p:sp>
        <p:nvSpPr>
          <p:cNvPr id="31" name="Google Shape;3284;p70">
            <a:extLst>
              <a:ext uri="{FF2B5EF4-FFF2-40B4-BE49-F238E27FC236}">
                <a16:creationId xmlns:a16="http://schemas.microsoft.com/office/drawing/2014/main" xmlns="" id="{43880666-AF58-1F33-ADD8-4A892148BBCE}"/>
              </a:ext>
            </a:extLst>
          </p:cNvPr>
          <p:cNvSpPr txBox="1"/>
          <p:nvPr/>
        </p:nvSpPr>
        <p:spPr>
          <a:xfrm>
            <a:off x="5266172" y="6277798"/>
            <a:ext cx="1881785" cy="480935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endParaRPr sz="1333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" name="Google Shape;3285;p70">
            <a:extLst>
              <a:ext uri="{FF2B5EF4-FFF2-40B4-BE49-F238E27FC236}">
                <a16:creationId xmlns:a16="http://schemas.microsoft.com/office/drawing/2014/main" xmlns="" id="{B5558490-4A56-07FB-6E23-7616EB8D4E6A}"/>
              </a:ext>
            </a:extLst>
          </p:cNvPr>
          <p:cNvSpPr txBox="1"/>
          <p:nvPr/>
        </p:nvSpPr>
        <p:spPr>
          <a:xfrm>
            <a:off x="5988230" y="5796863"/>
            <a:ext cx="1881785" cy="480935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endParaRPr sz="1333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" name="Google Shape;3286;p70">
            <a:extLst>
              <a:ext uri="{FF2B5EF4-FFF2-40B4-BE49-F238E27FC236}">
                <a16:creationId xmlns:a16="http://schemas.microsoft.com/office/drawing/2014/main" xmlns="" id="{D4ADBF71-2926-82EF-E418-BE6D52CBF26E}"/>
              </a:ext>
            </a:extLst>
          </p:cNvPr>
          <p:cNvSpPr txBox="1"/>
          <p:nvPr/>
        </p:nvSpPr>
        <p:spPr>
          <a:xfrm>
            <a:off x="7070772" y="5302138"/>
            <a:ext cx="1881785" cy="480935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endParaRPr sz="1333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" name="Google Shape;3287;p70">
            <a:extLst>
              <a:ext uri="{FF2B5EF4-FFF2-40B4-BE49-F238E27FC236}">
                <a16:creationId xmlns:a16="http://schemas.microsoft.com/office/drawing/2014/main" xmlns="" id="{9259621A-54D8-C686-5FEA-BC0014E35250}"/>
              </a:ext>
            </a:extLst>
          </p:cNvPr>
          <p:cNvSpPr txBox="1"/>
          <p:nvPr/>
        </p:nvSpPr>
        <p:spPr>
          <a:xfrm>
            <a:off x="7870016" y="4814307"/>
            <a:ext cx="1881785" cy="480935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endParaRPr sz="1333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" name="Google Shape;3288;p70">
            <a:extLst>
              <a:ext uri="{FF2B5EF4-FFF2-40B4-BE49-F238E27FC236}">
                <a16:creationId xmlns:a16="http://schemas.microsoft.com/office/drawing/2014/main" xmlns="" id="{779C419D-276B-BC2F-A5A2-3A2E0C55910E}"/>
              </a:ext>
            </a:extLst>
          </p:cNvPr>
          <p:cNvSpPr txBox="1"/>
          <p:nvPr/>
        </p:nvSpPr>
        <p:spPr>
          <a:xfrm>
            <a:off x="8933441" y="4333373"/>
            <a:ext cx="1881785" cy="480935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endParaRPr sz="1333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EB0FA3E-5C45-C6B7-525C-CE929928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67" t="23287" r="43450" b="24089"/>
          <a:stretch/>
        </p:blipFill>
        <p:spPr>
          <a:xfrm>
            <a:off x="4076976" y="4468939"/>
            <a:ext cx="1314965" cy="2343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DA9678-405B-6B52-2BA7-4537C0FA1F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732" b="10371"/>
          <a:stretch/>
        </p:blipFill>
        <p:spPr>
          <a:xfrm>
            <a:off x="7960217" y="150933"/>
            <a:ext cx="1984680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84;p70">
            <a:hlinkClick r:id="rId3" action="ppaction://hlinksldjump"/>
            <a:extLst>
              <a:ext uri="{FF2B5EF4-FFF2-40B4-BE49-F238E27FC236}">
                <a16:creationId xmlns:a16="http://schemas.microsoft.com/office/drawing/2014/main" xmlns="" id="{7A0CBD09-201B-E8DE-FA86-908FBDEC6DB2}"/>
              </a:ext>
            </a:extLst>
          </p:cNvPr>
          <p:cNvSpPr txBox="1"/>
          <p:nvPr/>
        </p:nvSpPr>
        <p:spPr>
          <a:xfrm>
            <a:off x="2338800" y="6125764"/>
            <a:ext cx="3757200" cy="6752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en" sz="2667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Bậc</a:t>
            </a:r>
            <a:r>
              <a:rPr lang="en" sz="2667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 1</a:t>
            </a:r>
            <a:endParaRPr sz="2667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947BBB-7448-C1C5-DF40-5B130AB003F3}"/>
              </a:ext>
            </a:extLst>
          </p:cNvPr>
          <p:cNvSpPr txBox="1"/>
          <p:nvPr/>
        </p:nvSpPr>
        <p:spPr>
          <a:xfrm>
            <a:off x="3719769" y="5450564"/>
            <a:ext cx="3757200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en" sz="2667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Bậc</a:t>
            </a:r>
            <a:r>
              <a:rPr lang="en" sz="2667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 2</a:t>
            </a:r>
            <a:endParaRPr sz="2667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6;p70">
            <a:hlinkClick r:id="rId5" action="ppaction://hlinksldjump"/>
            <a:extLst>
              <a:ext uri="{FF2B5EF4-FFF2-40B4-BE49-F238E27FC236}">
                <a16:creationId xmlns:a16="http://schemas.microsoft.com/office/drawing/2014/main" xmlns="" id="{922F0BCF-2CB7-1127-3486-177D1E9BAD21}"/>
              </a:ext>
            </a:extLst>
          </p:cNvPr>
          <p:cNvSpPr txBox="1"/>
          <p:nvPr/>
        </p:nvSpPr>
        <p:spPr>
          <a:xfrm>
            <a:off x="5132085" y="4761977"/>
            <a:ext cx="3757200" cy="6752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en" sz="2667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Bậc</a:t>
            </a:r>
            <a:r>
              <a:rPr lang="en" sz="2667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 3</a:t>
            </a:r>
            <a:endParaRPr sz="2667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" name="Google Shape;3287;p70">
            <a:hlinkClick r:id="rId6" action="ppaction://hlinksldjump"/>
            <a:extLst>
              <a:ext uri="{FF2B5EF4-FFF2-40B4-BE49-F238E27FC236}">
                <a16:creationId xmlns:a16="http://schemas.microsoft.com/office/drawing/2014/main" xmlns="" id="{0A45C71D-C023-C05B-B4A6-877FB35BCD1E}"/>
              </a:ext>
            </a:extLst>
          </p:cNvPr>
          <p:cNvSpPr txBox="1"/>
          <p:nvPr/>
        </p:nvSpPr>
        <p:spPr>
          <a:xfrm>
            <a:off x="6458508" y="4074335"/>
            <a:ext cx="3757200" cy="675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en" sz="2667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Bậc</a:t>
            </a:r>
            <a:r>
              <a:rPr lang="en" sz="2667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 4</a:t>
            </a:r>
            <a:endParaRPr sz="2667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" name="Google Shape;3288;p7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F87BBDE-D8BE-A178-C4E7-27267535F77B}"/>
              </a:ext>
            </a:extLst>
          </p:cNvPr>
          <p:cNvSpPr txBox="1"/>
          <p:nvPr/>
        </p:nvSpPr>
        <p:spPr>
          <a:xfrm>
            <a:off x="8014549" y="3383947"/>
            <a:ext cx="3757200" cy="675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en" sz="2667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Bậc</a:t>
            </a:r>
            <a:r>
              <a:rPr lang="en" sz="2667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 5</a:t>
            </a:r>
          </a:p>
        </p:txBody>
      </p:sp>
      <p:sp>
        <p:nvSpPr>
          <p:cNvPr id="7" name="Snip Same Side Corner Rectangle 6">
            <a:hlinkClick r:id="rId8" action="ppaction://hlinksldjump"/>
            <a:extLst>
              <a:ext uri="{FF2B5EF4-FFF2-40B4-BE49-F238E27FC236}">
                <a16:creationId xmlns:a16="http://schemas.microsoft.com/office/drawing/2014/main" xmlns="" id="{DDCF3C5D-861C-105D-29BB-817C1DEAE4D5}"/>
              </a:ext>
            </a:extLst>
          </p:cNvPr>
          <p:cNvSpPr/>
          <p:nvPr/>
        </p:nvSpPr>
        <p:spPr>
          <a:xfrm>
            <a:off x="9582552" y="1"/>
            <a:ext cx="2189197" cy="3383948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x-none" sz="2667">
              <a:solidFill>
                <a:srgbClr val="F6DFCD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oogle Shape;3289;p70">
            <a:extLst>
              <a:ext uri="{FF2B5EF4-FFF2-40B4-BE49-F238E27FC236}">
                <a16:creationId xmlns:a16="http://schemas.microsoft.com/office/drawing/2014/main" xmlns="" id="{DA3269B7-9B28-B394-F23F-19E1FA06B7BD}"/>
              </a:ext>
            </a:extLst>
          </p:cNvPr>
          <p:cNvGrpSpPr/>
          <p:nvPr/>
        </p:nvGrpSpPr>
        <p:grpSpPr>
          <a:xfrm>
            <a:off x="9788253" y="1940630"/>
            <a:ext cx="269267" cy="256500"/>
            <a:chOff x="3761900" y="912975"/>
            <a:chExt cx="201950" cy="192375"/>
          </a:xfrm>
        </p:grpSpPr>
        <p:sp>
          <p:nvSpPr>
            <p:cNvPr id="9" name="Google Shape;3290;p70">
              <a:extLst>
                <a:ext uri="{FF2B5EF4-FFF2-40B4-BE49-F238E27FC236}">
                  <a16:creationId xmlns:a16="http://schemas.microsoft.com/office/drawing/2014/main" xmlns="" id="{99E12A77-EF2C-3818-4AA6-EF93AD477FE8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UTM Avo" panose="02040603050506020204" pitchFamily="18" charset="0"/>
              </a:endParaRPr>
            </a:p>
          </p:txBody>
        </p:sp>
        <p:sp>
          <p:nvSpPr>
            <p:cNvPr id="10" name="Google Shape;3291;p70">
              <a:extLst>
                <a:ext uri="{FF2B5EF4-FFF2-40B4-BE49-F238E27FC236}">
                  <a16:creationId xmlns:a16="http://schemas.microsoft.com/office/drawing/2014/main" xmlns="" id="{21B9F72A-543F-5984-2C30-02CF11C3D79E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983718-F6DA-9957-9A98-8B05F87C66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467" t="23287" r="43450" b="24089"/>
          <a:stretch/>
        </p:blipFill>
        <p:spPr>
          <a:xfrm>
            <a:off x="526228" y="3266506"/>
            <a:ext cx="2057141" cy="3666143"/>
          </a:xfrm>
          <a:prstGeom prst="rect">
            <a:avLst/>
          </a:prstGeom>
        </p:spPr>
      </p:pic>
      <p:pic>
        <p:nvPicPr>
          <p:cNvPr id="16" name="Graphic 15" descr="Chevron arrows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B0736D-F831-E002-4F62-2BC590CD8F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5199" y="-122936"/>
            <a:ext cx="12192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5A466F-A07D-15DF-42E2-892D97A3D15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732" b="10371"/>
          <a:stretch/>
        </p:blipFill>
        <p:spPr>
          <a:xfrm>
            <a:off x="7597872" y="150933"/>
            <a:ext cx="1984680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-4.93827E-7 L 0.02326 0.07284 C 0.02153 0.0892 0.01875 0.09846 0.01597 0.09846 C 0.01285 0.09846 0.01024 0.0892 0.00851 0.07284 L 6.93889E-18 -4.9382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5802E-6 L 0.11528 -0.096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28 -0.0963 L 0.24583 -0.149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2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0.14938 L 0.35521 -0.267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21 -0.26729 L 0.46198 -0.3657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98 -0.36574 L 0.60174 -0.46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43C2071-AE68-4922-D58F-D0DDEE4622AD}"/>
              </a:ext>
            </a:extLst>
          </p:cNvPr>
          <p:cNvSpPr/>
          <p:nvPr/>
        </p:nvSpPr>
        <p:spPr>
          <a:xfrm>
            <a:off x="1955183" y="1624599"/>
            <a:ext cx="8596691" cy="117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x-none" sz="1800">
              <a:solidFill>
                <a:srgbClr val="020004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A3DEE07-7C17-A829-3D95-8C6589998204}"/>
              </a:ext>
            </a:extLst>
          </p:cNvPr>
          <p:cNvSpPr txBox="1"/>
          <p:nvPr/>
        </p:nvSpPr>
        <p:spPr>
          <a:xfrm>
            <a:off x="1734979" y="1223032"/>
            <a:ext cx="8596691" cy="112184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solidFill>
                <a:srgbClr val="020004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B6CB3D9-5E3E-E8F4-6EE3-9C0CBE8CFFC4}"/>
              </a:ext>
            </a:extLst>
          </p:cNvPr>
          <p:cNvSpPr txBox="1"/>
          <p:nvPr/>
        </p:nvSpPr>
        <p:spPr>
          <a:xfrm>
            <a:off x="10572422" y="206691"/>
            <a:ext cx="46553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x-none" sz="2800" b="1" dirty="0">
                <a:solidFill>
                  <a:srgbClr val="0200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A">
            <a:extLst>
              <a:ext uri="{FF2B5EF4-FFF2-40B4-BE49-F238E27FC236}">
                <a16:creationId xmlns:a16="http://schemas.microsoft.com/office/drawing/2014/main" xmlns="" id="{FEC3C2F9-A122-AC91-4E64-E830F732C248}"/>
              </a:ext>
            </a:extLst>
          </p:cNvPr>
          <p:cNvSpPr txBox="1"/>
          <p:nvPr/>
        </p:nvSpPr>
        <p:spPr>
          <a:xfrm>
            <a:off x="1326364" y="3691777"/>
            <a:ext cx="4405697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en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: 20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: 12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. 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" name="C">
            <a:extLst>
              <a:ext uri="{FF2B5EF4-FFF2-40B4-BE49-F238E27FC236}">
                <a16:creationId xmlns:a16="http://schemas.microsoft.com/office/drawing/2014/main" xmlns="" id="{7BA1C84B-29C4-5B23-021D-CA9E16E83615}"/>
              </a:ext>
            </a:extLst>
          </p:cNvPr>
          <p:cNvSpPr txBox="1"/>
          <p:nvPr/>
        </p:nvSpPr>
        <p:spPr>
          <a:xfrm>
            <a:off x="1326364" y="4964908"/>
            <a:ext cx="4405697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en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C.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: 20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: 16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. 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9" name="B">
            <a:extLst>
              <a:ext uri="{FF2B5EF4-FFF2-40B4-BE49-F238E27FC236}">
                <a16:creationId xmlns:a16="http://schemas.microsoft.com/office/drawing/2014/main" xmlns="" id="{1E47E58D-0E73-005D-23D7-A9A34D64D846}"/>
              </a:ext>
            </a:extLst>
          </p:cNvPr>
          <p:cNvSpPr txBox="1"/>
          <p:nvPr/>
        </p:nvSpPr>
        <p:spPr>
          <a:xfrm>
            <a:off x="6252897" y="3691777"/>
            <a:ext cx="4405697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en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B.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: 24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: 12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. 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" name="d">
            <a:extLst>
              <a:ext uri="{FF2B5EF4-FFF2-40B4-BE49-F238E27FC236}">
                <a16:creationId xmlns:a16="http://schemas.microsoft.com/office/drawing/2014/main" xmlns="" id="{8BCDC27B-B165-0C82-3D1D-AA96A6E25842}"/>
              </a:ext>
            </a:extLst>
          </p:cNvPr>
          <p:cNvSpPr txBox="1"/>
          <p:nvPr/>
        </p:nvSpPr>
        <p:spPr>
          <a:xfrm>
            <a:off x="6252897" y="4957577"/>
            <a:ext cx="4405697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en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D.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: 22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: 14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. 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2" name="Graphic 41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xmlns="" id="{0A65A047-4267-A620-D9E9-AF502C40D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57813" y="-131025"/>
            <a:ext cx="1219200" cy="1219200"/>
          </a:xfrm>
          <a:prstGeom prst="rect">
            <a:avLst/>
          </a:prstGeom>
        </p:spPr>
      </p:pic>
      <p:sp>
        <p:nvSpPr>
          <p:cNvPr id="44" name="TextBox 4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7BB9C9E-6C95-7595-D817-3D89B7702F22}"/>
              </a:ext>
            </a:extLst>
          </p:cNvPr>
          <p:cNvSpPr txBox="1"/>
          <p:nvPr/>
        </p:nvSpPr>
        <p:spPr>
          <a:xfrm>
            <a:off x="2682240" y="282930"/>
            <a:ext cx="188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x-none" sz="2000" b="1" dirty="0">
                <a:latin typeface="UTM Avo" panose="02040603050506020204" pitchFamily="18" charset="0"/>
              </a:rPr>
              <a:t>TIẾP TỤC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900D52-5D96-7B88-2888-DB1BFB9D2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32" b="10371"/>
          <a:stretch/>
        </p:blipFill>
        <p:spPr>
          <a:xfrm>
            <a:off x="7960217" y="150933"/>
            <a:ext cx="1984680" cy="7017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43C2071-AE68-4922-D58F-D0DDEE4622AD}"/>
              </a:ext>
            </a:extLst>
          </p:cNvPr>
          <p:cNvSpPr/>
          <p:nvPr/>
        </p:nvSpPr>
        <p:spPr>
          <a:xfrm>
            <a:off x="954552" y="1088175"/>
            <a:ext cx="10526751" cy="17201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x-none" sz="1800">
              <a:solidFill>
                <a:srgbClr val="020004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A3DEE07-7C17-A829-3D95-8C6589998204}"/>
              </a:ext>
            </a:extLst>
          </p:cNvPr>
          <p:cNvSpPr txBox="1"/>
          <p:nvPr/>
        </p:nvSpPr>
        <p:spPr>
          <a:xfrm>
            <a:off x="832625" y="972802"/>
            <a:ext cx="10526751" cy="1675843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Thu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-gam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x-none" sz="2400" dirty="0">
              <a:solidFill>
                <a:srgbClr val="020004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B6CB3D9-5E3E-E8F4-6EE3-9C0CBE8CFFC4}"/>
              </a:ext>
            </a:extLst>
          </p:cNvPr>
          <p:cNvSpPr txBox="1"/>
          <p:nvPr/>
        </p:nvSpPr>
        <p:spPr>
          <a:xfrm>
            <a:off x="10582695" y="201621"/>
            <a:ext cx="46553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x-none" sz="2800" b="1" dirty="0">
                <a:solidFill>
                  <a:srgbClr val="0200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3C8B18-77C8-710E-45A2-F6F26FD08312}"/>
              </a:ext>
            </a:extLst>
          </p:cNvPr>
          <p:cNvSpPr txBox="1"/>
          <p:nvPr/>
        </p:nvSpPr>
        <p:spPr>
          <a:xfrm>
            <a:off x="1898019" y="3242423"/>
            <a:ext cx="8119437" cy="567848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x-none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3 000 kg;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2 200 kg.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CAC35-24B3-09B5-0B38-57C1641D7087}"/>
              </a:ext>
            </a:extLst>
          </p:cNvPr>
          <p:cNvSpPr txBox="1"/>
          <p:nvPr/>
        </p:nvSpPr>
        <p:spPr>
          <a:xfrm>
            <a:off x="1898017" y="4099266"/>
            <a:ext cx="8119440" cy="567848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x-none" sz="2400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3 200 kg;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2 000 kg.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05EA08-F0CD-E40C-E275-D6DB9CDA2867}"/>
              </a:ext>
            </a:extLst>
          </p:cNvPr>
          <p:cNvSpPr txBox="1"/>
          <p:nvPr/>
        </p:nvSpPr>
        <p:spPr>
          <a:xfrm>
            <a:off x="1898018" y="4956109"/>
            <a:ext cx="8119439" cy="567848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x-none" sz="2400" dirty="0">
                <a:latin typeface="UTM Avo" panose="02040603050506020204" pitchFamily="18" charset="0"/>
              </a:rPr>
              <a:t>C.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2 800 kg;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2 400 kg.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D3F6D0-6746-C803-8B8A-7DBA3A403F4A}"/>
              </a:ext>
            </a:extLst>
          </p:cNvPr>
          <p:cNvSpPr txBox="1"/>
          <p:nvPr/>
        </p:nvSpPr>
        <p:spPr>
          <a:xfrm>
            <a:off x="1898017" y="5805133"/>
            <a:ext cx="8119440" cy="567848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x-none" sz="2400" dirty="0">
                <a:latin typeface="UTM Avo" panose="02040603050506020204" pitchFamily="18" charset="0"/>
              </a:rPr>
              <a:t>D.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2 800 kg;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2 600 kg.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144667-C3CB-4714-F3F3-731415E4F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57813" y="-131025"/>
            <a:ext cx="1219200" cy="1219200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2375B07F-7DBB-025E-E4DF-0D70778E5479}"/>
              </a:ext>
            </a:extLst>
          </p:cNvPr>
          <p:cNvSpPr txBox="1"/>
          <p:nvPr/>
        </p:nvSpPr>
        <p:spPr>
          <a:xfrm>
            <a:off x="2682240" y="282930"/>
            <a:ext cx="188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x-none" sz="2000" b="1" dirty="0">
                <a:latin typeface="UTM Avo" panose="02040603050506020204" pitchFamily="18" charset="0"/>
              </a:rPr>
              <a:t>TIẾP TỤC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835DFB-C9A0-C656-F099-3DD17D158A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32" b="10371"/>
          <a:stretch/>
        </p:blipFill>
        <p:spPr>
          <a:xfrm>
            <a:off x="7960217" y="150933"/>
            <a:ext cx="1984680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52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43C2071-AE68-4922-D58F-D0DDEE4622AD}"/>
              </a:ext>
            </a:extLst>
          </p:cNvPr>
          <p:cNvSpPr/>
          <p:nvPr/>
        </p:nvSpPr>
        <p:spPr>
          <a:xfrm>
            <a:off x="2251108" y="1510555"/>
            <a:ext cx="8614377" cy="15094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x-none" sz="1800" dirty="0">
              <a:solidFill>
                <a:srgbClr val="020004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A3DEE07-7C17-A829-3D95-8C6589998204}"/>
              </a:ext>
            </a:extLst>
          </p:cNvPr>
          <p:cNvSpPr txBox="1"/>
          <p:nvPr/>
        </p:nvSpPr>
        <p:spPr>
          <a:xfrm>
            <a:off x="1560725" y="1126334"/>
            <a:ext cx="9223913" cy="1675843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vi-VN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lớp học có 28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sinh. Số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 số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4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Hỏi lớp học đó có bao nhiêu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vi-VN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bao nhiêu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vi-VN" sz="2400" dirty="0">
                <a:solidFill>
                  <a:srgbClr val="0200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B6CB3D9-5E3E-E8F4-6EE3-9C0CBE8CFFC4}"/>
              </a:ext>
            </a:extLst>
          </p:cNvPr>
          <p:cNvSpPr txBox="1"/>
          <p:nvPr/>
        </p:nvSpPr>
        <p:spPr>
          <a:xfrm>
            <a:off x="10572421" y="201621"/>
            <a:ext cx="46553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x-none" sz="2800" b="1" dirty="0">
                <a:solidFill>
                  <a:srgbClr val="0200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Google Shape;3285;p70">
            <a:extLst>
              <a:ext uri="{FF2B5EF4-FFF2-40B4-BE49-F238E27FC236}">
                <a16:creationId xmlns:a16="http://schemas.microsoft.com/office/drawing/2014/main" xmlns="" id="{FEC3C2F9-A122-AC91-4E64-E830F732C248}"/>
              </a:ext>
            </a:extLst>
          </p:cNvPr>
          <p:cNvSpPr txBox="1"/>
          <p:nvPr/>
        </p:nvSpPr>
        <p:spPr>
          <a:xfrm>
            <a:off x="3182097" y="3404236"/>
            <a:ext cx="5707144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A. 15 học sinh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nam</a:t>
            </a:r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, 13 học sinh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nữ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" name="Google Shape;3285;p70">
            <a:extLst>
              <a:ext uri="{FF2B5EF4-FFF2-40B4-BE49-F238E27FC236}">
                <a16:creationId xmlns:a16="http://schemas.microsoft.com/office/drawing/2014/main" xmlns="" id="{C7B691A4-D6BF-6890-85E8-DF9EE651B2F7}"/>
              </a:ext>
            </a:extLst>
          </p:cNvPr>
          <p:cNvSpPr txBox="1"/>
          <p:nvPr/>
        </p:nvSpPr>
        <p:spPr>
          <a:xfrm>
            <a:off x="3182098" y="4228457"/>
            <a:ext cx="5707141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B. 16 học sinh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nam</a:t>
            </a:r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, 12 học sinh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nữ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 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extLst>
              <a:ext uri="{FF2B5EF4-FFF2-40B4-BE49-F238E27FC236}">
                <a16:creationId xmlns:a16="http://schemas.microsoft.com/office/drawing/2014/main" xmlns="" id="{144DAFD0-A018-7540-E8EE-772CDB66B9D4}"/>
              </a:ext>
            </a:extLst>
          </p:cNvPr>
          <p:cNvSpPr txBox="1"/>
          <p:nvPr/>
        </p:nvSpPr>
        <p:spPr>
          <a:xfrm>
            <a:off x="3182097" y="5052679"/>
            <a:ext cx="5707144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C. 17 học sinh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nam</a:t>
            </a:r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, 11 học sinh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nữ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 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5;p70">
            <a:extLst>
              <a:ext uri="{FF2B5EF4-FFF2-40B4-BE49-F238E27FC236}">
                <a16:creationId xmlns:a16="http://schemas.microsoft.com/office/drawing/2014/main" xmlns="" id="{5668C580-619C-555A-0000-8DFDEE4C23F6}"/>
              </a:ext>
            </a:extLst>
          </p:cNvPr>
          <p:cNvSpPr txBox="1"/>
          <p:nvPr/>
        </p:nvSpPr>
        <p:spPr>
          <a:xfrm>
            <a:off x="3182097" y="5876900"/>
            <a:ext cx="5707143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D. 18 học sinh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nam</a:t>
            </a:r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, 10 học sinh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nữ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 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" name="Graphic 7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xmlns="" id="{393DBB67-F293-7AF9-E8AA-065120ECE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57813" y="-131025"/>
            <a:ext cx="1219200" cy="1219200"/>
          </a:xfrm>
          <a:prstGeom prst="rect">
            <a:avLst/>
          </a:prstGeom>
        </p:spPr>
      </p:pic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AA462BE6-6EBB-5E65-B19E-C2FC764C5D18}"/>
              </a:ext>
            </a:extLst>
          </p:cNvPr>
          <p:cNvSpPr txBox="1"/>
          <p:nvPr/>
        </p:nvSpPr>
        <p:spPr>
          <a:xfrm>
            <a:off x="2682240" y="282930"/>
            <a:ext cx="188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x-none" sz="2000" b="1" dirty="0">
                <a:latin typeface="UTM Avo" panose="02040603050506020204" pitchFamily="18" charset="0"/>
              </a:rPr>
              <a:t>TIẾP TỤC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679322-91F8-3A96-048C-017B50C135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32" b="10371"/>
          <a:stretch/>
        </p:blipFill>
        <p:spPr>
          <a:xfrm>
            <a:off x="7960217" y="150933"/>
            <a:ext cx="1984680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8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two-kids-talking-clipart-two-cartoon-boys-talking-no-gradients-so1164-clip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252788"/>
            <a:ext cx="10237788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loud Callout 11"/>
          <p:cNvSpPr/>
          <p:nvPr/>
        </p:nvSpPr>
        <p:spPr>
          <a:xfrm rot="18681037">
            <a:off x="3016250" y="-841375"/>
            <a:ext cx="4300538" cy="5180012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33750" y="765175"/>
            <a:ext cx="3663950" cy="2359025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chemeClr val="bg1"/>
                </a:solidFill>
                <a:latin typeface="UTM Avo" pitchFamily="18" charset="0"/>
                <a:cs typeface="Arial" pitchFamily="34" charset="0"/>
              </a:rPr>
              <a:t>Muốn tìm hai số khi biết tổng và hiệu, ta làm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55229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43C2071-AE68-4922-D58F-D0DDEE4622AD}"/>
              </a:ext>
            </a:extLst>
          </p:cNvPr>
          <p:cNvSpPr/>
          <p:nvPr/>
        </p:nvSpPr>
        <p:spPr>
          <a:xfrm>
            <a:off x="2277670" y="1653135"/>
            <a:ext cx="8207295" cy="117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x-none" sz="1800" dirty="0">
              <a:solidFill>
                <a:srgbClr val="020004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A3DEE07-7C17-A829-3D95-8C6589998204}"/>
              </a:ext>
            </a:extLst>
          </p:cNvPr>
          <p:cNvSpPr txBox="1"/>
          <p:nvPr/>
        </p:nvSpPr>
        <p:spPr>
          <a:xfrm>
            <a:off x="1929162" y="1269639"/>
            <a:ext cx="8333676" cy="112184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Tổng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số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bằng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8,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hiệu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chúng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cũng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bằng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8.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Tìm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số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vo" panose="02040603050506020204" pitchFamily="18" charset="0"/>
              </a:rPr>
              <a:t>đó</a:t>
            </a:r>
            <a:r>
              <a:rPr lang="en-US" sz="2400" dirty="0">
                <a:solidFill>
                  <a:srgbClr val="333333"/>
                </a:solidFill>
                <a:latin typeface="UTM Avo" panose="02040603050506020204" pitchFamily="18" charset="0"/>
              </a:rPr>
              <a:t>.</a:t>
            </a:r>
            <a:endParaRPr lang="x-none" sz="2400" dirty="0">
              <a:solidFill>
                <a:srgbClr val="020004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B6CB3D9-5E3E-E8F4-6EE3-9C0CBE8CFFC4}"/>
              </a:ext>
            </a:extLst>
          </p:cNvPr>
          <p:cNvSpPr txBox="1"/>
          <p:nvPr/>
        </p:nvSpPr>
        <p:spPr>
          <a:xfrm>
            <a:off x="10582695" y="201621"/>
            <a:ext cx="46553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x-none" sz="2800" b="1" dirty="0">
                <a:solidFill>
                  <a:srgbClr val="0200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Google Shape;3285;p70">
            <a:extLst>
              <a:ext uri="{FF2B5EF4-FFF2-40B4-BE49-F238E27FC236}">
                <a16:creationId xmlns:a16="http://schemas.microsoft.com/office/drawing/2014/main" xmlns="" id="{FEC3C2F9-A122-AC91-4E64-E830F732C248}"/>
              </a:ext>
            </a:extLst>
          </p:cNvPr>
          <p:cNvSpPr txBox="1"/>
          <p:nvPr/>
        </p:nvSpPr>
        <p:spPr>
          <a:xfrm>
            <a:off x="3957785" y="3429000"/>
            <a:ext cx="1864443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0 </a:t>
            </a:r>
            <a:r>
              <a:rPr lang="en-US" sz="2400" dirty="0" err="1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và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 8.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" name="Google Shape;3285;p70">
            <a:extLst>
              <a:ext uri="{FF2B5EF4-FFF2-40B4-BE49-F238E27FC236}">
                <a16:creationId xmlns:a16="http://schemas.microsoft.com/office/drawing/2014/main" xmlns="" id="{C7B691A4-D6BF-6890-85E8-DF9EE651B2F7}"/>
              </a:ext>
            </a:extLst>
          </p:cNvPr>
          <p:cNvSpPr txBox="1"/>
          <p:nvPr/>
        </p:nvSpPr>
        <p:spPr>
          <a:xfrm>
            <a:off x="6381316" y="3429000"/>
            <a:ext cx="1864443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B. 1 và 7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extLst>
              <a:ext uri="{FF2B5EF4-FFF2-40B4-BE49-F238E27FC236}">
                <a16:creationId xmlns:a16="http://schemas.microsoft.com/office/drawing/2014/main" xmlns="" id="{144DAFD0-A018-7540-E8EE-772CDB66B9D4}"/>
              </a:ext>
            </a:extLst>
          </p:cNvPr>
          <p:cNvSpPr txBox="1"/>
          <p:nvPr/>
        </p:nvSpPr>
        <p:spPr>
          <a:xfrm>
            <a:off x="3957785" y="4490271"/>
            <a:ext cx="1864443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C. 2 và 6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5;p70">
            <a:extLst>
              <a:ext uri="{FF2B5EF4-FFF2-40B4-BE49-F238E27FC236}">
                <a16:creationId xmlns:a16="http://schemas.microsoft.com/office/drawing/2014/main" xmlns="" id="{5668C580-619C-555A-0000-8DFDEE4C23F6}"/>
              </a:ext>
            </a:extLst>
          </p:cNvPr>
          <p:cNvSpPr txBox="1"/>
          <p:nvPr/>
        </p:nvSpPr>
        <p:spPr>
          <a:xfrm>
            <a:off x="6381316" y="4490271"/>
            <a:ext cx="1864443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D. 3 và 5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" name="Graphic 5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xmlns="" id="{30A7C44C-6B3C-CB8D-FD07-F6CD96690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57813" y="-131025"/>
            <a:ext cx="1219200" cy="1219200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062C219-0440-9023-2FBB-C31F4AD99070}"/>
              </a:ext>
            </a:extLst>
          </p:cNvPr>
          <p:cNvSpPr txBox="1"/>
          <p:nvPr/>
        </p:nvSpPr>
        <p:spPr>
          <a:xfrm>
            <a:off x="2682240" y="282930"/>
            <a:ext cx="188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x-none" sz="2000" b="1" dirty="0">
                <a:latin typeface="UTM Avo" panose="02040603050506020204" pitchFamily="18" charset="0"/>
              </a:rPr>
              <a:t>TIẾP TỤC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90296A-CA52-C9F1-46EB-3F87489825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32" b="10371"/>
          <a:stretch/>
        </p:blipFill>
        <p:spPr>
          <a:xfrm>
            <a:off x="7960217" y="150933"/>
            <a:ext cx="1984680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3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43C2071-AE68-4922-D58F-D0DDEE4622AD}"/>
              </a:ext>
            </a:extLst>
          </p:cNvPr>
          <p:cNvSpPr/>
          <p:nvPr/>
        </p:nvSpPr>
        <p:spPr>
          <a:xfrm>
            <a:off x="1771124" y="1663341"/>
            <a:ext cx="9246281" cy="13897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x-none" sz="1800" dirty="0">
              <a:solidFill>
                <a:srgbClr val="020004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A3DEE07-7C17-A829-3D95-8C6589998204}"/>
              </a:ext>
            </a:extLst>
          </p:cNvPr>
          <p:cNvSpPr txBox="1"/>
          <p:nvPr/>
        </p:nvSpPr>
        <p:spPr>
          <a:xfrm>
            <a:off x="1469267" y="1505976"/>
            <a:ext cx="9236927" cy="1129989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vi-VN" sz="2400" dirty="0">
                <a:solidFill>
                  <a:srgbClr val="333333"/>
                </a:solidFill>
                <a:latin typeface="UTM Avo" panose="02040603050506020204" pitchFamily="18" charset="0"/>
              </a:rPr>
              <a:t>Trung bình cộng của hai số là 158, nếu thêm 28 đơn vị vào số thứ nhất ta được số thứ hai. Vậy số thứ hai là .........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B6CB3D9-5E3E-E8F4-6EE3-9C0CBE8CFFC4}"/>
              </a:ext>
            </a:extLst>
          </p:cNvPr>
          <p:cNvSpPr txBox="1"/>
          <p:nvPr/>
        </p:nvSpPr>
        <p:spPr>
          <a:xfrm>
            <a:off x="10572421" y="201621"/>
            <a:ext cx="46553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x-none" sz="2800" b="1" dirty="0">
                <a:solidFill>
                  <a:srgbClr val="0200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Google Shape;3285;p70">
            <a:extLst>
              <a:ext uri="{FF2B5EF4-FFF2-40B4-BE49-F238E27FC236}">
                <a16:creationId xmlns:a16="http://schemas.microsoft.com/office/drawing/2014/main" xmlns="" id="{FEC3C2F9-A122-AC91-4E64-E830F732C248}"/>
              </a:ext>
            </a:extLst>
          </p:cNvPr>
          <p:cNvSpPr txBox="1"/>
          <p:nvPr/>
        </p:nvSpPr>
        <p:spPr>
          <a:xfrm>
            <a:off x="3883443" y="3804864"/>
            <a:ext cx="1864443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93.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" name="Google Shape;3285;p70">
            <a:extLst>
              <a:ext uri="{FF2B5EF4-FFF2-40B4-BE49-F238E27FC236}">
                <a16:creationId xmlns:a16="http://schemas.microsoft.com/office/drawing/2014/main" xmlns="" id="{C7B691A4-D6BF-6890-85E8-DF9EE651B2F7}"/>
              </a:ext>
            </a:extLst>
          </p:cNvPr>
          <p:cNvSpPr txBox="1"/>
          <p:nvPr/>
        </p:nvSpPr>
        <p:spPr>
          <a:xfrm>
            <a:off x="6306973" y="3804864"/>
            <a:ext cx="1864443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B. 316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extLst>
              <a:ext uri="{FF2B5EF4-FFF2-40B4-BE49-F238E27FC236}">
                <a16:creationId xmlns:a16="http://schemas.microsoft.com/office/drawing/2014/main" xmlns="" id="{144DAFD0-A018-7540-E8EE-772CDB66B9D4}"/>
              </a:ext>
            </a:extLst>
          </p:cNvPr>
          <p:cNvSpPr txBox="1"/>
          <p:nvPr/>
        </p:nvSpPr>
        <p:spPr>
          <a:xfrm>
            <a:off x="3883443" y="4866135"/>
            <a:ext cx="1864443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C. 172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5;p70">
            <a:extLst>
              <a:ext uri="{FF2B5EF4-FFF2-40B4-BE49-F238E27FC236}">
                <a16:creationId xmlns:a16="http://schemas.microsoft.com/office/drawing/2014/main" xmlns="" id="{5668C580-619C-555A-0000-8DFDEE4C23F6}"/>
              </a:ext>
            </a:extLst>
          </p:cNvPr>
          <p:cNvSpPr txBox="1"/>
          <p:nvPr/>
        </p:nvSpPr>
        <p:spPr>
          <a:xfrm>
            <a:off x="6306973" y="4866135"/>
            <a:ext cx="1864443" cy="675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/>
            <a:r>
              <a:rPr lang="x-none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D. 158</a:t>
            </a:r>
            <a:r>
              <a:rPr lang="en-US" sz="2400" dirty="0">
                <a:solidFill>
                  <a:srgbClr val="020004"/>
                </a:solidFill>
                <a:latin typeface="UTM Avo" panose="02040603050506020204" pitchFamily="18" charset="0"/>
                <a:ea typeface="IBM Plex Sans"/>
                <a:cs typeface="IBM Plex Sans"/>
                <a:sym typeface="IBM Plex Sans"/>
              </a:rPr>
              <a:t>.</a:t>
            </a:r>
            <a:endParaRPr sz="2400" dirty="0">
              <a:solidFill>
                <a:srgbClr val="020004"/>
              </a:solidFill>
              <a:latin typeface="UTM Avo" panose="02040603050506020204" pitchFamily="18" charset="0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" name="Graphic 5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xmlns="" id="{F342C522-D3DD-1609-5129-3F8BF94D8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57813" y="-131025"/>
            <a:ext cx="1219200" cy="1219200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03C3BBC-1BDD-CD19-E9FC-4EE609861371}"/>
              </a:ext>
            </a:extLst>
          </p:cNvPr>
          <p:cNvSpPr txBox="1"/>
          <p:nvPr/>
        </p:nvSpPr>
        <p:spPr>
          <a:xfrm>
            <a:off x="2682240" y="282930"/>
            <a:ext cx="188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x-none" sz="2000" b="1" dirty="0">
                <a:latin typeface="UTM Avo" panose="02040603050506020204" pitchFamily="18" charset="0"/>
              </a:rPr>
              <a:t>TIẾP TỤC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55E869-A4F9-FC7F-D4AE-3444C90093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32" b="10371"/>
          <a:stretch/>
        </p:blipFill>
        <p:spPr>
          <a:xfrm>
            <a:off x="7960217" y="150933"/>
            <a:ext cx="1984680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9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6B5E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xmlns="" id="{DBD9E69B-AF58-C133-3BE2-4D8ACF4583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xmlns="" id="{E69692BD-BC2E-8764-1FB9-E2B67904CC66}"/>
              </a:ext>
            </a:extLst>
          </p:cNvPr>
          <p:cNvGrpSpPr/>
          <p:nvPr/>
        </p:nvGrpSpPr>
        <p:grpSpPr>
          <a:xfrm>
            <a:off x="2507249" y="1926055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xmlns="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xmlns="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xmlns="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xmlns="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xmlns="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xmlns="" id="{27ADE279-C5C1-7CC0-5017-7885514F0142}"/>
              </a:ext>
            </a:extLst>
          </p:cNvPr>
          <p:cNvGrpSpPr/>
          <p:nvPr/>
        </p:nvGrpSpPr>
        <p:grpSpPr>
          <a:xfrm>
            <a:off x="6405832" y="1926055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xmlns="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xmlns="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xmlns="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xmlns="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xmlns="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856922-F7CD-DBB1-8360-98888FC6C773}"/>
              </a:ext>
            </a:extLst>
          </p:cNvPr>
          <p:cNvSpPr txBox="1"/>
          <p:nvPr/>
        </p:nvSpPr>
        <p:spPr>
          <a:xfrm>
            <a:off x="2930637" y="209286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0C22F3-1D2F-D176-A30B-05C34ECD1318}"/>
              </a:ext>
            </a:extLst>
          </p:cNvPr>
          <p:cNvSpPr txBox="1"/>
          <p:nvPr/>
        </p:nvSpPr>
        <p:spPr>
          <a:xfrm>
            <a:off x="6852725" y="206730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x-none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060" y="3151954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310" y="3099645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xmlns="" id="{810F42FC-79D7-1029-E0CC-F4A535131F09}"/>
              </a:ext>
            </a:extLst>
          </p:cNvPr>
          <p:cNvGrpSpPr/>
          <p:nvPr/>
        </p:nvGrpSpPr>
        <p:grpSpPr>
          <a:xfrm>
            <a:off x="3967889" y="4156573"/>
            <a:ext cx="4235260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xmlns="" id="{804F7702-D1B0-B25E-1A8A-E1071C143D6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xmlns="" id="{3B4E7149-D0C7-C536-53AE-2DFEDC964FBA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xmlns="" id="{3F4BA2A6-8B1D-9106-892B-21D67F2AD90F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xmlns="" id="{F2E92673-6BAF-8323-8381-8865534F31BD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xmlns="" id="{4C28A039-D48D-1F88-169D-E765A1A8535C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34261B0-F262-5A22-90B1-12810B92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136" y="5533944"/>
            <a:ext cx="932769" cy="93276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54A39B7-C5AA-6AB1-02D0-AEC7B9815E74}"/>
              </a:ext>
            </a:extLst>
          </p:cNvPr>
          <p:cNvSpPr txBox="1"/>
          <p:nvPr/>
        </p:nvSpPr>
        <p:spPr>
          <a:xfrm>
            <a:off x="4324835" y="4484803"/>
            <a:ext cx="3580268" cy="9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</a:rPr>
              <a:t>Bài 30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</a:rPr>
              <a:t>: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</a:rPr>
              <a:t>Luyện tập chung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xmlns="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xmlns="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205288"/>
            <a:ext cx="1789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6DC2A80B-6497-403E-B55F-881084DD9DD3}"/>
              </a:ext>
            </a:extLst>
          </p:cNvPr>
          <p:cNvSpPr/>
          <p:nvPr/>
        </p:nvSpPr>
        <p:spPr>
          <a:xfrm>
            <a:off x="682625" y="449263"/>
            <a:ext cx="11134725" cy="2047875"/>
          </a:xfrm>
          <a:prstGeom prst="roundRect">
            <a:avLst>
              <a:gd name="adj" fmla="val 49773"/>
            </a:avLst>
          </a:prstGeom>
          <a:solidFill>
            <a:srgbClr val="00B05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>
                <a:solidFill>
                  <a:srgbClr val="000066"/>
                </a:solidFill>
                <a:cs typeface="Arial" panose="020B0604020202020204" pitchFamily="34" charset="0"/>
                <a:sym typeface="Arial"/>
              </a:rPr>
              <a:t>  </a:t>
            </a:r>
            <a:r>
              <a:rPr lang="en-US" sz="3600" b="1" kern="0">
                <a:solidFill>
                  <a:srgbClr val="FF0000"/>
                </a:solidFill>
                <a:latin typeface="UTM Avo" panose="02040603050506020204"/>
                <a:cs typeface="Arial" panose="020B0604020202020204" pitchFamily="34" charset="0"/>
                <a:sym typeface="Arial"/>
              </a:rPr>
              <a:t>Nhận xét: </a:t>
            </a:r>
            <a:r>
              <a:rPr lang="en-US" sz="3600" b="1" kern="0">
                <a:solidFill>
                  <a:schemeClr val="bg1"/>
                </a:solidFill>
                <a:latin typeface="UTM Avo" panose="02040603050506020204"/>
                <a:cs typeface="Arial" panose="020B0604020202020204" pitchFamily="34" charset="0"/>
                <a:sym typeface="Arial"/>
              </a:rPr>
              <a:t>Muốn tìm hai số khi biết tổng và hiệu của hai số đó ta có thể thực hiện theo một trong hai cách sau:   </a:t>
            </a:r>
            <a:endParaRPr lang="en-US" sz="3600" b="1" kern="0" dirty="0">
              <a:solidFill>
                <a:schemeClr val="bg1"/>
              </a:solidFill>
              <a:latin typeface="UTM Avo" panose="02040603050506020204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443037" y="2889250"/>
            <a:ext cx="9338173" cy="885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70C0"/>
                </a:solidFill>
                <a:latin typeface="UTM Avo" pitchFamily="18" charset="0"/>
                <a:cs typeface="Times New Roman" pitchFamily="18" charset="0"/>
                <a:sym typeface="Arial" pitchFamily="34" charset="0"/>
              </a:rPr>
              <a:t>Cách 1: Số bé = (Tổng – Hiệu) : 2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1484313" y="4516438"/>
            <a:ext cx="9296897" cy="8429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70C0"/>
                </a:solidFill>
                <a:latin typeface="UTM Avo" pitchFamily="18" charset="0"/>
                <a:cs typeface="Times New Roman" pitchFamily="18" charset="0"/>
                <a:sym typeface="Arial" pitchFamily="34" charset="0"/>
              </a:rPr>
              <a:t>Cách 2: Số lớn = (Tổng + Hiệu) : 2</a:t>
            </a:r>
          </a:p>
        </p:txBody>
      </p:sp>
    </p:spTree>
    <p:extLst>
      <p:ext uri="{BB962C8B-B14F-4D97-AF65-F5344CB8AC3E}">
        <p14:creationId xmlns:p14="http://schemas.microsoft.com/office/powerpoint/2010/main" val="490756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3681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48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10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29: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biết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tổng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hiệu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của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đó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xmlns="" id="{B09940B4-01D7-4AEB-5662-591D39E745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983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1582804" y="1663725"/>
            <a:ext cx="9796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hộp có 12 chiếc bút gồm bút đen và bút xanh. Số bút đen ít hơn số bút xanh 4 chiếc. Hỏi trong hộp đó có bao nhiêu chiếc bút mỗi loại?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031B4CA-0F22-F9B4-FBDA-53C5C3DFE354}"/>
              </a:ext>
            </a:extLst>
          </p:cNvPr>
          <p:cNvGrpSpPr/>
          <p:nvPr/>
        </p:nvGrpSpPr>
        <p:grpSpPr>
          <a:xfrm>
            <a:off x="2938280" y="2873306"/>
            <a:ext cx="6632243" cy="2899781"/>
            <a:chOff x="2155961" y="2159899"/>
            <a:chExt cx="5165160" cy="24956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2E7690D-E655-740C-491E-701DF1FA494C}"/>
                </a:ext>
              </a:extLst>
            </p:cNvPr>
            <p:cNvSpPr txBox="1"/>
            <p:nvPr/>
          </p:nvSpPr>
          <p:spPr>
            <a:xfrm>
              <a:off x="2155961" y="2825781"/>
              <a:ext cx="1438850" cy="96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>
                  <a:latin typeface="UTM Avo" panose="02040603050506020204" pitchFamily="18" charset="0"/>
                  <a:cs typeface="Arial" panose="020B0604020202020204" pitchFamily="34" charset="0"/>
                </a:rPr>
                <a:t>Bút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xanh</a:t>
              </a:r>
              <a:endParaRPr lang="x-none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x-none" sz="2400" dirty="0">
                  <a:latin typeface="UTM Avo" panose="02040603050506020204" pitchFamily="18" charset="0"/>
                  <a:cs typeface="Arial" panose="020B0604020202020204" pitchFamily="34" charset="0"/>
                </a:rPr>
                <a:t>Bút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đen</a:t>
              </a:r>
              <a:endParaRPr lang="x-none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E7254EE-8C93-2A14-D9F0-A5D17B6B41E7}"/>
                </a:ext>
              </a:extLst>
            </p:cNvPr>
            <p:cNvCxnSpPr>
              <a:cxnSpLocks/>
            </p:cNvCxnSpPr>
            <p:nvPr/>
          </p:nvCxnSpPr>
          <p:spPr>
            <a:xfrm>
              <a:off x="3499447" y="3093919"/>
              <a:ext cx="23709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87BC8BA-50A3-919E-7C0D-0ADC01D2CDC1}"/>
                </a:ext>
              </a:extLst>
            </p:cNvPr>
            <p:cNvCxnSpPr>
              <a:cxnSpLocks/>
            </p:cNvCxnSpPr>
            <p:nvPr/>
          </p:nvCxnSpPr>
          <p:spPr>
            <a:xfrm>
              <a:off x="3499447" y="3625557"/>
              <a:ext cx="17721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7B45047-C662-66F9-2F1F-49125E02DA9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499447" y="3006927"/>
              <a:ext cx="0" cy="645247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FA427C2-4A22-0165-F4BF-0E05434E01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0414" y="3039858"/>
              <a:ext cx="0" cy="108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xmlns="" id="{03375C4A-8A01-5554-F878-DA372108A0B0}"/>
                </a:ext>
              </a:extLst>
            </p:cNvPr>
            <p:cNvSpPr/>
            <p:nvPr/>
          </p:nvSpPr>
          <p:spPr>
            <a:xfrm>
              <a:off x="6028895" y="3035553"/>
              <a:ext cx="157688" cy="645248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600">
                <a:latin typeface="UTM Avo" panose="02040603050506020204" pitchFamily="18" charset="0"/>
              </a:endParaRP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xmlns="" id="{F33CDFED-42C8-D7F1-6FAB-2456D10519EC}"/>
                </a:ext>
              </a:extLst>
            </p:cNvPr>
            <p:cNvSpPr/>
            <p:nvPr/>
          </p:nvSpPr>
          <p:spPr>
            <a:xfrm rot="5400000">
              <a:off x="5511686" y="3007512"/>
              <a:ext cx="148293" cy="569160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600">
                <a:latin typeface="UTM Avo" panose="0204060305050602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12FBE37-DD44-9E9B-CB7C-570AAD29449B}"/>
                </a:ext>
              </a:extLst>
            </p:cNvPr>
            <p:cNvSpPr txBox="1"/>
            <p:nvPr/>
          </p:nvSpPr>
          <p:spPr>
            <a:xfrm>
              <a:off x="6139705" y="3204029"/>
              <a:ext cx="1181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400" dirty="0">
                  <a:latin typeface="UTM Avo" panose="02040603050506020204" pitchFamily="18" charset="0"/>
                  <a:cs typeface="Arial" panose="020B0604020202020204" pitchFamily="34" charset="0"/>
                </a:rPr>
                <a:t>12 bút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D600B4A-1179-00CC-82A7-BEC588580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0521" y="3011694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F8EAB86-8D6F-0D92-9CF9-15C3560542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7658" y="3026879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EF75BBC-D2EC-7320-011A-EBEC4E09D6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5642" y="3026960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089D09C-B11E-3594-5EE4-4E449D0E0F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2860" y="3019772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A98398B-1691-F3DB-DDA0-BDD8AAC17557}"/>
                </a:ext>
              </a:extLst>
            </p:cNvPr>
            <p:cNvSpPr txBox="1"/>
            <p:nvPr/>
          </p:nvSpPr>
          <p:spPr>
            <a:xfrm>
              <a:off x="5280337" y="3316425"/>
              <a:ext cx="867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400" dirty="0">
                  <a:latin typeface="UTM Avo" panose="02040603050506020204" pitchFamily="18" charset="0"/>
                  <a:cs typeface="Arial" panose="020B0604020202020204" pitchFamily="34" charset="0"/>
                </a:rPr>
                <a:t>4 bút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83AA623-77FF-CD7A-E6B4-7C0D80E4F47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5271603" y="3019772"/>
              <a:ext cx="0" cy="676311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Arc 22">
              <a:extLst>
                <a:ext uri="{FF2B5EF4-FFF2-40B4-BE49-F238E27FC236}">
                  <a16:creationId xmlns:a16="http://schemas.microsoft.com/office/drawing/2014/main" xmlns="" id="{335B7886-7997-EFEE-A4D5-40951E511C18}"/>
                </a:ext>
              </a:extLst>
            </p:cNvPr>
            <p:cNvSpPr/>
            <p:nvPr/>
          </p:nvSpPr>
          <p:spPr>
            <a:xfrm rot="16200000">
              <a:off x="3816582" y="2103380"/>
              <a:ext cx="1743944" cy="2680685"/>
            </a:xfrm>
            <a:prstGeom prst="arc">
              <a:avLst>
                <a:gd name="adj1" fmla="val 17482852"/>
                <a:gd name="adj2" fmla="val 4211835"/>
              </a:avLst>
            </a:prstGeom>
            <a:ln w="222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600">
                <a:latin typeface="UTM Avo" panose="02040603050506020204" pitchFamily="18" charset="0"/>
              </a:endParaRP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xmlns="" id="{E282ADBB-D7BC-1DF5-0423-3404F29BC392}"/>
                </a:ext>
              </a:extLst>
            </p:cNvPr>
            <p:cNvSpPr/>
            <p:nvPr/>
          </p:nvSpPr>
          <p:spPr>
            <a:xfrm rot="5400000">
              <a:off x="3753147" y="2573502"/>
              <a:ext cx="1274460" cy="1801805"/>
            </a:xfrm>
            <a:prstGeom prst="arc">
              <a:avLst>
                <a:gd name="adj1" fmla="val 17482852"/>
                <a:gd name="adj2" fmla="val 4211835"/>
              </a:avLst>
            </a:prstGeom>
            <a:ln w="222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600">
                <a:latin typeface="UTM Avo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76A183B-F2F7-A289-54DD-0D2DAC768AE5}"/>
                </a:ext>
              </a:extLst>
            </p:cNvPr>
            <p:cNvSpPr txBox="1"/>
            <p:nvPr/>
          </p:nvSpPr>
          <p:spPr>
            <a:xfrm>
              <a:off x="4358105" y="2159899"/>
              <a:ext cx="867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400" dirty="0">
                  <a:latin typeface="UTM Avo" panose="02040603050506020204" pitchFamily="18" charset="0"/>
                  <a:cs typeface="Arial" panose="020B0604020202020204" pitchFamily="34" charset="0"/>
                </a:rPr>
                <a:t>? bút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9A25FDB-99EE-B59A-5CE0-F8BE624D1C09}"/>
                </a:ext>
              </a:extLst>
            </p:cNvPr>
            <p:cNvSpPr txBox="1"/>
            <p:nvPr/>
          </p:nvSpPr>
          <p:spPr>
            <a:xfrm>
              <a:off x="3951822" y="4193860"/>
              <a:ext cx="867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400" dirty="0">
                  <a:latin typeface="UTM Avo" panose="02040603050506020204" pitchFamily="18" charset="0"/>
                  <a:cs typeface="Arial" panose="020B0604020202020204" pitchFamily="34" charset="0"/>
                </a:rPr>
                <a:t>? bút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983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B10356-CBA5-281C-6CC3-2B2AB52918A7}"/>
              </a:ext>
            </a:extLst>
          </p:cNvPr>
          <p:cNvSpPr txBox="1"/>
          <p:nvPr/>
        </p:nvSpPr>
        <p:spPr>
          <a:xfrm>
            <a:off x="5154816" y="1940580"/>
            <a:ext cx="188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u="sng" dirty="0">
                <a:latin typeface="UTM Avo" panose="02040603050506020204" pitchFamily="18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C8E0580-B673-5D72-16A3-63AD47D40525}"/>
                  </a:ext>
                </a:extLst>
              </p:cNvPr>
              <p:cNvSpPr txBox="1"/>
              <p:nvPr/>
            </p:nvSpPr>
            <p:spPr>
              <a:xfrm>
                <a:off x="1246868" y="2672080"/>
                <a:ext cx="4412252" cy="344709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24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1:</a:t>
                </a:r>
                <a:endParaRPr lang="x-none" sz="24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(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(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8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4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8E0580-B673-5D72-16A3-63AD47D40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68" y="2672080"/>
                <a:ext cx="4412252" cy="3447098"/>
              </a:xfrm>
              <a:prstGeom prst="rect">
                <a:avLst/>
              </a:prstGeom>
              <a:blipFill>
                <a:blip r:embed="rId4"/>
                <a:stretch>
                  <a:fillRect t="-1051" b="-245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E92A20D-00D4-AF5B-E057-741E2E48BC1A}"/>
                  </a:ext>
                </a:extLst>
              </p:cNvPr>
              <p:cNvSpPr txBox="1"/>
              <p:nvPr/>
            </p:nvSpPr>
            <p:spPr>
              <a:xfrm>
                <a:off x="6484846" y="2672080"/>
                <a:ext cx="4412252" cy="344709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2400" b="1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endParaRPr lang="x-none" sz="2400" b="1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(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(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4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8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x-none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2A20D-00D4-AF5B-E057-741E2E48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846" y="2672080"/>
                <a:ext cx="4412252" cy="3447098"/>
              </a:xfrm>
              <a:prstGeom prst="rect">
                <a:avLst/>
              </a:prstGeom>
              <a:blipFill>
                <a:blip r:embed="rId5"/>
                <a:stretch>
                  <a:fillRect t="-1051" b="-245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4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983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1582805" y="1663725"/>
            <a:ext cx="9796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số tuổi của bố và mẹ là 65 tuổi. Bố hơn mẹ 5 tuổi. Hỏi bố bao nhiêu tuổi, mẹ bao nhiêu tuổi?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89653838-C44F-786F-BCE3-129E364F9882}"/>
              </a:ext>
            </a:extLst>
          </p:cNvPr>
          <p:cNvGrpSpPr/>
          <p:nvPr/>
        </p:nvGrpSpPr>
        <p:grpSpPr>
          <a:xfrm>
            <a:off x="2897379" y="2793864"/>
            <a:ext cx="5972301" cy="2692576"/>
            <a:chOff x="2897379" y="2793864"/>
            <a:chExt cx="5972301" cy="26925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8A4E65F-5654-D47E-FE29-386A97C751F8}"/>
                </a:ext>
              </a:extLst>
            </p:cNvPr>
            <p:cNvGrpSpPr/>
            <p:nvPr/>
          </p:nvGrpSpPr>
          <p:grpSpPr>
            <a:xfrm>
              <a:off x="2897379" y="2793864"/>
              <a:ext cx="5972301" cy="2692576"/>
              <a:chOff x="2167639" y="2296024"/>
              <a:chExt cx="4972160" cy="224166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024927C-0F38-373E-A80D-7240365B5BA9}"/>
                  </a:ext>
                </a:extLst>
              </p:cNvPr>
              <p:cNvSpPr txBox="1"/>
              <p:nvPr/>
            </p:nvSpPr>
            <p:spPr>
              <a:xfrm>
                <a:off x="2167639" y="2906461"/>
                <a:ext cx="595896" cy="871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x-none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Bố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Mẹ 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AAC1E6C2-A9A0-C53A-E8E9-BAD0CDF0E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3841" y="3229315"/>
                <a:ext cx="293880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B024C805-7C26-E594-27F3-01F83DEBC5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3841" y="3760953"/>
                <a:ext cx="210535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B5D9A41C-68BF-F461-E335-E310B22EEF3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2753841" y="3283375"/>
                <a:ext cx="0" cy="532129"/>
              </a:xfrm>
              <a:prstGeom prst="line">
                <a:avLst/>
              </a:prstGeom>
              <a:ln w="349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3FCB939D-A2FB-92E2-0E3E-46A27BC3D3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2646" y="3175253"/>
                <a:ext cx="0" cy="108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ight Brace 29">
                <a:extLst>
                  <a:ext uri="{FF2B5EF4-FFF2-40B4-BE49-F238E27FC236}">
                    <a16:creationId xmlns:a16="http://schemas.microsoft.com/office/drawing/2014/main" xmlns="" id="{CC85DC7E-6B77-EA95-8467-DA80CBB9AAD4}"/>
                  </a:ext>
                </a:extLst>
              </p:cNvPr>
              <p:cNvSpPr/>
              <p:nvPr/>
            </p:nvSpPr>
            <p:spPr>
              <a:xfrm>
                <a:off x="5807497" y="3142091"/>
                <a:ext cx="156194" cy="762958"/>
              </a:xfrm>
              <a:prstGeom prst="rightBrace">
                <a:avLst>
                  <a:gd name="adj1" fmla="val 54482"/>
                  <a:gd name="adj2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31" name="Right Brace 30">
                <a:extLst>
                  <a:ext uri="{FF2B5EF4-FFF2-40B4-BE49-F238E27FC236}">
                    <a16:creationId xmlns:a16="http://schemas.microsoft.com/office/drawing/2014/main" xmlns="" id="{EC519BD0-A9C1-6588-F6D9-0CADD1F17673}"/>
                  </a:ext>
                </a:extLst>
              </p:cNvPr>
              <p:cNvSpPr/>
              <p:nvPr/>
            </p:nvSpPr>
            <p:spPr>
              <a:xfrm rot="5400000">
                <a:off x="5225199" y="3077125"/>
                <a:ext cx="148293" cy="736444"/>
              </a:xfrm>
              <a:prstGeom prst="rightBrace">
                <a:avLst>
                  <a:gd name="adj1" fmla="val 54482"/>
                  <a:gd name="adj2" fmla="val 52836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5AA1094-6A6F-5BD2-C75E-3081C4D980B5}"/>
                  </a:ext>
                </a:extLst>
              </p:cNvPr>
              <p:cNvSpPr txBox="1"/>
              <p:nvPr/>
            </p:nvSpPr>
            <p:spPr>
              <a:xfrm>
                <a:off x="6030517" y="3277805"/>
                <a:ext cx="1109282" cy="35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65 tuổi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03C9D6A-6BF8-A5D5-079A-4819F53C42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10030" y="3148202"/>
                <a:ext cx="127143" cy="148293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992978A7-449D-8378-F167-C8C0E79CAD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1810" y="3162275"/>
                <a:ext cx="127143" cy="148293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01983EAD-B912-D970-5E5E-43F69849F7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03452" y="3172420"/>
                <a:ext cx="127143" cy="148293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3F44C31F-C480-375F-66AF-8F1022A260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0596" y="3172421"/>
                <a:ext cx="127143" cy="148293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3B03ACA-C169-9E30-E444-F4444D0EB5E4}"/>
                  </a:ext>
                </a:extLst>
              </p:cNvPr>
              <p:cNvSpPr txBox="1"/>
              <p:nvPr/>
            </p:nvSpPr>
            <p:spPr>
              <a:xfrm>
                <a:off x="4874909" y="3546228"/>
                <a:ext cx="897682" cy="35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5 tuổi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1FBB77D3-47D7-A891-C815-3098AF086DC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4859194" y="3320713"/>
                <a:ext cx="0" cy="493317"/>
              </a:xfrm>
              <a:prstGeom prst="line">
                <a:avLst/>
              </a:prstGeom>
              <a:ln w="349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xmlns="" id="{24C433A3-08DD-C947-2BEF-AEE50B256636}"/>
                  </a:ext>
                </a:extLst>
              </p:cNvPr>
              <p:cNvSpPr/>
              <p:nvPr/>
            </p:nvSpPr>
            <p:spPr>
              <a:xfrm rot="16200000">
                <a:off x="3295766" y="1788013"/>
                <a:ext cx="1743944" cy="3582212"/>
              </a:xfrm>
              <a:prstGeom prst="arc">
                <a:avLst>
                  <a:gd name="adj1" fmla="val 17482852"/>
                  <a:gd name="adj2" fmla="val 4211835"/>
                </a:avLst>
              </a:prstGeom>
              <a:ln w="222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xmlns="" id="{368516CF-C35B-CB2A-CF23-8D5AD047A0BF}"/>
                  </a:ext>
                </a:extLst>
              </p:cNvPr>
              <p:cNvSpPr/>
              <p:nvPr/>
            </p:nvSpPr>
            <p:spPr>
              <a:xfrm rot="5400000">
                <a:off x="3165598" y="2266757"/>
                <a:ext cx="1274460" cy="2471057"/>
              </a:xfrm>
              <a:prstGeom prst="arc">
                <a:avLst>
                  <a:gd name="adj1" fmla="val 17482852"/>
                  <a:gd name="adj2" fmla="val 4211835"/>
                </a:avLst>
              </a:prstGeom>
              <a:ln w="222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E4A0BA7-E213-BD07-7F1C-9C7EADDE4921}"/>
                  </a:ext>
                </a:extLst>
              </p:cNvPr>
              <p:cNvSpPr txBox="1"/>
              <p:nvPr/>
            </p:nvSpPr>
            <p:spPr>
              <a:xfrm>
                <a:off x="3734034" y="2296024"/>
                <a:ext cx="1125159" cy="35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</a:t>
                </a:r>
                <a:r>
                  <a:rPr lang="x-none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uổi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E74676D-24A4-11DE-8EF1-8BB9438A8126}"/>
                  </a:ext>
                </a:extLst>
              </p:cNvPr>
              <p:cNvSpPr txBox="1"/>
              <p:nvPr/>
            </p:nvSpPr>
            <p:spPr>
              <a:xfrm>
                <a:off x="3361480" y="4178871"/>
                <a:ext cx="1025750" cy="35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</a:t>
                </a:r>
                <a:r>
                  <a:rPr lang="x-none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uổi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2338C2E6-40D7-31E3-F7B2-A2D8678F3D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7173" y="3142890"/>
                <a:ext cx="127143" cy="148293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3D042BA-9335-4013-289F-133BD8CA39A1}"/>
                </a:ext>
              </a:extLst>
            </p:cNvPr>
            <p:cNvCxnSpPr>
              <a:cxnSpLocks/>
            </p:cNvCxnSpPr>
            <p:nvPr/>
          </p:nvCxnSpPr>
          <p:spPr>
            <a:xfrm>
              <a:off x="3601494" y="3820583"/>
              <a:ext cx="0" cy="1442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955769C3-D084-CA88-AD75-3C5A8A1D19D4}"/>
                </a:ext>
              </a:extLst>
            </p:cNvPr>
            <p:cNvCxnSpPr>
              <a:cxnSpLocks/>
            </p:cNvCxnSpPr>
            <p:nvPr/>
          </p:nvCxnSpPr>
          <p:spPr>
            <a:xfrm>
              <a:off x="6130335" y="3820583"/>
              <a:ext cx="0" cy="1442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74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983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B10356-CBA5-281C-6CC3-2B2AB52918A7}"/>
              </a:ext>
            </a:extLst>
          </p:cNvPr>
          <p:cNvSpPr txBox="1"/>
          <p:nvPr/>
        </p:nvSpPr>
        <p:spPr>
          <a:xfrm>
            <a:off x="5154816" y="1940580"/>
            <a:ext cx="188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u="sng" dirty="0">
                <a:latin typeface="UTM Avo" panose="02040603050506020204" pitchFamily="18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C8E0580-B673-5D72-16A3-63AD47D40525}"/>
                  </a:ext>
                </a:extLst>
              </p:cNvPr>
              <p:cNvSpPr txBox="1"/>
              <p:nvPr/>
            </p:nvSpPr>
            <p:spPr>
              <a:xfrm>
                <a:off x="1246868" y="2672080"/>
                <a:ext cx="4412252" cy="344709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spcAft>
                    <a:spcPts val="1000"/>
                  </a:spcAft>
                  <a:defRPr sz="2400" b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Cách 1:</a:t>
                </a:r>
              </a:p>
              <a:p>
                <a:r>
                  <a:rPr lang="en-US" b="0" dirty="0" err="1"/>
                  <a:t>Tuổi</a:t>
                </a:r>
                <a:r>
                  <a:rPr lang="en-US" b="0" dirty="0"/>
                  <a:t> của </a:t>
                </a:r>
                <a:r>
                  <a:rPr lang="en-US" b="0" dirty="0" err="1"/>
                  <a:t>bố</a:t>
                </a:r>
                <a:r>
                  <a:rPr lang="en-US" b="0" dirty="0"/>
                  <a:t> </a:t>
                </a:r>
                <a:r>
                  <a:rPr lang="en-US" b="0" dirty="0" err="1"/>
                  <a:t>là</a:t>
                </a:r>
                <a:r>
                  <a:rPr lang="en-US" b="0" dirty="0"/>
                  <a:t>:</a:t>
                </a:r>
              </a:p>
              <a:p>
                <a:r>
                  <a:rPr lang="en-US" b="0" dirty="0"/>
                  <a:t>(65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0" dirty="0"/>
                  <a:t> 5)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/>
                  <a:t> 2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35 (</a:t>
                </a:r>
                <a:r>
                  <a:rPr lang="en-US" b="0" dirty="0" err="1"/>
                  <a:t>tuổi</a:t>
                </a:r>
                <a:r>
                  <a:rPr lang="en-US" b="0" dirty="0"/>
                  <a:t>)</a:t>
                </a:r>
              </a:p>
              <a:p>
                <a:r>
                  <a:rPr lang="en-US" b="0" dirty="0" err="1"/>
                  <a:t>Tuổi</a:t>
                </a:r>
                <a:r>
                  <a:rPr lang="en-US" b="0" dirty="0"/>
                  <a:t> của </a:t>
                </a:r>
                <a:r>
                  <a:rPr lang="en-US" b="0" dirty="0" err="1"/>
                  <a:t>mẹ</a:t>
                </a:r>
                <a:r>
                  <a:rPr lang="en-US" b="0" dirty="0"/>
                  <a:t> </a:t>
                </a:r>
                <a:r>
                  <a:rPr lang="en-US" b="0" dirty="0" err="1"/>
                  <a:t>là</a:t>
                </a:r>
                <a:r>
                  <a:rPr lang="en-US" b="0" dirty="0"/>
                  <a:t>:</a:t>
                </a:r>
              </a:p>
              <a:p>
                <a:r>
                  <a:rPr lang="en-US" b="0" dirty="0"/>
                  <a:t>35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US" b="0" dirty="0"/>
                  <a:t> 5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30 (</a:t>
                </a:r>
                <a:r>
                  <a:rPr lang="en-US" b="0" dirty="0" err="1"/>
                  <a:t>tuổi</a:t>
                </a:r>
                <a:r>
                  <a:rPr lang="en-US" b="0" dirty="0"/>
                  <a:t>)</a:t>
                </a:r>
              </a:p>
              <a:p>
                <a:r>
                  <a:rPr lang="en-US" b="0" dirty="0" err="1"/>
                  <a:t>Đáp</a:t>
                </a:r>
                <a:r>
                  <a:rPr lang="en-US" b="0" dirty="0"/>
                  <a:t> </a:t>
                </a:r>
                <a:r>
                  <a:rPr lang="en-US" b="0" dirty="0" err="1"/>
                  <a:t>số</a:t>
                </a:r>
                <a:r>
                  <a:rPr lang="en-US" b="0" dirty="0"/>
                  <a:t>: </a:t>
                </a:r>
                <a:r>
                  <a:rPr lang="en-US" b="0" dirty="0" err="1"/>
                  <a:t>Bố</a:t>
                </a:r>
                <a:r>
                  <a:rPr lang="en-US" b="0" dirty="0"/>
                  <a:t>: 35 </a:t>
                </a:r>
                <a:r>
                  <a:rPr lang="en-US" b="0" dirty="0" err="1"/>
                  <a:t>tuổi</a:t>
                </a:r>
                <a:r>
                  <a:rPr lang="en-US" b="0" dirty="0"/>
                  <a:t>;</a:t>
                </a:r>
              </a:p>
              <a:p>
                <a:r>
                  <a:rPr lang="en-US" b="0" dirty="0"/>
                  <a:t>               </a:t>
                </a:r>
                <a:r>
                  <a:rPr lang="en-US" b="0" dirty="0" err="1"/>
                  <a:t>Mẹ</a:t>
                </a:r>
                <a:r>
                  <a:rPr lang="en-US" b="0" dirty="0"/>
                  <a:t>: 30 </a:t>
                </a:r>
                <a:r>
                  <a:rPr lang="en-US" b="0" dirty="0" err="1"/>
                  <a:t>tuổi</a:t>
                </a:r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8E0580-B673-5D72-16A3-63AD47D40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68" y="2672080"/>
                <a:ext cx="4412252" cy="3447098"/>
              </a:xfrm>
              <a:prstGeom prst="rect">
                <a:avLst/>
              </a:prstGeom>
              <a:blipFill>
                <a:blip r:embed="rId4"/>
                <a:stretch>
                  <a:fillRect t="-1051" b="-245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E92A20D-00D4-AF5B-E057-741E2E48BC1A}"/>
                  </a:ext>
                </a:extLst>
              </p:cNvPr>
              <p:cNvSpPr txBox="1"/>
              <p:nvPr/>
            </p:nvSpPr>
            <p:spPr>
              <a:xfrm>
                <a:off x="6484846" y="2672080"/>
                <a:ext cx="4412252" cy="344709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spcAft>
                    <a:spcPts val="1000"/>
                  </a:spcAft>
                  <a:defRPr sz="2400" b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Cách 2:</a:t>
                </a:r>
              </a:p>
              <a:p>
                <a:r>
                  <a:rPr lang="en-US" b="0" dirty="0" err="1"/>
                  <a:t>Tuổi</a:t>
                </a:r>
                <a:r>
                  <a:rPr lang="en-US" b="0" dirty="0"/>
                  <a:t> của </a:t>
                </a:r>
                <a:r>
                  <a:rPr lang="en-US" b="0" dirty="0" err="1"/>
                  <a:t>mẹ</a:t>
                </a:r>
                <a:r>
                  <a:rPr lang="en-US" b="0" dirty="0"/>
                  <a:t> </a:t>
                </a:r>
                <a:r>
                  <a:rPr lang="en-US" b="0" dirty="0" err="1"/>
                  <a:t>là</a:t>
                </a:r>
                <a:r>
                  <a:rPr lang="en-US" b="0" dirty="0"/>
                  <a:t>:</a:t>
                </a:r>
              </a:p>
              <a:p>
                <a:r>
                  <a:rPr lang="en-US" b="0" dirty="0"/>
                  <a:t>(65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US" b="0" dirty="0"/>
                  <a:t> 5)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/>
                  <a:t> 2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30 (</a:t>
                </a:r>
                <a:r>
                  <a:rPr lang="en-US" b="0" dirty="0" err="1"/>
                  <a:t>tuổi</a:t>
                </a:r>
                <a:r>
                  <a:rPr lang="en-US" b="0" dirty="0"/>
                  <a:t>)</a:t>
                </a:r>
              </a:p>
              <a:p>
                <a:r>
                  <a:rPr lang="en-US" b="0" dirty="0" err="1"/>
                  <a:t>Tuổi</a:t>
                </a:r>
                <a:r>
                  <a:rPr lang="en-US" b="0" dirty="0"/>
                  <a:t> của </a:t>
                </a:r>
                <a:r>
                  <a:rPr lang="en-US" b="0" dirty="0" err="1"/>
                  <a:t>bố</a:t>
                </a:r>
                <a:r>
                  <a:rPr lang="en-US" b="0" dirty="0"/>
                  <a:t> </a:t>
                </a:r>
                <a:r>
                  <a:rPr lang="en-US" b="0" dirty="0" err="1"/>
                  <a:t>là</a:t>
                </a:r>
                <a:r>
                  <a:rPr lang="en-US" b="0" dirty="0"/>
                  <a:t>:</a:t>
                </a:r>
              </a:p>
              <a:p>
                <a:r>
                  <a:rPr lang="en-US" b="0" dirty="0"/>
                  <a:t>30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0" dirty="0"/>
                  <a:t> 5 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35 (</a:t>
                </a:r>
                <a:r>
                  <a:rPr lang="en-US" b="0" dirty="0" err="1"/>
                  <a:t>tuổi</a:t>
                </a:r>
                <a:r>
                  <a:rPr lang="en-US" b="0" dirty="0"/>
                  <a:t>)</a:t>
                </a:r>
              </a:p>
              <a:p>
                <a:r>
                  <a:rPr lang="en-US" b="0" dirty="0" err="1"/>
                  <a:t>Đáp</a:t>
                </a:r>
                <a:r>
                  <a:rPr lang="en-US" b="0" dirty="0"/>
                  <a:t> </a:t>
                </a:r>
                <a:r>
                  <a:rPr lang="en-US" b="0" dirty="0" err="1"/>
                  <a:t>số</a:t>
                </a:r>
                <a:r>
                  <a:rPr lang="en-US" b="0" dirty="0"/>
                  <a:t>: </a:t>
                </a:r>
                <a:r>
                  <a:rPr lang="en-US" b="0" dirty="0" err="1"/>
                  <a:t>Mẹ</a:t>
                </a:r>
                <a:r>
                  <a:rPr lang="en-US" b="0" dirty="0"/>
                  <a:t>: 30 </a:t>
                </a:r>
                <a:r>
                  <a:rPr lang="en-US" b="0" dirty="0" err="1"/>
                  <a:t>tuổi</a:t>
                </a:r>
                <a:r>
                  <a:rPr lang="en-US" b="0" dirty="0"/>
                  <a:t>;</a:t>
                </a:r>
              </a:p>
              <a:p>
                <a:r>
                  <a:rPr lang="en-US" b="0" dirty="0"/>
                  <a:t>             </a:t>
                </a:r>
                <a:r>
                  <a:rPr lang="en-US" b="0" dirty="0" err="1"/>
                  <a:t>Bố</a:t>
                </a:r>
                <a:r>
                  <a:rPr lang="en-US" b="0" dirty="0"/>
                  <a:t>: 35 </a:t>
                </a:r>
                <a:r>
                  <a:rPr lang="en-US" b="0" dirty="0" err="1"/>
                  <a:t>tuổi</a:t>
                </a:r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2A20D-00D4-AF5B-E057-741E2E48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846" y="2672080"/>
                <a:ext cx="4412252" cy="3447098"/>
              </a:xfrm>
              <a:prstGeom prst="rect">
                <a:avLst/>
              </a:prstGeom>
              <a:blipFill>
                <a:blip r:embed="rId5"/>
                <a:stretch>
                  <a:fillRect t="-1051" b="-245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1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dentity and Self-Image Development for High School Students by Slidesgo">
  <a:themeElements>
    <a:clrScheme name="Simple Light">
      <a:dk1>
        <a:srgbClr val="020004"/>
      </a:dk1>
      <a:lt1>
        <a:srgbClr val="F6DFCD"/>
      </a:lt1>
      <a:dk2>
        <a:srgbClr val="CDCDCD"/>
      </a:dk2>
      <a:lt2>
        <a:srgbClr val="88A889"/>
      </a:lt2>
      <a:accent1>
        <a:srgbClr val="F2BA68"/>
      </a:accent1>
      <a:accent2>
        <a:srgbClr val="D7B26B"/>
      </a:accent2>
      <a:accent3>
        <a:srgbClr val="EA6B5E"/>
      </a:accent3>
      <a:accent4>
        <a:srgbClr val="F5D3D7"/>
      </a:accent4>
      <a:accent5>
        <a:srgbClr val="FFE1F9"/>
      </a:accent5>
      <a:accent6>
        <a:srgbClr val="FFFFFF"/>
      </a:accent6>
      <a:hlink>
        <a:srgbClr val="0200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1463</Words>
  <Application>Microsoft Office PowerPoint</Application>
  <PresentationFormat>Custom</PresentationFormat>
  <Paragraphs>145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IBM Plex Sans</vt:lpstr>
      <vt:lpstr>Times New Roman</vt:lpstr>
      <vt:lpstr>Cambria Math</vt:lpstr>
      <vt:lpstr>UTM Avo</vt:lpstr>
      <vt:lpstr>Calibri Light</vt:lpstr>
      <vt:lpstr>IBM Plex Sans Medium</vt:lpstr>
      <vt:lpstr>Calibri</vt:lpstr>
      <vt:lpstr>Bebas Neue</vt:lpstr>
      <vt:lpstr>1_Office Theme</vt:lpstr>
      <vt:lpstr>Office Theme</vt:lpstr>
      <vt:lpstr>3_Office Theme</vt:lpstr>
      <vt:lpstr>Identity and Self-Image Development for High School Students by Slidesgo</vt:lpstr>
      <vt:lpstr>PowerPoint Presentation</vt:lpstr>
      <vt:lpstr>Muốn tìm hai số khi biết tổng và hiệu, ta làm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17</cp:revision>
  <dcterms:created xsi:type="dcterms:W3CDTF">2023-10-24T04:45:10Z</dcterms:created>
  <dcterms:modified xsi:type="dcterms:W3CDTF">2024-11-12T02:40:09Z</dcterms:modified>
</cp:coreProperties>
</file>