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76" r:id="rId3"/>
  </p:sldMasterIdLst>
  <p:notesMasterIdLst>
    <p:notesMasterId r:id="rId34"/>
  </p:notesMasterIdLst>
  <p:sldIdLst>
    <p:sldId id="428" r:id="rId4"/>
    <p:sldId id="424" r:id="rId5"/>
    <p:sldId id="264" r:id="rId6"/>
    <p:sldId id="412" r:id="rId7"/>
    <p:sldId id="429" r:id="rId8"/>
    <p:sldId id="431" r:id="rId9"/>
    <p:sldId id="430" r:id="rId10"/>
    <p:sldId id="415" r:id="rId11"/>
    <p:sldId id="416" r:id="rId12"/>
    <p:sldId id="373" r:id="rId13"/>
    <p:sldId id="413" r:id="rId14"/>
    <p:sldId id="375" r:id="rId15"/>
    <p:sldId id="420" r:id="rId16"/>
    <p:sldId id="377" r:id="rId17"/>
    <p:sldId id="378" r:id="rId18"/>
    <p:sldId id="386" r:id="rId19"/>
    <p:sldId id="296" r:id="rId20"/>
    <p:sldId id="258" r:id="rId21"/>
    <p:sldId id="263" r:id="rId22"/>
    <p:sldId id="434" r:id="rId23"/>
    <p:sldId id="265" r:id="rId24"/>
    <p:sldId id="266" r:id="rId25"/>
    <p:sldId id="290" r:id="rId26"/>
    <p:sldId id="294" r:id="rId27"/>
    <p:sldId id="291" r:id="rId28"/>
    <p:sldId id="292" r:id="rId29"/>
    <p:sldId id="293" r:id="rId30"/>
    <p:sldId id="397" r:id="rId31"/>
    <p:sldId id="433" r:id="rId32"/>
    <p:sldId id="4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C689A-A5C1-479C-B493-8A4F97387F96}" v="109" dt="2022-01-27T16:29:56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63" autoAdjust="0"/>
  </p:normalViewPr>
  <p:slideViewPr>
    <p:cSldViewPr snapToGrid="0">
      <p:cViewPr varScale="1">
        <p:scale>
          <a:sx n="84" d="100"/>
          <a:sy n="84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00:30:03.0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2382 128 24575,'-57'-3'0,"-90"-16"0,89 10 0,-84-3 0,87 8 0,1-1 0,0-4 0,-72-19 0,52 10 0,12 8 0,1 4 0,-1 1 0,-109 8 0,50 0 0,42-4 0,14-1 0,-67 8 0,111-3 0,-1 0 0,1 2 0,1 0 0,-1 1 0,1 1 0,0 1 0,-24 13 0,-106 78 0,97-61 0,-70 37 0,116-71 0,0 1 0,-1 0 0,2 0 0,-1 0 0,1 1 0,-1 0 0,1 0 0,1 1 0,-7 9 0,-1 5 0,-20 43 0,23-41 0,-1-1 0,-16 21 0,3-6 0,1 0 0,2 1 0,2 2 0,1 0 0,3 0 0,0 2 0,3 0 0,2 0 0,1 1 0,2 0 0,-1 76 0,11 302 0,-2-404 0,0-1 0,2 1 0,0 0 0,0-1 0,2 0 0,11 28 0,51 91 0,-57-115 0,37 59 0,16 31 0,-48-84 0,1-1 0,1-1 0,1 0 0,1-2 0,1 0 0,34 29 0,-22-21 0,-14-14 0,2-2 0,0 0 0,0-2 0,1 0 0,38 15 0,20 12 0,-52-27 0,1-1 0,0-1 0,0-1 0,41 7 0,-33-8 0,6 0 0,47 3 0,-56-8 0,1 1 0,60 16 0,-28-3 0,0-2 0,110 8 0,54 10 0,-225-31 0,111 25 0,1-5 0,166 9 0,106-31 0,-167-1 0,-199-1 0,0-1 0,-1-1 0,1 0 0,-1-2 0,0-1 0,-1 0 0,39-20 0,-30 13 0,1 2 0,55-15 0,47-11 0,-97 26 0,0 1 0,1 2 0,50-6 0,233 11 0,-25 3 0,-283 1 0,-1-2 0,1 1 0,-1-1 0,0-1 0,0 0 0,0-1 0,0 0 0,-1-1 0,1 0 0,-1 0 0,0-1 0,-1-1 0,1 1 0,-1-2 0,-1 1 0,1-1 0,-1 0 0,-1-1 0,0 0 0,0 0 0,0-1 0,-1 0 0,-1 0 0,0 0 0,0-1 0,-1 1 0,4-14 0,51-187 0,-43 143 0,-9 41 0,-1 1 0,4-53 0,-9 59 0,3-52 0,-3-1 0,-14-122 0,2 150 0,-2 0 0,-1 1 0,-3 1 0,-22-42 0,-5-14 0,18 43 0,-44-70 0,20 40 0,33 48 0,1 0 0,2 0 0,-12-55 0,18 59 0,-1 1 0,-2 1 0,-1 0 0,-2 0 0,-26-45 0,32 66 0,0 0 0,0 1 0,-1 1 0,0-1 0,0 1 0,-1 1 0,0 0 0,-18-11 0,9 9 0,-1 1 0,0 1 0,0 0 0,-28-6 0,-52-15 0,-43-11 0,16 3 0,97 26 0,0 2 0,-1 1 0,1 1 0,-45-4 0,26 10 0,23 1 0,0-2 0,1 0 0,-36-8 0,7-1 0,0 4 0,-1 1 0,0 3 0,-69 5 0,47-1 0,52 0 40,-1 1 0,-48 9 0,64-9-175,1 0 0,-1 1 0,1 0 0,0 1 0,0 0 0,0 0 0,0 1 0,1 0 0,0 1 0,-11 9 0,-7 15-6691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2F8AE-F1B0-45E4-8E03-D6E9735AB1D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ECAA5-E740-457F-8F2E-EA49209A0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E65D2-C574-C422-0CC6-F6FB0AEEC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9DE1685-6DA5-A0A8-8C00-4A70DDCC9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0CBD8A2-28D1-40B6-E8C6-B4CE2F90C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Who’s faster?</a:t>
            </a:r>
          </a:p>
          <a:p>
            <a:r>
              <a:rPr lang="en-US" dirty="0"/>
              <a:t>- Teacher calls 2 pupils to come to the board.</a:t>
            </a:r>
          </a:p>
          <a:p>
            <a:r>
              <a:rPr lang="en-US" dirty="0"/>
              <a:t>- Pupils on the board have a quick look at the break time activities on the board.</a:t>
            </a:r>
          </a:p>
          <a:p>
            <a:r>
              <a:rPr lang="en-US" dirty="0"/>
              <a:t>- When the teacher says the sentences, who get the pictures of those sentences first will get the points.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C46D58A-11F4-17F0-7A5A-CBBECF37A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96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07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10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634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145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4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Who’s faster?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calls 4 pupils to come to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on the board have a quick look at the break time activities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four chairs,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phrases written on pieces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paper which match with the pictures.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teacher points to the pictures, 4 pupils try to run fast and look for the matching pieces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paper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sit on the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chairs having those pieces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3 correct answers, so one pupil has to go back to his or her seat.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the game until the last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picture.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48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2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235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097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9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627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577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shows pictures of break time activities on the board and asks pupils to make sentences</a:t>
            </a:r>
            <a:r>
              <a:rPr lang="en-US" sz="120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using the model structure.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ECAA5-E740-457F-8F2E-EA49209A00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84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737A7-D802-EE20-C5FB-FC925BA88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0C92388-DA46-DD14-8BEF-6CDD4D2CA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7F7C458-40F6-C2B6-F4C0-F66CDB518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8481C9-FF35-DAED-7B78-31F4CA639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74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0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Who’s faster?</a:t>
            </a:r>
          </a:p>
          <a:p>
            <a:r>
              <a:rPr lang="en-US" dirty="0"/>
              <a:t>- Teacher calls 2 pupils to come to the board.</a:t>
            </a:r>
          </a:p>
          <a:p>
            <a:r>
              <a:rPr lang="en-US" dirty="0"/>
              <a:t>- Pupils on the board have a quick look at the break time activities on the board.</a:t>
            </a:r>
          </a:p>
          <a:p>
            <a:r>
              <a:rPr lang="en-US" dirty="0"/>
              <a:t>- When the teacher says the sentences, who get the pictures of those sentences first will get the points.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2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15BF-DB07-96F9-3829-BDC354EC1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6D718DAE-923B-697F-10B4-D1ED71A57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93F8980-CCAA-E30E-063C-0A3B29D32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44CFA0-270B-C6BF-9738-CDED81109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7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A8A86-80FE-F1EF-A4E1-FBDF3C1A0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07A0785-A482-5B8C-FE0B-594D122BF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A186DAB-4305-13BA-7E49-F06839FDC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Who’s faster?</a:t>
            </a:r>
          </a:p>
          <a:p>
            <a:r>
              <a:rPr lang="en-US" dirty="0"/>
              <a:t>- Teacher calls 2 pupils to come to the board.</a:t>
            </a:r>
          </a:p>
          <a:p>
            <a:r>
              <a:rPr lang="en-US" dirty="0"/>
              <a:t>- Pupils on the board have a quick look at the break time activities on the board.</a:t>
            </a:r>
          </a:p>
          <a:p>
            <a:r>
              <a:rPr lang="en-US" dirty="0"/>
              <a:t>- When the teacher says the sentences, who get the pictures of those sentences first will get the points.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8040952-E0BE-0A96-2C6E-6A822E3DD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3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01A96-984F-0D35-2DF1-E60531DD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E15C15B-F9C6-6239-F394-3A2E12DE5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EDE436A-2A62-3364-B572-CFBA94E5A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102EDFF-C113-15DD-7671-662D86756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6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Who’s faster?</a:t>
            </a:r>
          </a:p>
          <a:p>
            <a:r>
              <a:rPr lang="en-US" dirty="0"/>
              <a:t>- Teacher calls 2 pupils to come to the board.</a:t>
            </a:r>
          </a:p>
          <a:p>
            <a:r>
              <a:rPr lang="en-US" dirty="0"/>
              <a:t>- Pupils on the board have a quick look at the break time activities on the board.</a:t>
            </a:r>
          </a:p>
          <a:p>
            <a:r>
              <a:rPr lang="en-US" dirty="0"/>
              <a:t>- When the teacher says the sentences, who get the pictures of those sentences first will get the points.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4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Who’s faster?</a:t>
            </a:r>
          </a:p>
          <a:p>
            <a:r>
              <a:rPr lang="en-US" dirty="0"/>
              <a:t>- Teacher calls 2 pupils to come to the board.</a:t>
            </a:r>
          </a:p>
          <a:p>
            <a:r>
              <a:rPr lang="en-US" dirty="0"/>
              <a:t>- Pupils on the board have a quick look at the break time activities on the board.</a:t>
            </a:r>
          </a:p>
          <a:p>
            <a:r>
              <a:rPr lang="en-US" dirty="0"/>
              <a:t>- When the teacher says the sentences, who get the pictures of those sentences first will get the points.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5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98256-1837-4ECE-8D31-FD212B64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2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3AE3B3-688D-4DE6-8374-086155AA7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295DC1-1140-46DB-BCF2-F5A13EF1C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D7E67E-44E2-4279-8CC8-585FC57E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7ABC71-FF4F-4A52-A99A-6864E2DE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4D2148-C4A8-4987-8704-163E1E79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9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BBF218-AFC2-4C99-8D41-C31009307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4FA8CD-4F20-46F0-B9E5-E6058595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28936E-A5DD-4F37-891A-8455DCCC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8B20A9-CD65-4166-8326-CD8663E7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0258D9-5532-436E-9453-285B24ED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6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2C8E4BA-F7E0-41A7-883B-F2AF7EB66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413EC1D-8DA4-4025-A5F9-53D512A61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28C7AC-79A1-4AF8-AC75-91E2EAE7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18B564-24CD-48CD-9A5E-25B7EE6C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37A01F-AAB0-440E-A8AA-E0E8C646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84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"/>
          <p:cNvSpPr txBox="1">
            <a:spLocks noGrp="1"/>
          </p:cNvSpPr>
          <p:nvPr>
            <p:ph type="title"/>
          </p:nvPr>
        </p:nvSpPr>
        <p:spPr>
          <a:xfrm>
            <a:off x="2358000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64" name="Google Shape;364;p8"/>
          <p:cNvGrpSpPr/>
          <p:nvPr/>
        </p:nvGrpSpPr>
        <p:grpSpPr>
          <a:xfrm>
            <a:off x="1" y="-304800"/>
            <a:ext cx="13207993" cy="8322061"/>
            <a:chOff x="0" y="-228600"/>
            <a:chExt cx="9905995" cy="6241546"/>
          </a:xfrm>
        </p:grpSpPr>
        <p:sp>
          <p:nvSpPr>
            <p:cNvPr id="365" name="Google Shape;365;p8"/>
            <p:cNvSpPr/>
            <p:nvPr/>
          </p:nvSpPr>
          <p:spPr>
            <a:xfrm>
              <a:off x="3890824" y="-228600"/>
              <a:ext cx="6015171" cy="2171074"/>
            </a:xfrm>
            <a:custGeom>
              <a:avLst/>
              <a:gdLst/>
              <a:ahLst/>
              <a:cxnLst/>
              <a:rect l="l" t="t" r="r" b="b"/>
              <a:pathLst>
                <a:path w="29493" h="10645" extrusionOk="0">
                  <a:moveTo>
                    <a:pt x="1573" y="1"/>
                  </a:moveTo>
                  <a:cubicBezTo>
                    <a:pt x="930" y="739"/>
                    <a:pt x="453" y="1632"/>
                    <a:pt x="215" y="2584"/>
                  </a:cubicBezTo>
                  <a:cubicBezTo>
                    <a:pt x="1" y="3382"/>
                    <a:pt x="60" y="4430"/>
                    <a:pt x="799" y="4811"/>
                  </a:cubicBezTo>
                  <a:cubicBezTo>
                    <a:pt x="983" y="4903"/>
                    <a:pt x="1183" y="4940"/>
                    <a:pt x="1388" y="4940"/>
                  </a:cubicBezTo>
                  <a:cubicBezTo>
                    <a:pt x="1686" y="4940"/>
                    <a:pt x="1993" y="4862"/>
                    <a:pt x="2275" y="4763"/>
                  </a:cubicBezTo>
                  <a:cubicBezTo>
                    <a:pt x="4073" y="4144"/>
                    <a:pt x="5609" y="2870"/>
                    <a:pt x="7454" y="2418"/>
                  </a:cubicBezTo>
                  <a:cubicBezTo>
                    <a:pt x="7915" y="2305"/>
                    <a:pt x="8388" y="2250"/>
                    <a:pt x="8863" y="2250"/>
                  </a:cubicBezTo>
                  <a:cubicBezTo>
                    <a:pt x="10191" y="2250"/>
                    <a:pt x="11524" y="2682"/>
                    <a:pt x="12586" y="3489"/>
                  </a:cubicBezTo>
                  <a:cubicBezTo>
                    <a:pt x="13503" y="4180"/>
                    <a:pt x="14193" y="5120"/>
                    <a:pt x="14955" y="5990"/>
                  </a:cubicBezTo>
                  <a:cubicBezTo>
                    <a:pt x="15848" y="7014"/>
                    <a:pt x="16836" y="7954"/>
                    <a:pt x="17920" y="8788"/>
                  </a:cubicBezTo>
                  <a:cubicBezTo>
                    <a:pt x="19084" y="9694"/>
                    <a:pt x="20500" y="10493"/>
                    <a:pt x="21918" y="10493"/>
                  </a:cubicBezTo>
                  <a:cubicBezTo>
                    <a:pt x="22269" y="10493"/>
                    <a:pt x="22620" y="10444"/>
                    <a:pt x="22968" y="10335"/>
                  </a:cubicBezTo>
                  <a:cubicBezTo>
                    <a:pt x="24314" y="9907"/>
                    <a:pt x="25373" y="8645"/>
                    <a:pt x="26766" y="8621"/>
                  </a:cubicBezTo>
                  <a:cubicBezTo>
                    <a:pt x="26774" y="8621"/>
                    <a:pt x="26781" y="8621"/>
                    <a:pt x="26789" y="8621"/>
                  </a:cubicBezTo>
                  <a:cubicBezTo>
                    <a:pt x="27970" y="8621"/>
                    <a:pt x="29031" y="9556"/>
                    <a:pt x="29493" y="10645"/>
                  </a:cubicBezTo>
                  <a:lnTo>
                    <a:pt x="29493" y="1"/>
                  </a:lnTo>
                  <a:close/>
                </a:path>
              </a:pathLst>
            </a:custGeom>
            <a:solidFill>
              <a:srgbClr val="FFFFFF">
                <a:alpha val="324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0" y="4232650"/>
              <a:ext cx="4932316" cy="1780296"/>
            </a:xfrm>
            <a:custGeom>
              <a:avLst/>
              <a:gdLst/>
              <a:ahLst/>
              <a:cxnLst/>
              <a:rect l="l" t="t" r="r" b="b"/>
              <a:pathLst>
                <a:path w="29492" h="10645" extrusionOk="0">
                  <a:moveTo>
                    <a:pt x="0" y="0"/>
                  </a:moveTo>
                  <a:cubicBezTo>
                    <a:pt x="4" y="9"/>
                    <a:pt x="8" y="19"/>
                    <a:pt x="12" y="28"/>
                  </a:cubicBezTo>
                  <a:lnTo>
                    <a:pt x="12" y="28"/>
                  </a:lnTo>
                  <a:lnTo>
                    <a:pt x="12" y="0"/>
                  </a:lnTo>
                  <a:close/>
                  <a:moveTo>
                    <a:pt x="12" y="28"/>
                  </a:moveTo>
                  <a:lnTo>
                    <a:pt x="12" y="10644"/>
                  </a:lnTo>
                  <a:lnTo>
                    <a:pt x="27932" y="10644"/>
                  </a:lnTo>
                  <a:cubicBezTo>
                    <a:pt x="28575" y="9906"/>
                    <a:pt x="29039" y="9013"/>
                    <a:pt x="29289" y="8061"/>
                  </a:cubicBezTo>
                  <a:cubicBezTo>
                    <a:pt x="29492" y="7263"/>
                    <a:pt x="29432" y="6215"/>
                    <a:pt x="28694" y="5834"/>
                  </a:cubicBezTo>
                  <a:cubicBezTo>
                    <a:pt x="28510" y="5742"/>
                    <a:pt x="28310" y="5705"/>
                    <a:pt x="28105" y="5705"/>
                  </a:cubicBezTo>
                  <a:cubicBezTo>
                    <a:pt x="27807" y="5705"/>
                    <a:pt x="27500" y="5783"/>
                    <a:pt x="27218" y="5882"/>
                  </a:cubicBezTo>
                  <a:cubicBezTo>
                    <a:pt x="25420" y="6501"/>
                    <a:pt x="23896" y="7787"/>
                    <a:pt x="22050" y="8227"/>
                  </a:cubicBezTo>
                  <a:cubicBezTo>
                    <a:pt x="21590" y="8340"/>
                    <a:pt x="21116" y="8395"/>
                    <a:pt x="20642" y="8395"/>
                  </a:cubicBezTo>
                  <a:cubicBezTo>
                    <a:pt x="19314" y="8395"/>
                    <a:pt x="17980" y="7963"/>
                    <a:pt x="16919" y="7156"/>
                  </a:cubicBezTo>
                  <a:cubicBezTo>
                    <a:pt x="16002" y="6465"/>
                    <a:pt x="15311" y="5525"/>
                    <a:pt x="14549" y="4655"/>
                  </a:cubicBezTo>
                  <a:cubicBezTo>
                    <a:pt x="13656" y="3631"/>
                    <a:pt x="12656" y="2691"/>
                    <a:pt x="11585" y="1857"/>
                  </a:cubicBezTo>
                  <a:cubicBezTo>
                    <a:pt x="10425" y="955"/>
                    <a:pt x="9008" y="158"/>
                    <a:pt x="7593" y="158"/>
                  </a:cubicBezTo>
                  <a:cubicBezTo>
                    <a:pt x="7235" y="158"/>
                    <a:pt x="6878" y="209"/>
                    <a:pt x="6525" y="322"/>
                  </a:cubicBezTo>
                  <a:cubicBezTo>
                    <a:pt x="5191" y="738"/>
                    <a:pt x="4131" y="2000"/>
                    <a:pt x="2727" y="2024"/>
                  </a:cubicBezTo>
                  <a:cubicBezTo>
                    <a:pt x="2719" y="2024"/>
                    <a:pt x="2712" y="2024"/>
                    <a:pt x="2704" y="2024"/>
                  </a:cubicBezTo>
                  <a:cubicBezTo>
                    <a:pt x="1533" y="2024"/>
                    <a:pt x="480" y="1104"/>
                    <a:pt x="12" y="28"/>
                  </a:cubicBezTo>
                  <a:close/>
                </a:path>
              </a:pathLst>
            </a:custGeom>
            <a:solidFill>
              <a:srgbClr val="FFFFFF">
                <a:alpha val="324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351329" y="521387"/>
            <a:ext cx="11441628" cy="5910805"/>
            <a:chOff x="263496" y="391040"/>
            <a:chExt cx="8581221" cy="4433104"/>
          </a:xfrm>
        </p:grpSpPr>
        <p:grpSp>
          <p:nvGrpSpPr>
            <p:cNvPr id="368" name="Google Shape;368;p8"/>
            <p:cNvGrpSpPr/>
            <p:nvPr/>
          </p:nvGrpSpPr>
          <p:grpSpPr>
            <a:xfrm>
              <a:off x="8016817" y="4080239"/>
              <a:ext cx="827900" cy="743905"/>
              <a:chOff x="8236842" y="4232639"/>
              <a:chExt cx="827900" cy="743905"/>
            </a:xfrm>
          </p:grpSpPr>
          <p:sp>
            <p:nvSpPr>
              <p:cNvPr id="369" name="Google Shape;369;p8"/>
              <p:cNvSpPr/>
              <p:nvPr/>
            </p:nvSpPr>
            <p:spPr>
              <a:xfrm>
                <a:off x="8902678" y="4232639"/>
                <a:ext cx="162064" cy="15898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10" y="108"/>
                    </a:moveTo>
                    <a:cubicBezTo>
                      <a:pt x="429" y="108"/>
                      <a:pt x="513" y="203"/>
                      <a:pt x="513" y="310"/>
                    </a:cubicBezTo>
                    <a:cubicBezTo>
                      <a:pt x="513" y="417"/>
                      <a:pt x="429" y="501"/>
                      <a:pt x="310" y="501"/>
                    </a:cubicBezTo>
                    <a:cubicBezTo>
                      <a:pt x="203" y="501"/>
                      <a:pt x="120" y="417"/>
                      <a:pt x="120" y="310"/>
                    </a:cubicBezTo>
                    <a:cubicBezTo>
                      <a:pt x="120" y="203"/>
                      <a:pt x="203" y="108"/>
                      <a:pt x="310" y="108"/>
                    </a:cubicBezTo>
                    <a:close/>
                    <a:moveTo>
                      <a:pt x="310" y="0"/>
                    </a:moveTo>
                    <a:cubicBezTo>
                      <a:pt x="144" y="0"/>
                      <a:pt x="1" y="131"/>
                      <a:pt x="1" y="310"/>
                    </a:cubicBezTo>
                    <a:cubicBezTo>
                      <a:pt x="1" y="477"/>
                      <a:pt x="144" y="620"/>
                      <a:pt x="310" y="620"/>
                    </a:cubicBezTo>
                    <a:cubicBezTo>
                      <a:pt x="489" y="620"/>
                      <a:pt x="632" y="477"/>
                      <a:pt x="632" y="310"/>
                    </a:cubicBezTo>
                    <a:cubicBezTo>
                      <a:pt x="632" y="131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8771136" y="4733471"/>
                <a:ext cx="131549" cy="131549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51" y="1"/>
                    </a:moveTo>
                    <a:cubicBezTo>
                      <a:pt x="108" y="1"/>
                      <a:pt x="0" y="108"/>
                      <a:pt x="0" y="251"/>
                    </a:cubicBezTo>
                    <a:cubicBezTo>
                      <a:pt x="0" y="393"/>
                      <a:pt x="108" y="512"/>
                      <a:pt x="251" y="512"/>
                    </a:cubicBezTo>
                    <a:cubicBezTo>
                      <a:pt x="393" y="512"/>
                      <a:pt x="512" y="393"/>
                      <a:pt x="512" y="251"/>
                    </a:cubicBezTo>
                    <a:cubicBezTo>
                      <a:pt x="512" y="108"/>
                      <a:pt x="393" y="1"/>
                      <a:pt x="2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8236842" y="4912180"/>
                <a:ext cx="67441" cy="6436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32" y="250"/>
                    </a:cubicBezTo>
                    <a:cubicBezTo>
                      <a:pt x="203" y="250"/>
                      <a:pt x="263" y="191"/>
                      <a:pt x="263" y="119"/>
                    </a:cubicBezTo>
                    <a:cubicBezTo>
                      <a:pt x="263" y="60"/>
                      <a:pt x="203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" name="Google Shape;372;p8"/>
            <p:cNvGrpSpPr/>
            <p:nvPr/>
          </p:nvGrpSpPr>
          <p:grpSpPr>
            <a:xfrm rot="-1723542">
              <a:off x="333542" y="486162"/>
              <a:ext cx="503487" cy="420406"/>
              <a:chOff x="209725" y="152803"/>
              <a:chExt cx="503505" cy="420421"/>
            </a:xfrm>
          </p:grpSpPr>
          <p:sp>
            <p:nvSpPr>
              <p:cNvPr id="373" name="Google Shape;373;p8"/>
              <p:cNvSpPr/>
              <p:nvPr/>
            </p:nvSpPr>
            <p:spPr>
              <a:xfrm>
                <a:off x="277168" y="152803"/>
                <a:ext cx="162064" cy="15898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22" y="107"/>
                    </a:moveTo>
                    <a:cubicBezTo>
                      <a:pt x="429" y="107"/>
                      <a:pt x="513" y="203"/>
                      <a:pt x="513" y="310"/>
                    </a:cubicBezTo>
                    <a:cubicBezTo>
                      <a:pt x="513" y="417"/>
                      <a:pt x="429" y="512"/>
                      <a:pt x="322" y="512"/>
                    </a:cubicBezTo>
                    <a:cubicBezTo>
                      <a:pt x="203" y="512"/>
                      <a:pt x="120" y="417"/>
                      <a:pt x="120" y="310"/>
                    </a:cubicBezTo>
                    <a:cubicBezTo>
                      <a:pt x="120" y="203"/>
                      <a:pt x="203" y="107"/>
                      <a:pt x="322" y="107"/>
                    </a:cubicBezTo>
                    <a:close/>
                    <a:moveTo>
                      <a:pt x="322" y="0"/>
                    </a:moveTo>
                    <a:cubicBezTo>
                      <a:pt x="144" y="0"/>
                      <a:pt x="1" y="143"/>
                      <a:pt x="1" y="310"/>
                    </a:cubicBezTo>
                    <a:cubicBezTo>
                      <a:pt x="1" y="477"/>
                      <a:pt x="144" y="619"/>
                      <a:pt x="322" y="619"/>
                    </a:cubicBezTo>
                    <a:cubicBezTo>
                      <a:pt x="489" y="619"/>
                      <a:pt x="632" y="477"/>
                      <a:pt x="632" y="310"/>
                    </a:cubicBezTo>
                    <a:cubicBezTo>
                      <a:pt x="632" y="143"/>
                      <a:pt x="489" y="0"/>
                      <a:pt x="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648866" y="200112"/>
                <a:ext cx="64364" cy="6436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191"/>
                      <a:pt x="60" y="251"/>
                      <a:pt x="132" y="251"/>
                    </a:cubicBezTo>
                    <a:cubicBezTo>
                      <a:pt x="191" y="251"/>
                      <a:pt x="251" y="191"/>
                      <a:pt x="251" y="132"/>
                    </a:cubicBezTo>
                    <a:cubicBezTo>
                      <a:pt x="251" y="60"/>
                      <a:pt x="19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09725" y="505783"/>
                <a:ext cx="67441" cy="67441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0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6" name="Google Shape;376;p8"/>
          <p:cNvGrpSpPr/>
          <p:nvPr/>
        </p:nvGrpSpPr>
        <p:grpSpPr>
          <a:xfrm>
            <a:off x="-712340" y="352251"/>
            <a:ext cx="13632431" cy="6247285"/>
            <a:chOff x="-534255" y="264188"/>
            <a:chExt cx="10224323" cy="4685464"/>
          </a:xfrm>
        </p:grpSpPr>
        <p:sp>
          <p:nvSpPr>
            <p:cNvPr id="377" name="Google Shape;377;p8"/>
            <p:cNvSpPr/>
            <p:nvPr/>
          </p:nvSpPr>
          <p:spPr>
            <a:xfrm>
              <a:off x="8334953" y="264188"/>
              <a:ext cx="1355115" cy="213459"/>
            </a:xfrm>
            <a:custGeom>
              <a:avLst/>
              <a:gdLst/>
              <a:ahLst/>
              <a:cxnLst/>
              <a:rect l="l" t="t" r="r" b="b"/>
              <a:pathLst>
                <a:path w="29850" h="4702" extrusionOk="0">
                  <a:moveTo>
                    <a:pt x="13800" y="1"/>
                  </a:moveTo>
                  <a:cubicBezTo>
                    <a:pt x="11083" y="1"/>
                    <a:pt x="8344" y="1049"/>
                    <a:pt x="7108" y="3570"/>
                  </a:cubicBezTo>
                  <a:cubicBezTo>
                    <a:pt x="6752" y="2899"/>
                    <a:pt x="6185" y="2613"/>
                    <a:pt x="5658" y="2613"/>
                  </a:cubicBezTo>
                  <a:cubicBezTo>
                    <a:pt x="4968" y="2613"/>
                    <a:pt x="4346" y="3101"/>
                    <a:pt x="4346" y="3856"/>
                  </a:cubicBezTo>
                  <a:cubicBezTo>
                    <a:pt x="4118" y="3480"/>
                    <a:pt x="3857" y="3331"/>
                    <a:pt x="3636" y="3331"/>
                  </a:cubicBezTo>
                  <a:cubicBezTo>
                    <a:pt x="3304" y="3331"/>
                    <a:pt x="3062" y="3668"/>
                    <a:pt x="3155" y="4082"/>
                  </a:cubicBezTo>
                  <a:cubicBezTo>
                    <a:pt x="2779" y="3841"/>
                    <a:pt x="2391" y="3748"/>
                    <a:pt x="2020" y="3748"/>
                  </a:cubicBezTo>
                  <a:cubicBezTo>
                    <a:pt x="1054" y="3748"/>
                    <a:pt x="207" y="4383"/>
                    <a:pt x="0" y="4702"/>
                  </a:cubicBezTo>
                  <a:lnTo>
                    <a:pt x="29849" y="4702"/>
                  </a:lnTo>
                  <a:cubicBezTo>
                    <a:pt x="29849" y="4702"/>
                    <a:pt x="29437" y="4152"/>
                    <a:pt x="28719" y="4152"/>
                  </a:cubicBezTo>
                  <a:cubicBezTo>
                    <a:pt x="28516" y="4152"/>
                    <a:pt x="28289" y="4196"/>
                    <a:pt x="28039" y="4309"/>
                  </a:cubicBezTo>
                  <a:cubicBezTo>
                    <a:pt x="26977" y="3607"/>
                    <a:pt x="25793" y="3347"/>
                    <a:pt x="24759" y="3347"/>
                  </a:cubicBezTo>
                  <a:cubicBezTo>
                    <a:pt x="23545" y="3347"/>
                    <a:pt x="22536" y="3706"/>
                    <a:pt x="22170" y="4130"/>
                  </a:cubicBezTo>
                  <a:cubicBezTo>
                    <a:pt x="22287" y="3363"/>
                    <a:pt x="21916" y="3033"/>
                    <a:pt x="21513" y="3033"/>
                  </a:cubicBezTo>
                  <a:cubicBezTo>
                    <a:pt x="21222" y="3033"/>
                    <a:pt x="20915" y="3206"/>
                    <a:pt x="20765" y="3511"/>
                  </a:cubicBezTo>
                  <a:cubicBezTo>
                    <a:pt x="20014" y="1385"/>
                    <a:pt x="16921" y="1"/>
                    <a:pt x="1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-534255" y="1370872"/>
              <a:ext cx="1058352" cy="213005"/>
            </a:xfrm>
            <a:custGeom>
              <a:avLst/>
              <a:gdLst/>
              <a:ahLst/>
              <a:cxnLst/>
              <a:rect l="l" t="t" r="r" b="b"/>
              <a:pathLst>
                <a:path w="23313" h="4692" extrusionOk="0">
                  <a:moveTo>
                    <a:pt x="8085" y="1"/>
                  </a:moveTo>
                  <a:cubicBezTo>
                    <a:pt x="6358" y="1"/>
                    <a:pt x="4930" y="1239"/>
                    <a:pt x="4632" y="2894"/>
                  </a:cubicBezTo>
                  <a:cubicBezTo>
                    <a:pt x="4429" y="2727"/>
                    <a:pt x="4168" y="2632"/>
                    <a:pt x="3894" y="2632"/>
                  </a:cubicBezTo>
                  <a:cubicBezTo>
                    <a:pt x="3346" y="2632"/>
                    <a:pt x="2882" y="3001"/>
                    <a:pt x="2739" y="3501"/>
                  </a:cubicBezTo>
                  <a:cubicBezTo>
                    <a:pt x="2557" y="3118"/>
                    <a:pt x="2089" y="2858"/>
                    <a:pt x="1548" y="2858"/>
                  </a:cubicBezTo>
                  <a:cubicBezTo>
                    <a:pt x="1416" y="2858"/>
                    <a:pt x="1281" y="2873"/>
                    <a:pt x="1143" y="2906"/>
                  </a:cubicBezTo>
                  <a:cubicBezTo>
                    <a:pt x="369" y="3096"/>
                    <a:pt x="0" y="3906"/>
                    <a:pt x="0" y="4692"/>
                  </a:cubicBezTo>
                  <a:lnTo>
                    <a:pt x="23313" y="4692"/>
                  </a:lnTo>
                  <a:cubicBezTo>
                    <a:pt x="23313" y="4180"/>
                    <a:pt x="22896" y="3751"/>
                    <a:pt x="22372" y="3751"/>
                  </a:cubicBezTo>
                  <a:cubicBezTo>
                    <a:pt x="22217" y="3751"/>
                    <a:pt x="22063" y="3799"/>
                    <a:pt x="21920" y="3870"/>
                  </a:cubicBezTo>
                  <a:cubicBezTo>
                    <a:pt x="21979" y="3668"/>
                    <a:pt x="22003" y="3466"/>
                    <a:pt x="22003" y="3251"/>
                  </a:cubicBezTo>
                  <a:cubicBezTo>
                    <a:pt x="22003" y="1870"/>
                    <a:pt x="20884" y="751"/>
                    <a:pt x="19491" y="751"/>
                  </a:cubicBezTo>
                  <a:cubicBezTo>
                    <a:pt x="18110" y="751"/>
                    <a:pt x="16991" y="1870"/>
                    <a:pt x="16991" y="3251"/>
                  </a:cubicBezTo>
                  <a:cubicBezTo>
                    <a:pt x="16991" y="3382"/>
                    <a:pt x="17002" y="3501"/>
                    <a:pt x="17014" y="3620"/>
                  </a:cubicBezTo>
                  <a:cubicBezTo>
                    <a:pt x="16872" y="3513"/>
                    <a:pt x="16681" y="3442"/>
                    <a:pt x="16491" y="3442"/>
                  </a:cubicBezTo>
                  <a:cubicBezTo>
                    <a:pt x="16169" y="3442"/>
                    <a:pt x="15883" y="3620"/>
                    <a:pt x="15740" y="3870"/>
                  </a:cubicBezTo>
                  <a:cubicBezTo>
                    <a:pt x="15336" y="3061"/>
                    <a:pt x="14502" y="2501"/>
                    <a:pt x="13538" y="2501"/>
                  </a:cubicBezTo>
                  <a:cubicBezTo>
                    <a:pt x="12752" y="2501"/>
                    <a:pt x="12049" y="2882"/>
                    <a:pt x="11597" y="3466"/>
                  </a:cubicBezTo>
                  <a:cubicBezTo>
                    <a:pt x="11573" y="1549"/>
                    <a:pt x="10014" y="1"/>
                    <a:pt x="80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341446" y="4604003"/>
              <a:ext cx="715621" cy="345649"/>
            </a:xfrm>
            <a:custGeom>
              <a:avLst/>
              <a:gdLst/>
              <a:ahLst/>
              <a:cxnLst/>
              <a:rect l="l" t="t" r="r" b="b"/>
              <a:pathLst>
                <a:path w="4859" h="2347" extrusionOk="0">
                  <a:moveTo>
                    <a:pt x="2263" y="1"/>
                  </a:moveTo>
                  <a:cubicBezTo>
                    <a:pt x="1441" y="1"/>
                    <a:pt x="775" y="667"/>
                    <a:pt x="775" y="1489"/>
                  </a:cubicBezTo>
                  <a:cubicBezTo>
                    <a:pt x="775" y="1620"/>
                    <a:pt x="799" y="1739"/>
                    <a:pt x="822" y="1858"/>
                  </a:cubicBezTo>
                  <a:cubicBezTo>
                    <a:pt x="739" y="1810"/>
                    <a:pt x="656" y="1787"/>
                    <a:pt x="560" y="1787"/>
                  </a:cubicBezTo>
                  <a:cubicBezTo>
                    <a:pt x="251" y="1787"/>
                    <a:pt x="1" y="2037"/>
                    <a:pt x="1" y="2346"/>
                  </a:cubicBezTo>
                  <a:lnTo>
                    <a:pt x="4859" y="2346"/>
                  </a:lnTo>
                  <a:cubicBezTo>
                    <a:pt x="4847" y="2168"/>
                    <a:pt x="4704" y="1882"/>
                    <a:pt x="4406" y="1739"/>
                  </a:cubicBezTo>
                  <a:cubicBezTo>
                    <a:pt x="4261" y="1658"/>
                    <a:pt x="4127" y="1631"/>
                    <a:pt x="4017" y="1631"/>
                  </a:cubicBezTo>
                  <a:cubicBezTo>
                    <a:pt x="3884" y="1631"/>
                    <a:pt x="3785" y="1671"/>
                    <a:pt x="3739" y="1703"/>
                  </a:cubicBezTo>
                  <a:cubicBezTo>
                    <a:pt x="3751" y="1632"/>
                    <a:pt x="3751" y="1560"/>
                    <a:pt x="3751" y="1489"/>
                  </a:cubicBezTo>
                  <a:cubicBezTo>
                    <a:pt x="3751" y="667"/>
                    <a:pt x="3085" y="1"/>
                    <a:pt x="2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0809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897807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4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8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7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389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6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310F63-5473-4724-B2E3-E71C4866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FF0A3E-A31E-4E19-BB6C-57FBE295D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09ED30-B4D5-455C-9B54-F04F1A9E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33E3B0-6569-4EF1-B509-DDBC5D0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8DD24B-AB5A-41A3-9244-1F7A7913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3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88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44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46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76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92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3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B491B8-1F9D-4607-8086-D59EA5B1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310406-45F7-40FE-9B77-A3F9260AD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D20954-4149-477A-B674-2E9E586A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A6A3CC-A6AF-4568-A8B0-CB8DD471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BBF03A-1170-4F9C-AD8B-49ABDBF1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3B630E-71EE-4C36-A0D8-A6199F1E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1D7570-67B4-4227-B5E8-032DFE1CE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B5919C-0886-4468-9454-792F3E661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80BB35D-4761-4493-AF25-9003C51A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5822D8-A12F-4AF1-88F7-2C9575BE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75E25C3-9858-4CF9-B3C4-1225CC7C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0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145E42-377D-419F-80EF-7C55E8C8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DDCB18-DAF5-4573-B5C4-FD6D5F3C6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394BBE8-33F2-435E-B4E6-4DD5B3BDA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A436034-A998-4650-8396-EE6E234DA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F6F6F5-91A7-4353-8041-E3EDC2230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5CC6079-A49F-4B00-B08B-B25307BA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DB7E489-62B7-4E6E-B980-5F114753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E2EE4F7-E3C0-42D2-9859-536BE984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3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A4954-0225-4A82-92B1-2D3D339F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FD42D9-5C2E-45F9-B7E1-1E25E589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D2CA86C-7AD7-4A19-8AE9-BCDFCFF9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275E22-0876-4948-8ADC-1518AD4A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0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3067506-F978-4817-8DCC-5D493AC6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8D7C8FF-1ACB-4192-A543-C464B811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C177202-E857-49F1-BBB9-289D68040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8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C52E56-CF0D-46A6-9F0E-B1E2E26E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DAAF13-B2BD-485A-AFA9-0C70E2D5C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BBFE38B-AEA9-483F-B115-A0F16A778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9B165A6-1322-40A1-93C7-04AE3545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FFF9078-22D4-4527-BA3D-095516B47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CCDE78F-353A-42AD-BC34-7D395195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8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133B49-DB02-4880-99E8-7DD68753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1CCB6B9-0437-40DF-ABE1-70A2360597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C3C99C1-1DF4-4C37-9A00-13D46F137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E3F545A-B440-4724-8353-18BE5B97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2194C9-EF0E-4AC5-949C-1337201E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5A3B71-90ED-4984-84C8-19259122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9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E7F206B-81DB-47E4-8DE2-5D6A59D4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FFBF20-405E-4E05-A0EC-8D7EB2D9A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D0C498D-5A9F-417D-AB75-2C09BD4DE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4E02-44A9-4E2C-ADDA-9816F9BFA8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87237D-B497-4562-8901-3E1E49274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8A5323E-472E-4EF5-894E-E7E47E1E9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7B106-A4E3-4BCF-902A-2ED2D738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4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9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0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7.xml"/><Relationship Id="rId18" Type="http://schemas.openxmlformats.org/officeDocument/2006/relationships/slide" Target="slide25.xml"/><Relationship Id="rId26" Type="http://schemas.openxmlformats.org/officeDocument/2006/relationships/image" Target="../media/image58.png"/><Relationship Id="rId3" Type="http://schemas.openxmlformats.org/officeDocument/2006/relationships/image" Target="../media/image47.jpg"/><Relationship Id="rId21" Type="http://schemas.openxmlformats.org/officeDocument/2006/relationships/slide" Target="slide23.xml"/><Relationship Id="rId7" Type="http://schemas.openxmlformats.org/officeDocument/2006/relationships/image" Target="../media/image50.png"/><Relationship Id="rId12" Type="http://schemas.openxmlformats.org/officeDocument/2006/relationships/slide" Target="slide24.xml"/><Relationship Id="rId17" Type="http://schemas.openxmlformats.org/officeDocument/2006/relationships/slide" Target="slide22.xml"/><Relationship Id="rId25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11" Type="http://schemas.openxmlformats.org/officeDocument/2006/relationships/slide" Target="slide21.xml"/><Relationship Id="rId24" Type="http://schemas.openxmlformats.org/officeDocument/2006/relationships/slide" Target="slide19.xml"/><Relationship Id="rId5" Type="http://schemas.openxmlformats.org/officeDocument/2006/relationships/image" Target="../media/image41.png"/><Relationship Id="rId15" Type="http://schemas.openxmlformats.org/officeDocument/2006/relationships/image" Target="../media/image55.png"/><Relationship Id="rId23" Type="http://schemas.openxmlformats.org/officeDocument/2006/relationships/image" Target="../media/image45.png"/><Relationship Id="rId10" Type="http://schemas.openxmlformats.org/officeDocument/2006/relationships/image" Target="../media/image53.png"/><Relationship Id="rId19" Type="http://schemas.openxmlformats.org/officeDocument/2006/relationships/slide" Target="slide3.xml"/><Relationship Id="rId4" Type="http://schemas.openxmlformats.org/officeDocument/2006/relationships/image" Target="../media/image48.png"/><Relationship Id="rId9" Type="http://schemas.openxmlformats.org/officeDocument/2006/relationships/image" Target="../media/image52.gif"/><Relationship Id="rId14" Type="http://schemas.openxmlformats.org/officeDocument/2006/relationships/image" Target="../media/image54.gif"/><Relationship Id="rId22" Type="http://schemas.openxmlformats.org/officeDocument/2006/relationships/image" Target="../media/image44.png"/><Relationship Id="rId27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14.jp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10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5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customXml" Target="../ink/ink1.xml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D1461-8DE2-FC11-4394-0CEA67E55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1C44-C76F-92FB-7083-93C4403EF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570" y="1218321"/>
            <a:ext cx="9376229" cy="1974821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</a:t>
            </a:r>
            <a:b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OUR ENGLISH CLASS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BC43173-E166-4264-A4DE-C98EF9826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E8ACE-5C9F-8C26-E669-A473A18BCBDF}"/>
              </a:ext>
            </a:extLst>
          </p:cNvPr>
          <p:cNvSpPr txBox="1"/>
          <p:nvPr/>
        </p:nvSpPr>
        <p:spPr>
          <a:xfrm>
            <a:off x="1756229" y="275771"/>
            <a:ext cx="8403771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buClr>
                <a:schemeClr val="dk1"/>
              </a:buClr>
              <a:buSzPts val="1400"/>
              <a:defRPr/>
            </a:pPr>
            <a:r>
              <a:rPr lang="en-US" sz="2400" b="1" kern="0" dirty="0">
                <a:solidFill>
                  <a:schemeClr val="dk1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   PEOPLE’S COMMITTEE OF PHU MY DISTRICT</a:t>
            </a:r>
          </a:p>
          <a:p>
            <a:pPr algn="ctr" defTabSz="1219170">
              <a:lnSpc>
                <a:spcPct val="115000"/>
              </a:lnSpc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My Hoa Primary School </a:t>
            </a:r>
            <a:endParaRPr lang="en-US" sz="2400" b="1" kern="0" dirty="0">
              <a:solidFill>
                <a:schemeClr val="dk1"/>
              </a:solidFill>
              <a:latin typeface="Times New Roman" panose="02020603050405020304" pitchFamily="18" charset="0"/>
              <a:ea typeface="Be Vietnam Pro"/>
              <a:cs typeface="Times New Roman" panose="02020603050405020304" pitchFamily="18" charset="0"/>
              <a:sym typeface="Be Vietnam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CFC32-6772-1F8E-CDE2-C8B552EC63B3}"/>
              </a:ext>
            </a:extLst>
          </p:cNvPr>
          <p:cNvSpPr txBox="1"/>
          <p:nvPr/>
        </p:nvSpPr>
        <p:spPr>
          <a:xfrm>
            <a:off x="246743" y="3291505"/>
            <a:ext cx="39914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Hoa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B5E69-A3DB-4C93-AF31-09CC705014A5}"/>
              </a:ext>
            </a:extLst>
          </p:cNvPr>
          <p:cNvSpPr txBox="1"/>
          <p:nvPr/>
        </p:nvSpPr>
        <p:spPr>
          <a:xfrm>
            <a:off x="2322286" y="4731657"/>
            <a:ext cx="16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Class: 3C</a:t>
            </a:r>
          </a:p>
        </p:txBody>
      </p:sp>
    </p:spTree>
    <p:extLst>
      <p:ext uri="{BB962C8B-B14F-4D97-AF65-F5344CB8AC3E}">
        <p14:creationId xmlns:p14="http://schemas.microsoft.com/office/powerpoint/2010/main" val="203321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62628" y="508000"/>
            <a:ext cx="12453257" cy="856343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NUMBER.</a:t>
            </a:r>
          </a:p>
        </p:txBody>
      </p:sp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9F7A0F4-C9B3-D758-6F21-90BA82D7E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2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103">
            <a:hlinkClick r:id="" action="ppaction://media"/>
            <a:extLst>
              <a:ext uri="{FF2B5EF4-FFF2-40B4-BE49-F238E27FC236}">
                <a16:creationId xmlns:a16="http://schemas.microsoft.com/office/drawing/2014/main" id="{1DD24526-AE32-46C8-9605-0041DC0F2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302" y="185497"/>
            <a:ext cx="1125719" cy="1125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53216"/>
            <a:ext cx="12042476" cy="353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E7BDF0-D190-40E5-87FA-B60C54247FF2}"/>
              </a:ext>
            </a:extLst>
          </p:cNvPr>
          <p:cNvSpPr txBox="1"/>
          <p:nvPr/>
        </p:nvSpPr>
        <p:spPr>
          <a:xfrm>
            <a:off x="2554256" y="4405866"/>
            <a:ext cx="36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1D82D0-7CDD-46C5-ACD8-B77882DB1B06}"/>
              </a:ext>
            </a:extLst>
          </p:cNvPr>
          <p:cNvSpPr txBox="1"/>
          <p:nvPr/>
        </p:nvSpPr>
        <p:spPr>
          <a:xfrm>
            <a:off x="5560970" y="4395007"/>
            <a:ext cx="36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829098-5843-43A3-A8B7-5E706D8345F9}"/>
              </a:ext>
            </a:extLst>
          </p:cNvPr>
          <p:cNvSpPr txBox="1"/>
          <p:nvPr/>
        </p:nvSpPr>
        <p:spPr>
          <a:xfrm>
            <a:off x="8567684" y="4392471"/>
            <a:ext cx="36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4EF544B-9C1A-47BA-BD62-0D25318947EE}"/>
              </a:ext>
            </a:extLst>
          </p:cNvPr>
          <p:cNvSpPr txBox="1"/>
          <p:nvPr/>
        </p:nvSpPr>
        <p:spPr>
          <a:xfrm>
            <a:off x="11574398" y="4392471"/>
            <a:ext cx="36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42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3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-261257"/>
            <a:ext cx="7823200" cy="1596571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READ AND MATCH.</a:t>
            </a:r>
          </a:p>
        </p:txBody>
      </p:sp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0A185EB2-C722-DD3A-15CA-10F9CCD10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84736C-0209-4A02-847F-B1222A704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052"/>
            <a:ext cx="12192000" cy="6029864"/>
          </a:xfrm>
          <a:prstGeom prst="rect">
            <a:avLst/>
          </a:prstGeom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35E44DE3-46FF-49C0-970C-A93FD1326389}"/>
              </a:ext>
            </a:extLst>
          </p:cNvPr>
          <p:cNvCxnSpPr>
            <a:cxnSpLocks/>
          </p:cNvCxnSpPr>
          <p:nvPr/>
        </p:nvCxnSpPr>
        <p:spPr>
          <a:xfrm flipV="1">
            <a:off x="5322627" y="1774209"/>
            <a:ext cx="3480714" cy="4143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E988FB41-D0A4-4FA7-86D5-1F36E5D29A32}"/>
              </a:ext>
            </a:extLst>
          </p:cNvPr>
          <p:cNvCxnSpPr/>
          <p:nvPr/>
        </p:nvCxnSpPr>
        <p:spPr>
          <a:xfrm>
            <a:off x="5322627" y="1774209"/>
            <a:ext cx="3355208" cy="16245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98F4EC08-D1E3-4EB0-9642-08F40653F759}"/>
              </a:ext>
            </a:extLst>
          </p:cNvPr>
          <p:cNvCxnSpPr/>
          <p:nvPr/>
        </p:nvCxnSpPr>
        <p:spPr>
          <a:xfrm>
            <a:off x="5322627" y="3040916"/>
            <a:ext cx="3355208" cy="16395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CF5CADDB-95C3-48C0-9EC5-1999F2B4DF11}"/>
              </a:ext>
            </a:extLst>
          </p:cNvPr>
          <p:cNvCxnSpPr/>
          <p:nvPr/>
        </p:nvCxnSpPr>
        <p:spPr>
          <a:xfrm>
            <a:off x="5322627" y="4307623"/>
            <a:ext cx="3355208" cy="163956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510" y="126264"/>
            <a:ext cx="61626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Let’s PLAY.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97BB212-2E3F-49ED-8786-BEFD84559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09" y="668886"/>
            <a:ext cx="9341591" cy="64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1540" y="208667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57CC4C-B450-4CB2-92CC-B9EB7BB5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8000" b="1" dirty="0"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A779E7-F516-42F8-95FC-F550C7A4B4DF}"/>
              </a:ext>
            </a:extLst>
          </p:cNvPr>
          <p:cNvSpPr/>
          <p:nvPr/>
        </p:nvSpPr>
        <p:spPr>
          <a:xfrm>
            <a:off x="5327616" y="3924644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30F2E0-BCAA-4A9F-8233-15E84FAA059F}"/>
              </a:ext>
            </a:extLst>
          </p:cNvPr>
          <p:cNvSpPr/>
          <p:nvPr/>
        </p:nvSpPr>
        <p:spPr>
          <a:xfrm>
            <a:off x="7763283" y="3983014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7" name="Graphic 1126">
            <a:extLst>
              <a:ext uri="{FF2B5EF4-FFF2-40B4-BE49-F238E27FC236}">
                <a16:creationId xmlns:a16="http://schemas.microsoft.com/office/drawing/2014/main" id="{FBAC5D43-DD5F-41DE-A3C3-D52C5BA6E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49776" y="3049669"/>
            <a:ext cx="1279267" cy="1827088"/>
          </a:xfrm>
          <a:prstGeom prst="rect">
            <a:avLst/>
          </a:prstGeom>
        </p:spPr>
      </p:pic>
      <p:pic>
        <p:nvPicPr>
          <p:cNvPr id="1129" name="Graphic 1128">
            <a:extLst>
              <a:ext uri="{FF2B5EF4-FFF2-40B4-BE49-F238E27FC236}">
                <a16:creationId xmlns:a16="http://schemas.microsoft.com/office/drawing/2014/main" id="{2FEB56C8-3E44-47DF-884B-EB08537C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46692" y="2891999"/>
            <a:ext cx="1233970" cy="1953389"/>
          </a:xfrm>
          <a:prstGeom prst="rect">
            <a:avLst/>
          </a:prstGeom>
        </p:spPr>
      </p:pic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E077624-ACE0-492A-A4CD-53D8E0A0F7EB}"/>
              </a:ext>
            </a:extLst>
          </p:cNvPr>
          <p:cNvSpPr/>
          <p:nvPr/>
        </p:nvSpPr>
        <p:spPr>
          <a:xfrm>
            <a:off x="7341672" y="4150873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4B65943-5ABD-4897-A97F-8B09A6234236}"/>
              </a:ext>
            </a:extLst>
          </p:cNvPr>
          <p:cNvSpPr/>
          <p:nvPr/>
        </p:nvSpPr>
        <p:spPr>
          <a:xfrm>
            <a:off x="4904398" y="4059634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DC7409E-B177-4720-A2B1-22012CB05B4E}"/>
              </a:ext>
            </a:extLst>
          </p:cNvPr>
          <p:cNvSpPr/>
          <p:nvPr/>
        </p:nvSpPr>
        <p:spPr>
          <a:xfrm>
            <a:off x="7745711" y="4989012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5" name="Graphic 1124">
            <a:extLst>
              <a:ext uri="{FF2B5EF4-FFF2-40B4-BE49-F238E27FC236}">
                <a16:creationId xmlns:a16="http://schemas.microsoft.com/office/drawing/2014/main" id="{2569EAFA-25FB-40C3-9C86-45A3FFC3C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701" y="3044206"/>
            <a:ext cx="2575275" cy="343172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F1A62C9-DB68-4019-9D73-46F9CF74C8D0}"/>
              </a:ext>
            </a:extLst>
          </p:cNvPr>
          <p:cNvSpPr/>
          <p:nvPr/>
        </p:nvSpPr>
        <p:spPr>
          <a:xfrm>
            <a:off x="5285746" y="4869959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8" name="Graphic 1127">
            <a:extLst>
              <a:ext uri="{FF2B5EF4-FFF2-40B4-BE49-F238E27FC236}">
                <a16:creationId xmlns:a16="http://schemas.microsoft.com/office/drawing/2014/main" id="{6137549F-952E-4431-9B1E-9A283DE8B1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016" y="3829314"/>
            <a:ext cx="2065153" cy="2065153"/>
          </a:xfrm>
          <a:prstGeom prst="rect">
            <a:avLst/>
          </a:prstGeom>
        </p:spPr>
      </p:pic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Hammer">
            <a:extLst>
              <a:ext uri="{FF2B5EF4-FFF2-40B4-BE49-F238E27FC236}">
                <a16:creationId xmlns:a16="http://schemas.microsoft.com/office/drawing/2014/main" id="{A363AB2F-EFE0-49E5-937B-CF056B3E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69210" y="2518410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3</a:t>
              </a:r>
              <a:endPara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F32345B-53EB-4911-8E84-87BC7CBBF993}"/>
              </a:ext>
            </a:extLst>
          </p:cNvPr>
          <p:cNvGrpSpPr/>
          <p:nvPr/>
        </p:nvGrpSpPr>
        <p:grpSpPr>
          <a:xfrm>
            <a:off x="5336030" y="3211299"/>
            <a:ext cx="414753" cy="856903"/>
            <a:chOff x="-2743200" y="6008610"/>
            <a:chExt cx="910543" cy="1535671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7F9699A2-A1EF-4276-84AC-B181A45D3E22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0" name="Flowchart: Punched Tape 169">
              <a:hlinkClick r:id="" action="ppaction://noaction"/>
              <a:extLst>
                <a:ext uri="{FF2B5EF4-FFF2-40B4-BE49-F238E27FC236}">
                  <a16:creationId xmlns:a16="http://schemas.microsoft.com/office/drawing/2014/main" id="{884D7BE8-DD99-458E-A6DA-802465ED25C6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6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E91AC1E-475B-4C5F-B013-C72FFC52563B}"/>
              </a:ext>
            </a:extLst>
          </p:cNvPr>
          <p:cNvGrpSpPr/>
          <p:nvPr/>
        </p:nvGrpSpPr>
        <p:grpSpPr>
          <a:xfrm>
            <a:off x="7796564" y="3298424"/>
            <a:ext cx="414753" cy="856903"/>
            <a:chOff x="-2743200" y="6008610"/>
            <a:chExt cx="910543" cy="1535671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E3203DA-15ED-4325-8EED-DF13DF80A8D9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3" name="Flowchart: Punched Tape 172">
              <a:hlinkClick r:id="" action="ppaction://noaction"/>
              <a:extLst>
                <a:ext uri="{FF2B5EF4-FFF2-40B4-BE49-F238E27FC236}">
                  <a16:creationId xmlns:a16="http://schemas.microsoft.com/office/drawing/2014/main" id="{2C1A83BD-E894-43C8-AF42-280BAEAA1AE6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9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53EF4D9-2625-4B76-A622-BF547CD875FC}"/>
              </a:ext>
            </a:extLst>
          </p:cNvPr>
          <p:cNvSpPr/>
          <p:nvPr/>
        </p:nvSpPr>
        <p:spPr>
          <a:xfrm>
            <a:off x="7840990" y="5949200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Picture 4" descr="Dizzy GIFs - Get the best gif on GIFER">
            <a:extLst>
              <a:ext uri="{FF2B5EF4-FFF2-40B4-BE49-F238E27FC236}">
                <a16:creationId xmlns:a16="http://schemas.microsoft.com/office/drawing/2014/main" id="{F634A11D-784A-4339-8DEA-029A012C5B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87" y="4230098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Hammer">
            <a:extLst>
              <a:ext uri="{FF2B5EF4-FFF2-40B4-BE49-F238E27FC236}">
                <a16:creationId xmlns:a16="http://schemas.microsoft.com/office/drawing/2014/main" id="{1C6341C4-C3BC-4C91-93C5-C279BA02D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8785543" y="351663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417603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Hammer">
            <a:extLst>
              <a:ext uri="{FF2B5EF4-FFF2-40B4-BE49-F238E27FC236}">
                <a16:creationId xmlns:a16="http://schemas.microsoft.com/office/drawing/2014/main" id="{18B2D8AA-977D-4563-868B-8CFDD8DD2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531925" y="3678363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118" name="Graphic 1117">
            <a:extLst>
              <a:ext uri="{FF2B5EF4-FFF2-40B4-BE49-F238E27FC236}">
                <a16:creationId xmlns:a16="http://schemas.microsoft.com/office/drawing/2014/main" id="{246B493E-ED38-43FC-AFF1-8241B72BA75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28480" y="4897043"/>
            <a:ext cx="2188329" cy="2188329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95" y="531540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Hammer">
            <a:extLst>
              <a:ext uri="{FF2B5EF4-FFF2-40B4-BE49-F238E27FC236}">
                <a16:creationId xmlns:a16="http://schemas.microsoft.com/office/drawing/2014/main" id="{DC798C2F-F587-45FF-8B57-476CA969A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9265583" y="4450733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22F742D-4BD0-45FA-8C7B-1A34E8B6A6AE}"/>
              </a:ext>
            </a:extLst>
          </p:cNvPr>
          <p:cNvGrpSpPr/>
          <p:nvPr/>
        </p:nvGrpSpPr>
        <p:grpSpPr>
          <a:xfrm>
            <a:off x="7864486" y="5225205"/>
            <a:ext cx="414753" cy="856903"/>
            <a:chOff x="-2743200" y="6008610"/>
            <a:chExt cx="910543" cy="1535671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38F1D4C-FDF8-4E99-8E8E-B2F2FC9BC221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9" name="Flowchart: Punched Tape 178">
              <a:hlinkClick r:id="" action="ppaction://noaction"/>
              <a:extLst>
                <a:ext uri="{FF2B5EF4-FFF2-40B4-BE49-F238E27FC236}">
                  <a16:creationId xmlns:a16="http://schemas.microsoft.com/office/drawing/2014/main" id="{54D64E5B-333F-4F19-8EB1-26EC8563533A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7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9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8F91986-F2EB-4E98-A2E7-51F5484F6760}"/>
              </a:ext>
            </a:extLst>
          </p:cNvPr>
          <p:cNvGrpSpPr/>
          <p:nvPr/>
        </p:nvGrpSpPr>
        <p:grpSpPr>
          <a:xfrm>
            <a:off x="7731475" y="4343803"/>
            <a:ext cx="414753" cy="856903"/>
            <a:chOff x="-2743200" y="6008610"/>
            <a:chExt cx="910543" cy="1535671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A1AE130-5B51-40E9-BF91-F05F99F37FC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6" name="Flowchart: Punched Tape 175">
              <a:hlinkClick r:id="" action="ppaction://noaction"/>
              <a:extLst>
                <a:ext uri="{FF2B5EF4-FFF2-40B4-BE49-F238E27FC236}">
                  <a16:creationId xmlns:a16="http://schemas.microsoft.com/office/drawing/2014/main" id="{00A89A63-86F1-46D8-8353-B2BE5329F9F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20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8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7" name="Hammer">
            <a:extLst>
              <a:ext uri="{FF2B5EF4-FFF2-40B4-BE49-F238E27FC236}">
                <a16:creationId xmlns:a16="http://schemas.microsoft.com/office/drawing/2014/main" id="{87E6A8F7-48A9-4A37-89A9-8F602951B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8895967" y="242101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B3FC148-1FE6-409E-916B-1A271FFAF5A8}"/>
              </a:ext>
            </a:extLst>
          </p:cNvPr>
          <p:cNvGrpSpPr/>
          <p:nvPr/>
        </p:nvGrpSpPr>
        <p:grpSpPr>
          <a:xfrm>
            <a:off x="5270826" y="4214089"/>
            <a:ext cx="414753" cy="856903"/>
            <a:chOff x="-2743200" y="6008610"/>
            <a:chExt cx="910543" cy="1535671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8E39228-08B3-496D-804C-BFC17C7F5E03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7" name="Flowchart: Punched Tape 166">
              <a:hlinkClick r:id="" action="ppaction://noaction"/>
              <a:extLst>
                <a:ext uri="{FF2B5EF4-FFF2-40B4-BE49-F238E27FC236}">
                  <a16:creationId xmlns:a16="http://schemas.microsoft.com/office/drawing/2014/main" id="{2018A304-027C-4441-8557-112D4AB9B846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2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5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0" name="Picture 4" descr="Dizzy GIFs - Get the best gif on GIFER">
            <a:extLst>
              <a:ext uri="{FF2B5EF4-FFF2-40B4-BE49-F238E27FC236}">
                <a16:creationId xmlns:a16="http://schemas.microsoft.com/office/drawing/2014/main" id="{576F5F72-7292-4191-BE7A-964B294EE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87" y="3037832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2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00AF109B-8EDE-4F3A-A092-1B05053C31CF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8" descr="ArtStation - Animations in Pixel Art">
            <a:extLst>
              <a:ext uri="{FF2B5EF4-FFF2-40B4-BE49-F238E27FC236}">
                <a16:creationId xmlns:a16="http://schemas.microsoft.com/office/drawing/2014/main" id="{688ECE78-16BC-4A20-A6C0-22DFC42505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3429" y="283203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3" y="3460114"/>
            <a:ext cx="5264673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10155934" y="3791399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B64AB-11EB-723F-5A2A-B1B8E3E68080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599" r="33560" b="27842"/>
          <a:stretch/>
        </p:blipFill>
        <p:spPr>
          <a:xfrm flipH="1">
            <a:off x="10103765" y="4066390"/>
            <a:ext cx="2038949" cy="10134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169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animMotion origin="layout" path="M 2.08333E-6 0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2.59259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2.96296E-6 L 0.00169 0.1206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16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8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20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2.22222E-6 L 0.00169 0.1206 " pathEditMode="relative" rAng="0" ptsTypes="AA">
                                      <p:cBhvr>
                                        <p:cTn id="22" dur="52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381000"/>
            <a:ext cx="10526728" cy="1980705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 1: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REORDER THE WORD: </a:t>
            </a: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KEBLLATSBA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VOLLEYBALL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FOOTBALL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BASKETBALL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BADMINTON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-62106" y="1916718"/>
            <a:ext cx="2360439" cy="2362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6"/>
            <a:ext cx="18750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8681" y="2300186"/>
            <a:ext cx="2329225" cy="770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485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indent="-304784" defTabSz="914354">
              <a:buFont typeface="+mj-lt"/>
              <a:buAutoNum type="alphaUcPeriod"/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play</a:t>
            </a:r>
            <a:endParaRPr lang="vi-VN" sz="480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chat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do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am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</a:t>
            </a:r>
            <a:r>
              <a:rPr lang="en-US" sz="3200" b="1" dirty="0">
                <a:solidFill>
                  <a:srgbClr val="5F8A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2: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FILL IN THE BLANK:</a:t>
            </a:r>
          </a:p>
          <a:p>
            <a:pPr algn="ctr" defTabSz="914354">
              <a:defRPr/>
            </a:pP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I … word puzzles.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9" action="ppaction://hlinksldjump"/>
              <a:extLst>
                <a:ext uri="{FF2B5EF4-FFF2-40B4-BE49-F238E27FC236}">
                  <a16:creationId xmlns:a16="http://schemas.microsoft.com/office/drawing/2014/main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9" action="ppaction://hlinksldjump"/>
              <a:extLst>
                <a:ext uri="{FF2B5EF4-FFF2-40B4-BE49-F238E27FC236}">
                  <a16:creationId xmlns:a16="http://schemas.microsoft.com/office/drawing/2014/main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I chat my with friends.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I with my friends chat.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I chat with my friends.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I my chat with friends.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367461"/>
            <a:ext cx="10902164" cy="2147139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 3: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REORDER THE WORDS TO MAKE A CORRECT SENTENCE.</a:t>
            </a:r>
          </a:p>
          <a:p>
            <a:pPr algn="ctr" defTabSz="914354">
              <a:defRPr/>
            </a:pP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WITH/ FRIENDS/ CHAT/ I/ MY.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2" t="-3017" r="-1" b="701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 dirty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 dirty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table tennis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at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do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break time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67582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 4: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FIND THE MISTAKE:</a:t>
            </a:r>
          </a:p>
          <a:p>
            <a:pPr algn="ctr" defTabSz="914354">
              <a:defRPr/>
            </a:pP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I </a:t>
            </a:r>
            <a:r>
              <a:rPr lang="en-US" sz="4400" b="1" u="sng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do</a:t>
            </a: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table tennis</a:t>
            </a: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at</a:t>
            </a: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u="sng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break time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CE61-F737-421E-B956-1FB9701C62CC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A7E93327-9640-41B4-B962-03C1431716B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A17EEAA7-A7F0-4002-8C4B-25A2D1AD712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indent="-304784" defTabSz="914354">
              <a:buFont typeface="+mj-lt"/>
              <a:buAutoNum type="alphaUcPeriod"/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play volleyball</a:t>
            </a:r>
            <a:endParaRPr lang="vi-VN" sz="480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play basketball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 play badminton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play football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</a:t>
            </a:r>
            <a:r>
              <a:rPr lang="en-US" sz="3200" b="1" dirty="0">
                <a:solidFill>
                  <a:srgbClr val="5F8A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5: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CHOOSE THE ODD ONE OUT: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A9C57A-8452-4F7C-8939-0F4B2E599074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141F9079-5C02-4533-B858-918274BAC9ED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2BFE0BBF-B0DF-4F57-AB57-14CB0037AD90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What do you do at time break?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What you do at do break time?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What do you do at break time?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What do </a:t>
            </a:r>
            <a:r>
              <a:rPr lang="en-US" sz="2400" kern="0" dirty="0" err="1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do</a:t>
            </a: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you at break time?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5" y="304400"/>
            <a:ext cx="11048701" cy="1986186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endParaRPr lang="en-US" sz="4400" b="1" dirty="0">
              <a:solidFill>
                <a:srgbClr val="5F8A43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  <a:p>
            <a:pPr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 6: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REORDER THE WORDS TO MAKE A CORRECT SENTENCE.</a:t>
            </a:r>
          </a:p>
          <a:p>
            <a:pPr defTabSz="914354">
              <a:defRPr/>
            </a:pPr>
            <a:r>
              <a:rPr lang="en-US" sz="4400" b="1" dirty="0">
                <a:solidFill>
                  <a:srgbClr val="FF000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do/ at/ you/ break/ What/ time?/ do</a:t>
            </a:r>
          </a:p>
          <a:p>
            <a:pPr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1B98F5-2035-4454-9CDB-2EF6EB4DA82D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8B9FDFC-CFC3-41A5-83D6-75D3D9395A4F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C1EEEC95-EA51-4E17-B7E6-209CF03C560A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A971310-BD02-40CF-8B18-37A2F0D89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51" t="-7243" b="1067"/>
          <a:stretch/>
        </p:blipFill>
        <p:spPr>
          <a:xfrm flipH="1">
            <a:off x="565022" y="2058995"/>
            <a:ext cx="1512136" cy="2057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6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 chat with my friends.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play chess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do word puzzles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play table tennis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448630" y="0"/>
            <a:ext cx="10676570" cy="2484266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 7: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LOOK AND CHOOSE THE CORRECT ANSWER: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5CDD91-3375-47EE-AEFB-B008D6B3AA07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6FDAAE4F-13C0-4617-8A7A-D207B7467EC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6E36073-CB43-4046-B3D8-42AF4269E06E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D88E558-1C5B-4942-B7ED-1CF92EC47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2" t="-1378" r="-1" b="-7036"/>
          <a:stretch/>
        </p:blipFill>
        <p:spPr>
          <a:xfrm flipH="1">
            <a:off x="553898" y="2239805"/>
            <a:ext cx="1128432" cy="19362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5 Trò chơi ô chữ tiếng Việt lớp 1 giúp bé phát triển tư duy vượt trội">
            <a:extLst>
              <a:ext uri="{FF2B5EF4-FFF2-40B4-BE49-F238E27FC236}">
                <a16:creationId xmlns:a16="http://schemas.microsoft.com/office/drawing/2014/main" id="{603188CD-158D-36B8-0AEA-697129C60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22" y="1242133"/>
            <a:ext cx="3200400" cy="188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9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indent="-304784" defTabSz="914354">
              <a:buFont typeface="+mj-lt"/>
              <a:buAutoNum type="alphaUcPeriod"/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 d       n</a:t>
            </a:r>
            <a:endParaRPr lang="vi-VN" sz="480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 b          d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b       n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  n         b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</a:t>
            </a:r>
            <a:r>
              <a:rPr lang="en-US" sz="3200" b="1" dirty="0">
                <a:solidFill>
                  <a:srgbClr val="5F8A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8: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FILL IN THE BLANKS:</a:t>
            </a:r>
          </a:p>
          <a:p>
            <a:pPr algn="ctr" defTabSz="914354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play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ta_le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ten_is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48D3E-2402-4238-8A0B-D5BDC125E2E7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43248429-AC8C-4854-8F80-7688CC38339F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59055BA-4D8C-482B-95C9-349F917C39E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7CD3749-569E-424A-AF50-EAD8FB1DB3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582" b="-3984"/>
          <a:stretch/>
        </p:blipFill>
        <p:spPr>
          <a:xfrm flipH="1">
            <a:off x="718774" y="2242676"/>
            <a:ext cx="1204632" cy="20070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2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>
                <a:solidFill>
                  <a:srgbClr val="5F8A43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QUESTION 9: </a:t>
            </a:r>
            <a:r>
              <a:rPr lang="en-US" sz="4400" b="1" dirty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Fill in the blank:</a:t>
            </a:r>
          </a:p>
          <a:p>
            <a:pPr algn="ctr" defTabSz="914354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play chess __ break time.</a:t>
            </a:r>
            <a:endParaRPr lang="en-US" sz="5400" b="1" dirty="0">
              <a:solidFill>
                <a:srgbClr val="FF0000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in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on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 at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with</a:t>
            </a:r>
            <a:endParaRPr lang="vi-VN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A1DA78-1792-45B3-9288-663B8132CE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E6FB2D3A-7440-4537-ABB0-C3A698DFA80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AC3CDBE5-2CDD-4A34-BE6C-E34FBA1F22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0EA9E61-D180-454C-ACA8-93CBBA81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228600" y="2227766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3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6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84" y="783372"/>
            <a:ext cx="6858000" cy="6858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3573276" y="1817099"/>
            <a:ext cx="116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40664" y="1775723"/>
            <a:ext cx="1299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6353873" y="1734484"/>
            <a:ext cx="1017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puzzless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399835" y="1738910"/>
            <a:ext cx="133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553235C-76D1-4DAC-B98D-BB6A5DC935CE}"/>
              </a:ext>
            </a:extLst>
          </p:cNvPr>
          <p:cNvSpPr txBox="1"/>
          <p:nvPr/>
        </p:nvSpPr>
        <p:spPr>
          <a:xfrm>
            <a:off x="3567844" y="3525553"/>
            <a:ext cx="1267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763F85F-B5D3-4BB6-848E-E5364A13E156}"/>
              </a:ext>
            </a:extLst>
          </p:cNvPr>
          <p:cNvSpPr txBox="1"/>
          <p:nvPr/>
        </p:nvSpPr>
        <p:spPr>
          <a:xfrm>
            <a:off x="4830218" y="3559275"/>
            <a:ext cx="131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23A11A2-D7E2-4C75-88C4-0E0B3DB30E42}"/>
              </a:ext>
            </a:extLst>
          </p:cNvPr>
          <p:cNvSpPr txBox="1"/>
          <p:nvPr/>
        </p:nvSpPr>
        <p:spPr>
          <a:xfrm>
            <a:off x="6126731" y="3582288"/>
            <a:ext cx="122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E7F650F0-09EF-478F-A7C2-57779FA3FFEB}"/>
              </a:ext>
            </a:extLst>
          </p:cNvPr>
          <p:cNvSpPr txBox="1"/>
          <p:nvPr/>
        </p:nvSpPr>
        <p:spPr>
          <a:xfrm>
            <a:off x="7399469" y="3582287"/>
            <a:ext cx="122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pic>
        <p:nvPicPr>
          <p:cNvPr id="28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92852B-A85A-47F2-ABAC-A67D610CE0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1" y="2791381"/>
            <a:ext cx="1298189" cy="880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Hình ảnh 11">
            <a:extLst>
              <a:ext uri="{FF2B5EF4-FFF2-40B4-BE49-F238E27FC236}">
                <a16:creationId xmlns:a16="http://schemas.microsoft.com/office/drawing/2014/main" id="{7BCC9FAF-5E56-421E-A15A-27B48099CD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94" y="2791381"/>
            <a:ext cx="1212785" cy="893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55AA4E-9984-4280-8784-081C9E1CC5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05" y="2796504"/>
            <a:ext cx="1316147" cy="827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Hình ảnh 21">
            <a:extLst>
              <a:ext uri="{FF2B5EF4-FFF2-40B4-BE49-F238E27FC236}">
                <a16:creationId xmlns:a16="http://schemas.microsoft.com/office/drawing/2014/main" id="{16C395C3-F54A-45EF-9DBD-1D72462661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20" y="816531"/>
            <a:ext cx="1148829" cy="1025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35A0D5-6C13-45B5-A5AF-A9DB423F11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40" y="816531"/>
            <a:ext cx="1233217" cy="1038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Hình ảnh 23">
            <a:extLst>
              <a:ext uri="{FF2B5EF4-FFF2-40B4-BE49-F238E27FC236}">
                <a16:creationId xmlns:a16="http://schemas.microsoft.com/office/drawing/2014/main" id="{CB3F053E-558D-42C0-A92C-BE4DD9E002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76" y="778543"/>
            <a:ext cx="1159203" cy="1016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Hình ảnh 24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C3BB7493-BCB6-4AB9-B687-93BF2530A00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1" y="816531"/>
            <a:ext cx="1258130" cy="1031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95" y="2791381"/>
            <a:ext cx="1098862" cy="88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C14C-7326-C632-F2ED-8D46CD37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A3E8-1FFD-60D7-6493-3276D8DCA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999" y="329783"/>
            <a:ext cx="9625352" cy="4317168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Retell the main </a:t>
            </a:r>
            <a:r>
              <a:rPr lang="en-US" sz="6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 of the lesson.</a:t>
            </a:r>
            <a:br>
              <a:rPr lang="en-US" sz="6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next lesson </a:t>
            </a:r>
            <a:r>
              <a:rPr lang="en-US" sz="6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sz="6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(part 1,2,3)</a:t>
            </a:r>
          </a:p>
        </p:txBody>
      </p:sp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6DA84314-8629-391A-A644-713ED973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13" y="-2098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2" y="100540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271911" y="1650630"/>
            <a:ext cx="2486725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1023869" y="4480034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005291" y="5118363"/>
            <a:ext cx="2357557" cy="734209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002" y="4771030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776099" y="4121938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743484" y="4820203"/>
            <a:ext cx="2407213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77;p47"/>
          <p:cNvGrpSpPr/>
          <p:nvPr/>
        </p:nvGrpSpPr>
        <p:grpSpPr>
          <a:xfrm>
            <a:off x="346637" y="4505682"/>
            <a:ext cx="1422284" cy="1416349"/>
            <a:chOff x="5842675" y="2139675"/>
            <a:chExt cx="425375" cy="423600"/>
          </a:xfrm>
        </p:grpSpPr>
        <p:sp>
          <p:nvSpPr>
            <p:cNvPr id="1478" name="Google Shape;1478;p47"/>
            <p:cNvSpPr/>
            <p:nvPr/>
          </p:nvSpPr>
          <p:spPr>
            <a:xfrm>
              <a:off x="6035850" y="2148025"/>
              <a:ext cx="232200" cy="402750"/>
            </a:xfrm>
            <a:custGeom>
              <a:avLst/>
              <a:gdLst/>
              <a:ahLst/>
              <a:cxnLst/>
              <a:rect l="l" t="t" r="r" b="b"/>
              <a:pathLst>
                <a:path w="9288" h="16110" extrusionOk="0">
                  <a:moveTo>
                    <a:pt x="3251" y="0"/>
                  </a:moveTo>
                  <a:lnTo>
                    <a:pt x="1" y="6132"/>
                  </a:lnTo>
                  <a:lnTo>
                    <a:pt x="5752" y="16109"/>
                  </a:lnTo>
                  <a:lnTo>
                    <a:pt x="9288" y="10085"/>
                  </a:lnTo>
                  <a:lnTo>
                    <a:pt x="3537" y="107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47"/>
            <p:cNvSpPr/>
            <p:nvPr/>
          </p:nvSpPr>
          <p:spPr>
            <a:xfrm>
              <a:off x="6034375" y="2148025"/>
              <a:ext cx="226250" cy="397975"/>
            </a:xfrm>
            <a:custGeom>
              <a:avLst/>
              <a:gdLst/>
              <a:ahLst/>
              <a:cxnLst/>
              <a:rect l="l" t="t" r="r" b="b"/>
              <a:pathLst>
                <a:path w="9050" h="15919" extrusionOk="0">
                  <a:moveTo>
                    <a:pt x="3287" y="0"/>
                  </a:moveTo>
                  <a:lnTo>
                    <a:pt x="0" y="6751"/>
                  </a:lnTo>
                  <a:lnTo>
                    <a:pt x="5668" y="15919"/>
                  </a:lnTo>
                  <a:lnTo>
                    <a:pt x="9049" y="9977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47"/>
            <p:cNvSpPr/>
            <p:nvPr/>
          </p:nvSpPr>
          <p:spPr>
            <a:xfrm>
              <a:off x="5842675" y="2308150"/>
              <a:ext cx="321800" cy="255125"/>
            </a:xfrm>
            <a:custGeom>
              <a:avLst/>
              <a:gdLst/>
              <a:ahLst/>
              <a:cxnLst/>
              <a:rect l="l" t="t" r="r" b="b"/>
              <a:pathLst>
                <a:path w="12872" h="10205" extrusionOk="0">
                  <a:moveTo>
                    <a:pt x="48" y="1"/>
                  </a:moveTo>
                  <a:lnTo>
                    <a:pt x="1" y="298"/>
                  </a:lnTo>
                  <a:lnTo>
                    <a:pt x="5894" y="10204"/>
                  </a:lnTo>
                  <a:lnTo>
                    <a:pt x="12871" y="10061"/>
                  </a:lnTo>
                  <a:lnTo>
                    <a:pt x="6990" y="155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47"/>
            <p:cNvSpPr/>
            <p:nvPr/>
          </p:nvSpPr>
          <p:spPr>
            <a:xfrm>
              <a:off x="6146600" y="2519775"/>
              <a:ext cx="30975" cy="34275"/>
            </a:xfrm>
            <a:custGeom>
              <a:avLst/>
              <a:gdLst/>
              <a:ahLst/>
              <a:cxnLst/>
              <a:rect l="l" t="t" r="r" b="b"/>
              <a:pathLst>
                <a:path w="1239" h="1371" extrusionOk="0">
                  <a:moveTo>
                    <a:pt x="619" y="1"/>
                  </a:moveTo>
                  <a:lnTo>
                    <a:pt x="0" y="370"/>
                  </a:lnTo>
                  <a:lnTo>
                    <a:pt x="619" y="1370"/>
                  </a:lnTo>
                  <a:lnTo>
                    <a:pt x="1238" y="1001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2" name="Google Shape;1482;p47"/>
            <p:cNvSpPr/>
            <p:nvPr/>
          </p:nvSpPr>
          <p:spPr>
            <a:xfrm>
              <a:off x="6153150" y="2537325"/>
              <a:ext cx="32150" cy="24200"/>
            </a:xfrm>
            <a:custGeom>
              <a:avLst/>
              <a:gdLst/>
              <a:ahLst/>
              <a:cxnLst/>
              <a:rect l="l" t="t" r="r" b="b"/>
              <a:pathLst>
                <a:path w="1286" h="968" extrusionOk="0">
                  <a:moveTo>
                    <a:pt x="822" y="0"/>
                  </a:moveTo>
                  <a:cubicBezTo>
                    <a:pt x="697" y="0"/>
                    <a:pt x="558" y="39"/>
                    <a:pt x="429" y="120"/>
                  </a:cubicBezTo>
                  <a:cubicBezTo>
                    <a:pt x="131" y="287"/>
                    <a:pt x="0" y="597"/>
                    <a:pt x="119" y="799"/>
                  </a:cubicBezTo>
                  <a:cubicBezTo>
                    <a:pt x="184" y="910"/>
                    <a:pt x="313" y="967"/>
                    <a:pt x="464" y="967"/>
                  </a:cubicBezTo>
                  <a:cubicBezTo>
                    <a:pt x="588" y="967"/>
                    <a:pt x="728" y="928"/>
                    <a:pt x="857" y="847"/>
                  </a:cubicBezTo>
                  <a:cubicBezTo>
                    <a:pt x="1155" y="668"/>
                    <a:pt x="1286" y="370"/>
                    <a:pt x="1167" y="168"/>
                  </a:cubicBezTo>
                  <a:cubicBezTo>
                    <a:pt x="1102" y="57"/>
                    <a:pt x="973" y="0"/>
                    <a:pt x="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3" name="Google Shape;1483;p47"/>
            <p:cNvSpPr/>
            <p:nvPr/>
          </p:nvSpPr>
          <p:spPr>
            <a:xfrm>
              <a:off x="6150450" y="2531950"/>
              <a:ext cx="32475" cy="23975"/>
            </a:xfrm>
            <a:custGeom>
              <a:avLst/>
              <a:gdLst/>
              <a:ahLst/>
              <a:cxnLst/>
              <a:rect l="l" t="t" r="r" b="b"/>
              <a:pathLst>
                <a:path w="1299" h="959" extrusionOk="0">
                  <a:moveTo>
                    <a:pt x="833" y="1"/>
                  </a:moveTo>
                  <a:cubicBezTo>
                    <a:pt x="707" y="1"/>
                    <a:pt x="564" y="40"/>
                    <a:pt x="429" y="121"/>
                  </a:cubicBezTo>
                  <a:cubicBezTo>
                    <a:pt x="144" y="288"/>
                    <a:pt x="1" y="597"/>
                    <a:pt x="120" y="800"/>
                  </a:cubicBezTo>
                  <a:cubicBezTo>
                    <a:pt x="185" y="905"/>
                    <a:pt x="316" y="959"/>
                    <a:pt x="469" y="959"/>
                  </a:cubicBezTo>
                  <a:cubicBezTo>
                    <a:pt x="595" y="959"/>
                    <a:pt x="736" y="922"/>
                    <a:pt x="870" y="847"/>
                  </a:cubicBezTo>
                  <a:cubicBezTo>
                    <a:pt x="1156" y="669"/>
                    <a:pt x="1299" y="371"/>
                    <a:pt x="1180" y="169"/>
                  </a:cubicBezTo>
                  <a:cubicBezTo>
                    <a:pt x="1114" y="58"/>
                    <a:pt x="985" y="1"/>
                    <a:pt x="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47"/>
            <p:cNvSpPr/>
            <p:nvPr/>
          </p:nvSpPr>
          <p:spPr>
            <a:xfrm>
              <a:off x="5844175" y="2307550"/>
              <a:ext cx="317925" cy="247675"/>
            </a:xfrm>
            <a:custGeom>
              <a:avLst/>
              <a:gdLst/>
              <a:ahLst/>
              <a:cxnLst/>
              <a:rect l="l" t="t" r="r" b="b"/>
              <a:pathLst>
                <a:path w="12717" h="9907" extrusionOk="0">
                  <a:moveTo>
                    <a:pt x="0" y="1"/>
                  </a:moveTo>
                  <a:lnTo>
                    <a:pt x="5882" y="9907"/>
                  </a:lnTo>
                  <a:lnTo>
                    <a:pt x="12716" y="9859"/>
                  </a:lnTo>
                  <a:lnTo>
                    <a:pt x="7501" y="4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47"/>
            <p:cNvSpPr/>
            <p:nvPr/>
          </p:nvSpPr>
          <p:spPr>
            <a:xfrm>
              <a:off x="5990625" y="2517400"/>
              <a:ext cx="171775" cy="23250"/>
            </a:xfrm>
            <a:custGeom>
              <a:avLst/>
              <a:gdLst/>
              <a:ahLst/>
              <a:cxnLst/>
              <a:rect l="l" t="t" r="r" b="b"/>
              <a:pathLst>
                <a:path w="6871" h="930" extrusionOk="0">
                  <a:moveTo>
                    <a:pt x="476" y="1"/>
                  </a:moveTo>
                  <a:lnTo>
                    <a:pt x="0" y="929"/>
                  </a:lnTo>
                  <a:lnTo>
                    <a:pt x="0" y="929"/>
                  </a:lnTo>
                  <a:lnTo>
                    <a:pt x="6870" y="858"/>
                  </a:lnTo>
                  <a:cubicBezTo>
                    <a:pt x="6870" y="858"/>
                    <a:pt x="6608" y="632"/>
                    <a:pt x="6346" y="465"/>
                  </a:cubicBezTo>
                  <a:cubicBezTo>
                    <a:pt x="6251" y="405"/>
                    <a:pt x="6099" y="391"/>
                    <a:pt x="5971" y="391"/>
                  </a:cubicBezTo>
                  <a:cubicBezTo>
                    <a:pt x="5843" y="391"/>
                    <a:pt x="5739" y="405"/>
                    <a:pt x="5739" y="405"/>
                  </a:cubicBezTo>
                  <a:lnTo>
                    <a:pt x="476" y="1"/>
                  </a:lnTo>
                  <a:close/>
                </a:path>
              </a:pathLst>
            </a:custGeom>
            <a:solidFill>
              <a:srgbClr val="ED8264">
                <a:alpha val="2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47"/>
            <p:cNvSpPr/>
            <p:nvPr/>
          </p:nvSpPr>
          <p:spPr>
            <a:xfrm>
              <a:off x="5865000" y="2286125"/>
              <a:ext cx="297400" cy="252725"/>
            </a:xfrm>
            <a:custGeom>
              <a:avLst/>
              <a:gdLst/>
              <a:ahLst/>
              <a:cxnLst/>
              <a:rect l="l" t="t" r="r" b="b"/>
              <a:pathLst>
                <a:path w="11896" h="10109" extrusionOk="0">
                  <a:moveTo>
                    <a:pt x="1" y="1"/>
                  </a:moveTo>
                  <a:lnTo>
                    <a:pt x="5501" y="9252"/>
                  </a:lnTo>
                  <a:lnTo>
                    <a:pt x="11264" y="9716"/>
                  </a:lnTo>
                  <a:lnTo>
                    <a:pt x="11895" y="10109"/>
                  </a:lnTo>
                  <a:lnTo>
                    <a:pt x="6704" y="1358"/>
                  </a:lnTo>
                  <a:cubicBezTo>
                    <a:pt x="6180" y="1179"/>
                    <a:pt x="5751" y="1072"/>
                    <a:pt x="4942" y="91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47"/>
            <p:cNvSpPr/>
            <p:nvPr/>
          </p:nvSpPr>
          <p:spPr>
            <a:xfrm>
              <a:off x="5879000" y="2288800"/>
              <a:ext cx="283675" cy="250050"/>
            </a:xfrm>
            <a:custGeom>
              <a:avLst/>
              <a:gdLst/>
              <a:ahLst/>
              <a:cxnLst/>
              <a:rect l="l" t="t" r="r" b="b"/>
              <a:pathLst>
                <a:path w="11347" h="10002" extrusionOk="0">
                  <a:moveTo>
                    <a:pt x="0" y="1"/>
                  </a:moveTo>
                  <a:lnTo>
                    <a:pt x="4965" y="8359"/>
                  </a:lnTo>
                  <a:lnTo>
                    <a:pt x="10668" y="9549"/>
                  </a:lnTo>
                  <a:cubicBezTo>
                    <a:pt x="10668" y="9549"/>
                    <a:pt x="11180" y="9871"/>
                    <a:pt x="11347" y="10002"/>
                  </a:cubicBezTo>
                  <a:lnTo>
                    <a:pt x="6132" y="1870"/>
                  </a:lnTo>
                  <a:cubicBezTo>
                    <a:pt x="5858" y="1418"/>
                    <a:pt x="5504" y="1217"/>
                    <a:pt x="4993" y="1217"/>
                  </a:cubicBezTo>
                  <a:cubicBezTo>
                    <a:pt x="4817" y="1217"/>
                    <a:pt x="4622" y="1241"/>
                    <a:pt x="4406" y="1287"/>
                  </a:cubicBezTo>
                  <a:cubicBezTo>
                    <a:pt x="4396" y="1288"/>
                    <a:pt x="4385" y="1289"/>
                    <a:pt x="4373" y="1289"/>
                  </a:cubicBezTo>
                  <a:cubicBezTo>
                    <a:pt x="3969" y="1289"/>
                    <a:pt x="2083" y="364"/>
                    <a:pt x="881" y="1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8264">
                <a:alpha val="2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7"/>
            <p:cNvSpPr/>
            <p:nvPr/>
          </p:nvSpPr>
          <p:spPr>
            <a:xfrm>
              <a:off x="5866200" y="2251000"/>
              <a:ext cx="296200" cy="287850"/>
            </a:xfrm>
            <a:custGeom>
              <a:avLst/>
              <a:gdLst/>
              <a:ahLst/>
              <a:cxnLst/>
              <a:rect l="l" t="t" r="r" b="b"/>
              <a:pathLst>
                <a:path w="11848" h="11514" extrusionOk="0">
                  <a:moveTo>
                    <a:pt x="0" y="1"/>
                  </a:moveTo>
                  <a:lnTo>
                    <a:pt x="5501" y="9252"/>
                  </a:lnTo>
                  <a:cubicBezTo>
                    <a:pt x="5501" y="9252"/>
                    <a:pt x="10466" y="10871"/>
                    <a:pt x="11216" y="11121"/>
                  </a:cubicBezTo>
                  <a:cubicBezTo>
                    <a:pt x="11478" y="11276"/>
                    <a:pt x="11847" y="11514"/>
                    <a:pt x="11847" y="11514"/>
                  </a:cubicBezTo>
                  <a:lnTo>
                    <a:pt x="6775" y="2846"/>
                  </a:lnTo>
                  <a:cubicBezTo>
                    <a:pt x="6656" y="2644"/>
                    <a:pt x="6192" y="2465"/>
                    <a:pt x="4965" y="1977"/>
                  </a:cubicBezTo>
                  <a:cubicBezTo>
                    <a:pt x="4156" y="164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9" name="Google Shape;1489;p47"/>
            <p:cNvSpPr/>
            <p:nvPr/>
          </p:nvSpPr>
          <p:spPr>
            <a:xfrm>
              <a:off x="5853100" y="2286125"/>
              <a:ext cx="149450" cy="254525"/>
            </a:xfrm>
            <a:custGeom>
              <a:avLst/>
              <a:gdLst/>
              <a:ahLst/>
              <a:cxnLst/>
              <a:rect l="l" t="t" r="r" b="b"/>
              <a:pathLst>
                <a:path w="5978" h="10181" extrusionOk="0">
                  <a:moveTo>
                    <a:pt x="477" y="1"/>
                  </a:moveTo>
                  <a:lnTo>
                    <a:pt x="1" y="929"/>
                  </a:lnTo>
                  <a:lnTo>
                    <a:pt x="5501" y="10180"/>
                  </a:lnTo>
                  <a:lnTo>
                    <a:pt x="5977" y="9252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7"/>
            <p:cNvSpPr/>
            <p:nvPr/>
          </p:nvSpPr>
          <p:spPr>
            <a:xfrm>
              <a:off x="6160275" y="2388825"/>
              <a:ext cx="87850" cy="150025"/>
            </a:xfrm>
            <a:custGeom>
              <a:avLst/>
              <a:gdLst/>
              <a:ahLst/>
              <a:cxnLst/>
              <a:rect l="l" t="t" r="r" b="b"/>
              <a:pathLst>
                <a:path w="3514" h="6001" extrusionOk="0">
                  <a:moveTo>
                    <a:pt x="2477" y="0"/>
                  </a:moveTo>
                  <a:lnTo>
                    <a:pt x="251" y="4786"/>
                  </a:lnTo>
                  <a:cubicBezTo>
                    <a:pt x="251" y="4786"/>
                    <a:pt x="1" y="5120"/>
                    <a:pt x="13" y="5346"/>
                  </a:cubicBezTo>
                  <a:cubicBezTo>
                    <a:pt x="25" y="5656"/>
                    <a:pt x="96" y="6001"/>
                    <a:pt x="96" y="6001"/>
                  </a:cubicBezTo>
                  <a:lnTo>
                    <a:pt x="3513" y="36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rgbClr val="ED8264">
                <a:alpha val="2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7"/>
            <p:cNvSpPr/>
            <p:nvPr/>
          </p:nvSpPr>
          <p:spPr>
            <a:xfrm>
              <a:off x="6035275" y="2155750"/>
              <a:ext cx="186950" cy="383100"/>
            </a:xfrm>
            <a:custGeom>
              <a:avLst/>
              <a:gdLst/>
              <a:ahLst/>
              <a:cxnLst/>
              <a:rect l="l" t="t" r="r" b="b"/>
              <a:pathLst>
                <a:path w="7478" h="15324" extrusionOk="0">
                  <a:moveTo>
                    <a:pt x="2096" y="1"/>
                  </a:moveTo>
                  <a:lnTo>
                    <a:pt x="476" y="4751"/>
                  </a:lnTo>
                  <a:cubicBezTo>
                    <a:pt x="214" y="5537"/>
                    <a:pt x="95" y="5978"/>
                    <a:pt x="0" y="6513"/>
                  </a:cubicBezTo>
                  <a:lnTo>
                    <a:pt x="5096" y="15324"/>
                  </a:lnTo>
                  <a:lnTo>
                    <a:pt x="5072" y="14574"/>
                  </a:lnTo>
                  <a:lnTo>
                    <a:pt x="5060" y="14574"/>
                  </a:lnTo>
                  <a:lnTo>
                    <a:pt x="7477" y="9323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7"/>
            <p:cNvSpPr/>
            <p:nvPr/>
          </p:nvSpPr>
          <p:spPr>
            <a:xfrm>
              <a:off x="6040025" y="2169150"/>
              <a:ext cx="164625" cy="369700"/>
            </a:xfrm>
            <a:custGeom>
              <a:avLst/>
              <a:gdLst/>
              <a:ahLst/>
              <a:cxnLst/>
              <a:rect l="l" t="t" r="r" b="b"/>
              <a:pathLst>
                <a:path w="6585" h="14788" extrusionOk="0">
                  <a:moveTo>
                    <a:pt x="1727" y="0"/>
                  </a:moveTo>
                  <a:lnTo>
                    <a:pt x="1441" y="858"/>
                  </a:lnTo>
                  <a:cubicBezTo>
                    <a:pt x="1001" y="2024"/>
                    <a:pt x="906" y="4227"/>
                    <a:pt x="691" y="4465"/>
                  </a:cubicBezTo>
                  <a:cubicBezTo>
                    <a:pt x="120" y="5132"/>
                    <a:pt x="1" y="5644"/>
                    <a:pt x="358" y="6263"/>
                  </a:cubicBezTo>
                  <a:lnTo>
                    <a:pt x="4894" y="14788"/>
                  </a:lnTo>
                  <a:cubicBezTo>
                    <a:pt x="4870" y="14574"/>
                    <a:pt x="4846" y="13966"/>
                    <a:pt x="4846" y="13966"/>
                  </a:cubicBezTo>
                  <a:lnTo>
                    <a:pt x="6585" y="8418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ED8264">
                <a:alpha val="2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7"/>
            <p:cNvSpPr/>
            <p:nvPr/>
          </p:nvSpPr>
          <p:spPr>
            <a:xfrm>
              <a:off x="6032575" y="2139675"/>
              <a:ext cx="158400" cy="399175"/>
            </a:xfrm>
            <a:custGeom>
              <a:avLst/>
              <a:gdLst/>
              <a:ahLst/>
              <a:cxnLst/>
              <a:rect l="l" t="t" r="r" b="b"/>
              <a:pathLst>
                <a:path w="6336" h="15967" extrusionOk="0">
                  <a:moveTo>
                    <a:pt x="953" y="1"/>
                  </a:moveTo>
                  <a:cubicBezTo>
                    <a:pt x="953" y="1"/>
                    <a:pt x="358" y="4430"/>
                    <a:pt x="239" y="5287"/>
                  </a:cubicBezTo>
                  <a:cubicBezTo>
                    <a:pt x="72" y="6609"/>
                    <a:pt x="1" y="7097"/>
                    <a:pt x="120" y="7299"/>
                  </a:cubicBezTo>
                  <a:lnTo>
                    <a:pt x="5192" y="15967"/>
                  </a:lnTo>
                  <a:cubicBezTo>
                    <a:pt x="5192" y="15967"/>
                    <a:pt x="5168" y="15514"/>
                    <a:pt x="5168" y="15217"/>
                  </a:cubicBezTo>
                  <a:cubicBezTo>
                    <a:pt x="5311" y="14431"/>
                    <a:pt x="6335" y="9323"/>
                    <a:pt x="6335" y="932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7"/>
            <p:cNvSpPr/>
            <p:nvPr/>
          </p:nvSpPr>
          <p:spPr>
            <a:xfrm>
              <a:off x="6087650" y="2155750"/>
              <a:ext cx="160475" cy="233975"/>
            </a:xfrm>
            <a:custGeom>
              <a:avLst/>
              <a:gdLst/>
              <a:ahLst/>
              <a:cxnLst/>
              <a:rect l="l" t="t" r="r" b="b"/>
              <a:pathLst>
                <a:path w="6419" h="9359" extrusionOk="0">
                  <a:moveTo>
                    <a:pt x="1" y="1"/>
                  </a:moveTo>
                  <a:lnTo>
                    <a:pt x="5382" y="9323"/>
                  </a:lnTo>
                  <a:lnTo>
                    <a:pt x="6418" y="9359"/>
                  </a:lnTo>
                  <a:lnTo>
                    <a:pt x="10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7"/>
            <p:cNvSpPr/>
            <p:nvPr/>
          </p:nvSpPr>
          <p:spPr>
            <a:xfrm>
              <a:off x="6059075" y="2217375"/>
              <a:ext cx="14900" cy="110450"/>
            </a:xfrm>
            <a:custGeom>
              <a:avLst/>
              <a:gdLst/>
              <a:ahLst/>
              <a:cxnLst/>
              <a:rect l="l" t="t" r="r" b="b"/>
              <a:pathLst>
                <a:path w="596" h="4418" fill="none" extrusionOk="0">
                  <a:moveTo>
                    <a:pt x="1" y="4417"/>
                  </a:moveTo>
                  <a:lnTo>
                    <a:pt x="596" y="0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7"/>
            <p:cNvSpPr/>
            <p:nvPr/>
          </p:nvSpPr>
          <p:spPr>
            <a:xfrm>
              <a:off x="6076350" y="2247425"/>
              <a:ext cx="15200" cy="110150"/>
            </a:xfrm>
            <a:custGeom>
              <a:avLst/>
              <a:gdLst/>
              <a:ahLst/>
              <a:cxnLst/>
              <a:rect l="l" t="t" r="r" b="b"/>
              <a:pathLst>
                <a:path w="608" h="4406" fill="none" extrusionOk="0">
                  <a:moveTo>
                    <a:pt x="0" y="4406"/>
                  </a:moveTo>
                  <a:lnTo>
                    <a:pt x="607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7"/>
            <p:cNvSpPr/>
            <p:nvPr/>
          </p:nvSpPr>
          <p:spPr>
            <a:xfrm>
              <a:off x="6093900" y="2277200"/>
              <a:ext cx="14900" cy="110150"/>
            </a:xfrm>
            <a:custGeom>
              <a:avLst/>
              <a:gdLst/>
              <a:ahLst/>
              <a:cxnLst/>
              <a:rect l="l" t="t" r="r" b="b"/>
              <a:pathLst>
                <a:path w="596" h="4406" fill="none" extrusionOk="0">
                  <a:moveTo>
                    <a:pt x="1" y="4406"/>
                  </a:moveTo>
                  <a:lnTo>
                    <a:pt x="596" y="0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7"/>
            <p:cNvSpPr/>
            <p:nvPr/>
          </p:nvSpPr>
          <p:spPr>
            <a:xfrm>
              <a:off x="6111475" y="2306950"/>
              <a:ext cx="14900" cy="110175"/>
            </a:xfrm>
            <a:custGeom>
              <a:avLst/>
              <a:gdLst/>
              <a:ahLst/>
              <a:cxnLst/>
              <a:rect l="l" t="t" r="r" b="b"/>
              <a:pathLst>
                <a:path w="596" h="4407" fill="none" extrusionOk="0">
                  <a:moveTo>
                    <a:pt x="0" y="4406"/>
                  </a:moveTo>
                  <a:lnTo>
                    <a:pt x="595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7"/>
            <p:cNvSpPr/>
            <p:nvPr/>
          </p:nvSpPr>
          <p:spPr>
            <a:xfrm>
              <a:off x="6128725" y="2336725"/>
              <a:ext cx="14900" cy="110150"/>
            </a:xfrm>
            <a:custGeom>
              <a:avLst/>
              <a:gdLst/>
              <a:ahLst/>
              <a:cxnLst/>
              <a:rect l="l" t="t" r="r" b="b"/>
              <a:pathLst>
                <a:path w="596" h="4406" fill="none" extrusionOk="0">
                  <a:moveTo>
                    <a:pt x="1" y="4406"/>
                  </a:moveTo>
                  <a:lnTo>
                    <a:pt x="596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7"/>
            <p:cNvSpPr/>
            <p:nvPr/>
          </p:nvSpPr>
          <p:spPr>
            <a:xfrm>
              <a:off x="6146300" y="2366500"/>
              <a:ext cx="14900" cy="110150"/>
            </a:xfrm>
            <a:custGeom>
              <a:avLst/>
              <a:gdLst/>
              <a:ahLst/>
              <a:cxnLst/>
              <a:rect l="l" t="t" r="r" b="b"/>
              <a:pathLst>
                <a:path w="596" h="4406" fill="none" extrusionOk="0">
                  <a:moveTo>
                    <a:pt x="0" y="4405"/>
                  </a:moveTo>
                  <a:lnTo>
                    <a:pt x="595" y="0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6035850" y="2322450"/>
              <a:ext cx="126825" cy="216400"/>
            </a:xfrm>
            <a:custGeom>
              <a:avLst/>
              <a:gdLst/>
              <a:ahLst/>
              <a:cxnLst/>
              <a:rect l="l" t="t" r="r" b="b"/>
              <a:pathLst>
                <a:path w="5073" h="8656" extrusionOk="0">
                  <a:moveTo>
                    <a:pt x="1" y="0"/>
                  </a:moveTo>
                  <a:cubicBezTo>
                    <a:pt x="1596" y="2929"/>
                    <a:pt x="3299" y="5834"/>
                    <a:pt x="5073" y="8656"/>
                  </a:cubicBezTo>
                  <a:cubicBezTo>
                    <a:pt x="3478" y="5727"/>
                    <a:pt x="1775" y="2822"/>
                    <a:pt x="1" y="0"/>
                  </a:cubicBezTo>
                  <a:close/>
                </a:path>
              </a:pathLst>
            </a:custGeom>
            <a:solidFill>
              <a:srgbClr val="DECE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5925425" y="2304275"/>
              <a:ext cx="103625" cy="41100"/>
            </a:xfrm>
            <a:custGeom>
              <a:avLst/>
              <a:gdLst/>
              <a:ahLst/>
              <a:cxnLst/>
              <a:rect l="l" t="t" r="r" b="b"/>
              <a:pathLst>
                <a:path w="4145" h="1644" fill="none" extrusionOk="0">
                  <a:moveTo>
                    <a:pt x="4144" y="1644"/>
                  </a:moveTo>
                  <a:lnTo>
                    <a:pt x="1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7"/>
            <p:cNvSpPr/>
            <p:nvPr/>
          </p:nvSpPr>
          <p:spPr>
            <a:xfrm>
              <a:off x="5943000" y="2334050"/>
              <a:ext cx="103600" cy="41100"/>
            </a:xfrm>
            <a:custGeom>
              <a:avLst/>
              <a:gdLst/>
              <a:ahLst/>
              <a:cxnLst/>
              <a:rect l="l" t="t" r="r" b="b"/>
              <a:pathLst>
                <a:path w="4144" h="1644" fill="none" extrusionOk="0">
                  <a:moveTo>
                    <a:pt x="4144" y="1643"/>
                  </a:moveTo>
                  <a:lnTo>
                    <a:pt x="0" y="0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4" name="Google Shape;1504;p47"/>
            <p:cNvSpPr/>
            <p:nvPr/>
          </p:nvSpPr>
          <p:spPr>
            <a:xfrm>
              <a:off x="5960550" y="2364100"/>
              <a:ext cx="103625" cy="40825"/>
            </a:xfrm>
            <a:custGeom>
              <a:avLst/>
              <a:gdLst/>
              <a:ahLst/>
              <a:cxnLst/>
              <a:rect l="l" t="t" r="r" b="b"/>
              <a:pathLst>
                <a:path w="4145" h="1633" fill="none" extrusionOk="0">
                  <a:moveTo>
                    <a:pt x="4144" y="1632"/>
                  </a:moveTo>
                  <a:lnTo>
                    <a:pt x="1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5" name="Google Shape;1505;p47"/>
            <p:cNvSpPr/>
            <p:nvPr/>
          </p:nvSpPr>
          <p:spPr>
            <a:xfrm>
              <a:off x="5977825" y="2393875"/>
              <a:ext cx="103600" cy="40800"/>
            </a:xfrm>
            <a:custGeom>
              <a:avLst/>
              <a:gdLst/>
              <a:ahLst/>
              <a:cxnLst/>
              <a:rect l="l" t="t" r="r" b="b"/>
              <a:pathLst>
                <a:path w="4144" h="1632" fill="none" extrusionOk="0">
                  <a:moveTo>
                    <a:pt x="4144" y="1632"/>
                  </a:moveTo>
                  <a:lnTo>
                    <a:pt x="0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6" name="Google Shape;1506;p47"/>
            <p:cNvSpPr/>
            <p:nvPr/>
          </p:nvSpPr>
          <p:spPr>
            <a:xfrm>
              <a:off x="5995375" y="2423650"/>
              <a:ext cx="103625" cy="40800"/>
            </a:xfrm>
            <a:custGeom>
              <a:avLst/>
              <a:gdLst/>
              <a:ahLst/>
              <a:cxnLst/>
              <a:rect l="l" t="t" r="r" b="b"/>
              <a:pathLst>
                <a:path w="4145" h="1632" fill="none" extrusionOk="0">
                  <a:moveTo>
                    <a:pt x="4144" y="1631"/>
                  </a:moveTo>
                  <a:lnTo>
                    <a:pt x="1" y="0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7" name="Google Shape;1507;p47"/>
            <p:cNvSpPr/>
            <p:nvPr/>
          </p:nvSpPr>
          <p:spPr>
            <a:xfrm>
              <a:off x="6012950" y="2453400"/>
              <a:ext cx="103300" cy="40800"/>
            </a:xfrm>
            <a:custGeom>
              <a:avLst/>
              <a:gdLst/>
              <a:ahLst/>
              <a:cxnLst/>
              <a:rect l="l" t="t" r="r" b="b"/>
              <a:pathLst>
                <a:path w="4132" h="1632" fill="none" extrusionOk="0">
                  <a:moveTo>
                    <a:pt x="4132" y="1632"/>
                  </a:moveTo>
                  <a:lnTo>
                    <a:pt x="0" y="1"/>
                  </a:lnTo>
                </a:path>
              </a:pathLst>
            </a:custGeom>
            <a:solidFill>
              <a:srgbClr val="ED8264">
                <a:alpha val="23750"/>
              </a:srgbClr>
            </a:solidFill>
            <a:ln w="3875" cap="rnd" cmpd="sng">
              <a:solidFill>
                <a:srgbClr val="DECEA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" name="Google Shape;149;p33"/>
          <p:cNvSpPr txBox="1">
            <a:spLocks/>
          </p:cNvSpPr>
          <p:nvPr/>
        </p:nvSpPr>
        <p:spPr>
          <a:xfrm>
            <a:off x="0" y="958922"/>
            <a:ext cx="12192000" cy="296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>
              <a:buClr>
                <a:schemeClr val="dk1"/>
              </a:buClr>
              <a:buSzPts val="4800"/>
              <a:defRPr/>
            </a:pPr>
            <a:r>
              <a:rPr lang="en-GB" sz="8000" b="1" dirty="0">
                <a:solidFill>
                  <a:schemeClr val="accent3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Thank you for watching!</a:t>
            </a:r>
            <a:endParaRPr lang="en-GB" sz="8000" b="1" kern="0" dirty="0">
              <a:solidFill>
                <a:schemeClr val="accent3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" name="Google Shape;178;p33"/>
          <p:cNvGrpSpPr/>
          <p:nvPr/>
        </p:nvGrpSpPr>
        <p:grpSpPr>
          <a:xfrm>
            <a:off x="894132" y="3587312"/>
            <a:ext cx="2356733" cy="3297600"/>
            <a:chOff x="347000" y="2571750"/>
            <a:chExt cx="1767550" cy="2473200"/>
          </a:xfrm>
        </p:grpSpPr>
        <p:sp>
          <p:nvSpPr>
            <p:cNvPr id="38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oogle Shape;227;p33"/>
          <p:cNvGrpSpPr/>
          <p:nvPr/>
        </p:nvGrpSpPr>
        <p:grpSpPr>
          <a:xfrm>
            <a:off x="8997899" y="4268297"/>
            <a:ext cx="3163733" cy="2411500"/>
            <a:chOff x="6368425" y="3177488"/>
            <a:chExt cx="2372800" cy="1808625"/>
          </a:xfrm>
        </p:grpSpPr>
        <p:sp>
          <p:nvSpPr>
            <p:cNvPr id="87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6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95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7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97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grpSp>
                <p:nvGrpSpPr>
                  <p:cNvPr id="8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99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0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1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2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3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4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5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6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7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8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09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0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1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2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3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4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5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6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7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8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19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  <p:sp>
                  <p:nvSpPr>
                    <p:cNvPr id="120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endParaRPr sz="2400"/>
                    </a:p>
                  </p:txBody>
                </p:sp>
              </p:grpSp>
            </p:grpSp>
          </p:grpSp>
          <p:sp>
            <p:nvSpPr>
              <p:cNvPr id="92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21" name="Google Shape;262;p33"/>
          <p:cNvSpPr/>
          <p:nvPr/>
        </p:nvSpPr>
        <p:spPr>
          <a:xfrm>
            <a:off x="3549337" y="4387879"/>
            <a:ext cx="534665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7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FE6437-1C32-4018-9E90-ECA1F88C9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6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7FC0-1647-BD3C-6BB3-CCC0DE605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BFE3-04D8-AD6B-5FD1-AF1E28027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17585" y="914401"/>
            <a:ext cx="8522898" cy="140788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SING.</a:t>
            </a:r>
          </a:p>
        </p:txBody>
      </p:sp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B3218E4-BA77-4E90-72C0-8FD56D9D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99" y="18376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5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D8418-5EBD-A41E-7808-DE2E33CB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F989-0DEF-67EB-F2F3-75320B516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90A74AD-7F4B-6EEC-A119-6C9B010D8A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  <p:pic>
        <p:nvPicPr>
          <p:cNvPr id="3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6F235E54-4BBB-DB84-4797-806BFDC074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DC032-F529-C804-96DD-64D46F84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07EE-963C-B543-3912-F910A98B9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17585" y="435429"/>
            <a:ext cx="8522898" cy="121920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</a:t>
            </a:r>
            <a:br>
              <a:rPr lang="en-US" sz="5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THE FASTEST?</a:t>
            </a:r>
          </a:p>
        </p:txBody>
      </p:sp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3B037DF3-1536-4D84-2DF3-A03286BF4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18" y="21374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7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Game time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BA51B67-69B1-48DD-A91E-B882633B0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pic>
        <p:nvPicPr>
          <p:cNvPr id="5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AAC5648C-039C-43D8-978D-8B6466F2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B6A1D9F-6E68-44DC-B7D0-23AFCEC5A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78" y="4274901"/>
            <a:ext cx="2846019" cy="263256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92852B-A85A-47F2-ABAC-A67D610CE0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77" y="2197469"/>
            <a:ext cx="1405754" cy="713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BCC9FAF-5E56-421E-A15A-27B48099CD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8" y="1648905"/>
            <a:ext cx="1337419" cy="678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55AA4E-9984-4280-8784-081C9E1CC5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43" y="1688817"/>
            <a:ext cx="1298561" cy="659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6C395C3-F54A-45EF-9DBD-1D724626610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56" y="2449312"/>
            <a:ext cx="1232354" cy="756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35A0D5-6C13-45B5-A5AF-A9DB423F112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21" y="3298927"/>
            <a:ext cx="1216738" cy="1024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3F053E-558D-42C0-A92C-BE4DD9E0025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47" y="3389335"/>
            <a:ext cx="1351832" cy="829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Hình ảnh 24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C3BB7493-BCB6-4AB9-B687-93BF2530A00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65" y="2452326"/>
            <a:ext cx="1394809" cy="855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82" y="1914172"/>
            <a:ext cx="5123492" cy="512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69AA904A-8039-436B-AF2A-2342DF9F02BE}"/>
              </a:ext>
            </a:extLst>
          </p:cNvPr>
          <p:cNvSpPr/>
          <p:nvPr/>
        </p:nvSpPr>
        <p:spPr>
          <a:xfrm>
            <a:off x="10110636" y="1562100"/>
            <a:ext cx="2081344" cy="114459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p:pic>
        <p:nvPicPr>
          <p:cNvPr id="16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59" y="3237868"/>
            <a:ext cx="1098862" cy="76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79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Game time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BA51B67-69B1-48DD-A91E-B882633B0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pic>
        <p:nvPicPr>
          <p:cNvPr id="5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AAC5648C-039C-43D8-978D-8B6466F2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B6A1D9F-6E68-44DC-B7D0-23AFCEC5A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78" y="4274901"/>
            <a:ext cx="2846019" cy="2632568"/>
          </a:xfrm>
          <a:prstGeom prst="rect">
            <a:avLst/>
          </a:prstGeom>
        </p:spPr>
      </p:pic>
      <p:pic>
        <p:nvPicPr>
          <p:cNvPr id="25" name="Hình ảnh 24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C3BB7493-BCB6-4AB9-B687-93BF2530A0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41" y="2559519"/>
            <a:ext cx="721708" cy="442867"/>
          </a:xfrm>
          <a:prstGeom prst="rect">
            <a:avLst/>
          </a:prstGeom>
        </p:spPr>
      </p:pic>
      <p:pic>
        <p:nvPicPr>
          <p:cNvPr id="14" name="Hình ảnh 13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55328B4-899E-41E4-B11C-73942ECD6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15" y="1968540"/>
            <a:ext cx="5123492" cy="5123492"/>
          </a:xfrm>
          <a:prstGeom prst="rect">
            <a:avLst/>
          </a:prstGeom>
        </p:spPr>
      </p:pic>
      <p:sp>
        <p:nvSpPr>
          <p:cNvPr id="15" name="Bong bóng Lời nói: Hình bầu dục 5">
            <a:extLst>
              <a:ext uri="{FF2B5EF4-FFF2-40B4-BE49-F238E27FC236}">
                <a16:creationId xmlns:a16="http://schemas.microsoft.com/office/drawing/2014/main" id="{B388869A-DB7F-44E2-BC9D-F3234E9D69F7}"/>
              </a:ext>
            </a:extLst>
          </p:cNvPr>
          <p:cNvSpPr/>
          <p:nvPr/>
        </p:nvSpPr>
        <p:spPr>
          <a:xfrm>
            <a:off x="10591823" y="1562100"/>
            <a:ext cx="1296240" cy="114459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job!</a:t>
            </a:r>
          </a:p>
        </p:txBody>
      </p:sp>
      <p:pic>
        <p:nvPicPr>
          <p:cNvPr id="16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92852B-A85A-47F2-ABAC-A67D610CE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77" y="2197469"/>
            <a:ext cx="1405754" cy="713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55AA4E-9984-4280-8784-081C9E1CC5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43" y="1688817"/>
            <a:ext cx="1298561" cy="659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Hình ảnh 21">
            <a:extLst>
              <a:ext uri="{FF2B5EF4-FFF2-40B4-BE49-F238E27FC236}">
                <a16:creationId xmlns:a16="http://schemas.microsoft.com/office/drawing/2014/main" id="{16C395C3-F54A-45EF-9DBD-1D724626610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57" y="2430034"/>
            <a:ext cx="1232354" cy="756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35A0D5-6C13-45B5-A5AF-A9DB423F112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21" y="3298927"/>
            <a:ext cx="1216738" cy="1024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Hình ảnh 23">
            <a:extLst>
              <a:ext uri="{FF2B5EF4-FFF2-40B4-BE49-F238E27FC236}">
                <a16:creationId xmlns:a16="http://schemas.microsoft.com/office/drawing/2014/main" id="{CB3F053E-558D-42C0-A92C-BE4DD9E0025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47" y="3389335"/>
            <a:ext cx="1351832" cy="829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Hình ảnh 24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C3BB7493-BCB6-4AB9-B687-93BF2530A0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65" y="2452326"/>
            <a:ext cx="1394809" cy="855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59" y="3237868"/>
            <a:ext cx="1098862" cy="76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Hình ảnh 11">
            <a:extLst>
              <a:ext uri="{FF2B5EF4-FFF2-40B4-BE49-F238E27FC236}">
                <a16:creationId xmlns:a16="http://schemas.microsoft.com/office/drawing/2014/main" id="{7BCC9FAF-5E56-421E-A15A-27B48099CD6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8" y="1648905"/>
            <a:ext cx="1337419" cy="678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CEF80C7-D6B7-76B6-D2C3-49BF9FA9D4E4}"/>
                  </a:ext>
                </a:extLst>
              </p14:cNvPr>
              <p14:cNvContentPartPr/>
              <p14:nvPr/>
            </p14:nvContentPartPr>
            <p14:xfrm>
              <a:off x="4904057" y="2348806"/>
              <a:ext cx="1614600" cy="946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CEF80C7-D6B7-76B6-D2C3-49BF9FA9D4E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86417" y="2330806"/>
                <a:ext cx="1650240" cy="98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715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838</Words>
  <Application>Microsoft Office PowerPoint</Application>
  <PresentationFormat>Widescreen</PresentationFormat>
  <Paragraphs>170</Paragraphs>
  <Slides>30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#9Slide02 Noi dung dai</vt:lpstr>
      <vt:lpstr>#9Slide03 Montserrat Black</vt:lpstr>
      <vt:lpstr>Arial</vt:lpstr>
      <vt:lpstr>Be Vietnam Pro</vt:lpstr>
      <vt:lpstr>Calibri</vt:lpstr>
      <vt:lpstr>Calibri Light</vt:lpstr>
      <vt:lpstr>Franklin Gothic Book</vt:lpstr>
      <vt:lpstr>Franklin Gothic Medium</vt:lpstr>
      <vt:lpstr>Fredoka One</vt:lpstr>
      <vt:lpstr>Kristen ITC</vt:lpstr>
      <vt:lpstr>Poppins</vt:lpstr>
      <vt:lpstr>Quire Sans</vt:lpstr>
      <vt:lpstr>Showcard Gothic</vt:lpstr>
      <vt:lpstr>Sport Day</vt:lpstr>
      <vt:lpstr>Tempus Sans ITC</vt:lpstr>
      <vt:lpstr>Times New Roman</vt:lpstr>
      <vt:lpstr>Tunga</vt:lpstr>
      <vt:lpstr>Wingdings</vt:lpstr>
      <vt:lpstr>Chủ đề Office</vt:lpstr>
      <vt:lpstr>Secondary</vt:lpstr>
      <vt:lpstr>Angles</vt:lpstr>
      <vt:lpstr>WELCOME TO  OUR ENGLISH CLASS</vt:lpstr>
      <vt:lpstr>PowerPoint Presentation</vt:lpstr>
      <vt:lpstr>Contents</vt:lpstr>
      <vt:lpstr>   Warm-up AND REVIEW</vt:lpstr>
      <vt:lpstr>  LET’S SING.</vt:lpstr>
      <vt:lpstr> </vt:lpstr>
      <vt:lpstr>game: WHO’S THE FASTEST?</vt:lpstr>
      <vt:lpstr>  Game time</vt:lpstr>
      <vt:lpstr>  Game time</vt:lpstr>
      <vt:lpstr>4. LISTEN AND NUMBER.</vt:lpstr>
      <vt:lpstr>PowerPoint Presentation</vt:lpstr>
      <vt:lpstr> 5. READ AND MATCH.</vt:lpstr>
      <vt:lpstr>PowerPoint Presentation</vt:lpstr>
      <vt:lpstr>   6. Let’s PLAY.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Retell the main points of the lesson. - Prepare for the next lesson Lesson 3 (part 1,2,3)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</cp:lastModifiedBy>
  <cp:revision>21</cp:revision>
  <dcterms:created xsi:type="dcterms:W3CDTF">2022-01-24T08:45:29Z</dcterms:created>
  <dcterms:modified xsi:type="dcterms:W3CDTF">2025-01-14T07:16:08Z</dcterms:modified>
</cp:coreProperties>
</file>