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gif"/>
  <Override PartName="/ppt/media/audio2.wav" ContentType="audio/x-wav"/>
  <Override PartName="/ppt/notesSlides/notesSlide1.xml" ContentType="application/vnd.openxmlformats-officedocument.presentationml.notesSlide+xml"/>
  <Override PartName="/ppt/media/audio3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5" r:id="rId2"/>
    <p:sldId id="285" r:id="rId3"/>
    <p:sldId id="286" r:id="rId4"/>
    <p:sldId id="287" r:id="rId5"/>
    <p:sldId id="288" r:id="rId6"/>
    <p:sldId id="257" r:id="rId7"/>
    <p:sldId id="258" r:id="rId8"/>
    <p:sldId id="259" r:id="rId9"/>
    <p:sldId id="260" r:id="rId10"/>
    <p:sldId id="261" r:id="rId11"/>
    <p:sldId id="283" r:id="rId12"/>
    <p:sldId id="284" r:id="rId13"/>
    <p:sldId id="310" r:id="rId14"/>
    <p:sldId id="290" r:id="rId15"/>
    <p:sldId id="307" r:id="rId16"/>
    <p:sldId id="306" r:id="rId17"/>
    <p:sldId id="304" r:id="rId18"/>
    <p:sldId id="305" r:id="rId19"/>
    <p:sldId id="308" r:id="rId20"/>
    <p:sldId id="272" r:id="rId21"/>
    <p:sldId id="274" r:id="rId22"/>
    <p:sldId id="275" r:id="rId23"/>
    <p:sldId id="278" r:id="rId24"/>
    <p:sldId id="256" r:id="rId25"/>
    <p:sldId id="303" r:id="rId26"/>
    <p:sldId id="281" r:id="rId27"/>
    <p:sldId id="309" r:id="rId28"/>
    <p:sldId id="262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2" r:id="rId37"/>
    <p:sldId id="280" r:id="rId38"/>
    <p:sldId id="263" r:id="rId39"/>
    <p:sldId id="26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49" autoAdjust="0"/>
  </p:normalViewPr>
  <p:slideViewPr>
    <p:cSldViewPr snapToGrid="0">
      <p:cViewPr varScale="1">
        <p:scale>
          <a:sx n="87" d="100"/>
          <a:sy n="87" d="100"/>
        </p:scale>
        <p:origin x="117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1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7449E-D3C5-4821-8CE4-E6A270BC088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11194-D8B5-48A3-B7E2-3841908B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192b1aa6a_5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192b1aa6a_5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55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5F8D36-C0CB-41C6-9948-AAC417087BBF}" type="slidenum">
              <a:rPr lang="en-US" altLang="en-US" smtClean="0">
                <a:latin typeface="Calibri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0A987E-1845-4CEF-9001-185324521F55}" type="slidenum">
              <a:rPr lang="en-US" altLang="en-US" smtClean="0">
                <a:latin typeface="Calibri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"/>
            <a:ext cx="12192000" cy="685262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11277600" y="2484812"/>
            <a:ext cx="5689600" cy="150810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dirty="0" err="1" smtClean="0"/>
              <a:t>Bùi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Liễu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share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. E </a:t>
            </a:r>
            <a:r>
              <a:rPr lang="en-US" baseline="0" dirty="0" err="1" smtClean="0"/>
              <a:t>cám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ơn</a:t>
            </a:r>
            <a:r>
              <a:rPr lang="en-US" baseline="0" dirty="0" smtClean="0"/>
              <a:t> ạ! </a:t>
            </a:r>
          </a:p>
          <a:p>
            <a:pPr algn="l"/>
            <a:r>
              <a:rPr lang="en-US" baseline="0" dirty="0" smtClean="0"/>
              <a:t>0968142780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2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960400" y="4463633"/>
            <a:ext cx="10194400" cy="112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82305" y="362100"/>
            <a:ext cx="160433" cy="122933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1299651" y="1471838"/>
            <a:ext cx="279200" cy="278767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1291769" y="5930105"/>
            <a:ext cx="110467" cy="89633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3623200" y="717767"/>
            <a:ext cx="4868800" cy="3342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-1014534" y="485033"/>
            <a:ext cx="3177867" cy="1569467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13063">
            <a:off x="8600654" y="4491352"/>
            <a:ext cx="3763793" cy="2322417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-13063">
            <a:off x="8718153" y="4669906"/>
            <a:ext cx="3812595" cy="2356351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4905" y="22505"/>
            <a:ext cx="2931633" cy="2391433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-20967"/>
            <a:ext cx="2878533" cy="230500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0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3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7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5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7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1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87B83-B6D4-4B2F-983C-207D7A81EDA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38.xml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32.png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5.wav"/><Relationship Id="rId7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audio" Target="../media/audio6.wav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32.png"/><Relationship Id="rId4" Type="http://schemas.openxmlformats.org/officeDocument/2006/relationships/audio" Target="../media/audio6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7.xml"/><Relationship Id="rId1" Type="http://schemas.openxmlformats.org/officeDocument/2006/relationships/audio" Target="Nhac%20nen.mp3" TargetMode="External"/><Relationship Id="rId6" Type="http://schemas.openxmlformats.org/officeDocument/2006/relationships/image" Target="../media/image35.png"/><Relationship Id="rId5" Type="http://schemas.openxmlformats.org/officeDocument/2006/relationships/audio" Target="../media/audio5.wav"/><Relationship Id="rId10" Type="http://schemas.microsoft.com/office/2007/relationships/hdphoto" Target="../media/hdphoto1.wdp"/><Relationship Id="rId4" Type="http://schemas.openxmlformats.org/officeDocument/2006/relationships/audio" Target="../media/audio6.wav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32.png"/><Relationship Id="rId4" Type="http://schemas.openxmlformats.org/officeDocument/2006/relationships/audio" Target="../media/audio6.wav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5.wav"/><Relationship Id="rId7" Type="http://schemas.openxmlformats.org/officeDocument/2006/relationships/slide" Target="slide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Nhac%20nen.mp3" TargetMode="External"/><Relationship Id="rId6" Type="http://schemas.openxmlformats.org/officeDocument/2006/relationships/image" Target="../media/image32.png"/><Relationship Id="rId11" Type="http://schemas.microsoft.com/office/2007/relationships/hdphoto" Target="../media/hdphoto1.wdp"/><Relationship Id="rId5" Type="http://schemas.openxmlformats.org/officeDocument/2006/relationships/audio" Target="../media/audio6.wav"/><Relationship Id="rId10" Type="http://schemas.openxmlformats.org/officeDocument/2006/relationships/image" Target="../media/image20.png"/><Relationship Id="rId4" Type="http://schemas.openxmlformats.org/officeDocument/2006/relationships/audio" Target="../media/audio5.wav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32.png"/><Relationship Id="rId4" Type="http://schemas.openxmlformats.org/officeDocument/2006/relationships/audio" Target="../media/audio6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:\13 - Hinh Anh - Hinh Nen\Hinh Nen PMSV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715"/>
            <a:ext cx="12192001" cy="68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" y="1005840"/>
            <a:ext cx="11277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to our class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8869" y="3150696"/>
            <a:ext cx="92358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3B</a:t>
            </a:r>
          </a:p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TEACHER: TRINH THI HA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1" descr="D:\khin khin 1\other\anh dong\1139224812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52395"/>
            <a:ext cx="342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2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 noChangeAspect="1"/>
          </p:cNvGrpSpPr>
          <p:nvPr/>
        </p:nvGrpSpPr>
        <p:grpSpPr bwMode="auto">
          <a:xfrm rot="-2682808">
            <a:off x="8257317" y="5665465"/>
            <a:ext cx="1195863" cy="1079500"/>
            <a:chOff x="2541" y="10854"/>
            <a:chExt cx="4951" cy="5940"/>
          </a:xfrm>
        </p:grpSpPr>
        <p:sp>
          <p:nvSpPr>
            <p:cNvPr id="6322" name="Freeform 3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23" name="Freeform 4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24" name="Freeform 5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25" name="Freeform 6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151" name="Freeform 7"/>
          <p:cNvSpPr>
            <a:spLocks/>
          </p:cNvSpPr>
          <p:nvPr/>
        </p:nvSpPr>
        <p:spPr bwMode="auto">
          <a:xfrm rot="10800000">
            <a:off x="1239991" y="5765800"/>
            <a:ext cx="7812132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4287991" y="76200"/>
            <a:ext cx="7812132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 flipH="1">
            <a:off x="374861" y="3635243"/>
            <a:ext cx="3526427" cy="2971800"/>
            <a:chOff x="2400" y="6220"/>
            <a:chExt cx="5218" cy="5501"/>
          </a:xfrm>
        </p:grpSpPr>
        <p:grpSp>
          <p:nvGrpSpPr>
            <p:cNvPr id="6189" name="Group 10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6256" name="Freeform 11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57" name="Freeform 12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157" name="Freeform 13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8" name="Freeform 14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6264" name="Group 15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2" name="Oval 16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21" name="Oval 17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65" name="Group 18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6318" name="Oval 1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" name="Oval 2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6266" name="Freeform 21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67" name="Freeform 22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68" name="Freeform 23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69" name="Freeform 24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70" name="Freeform 25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71" name="Freeform 26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72" name="Freeform 27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6273" name="Group 28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631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1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2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3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4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5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6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7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74" name="Group 37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4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5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6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7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8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9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75" name="Group 46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7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9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0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1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3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4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76" name="Group 55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15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6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7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8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9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0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1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93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77" name="Group 64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6278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79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80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81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82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83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2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</p:grpSp>
        <p:grpSp>
          <p:nvGrpSpPr>
            <p:cNvPr id="6190" name="Group 73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6191" name="Freeform 74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6192" name="Group 75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6193" name="Group 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6253" name="Arc 77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254" name="Arc 78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255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194" name="Group 80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6251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52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6195" name="Group 8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6223" name="Group 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6241" name="Arc 85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42" name="Arc 86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43" name="Arc 87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44" name="Arc 88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6245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6246" name="Arc 90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6247" name="Freeform 91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6248" name="Oval 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6249" name="Oval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6250" name="Oval 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6224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6231" name="Arc 96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32" name="Arc 97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33" name="Arc 98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34" name="Arc 99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6235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6236" name="Arc 101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6237" name="Freeform 102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6238" name="Oval 1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6239" name="Oval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6240" name="Oval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6225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6229" name="Arc 107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30" name="Arc 108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226" name="Group 109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6227" name="Arc 11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28" name="Arc 11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6196" name="Group 112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6206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07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08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09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0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1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2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3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4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5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6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7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8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9" name="Oval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20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21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22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sp>
              <p:nvSpPr>
                <p:cNvPr id="6197" name="Freeform 130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98" name="Arc 131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99" name="Arc 132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6200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6204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205" name="Oval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6201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6202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203" name="Oval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</p:grpSp>
        </p:grpSp>
      </p:grpSp>
      <p:grpSp>
        <p:nvGrpSpPr>
          <p:cNvPr id="26" name="Group 139"/>
          <p:cNvGrpSpPr>
            <a:grpSpLocks noChangeAspect="1"/>
          </p:cNvGrpSpPr>
          <p:nvPr/>
        </p:nvGrpSpPr>
        <p:grpSpPr bwMode="auto">
          <a:xfrm>
            <a:off x="3570407" y="364436"/>
            <a:ext cx="8503919" cy="6384925"/>
            <a:chOff x="1104" y="672"/>
            <a:chExt cx="3408" cy="3360"/>
          </a:xfrm>
        </p:grpSpPr>
        <p:sp>
          <p:nvSpPr>
            <p:cNvPr id="6284" name="Oval 14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5" name="Oval 141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6" name="Oval 142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7" name="Oval 143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8" name="Oval 144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9" name="Oval 145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90" name="Oval 146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91" name="Oval 147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92" name="Oval 148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295" name="AutoShape 15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49236" y="6172200"/>
            <a:ext cx="1012371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96" name="WordArt 152"/>
          <p:cNvSpPr>
            <a:spLocks noChangeArrowheads="1" noChangeShapeType="1" noTextEdit="1"/>
          </p:cNvSpPr>
          <p:nvPr/>
        </p:nvSpPr>
        <p:spPr bwMode="auto">
          <a:xfrm>
            <a:off x="3640167" y="3111134"/>
            <a:ext cx="263216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blue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297" name="WordArt 153"/>
          <p:cNvSpPr>
            <a:spLocks noChangeArrowheads="1" noChangeShapeType="1" noTextEdit="1"/>
          </p:cNvSpPr>
          <p:nvPr/>
        </p:nvSpPr>
        <p:spPr bwMode="auto">
          <a:xfrm>
            <a:off x="9408123" y="3034677"/>
            <a:ext cx="2351655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gray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298" name="WordArt 154"/>
          <p:cNvSpPr>
            <a:spLocks noChangeArrowheads="1" noChangeShapeType="1" noTextEdit="1"/>
          </p:cNvSpPr>
          <p:nvPr/>
        </p:nvSpPr>
        <p:spPr bwMode="auto">
          <a:xfrm rot="2419355">
            <a:off x="4390217" y="1679458"/>
            <a:ext cx="2507729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red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299" name="WordArt 155"/>
          <p:cNvSpPr>
            <a:spLocks noChangeArrowheads="1" noChangeShapeType="1" noTextEdit="1"/>
          </p:cNvSpPr>
          <p:nvPr/>
        </p:nvSpPr>
        <p:spPr bwMode="auto">
          <a:xfrm rot="-2958256">
            <a:off x="8809505" y="1379246"/>
            <a:ext cx="1592263" cy="938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white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300" name="WordArt 156"/>
          <p:cNvSpPr>
            <a:spLocks noChangeArrowheads="1" noChangeShapeType="1" noTextEdit="1"/>
          </p:cNvSpPr>
          <p:nvPr/>
        </p:nvSpPr>
        <p:spPr bwMode="auto">
          <a:xfrm rot="-2715556">
            <a:off x="5052548" y="4482725"/>
            <a:ext cx="1522413" cy="8373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brown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301" name="WordArt 157"/>
          <p:cNvSpPr>
            <a:spLocks noChangeArrowheads="1" noChangeShapeType="1" noTextEdit="1"/>
          </p:cNvSpPr>
          <p:nvPr/>
        </p:nvSpPr>
        <p:spPr bwMode="auto">
          <a:xfrm rot="-5400000">
            <a:off x="6862630" y="1149295"/>
            <a:ext cx="1395671" cy="833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yellow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302" name="WordArt 158"/>
          <p:cNvSpPr>
            <a:spLocks noChangeArrowheads="1" noChangeShapeType="1" noTextEdit="1"/>
          </p:cNvSpPr>
          <p:nvPr/>
        </p:nvSpPr>
        <p:spPr bwMode="auto">
          <a:xfrm rot="16200000">
            <a:off x="6823774" y="5095433"/>
            <a:ext cx="1828800" cy="9343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purple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303" name="WordArt 159"/>
          <p:cNvSpPr>
            <a:spLocks noChangeArrowheads="1" noChangeShapeType="1" noTextEdit="1"/>
          </p:cNvSpPr>
          <p:nvPr/>
        </p:nvSpPr>
        <p:spPr bwMode="auto">
          <a:xfrm rot="2315116">
            <a:off x="8594835" y="4588141"/>
            <a:ext cx="2851512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pink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6161" name="Group 160"/>
          <p:cNvGrpSpPr>
            <a:grpSpLocks noChangeAspect="1"/>
          </p:cNvGrpSpPr>
          <p:nvPr/>
        </p:nvGrpSpPr>
        <p:grpSpPr bwMode="auto">
          <a:xfrm rot="1004938">
            <a:off x="4141159" y="5425288"/>
            <a:ext cx="1195864" cy="1079500"/>
            <a:chOff x="2541" y="10854"/>
            <a:chExt cx="4951" cy="5940"/>
          </a:xfrm>
        </p:grpSpPr>
        <p:sp>
          <p:nvSpPr>
            <p:cNvPr id="6176" name="Freeform 16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7" name="Freeform 16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8" name="Freeform 16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9" name="Freeform 16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163" name="Group 170"/>
          <p:cNvGrpSpPr>
            <a:grpSpLocks noChangeAspect="1"/>
          </p:cNvGrpSpPr>
          <p:nvPr/>
        </p:nvGrpSpPr>
        <p:grpSpPr bwMode="auto">
          <a:xfrm rot="1004938">
            <a:off x="8879847" y="5793586"/>
            <a:ext cx="1195862" cy="1079500"/>
            <a:chOff x="2541" y="10854"/>
            <a:chExt cx="4951" cy="5940"/>
          </a:xfrm>
        </p:grpSpPr>
        <p:sp>
          <p:nvSpPr>
            <p:cNvPr id="6168" name="Freeform 17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69" name="Freeform 17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0" name="Freeform 17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1" name="Freeform 17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319" name="Text Box 175"/>
          <p:cNvSpPr txBox="1">
            <a:spLocks noChangeArrowheads="1"/>
          </p:cNvSpPr>
          <p:nvPr/>
        </p:nvSpPr>
        <p:spPr bwMode="auto">
          <a:xfrm>
            <a:off x="6161892" y="2890394"/>
            <a:ext cx="3239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smtClean="0">
                <a:latin typeface="Arial Rounded MT Bold" pitchFamily="34" charset="0"/>
              </a:rPr>
              <a:t>brown</a:t>
            </a:r>
            <a:endParaRPr lang="en-US" altLang="vi-VN" sz="5400" b="1" dirty="0">
              <a:latin typeface="Arial Rounded MT Bold" pitchFamily="34" charset="0"/>
            </a:endParaRPr>
          </a:p>
        </p:txBody>
      </p:sp>
      <p:sp>
        <p:nvSpPr>
          <p:cNvPr id="6320" name="AutoShape 176"/>
          <p:cNvSpPr>
            <a:spLocks noChangeArrowheads="1"/>
          </p:cNvSpPr>
          <p:nvPr/>
        </p:nvSpPr>
        <p:spPr bwMode="auto">
          <a:xfrm>
            <a:off x="1734022" y="3361616"/>
            <a:ext cx="506186" cy="533400"/>
          </a:xfrm>
          <a:prstGeom prst="down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rgbClr val="008000"/>
              </a:gs>
              <a:gs pos="50000">
                <a:srgbClr val="00FF00"/>
              </a:gs>
              <a:gs pos="100000">
                <a:srgbClr val="008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166" name="Text Box 177"/>
          <p:cNvSpPr txBox="1">
            <a:spLocks noChangeArrowheads="1"/>
          </p:cNvSpPr>
          <p:nvPr/>
        </p:nvSpPr>
        <p:spPr bwMode="auto">
          <a:xfrm>
            <a:off x="2958430" y="6491288"/>
            <a:ext cx="172103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/>
              <a:t>Click me!</a:t>
            </a: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3" y="1213763"/>
            <a:ext cx="2859232" cy="222721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61669" y="284957"/>
            <a:ext cx="42762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What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colour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is it?</a:t>
            </a:r>
          </a:p>
        </p:txBody>
      </p:sp>
    </p:spTree>
    <p:extLst>
      <p:ext uri="{BB962C8B-B14F-4D97-AF65-F5344CB8AC3E}">
        <p14:creationId xmlns:p14="http://schemas.microsoft.com/office/powerpoint/2010/main" val="9888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3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2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3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2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2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3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3"/>
                  </p:tgtEl>
                </p:cond>
              </p:nextCondLst>
            </p:seq>
          </p:childTnLst>
        </p:cTn>
      </p:par>
    </p:tnLst>
    <p:bldLst>
      <p:bldP spid="6295" grpId="0" animBg="1"/>
      <p:bldP spid="6320" grpId="0" animBg="1"/>
      <p:bldP spid="63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" y="0"/>
            <a:ext cx="3721100" cy="304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72" y="193963"/>
            <a:ext cx="3583428" cy="3264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/>
          <a:stretch/>
        </p:blipFill>
        <p:spPr>
          <a:xfrm rot="18828340">
            <a:off x="-507520" y="3916212"/>
            <a:ext cx="3820542" cy="2500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68" y="3438986"/>
            <a:ext cx="2859232" cy="3326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2975" r="17080"/>
          <a:stretch/>
        </p:blipFill>
        <p:spPr>
          <a:xfrm rot="217433">
            <a:off x="3800869" y="3334292"/>
            <a:ext cx="2850989" cy="3314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47" y="-8312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362"/>
            <a:ext cx="10670438" cy="5451620"/>
          </a:xfrm>
        </p:spPr>
      </p:pic>
    </p:spTree>
    <p:extLst>
      <p:ext uri="{BB962C8B-B14F-4D97-AF65-F5344CB8AC3E}">
        <p14:creationId xmlns:p14="http://schemas.microsoft.com/office/powerpoint/2010/main" val="31111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10 - Hinh Anh - 100 Nen Dep\paper-note-with-cli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5"/>
            <a:ext cx="12192000" cy="69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22024" y="1092986"/>
            <a:ext cx="9546772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/>
              <a:t>Friday , December 15</a:t>
            </a:r>
            <a:r>
              <a:rPr lang="en-US" sz="5400" b="1" i="1" baseline="30000" dirty="0" smtClean="0"/>
              <a:t>th</a:t>
            </a:r>
            <a:r>
              <a:rPr lang="en-US" sz="5400" b="1" i="1" dirty="0" smtClean="0"/>
              <a:t> ,</a:t>
            </a:r>
            <a:r>
              <a:rPr lang="en-US" sz="5400" b="1" i="1" dirty="0" smtClean="0"/>
              <a:t>2024</a:t>
            </a:r>
            <a:endParaRPr lang="en-US" sz="5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376199" y="2693186"/>
            <a:ext cx="66384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 9 :  COLOURS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 2 : PART 1,2,3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98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ùi Liễu 0968142780"/>
          <p:cNvSpPr txBox="1"/>
          <p:nvPr/>
        </p:nvSpPr>
        <p:spPr>
          <a:xfrm>
            <a:off x="4368801" y="594866"/>
            <a:ext cx="3646041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 dirty="0">
                <a:latin typeface="Berlin Sans FB Demi" panose="020E0802020502020306" pitchFamily="34" charset="0"/>
              </a:rPr>
              <a:t>Contents</a:t>
            </a:r>
          </a:p>
        </p:txBody>
      </p:sp>
      <p:grpSp>
        <p:nvGrpSpPr>
          <p:cNvPr id="4" name="Bùi Liễu">
            <a:extLst>
              <a:ext uri="{FF2B5EF4-FFF2-40B4-BE49-F238E27FC236}">
                <a16:creationId xmlns:a16="http://schemas.microsoft.com/office/drawing/2014/main" id="{83D6146B-EFFC-437B-B54B-7EF34D673EA4}"/>
              </a:ext>
            </a:extLst>
          </p:cNvPr>
          <p:cNvGrpSpPr/>
          <p:nvPr/>
        </p:nvGrpSpPr>
        <p:grpSpPr>
          <a:xfrm>
            <a:off x="1422401" y="2209800"/>
            <a:ext cx="2870743" cy="1904205"/>
            <a:chOff x="1472698" y="1524622"/>
            <a:chExt cx="2870743" cy="1904205"/>
          </a:xfrm>
        </p:grpSpPr>
        <p:sp>
          <p:nvSpPr>
            <p:cNvPr id="5" name="Bùi Liễu 0968142780">
              <a:extLst>
                <a:ext uri="{FF2B5EF4-FFF2-40B4-BE49-F238E27FC236}">
                  <a16:creationId xmlns:a16="http://schemas.microsoft.com/office/drawing/2014/main" id="{E9BC1225-3A44-4CF3-944C-7A1B2D7DA753}"/>
                </a:ext>
              </a:extLst>
            </p:cNvPr>
            <p:cNvSpPr txBox="1">
              <a:spLocks/>
            </p:cNvSpPr>
            <p:nvPr/>
          </p:nvSpPr>
          <p:spPr>
            <a:xfrm>
              <a:off x="1472698" y="2554174"/>
              <a:ext cx="2870743" cy="87465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3200" dirty="0" err="1">
                  <a:latin typeface="Berlin Sans FB" panose="020E0602020502020306" pitchFamily="34" charset="0"/>
                </a:rPr>
                <a:t>Look</a:t>
              </a:r>
              <a:r>
                <a:rPr lang="vi-VN" sz="3200" dirty="0">
                  <a:latin typeface="Berlin Sans FB" panose="020E0602020502020306" pitchFamily="34" charset="0"/>
                </a:rPr>
                <a:t>, </a:t>
              </a:r>
              <a:r>
                <a:rPr lang="vi-VN" sz="3200" dirty="0" err="1">
                  <a:latin typeface="Berlin Sans FB" panose="020E0602020502020306" pitchFamily="34" charset="0"/>
                </a:rPr>
                <a:t>listen</a:t>
              </a:r>
              <a:r>
                <a:rPr lang="vi-VN" sz="3200" dirty="0">
                  <a:latin typeface="Berlin Sans FB" panose="020E0602020502020306" pitchFamily="34" charset="0"/>
                </a:rPr>
                <a:t> </a:t>
              </a:r>
              <a:r>
                <a:rPr lang="vi-VN" sz="3200" dirty="0" err="1">
                  <a:latin typeface="Berlin Sans FB" panose="020E0602020502020306" pitchFamily="34" charset="0"/>
                </a:rPr>
                <a:t>and</a:t>
              </a:r>
              <a:r>
                <a:rPr lang="vi-VN" sz="3200" dirty="0">
                  <a:latin typeface="Berlin Sans FB" panose="020E0602020502020306" pitchFamily="34" charset="0"/>
                </a:rPr>
                <a:t> </a:t>
              </a:r>
              <a:r>
                <a:rPr lang="vi-VN" sz="3200" dirty="0" err="1">
                  <a:latin typeface="Berlin Sans FB" panose="020E0602020502020306" pitchFamily="34" charset="0"/>
                </a:rPr>
                <a:t>repeat</a:t>
              </a:r>
              <a:r>
                <a:rPr lang="vi-VN" sz="3200" dirty="0">
                  <a:latin typeface="Berlin Sans FB" panose="020E0602020502020306" pitchFamily="34" charset="0"/>
                </a:rPr>
                <a:t>.</a:t>
              </a:r>
              <a:endParaRPr lang="en-US" sz="3200" dirty="0">
                <a:latin typeface="Berlin Sans FB" panose="020E0602020502020306" pitchFamily="34" charset="0"/>
              </a:endParaRPr>
            </a:p>
          </p:txBody>
        </p:sp>
        <p:grpSp>
          <p:nvGrpSpPr>
            <p:cNvPr id="6" name="Bùi Liễu 0968142780">
              <a:extLst>
                <a:ext uri="{FF2B5EF4-FFF2-40B4-BE49-F238E27FC236}">
                  <a16:creationId xmlns:a16="http://schemas.microsoft.com/office/drawing/2014/main" id="{3C08A829-70A1-439A-83F7-3CFCA3829224}"/>
                </a:ext>
              </a:extLst>
            </p:cNvPr>
            <p:cNvGrpSpPr/>
            <p:nvPr/>
          </p:nvGrpSpPr>
          <p:grpSpPr>
            <a:xfrm>
              <a:off x="2274340" y="1524622"/>
              <a:ext cx="1173480" cy="899545"/>
              <a:chOff x="2270371" y="1233385"/>
              <a:chExt cx="1173480" cy="899545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8BFE5E14-7EA1-46F2-956D-1FCA990A5FBC}"/>
                  </a:ext>
                </a:extLst>
              </p:cNvPr>
              <p:cNvSpPr/>
              <p:nvPr/>
            </p:nvSpPr>
            <p:spPr>
              <a:xfrm>
                <a:off x="2270371" y="1233385"/>
                <a:ext cx="1173480" cy="899545"/>
              </a:xfrm>
              <a:prstGeom prst="cloud">
                <a:avLst/>
              </a:prstGeom>
              <a:solidFill>
                <a:schemeClr val="accent6">
                  <a:alpha val="8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9966"/>
                  </a:solidFill>
                  <a:latin typeface="Berlin Sans FB" panose="020E0602020502020306" pitchFamily="34" charset="0"/>
                </a:endParaRPr>
              </a:p>
            </p:txBody>
          </p:sp>
          <p:sp>
            <p:nvSpPr>
              <p:cNvPr id="8" name="Title 18">
                <a:extLst>
                  <a:ext uri="{FF2B5EF4-FFF2-40B4-BE49-F238E27FC236}">
                    <a16:creationId xmlns:a16="http://schemas.microsoft.com/office/drawing/2014/main" id="{60969B98-CF9F-43AF-899F-6244FDE3A7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0371" y="1307838"/>
                <a:ext cx="1173480" cy="55410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b="1" dirty="0">
                    <a:latin typeface="Berlin Sans FB" panose="020E0602020502020306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4000" b="1" dirty="0">
                    <a:latin typeface="Berlin Sans FB" panose="020E0602020502020306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grpSp>
        <p:nvGrpSpPr>
          <p:cNvPr id="9" name="Bùi Liễu">
            <a:extLst>
              <a:ext uri="{FF2B5EF4-FFF2-40B4-BE49-F238E27FC236}">
                <a16:creationId xmlns:a16="http://schemas.microsoft.com/office/drawing/2014/main" id="{5043F89B-538D-429E-9652-28E8FEBCCEEA}"/>
              </a:ext>
            </a:extLst>
          </p:cNvPr>
          <p:cNvGrpSpPr/>
          <p:nvPr/>
        </p:nvGrpSpPr>
        <p:grpSpPr>
          <a:xfrm>
            <a:off x="4470358" y="2135057"/>
            <a:ext cx="2870743" cy="1978948"/>
            <a:chOff x="4520655" y="1449879"/>
            <a:chExt cx="2870743" cy="1978948"/>
          </a:xfrm>
        </p:grpSpPr>
        <p:grpSp>
          <p:nvGrpSpPr>
            <p:cNvPr id="10" name="Bùi Liễu 0968142780">
              <a:extLst>
                <a:ext uri="{FF2B5EF4-FFF2-40B4-BE49-F238E27FC236}">
                  <a16:creationId xmlns:a16="http://schemas.microsoft.com/office/drawing/2014/main" id="{C86DA828-F8D5-4442-A5B5-F986826CC348}"/>
                </a:ext>
              </a:extLst>
            </p:cNvPr>
            <p:cNvGrpSpPr/>
            <p:nvPr/>
          </p:nvGrpSpPr>
          <p:grpSpPr>
            <a:xfrm>
              <a:off x="5414169" y="1449879"/>
              <a:ext cx="1173480" cy="899545"/>
              <a:chOff x="5516015" y="1198794"/>
              <a:chExt cx="1173480" cy="899545"/>
            </a:xfrm>
          </p:grpSpPr>
          <p:sp>
            <p:nvSpPr>
              <p:cNvPr id="12" name="Cloud 11">
                <a:extLst>
                  <a:ext uri="{FF2B5EF4-FFF2-40B4-BE49-F238E27FC236}">
                    <a16:creationId xmlns:a16="http://schemas.microsoft.com/office/drawing/2014/main" id="{AD4C881E-C078-4953-AC2C-A5E8C7A08729}"/>
                  </a:ext>
                </a:extLst>
              </p:cNvPr>
              <p:cNvSpPr/>
              <p:nvPr/>
            </p:nvSpPr>
            <p:spPr>
              <a:xfrm>
                <a:off x="5516015" y="1198794"/>
                <a:ext cx="1173480" cy="899545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erlin Sans FB" panose="020E0602020502020306" pitchFamily="34" charset="0"/>
                </a:endParaRPr>
              </a:p>
            </p:txBody>
          </p:sp>
          <p:sp>
            <p:nvSpPr>
              <p:cNvPr id="13" name="Title 19">
                <a:extLst>
                  <a:ext uri="{FF2B5EF4-FFF2-40B4-BE49-F238E27FC236}">
                    <a16:creationId xmlns:a16="http://schemas.microsoft.com/office/drawing/2014/main" id="{B57503C8-43FC-4FCD-8BE7-351151DCBC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2599" y="1292487"/>
                <a:ext cx="1086532" cy="684449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b="1" dirty="0">
                    <a:latin typeface="Berlin Sans FB" panose="020E0602020502020306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1" name="Bùi Liễu 0968142780">
              <a:extLst>
                <a:ext uri="{FF2B5EF4-FFF2-40B4-BE49-F238E27FC236}">
                  <a16:creationId xmlns:a16="http://schemas.microsoft.com/office/drawing/2014/main" id="{995593B9-450E-43AB-882F-0F8F88E700E1}"/>
                </a:ext>
              </a:extLst>
            </p:cNvPr>
            <p:cNvSpPr txBox="1">
              <a:spLocks/>
            </p:cNvSpPr>
            <p:nvPr/>
          </p:nvSpPr>
          <p:spPr>
            <a:xfrm>
              <a:off x="4520655" y="2554174"/>
              <a:ext cx="2870743" cy="87465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200" dirty="0">
                  <a:latin typeface="Berlin Sans FB" panose="020E0602020502020306" pitchFamily="34" charset="0"/>
                </a:rPr>
                <a:t>Listen, point and say.</a:t>
              </a:r>
              <a:endParaRPr lang="en-US" sz="3200" dirty="0">
                <a:latin typeface="Berlin Sans FB" panose="020E0602020502020306" pitchFamily="34" charset="0"/>
              </a:endParaRPr>
            </a:p>
          </p:txBody>
        </p:sp>
      </p:grpSp>
      <p:grpSp>
        <p:nvGrpSpPr>
          <p:cNvPr id="14" name="0968142780">
            <a:extLst>
              <a:ext uri="{FF2B5EF4-FFF2-40B4-BE49-F238E27FC236}">
                <a16:creationId xmlns:a16="http://schemas.microsoft.com/office/drawing/2014/main" id="{CA3EDF39-E7A5-4AAC-9939-03BD90E59739}"/>
              </a:ext>
            </a:extLst>
          </p:cNvPr>
          <p:cNvGrpSpPr/>
          <p:nvPr/>
        </p:nvGrpSpPr>
        <p:grpSpPr>
          <a:xfrm>
            <a:off x="7715246" y="2209801"/>
            <a:ext cx="2870743" cy="1880884"/>
            <a:chOff x="7765543" y="1524622"/>
            <a:chExt cx="2870743" cy="1880884"/>
          </a:xfrm>
        </p:grpSpPr>
        <p:grpSp>
          <p:nvGrpSpPr>
            <p:cNvPr id="15" name="Bùi Liễu 0968142780">
              <a:extLst>
                <a:ext uri="{FF2B5EF4-FFF2-40B4-BE49-F238E27FC236}">
                  <a16:creationId xmlns:a16="http://schemas.microsoft.com/office/drawing/2014/main" id="{837BF111-151F-4D2A-93CB-76F968470540}"/>
                </a:ext>
              </a:extLst>
            </p:cNvPr>
            <p:cNvGrpSpPr/>
            <p:nvPr/>
          </p:nvGrpSpPr>
          <p:grpSpPr>
            <a:xfrm>
              <a:off x="8553998" y="1524622"/>
              <a:ext cx="1173480" cy="899545"/>
              <a:chOff x="8761659" y="1254600"/>
              <a:chExt cx="1173480" cy="899545"/>
            </a:xfrm>
          </p:grpSpPr>
          <p:sp>
            <p:nvSpPr>
              <p:cNvPr id="17" name="Cloud 16">
                <a:extLst>
                  <a:ext uri="{FF2B5EF4-FFF2-40B4-BE49-F238E27FC236}">
                    <a16:creationId xmlns:a16="http://schemas.microsoft.com/office/drawing/2014/main" id="{A74B138A-20EA-4713-A1B3-595A3ACA5D3E}"/>
                  </a:ext>
                </a:extLst>
              </p:cNvPr>
              <p:cNvSpPr/>
              <p:nvPr/>
            </p:nvSpPr>
            <p:spPr>
              <a:xfrm>
                <a:off x="8761659" y="1254600"/>
                <a:ext cx="1173480" cy="899545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erlin Sans FB" panose="020E0602020502020306" pitchFamily="34" charset="0"/>
                </a:endParaRPr>
              </a:p>
            </p:txBody>
          </p:sp>
          <p:sp>
            <p:nvSpPr>
              <p:cNvPr id="18" name="Title 20">
                <a:extLst>
                  <a:ext uri="{FF2B5EF4-FFF2-40B4-BE49-F238E27FC236}">
                    <a16:creationId xmlns:a16="http://schemas.microsoft.com/office/drawing/2014/main" id="{9AD2A3E1-7EF5-474A-92E3-F1512DCF8E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34092" y="1331365"/>
                <a:ext cx="1028614" cy="55410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b="1" dirty="0">
                    <a:latin typeface="Berlin Sans FB" panose="020E0602020502020306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6" name="Bùi Liễu 0968142780">
              <a:extLst>
                <a:ext uri="{FF2B5EF4-FFF2-40B4-BE49-F238E27FC236}">
                  <a16:creationId xmlns:a16="http://schemas.microsoft.com/office/drawing/2014/main" id="{37784CF0-8DBE-4272-AFB4-48D7DF988F50}"/>
                </a:ext>
              </a:extLst>
            </p:cNvPr>
            <p:cNvSpPr txBox="1">
              <a:spLocks/>
            </p:cNvSpPr>
            <p:nvPr/>
          </p:nvSpPr>
          <p:spPr>
            <a:xfrm>
              <a:off x="7765543" y="2530853"/>
              <a:ext cx="2870743" cy="87465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3200" dirty="0" err="1">
                  <a:latin typeface="Berlin Sans FB" panose="020E0602020502020306" pitchFamily="34" charset="0"/>
                </a:rPr>
                <a:t>Let’s</a:t>
              </a:r>
              <a:r>
                <a:rPr lang="vi-VN" sz="3200" dirty="0">
                  <a:latin typeface="Berlin Sans FB" panose="020E0602020502020306" pitchFamily="34" charset="0"/>
                </a:rPr>
                <a:t> </a:t>
              </a:r>
              <a:r>
                <a:rPr lang="vi-VN" sz="3200" dirty="0" err="1">
                  <a:latin typeface="Berlin Sans FB" panose="020E0602020502020306" pitchFamily="34" charset="0"/>
                </a:rPr>
                <a:t>talk</a:t>
              </a:r>
              <a:r>
                <a:rPr lang="vi-VN" sz="3200" dirty="0">
                  <a:latin typeface="Berlin Sans FB" panose="020E0602020502020306" pitchFamily="34" charset="0"/>
                </a:rPr>
                <a:t>.</a:t>
              </a:r>
              <a:endParaRPr lang="en-US" sz="3200" dirty="0">
                <a:latin typeface="Berlin Sans FB" panose="020E06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7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947211-0805-4D1C-8C0B-A1BD4F79E7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62100" y="857250"/>
            <a:ext cx="9067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947211-0805-4D1C-8C0B-A1BD4F79E7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62100" y="857250"/>
            <a:ext cx="9067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/>
          <p:nvPr/>
        </p:nvSpPr>
        <p:spPr>
          <a:xfrm>
            <a:off x="3479971" y="1063020"/>
            <a:ext cx="4880468" cy="3166437"/>
          </a:xfrm>
          <a:custGeom>
            <a:avLst/>
            <a:gdLst/>
            <a:ahLst/>
            <a:cxnLst/>
            <a:rect l="l" t="t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endParaRPr/>
          </a:p>
        </p:txBody>
      </p:sp>
      <p:sp>
        <p:nvSpPr>
          <p:cNvPr id="449" name="Google Shape;449;p40"/>
          <p:cNvSpPr txBox="1">
            <a:spLocks noGrp="1"/>
          </p:cNvSpPr>
          <p:nvPr>
            <p:ph type="title"/>
          </p:nvPr>
        </p:nvSpPr>
        <p:spPr>
          <a:xfrm>
            <a:off x="960400" y="4463633"/>
            <a:ext cx="10194400" cy="112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r>
              <a:rPr lang="en" sz="8000" dirty="0"/>
              <a:t>Point and say</a:t>
            </a:r>
            <a:endParaRPr sz="8000" dirty="0"/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 idx="2"/>
          </p:nvPr>
        </p:nvSpPr>
        <p:spPr>
          <a:xfrm>
            <a:off x="3623200" y="717767"/>
            <a:ext cx="4868800" cy="3342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r>
              <a:rPr lang="en" dirty="0" smtClean="0"/>
              <a:t>2</a:t>
            </a:r>
            <a:endParaRPr dirty="0"/>
          </a:p>
        </p:txBody>
      </p:sp>
      <p:grpSp>
        <p:nvGrpSpPr>
          <p:cNvPr id="451" name="Google Shape;451;p40"/>
          <p:cNvGrpSpPr/>
          <p:nvPr/>
        </p:nvGrpSpPr>
        <p:grpSpPr>
          <a:xfrm>
            <a:off x="10389901" y="596353"/>
            <a:ext cx="1934267" cy="1999867"/>
            <a:chOff x="5937550" y="2126525"/>
            <a:chExt cx="1450700" cy="1499900"/>
          </a:xfrm>
        </p:grpSpPr>
        <p:sp>
          <p:nvSpPr>
            <p:cNvPr id="452" name="Google Shape;452;p40"/>
            <p:cNvSpPr/>
            <p:nvPr/>
          </p:nvSpPr>
          <p:spPr>
            <a:xfrm>
              <a:off x="5998325" y="2126525"/>
              <a:ext cx="1389925" cy="1471425"/>
            </a:xfrm>
            <a:custGeom>
              <a:avLst/>
              <a:gdLst/>
              <a:ahLst/>
              <a:cxnLst/>
              <a:rect l="l" t="t" r="r" b="b"/>
              <a:pathLst>
                <a:path w="55597" h="58857" extrusionOk="0">
                  <a:moveTo>
                    <a:pt x="29969" y="0"/>
                  </a:moveTo>
                  <a:cubicBezTo>
                    <a:pt x="29733" y="0"/>
                    <a:pt x="29498" y="64"/>
                    <a:pt x="29295" y="199"/>
                  </a:cubicBezTo>
                  <a:lnTo>
                    <a:pt x="765" y="18158"/>
                  </a:lnTo>
                  <a:cubicBezTo>
                    <a:pt x="128" y="18540"/>
                    <a:pt x="1" y="19368"/>
                    <a:pt x="383" y="20005"/>
                  </a:cubicBezTo>
                  <a:lnTo>
                    <a:pt x="24519" y="58215"/>
                  </a:lnTo>
                  <a:cubicBezTo>
                    <a:pt x="24769" y="58631"/>
                    <a:pt x="25181" y="58857"/>
                    <a:pt x="25615" y="58857"/>
                  </a:cubicBezTo>
                  <a:cubicBezTo>
                    <a:pt x="25845" y="58857"/>
                    <a:pt x="26081" y="58793"/>
                    <a:pt x="26302" y="58661"/>
                  </a:cubicBezTo>
                  <a:lnTo>
                    <a:pt x="54833" y="40702"/>
                  </a:lnTo>
                  <a:cubicBezTo>
                    <a:pt x="55406" y="40320"/>
                    <a:pt x="55597" y="39492"/>
                    <a:pt x="55215" y="38855"/>
                  </a:cubicBezTo>
                  <a:lnTo>
                    <a:pt x="31078" y="581"/>
                  </a:lnTo>
                  <a:cubicBezTo>
                    <a:pt x="30832" y="211"/>
                    <a:pt x="30399" y="0"/>
                    <a:pt x="2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6035650" y="2616925"/>
              <a:ext cx="47075" cy="43025"/>
            </a:xfrm>
            <a:custGeom>
              <a:avLst/>
              <a:gdLst/>
              <a:ahLst/>
              <a:cxnLst/>
              <a:rect l="l" t="t" r="r" b="b"/>
              <a:pathLst>
                <a:path w="1883" h="1721" extrusionOk="0">
                  <a:moveTo>
                    <a:pt x="946" y="1"/>
                  </a:moveTo>
                  <a:cubicBezTo>
                    <a:pt x="581" y="1"/>
                    <a:pt x="211" y="236"/>
                    <a:pt x="100" y="644"/>
                  </a:cubicBezTo>
                  <a:cubicBezTo>
                    <a:pt x="0" y="1240"/>
                    <a:pt x="444" y="1720"/>
                    <a:pt x="947" y="1720"/>
                  </a:cubicBezTo>
                  <a:cubicBezTo>
                    <a:pt x="1088" y="1720"/>
                    <a:pt x="1234" y="1683"/>
                    <a:pt x="1373" y="1599"/>
                  </a:cubicBezTo>
                  <a:cubicBezTo>
                    <a:pt x="1819" y="1344"/>
                    <a:pt x="1883" y="771"/>
                    <a:pt x="1628" y="389"/>
                  </a:cubicBezTo>
                  <a:cubicBezTo>
                    <a:pt x="1468" y="122"/>
                    <a:pt x="1208" y="1"/>
                    <a:pt x="94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5937550" y="2602250"/>
              <a:ext cx="129275" cy="128325"/>
            </a:xfrm>
            <a:custGeom>
              <a:avLst/>
              <a:gdLst/>
              <a:ahLst/>
              <a:cxnLst/>
              <a:rect l="l" t="t" r="r" b="b"/>
              <a:pathLst>
                <a:path w="5171" h="5133" extrusionOk="0">
                  <a:moveTo>
                    <a:pt x="2897" y="1"/>
                  </a:moveTo>
                  <a:cubicBezTo>
                    <a:pt x="1779" y="1"/>
                    <a:pt x="687" y="714"/>
                    <a:pt x="394" y="1995"/>
                  </a:cubicBezTo>
                  <a:cubicBezTo>
                    <a:pt x="0" y="3716"/>
                    <a:pt x="1391" y="5133"/>
                    <a:pt x="2925" y="5133"/>
                  </a:cubicBezTo>
                  <a:cubicBezTo>
                    <a:pt x="3378" y="5133"/>
                    <a:pt x="3843" y="5009"/>
                    <a:pt x="4278" y="4733"/>
                  </a:cubicBezTo>
                  <a:cubicBezTo>
                    <a:pt x="4470" y="4606"/>
                    <a:pt x="4661" y="4415"/>
                    <a:pt x="4852" y="4224"/>
                  </a:cubicBezTo>
                  <a:lnTo>
                    <a:pt x="4470" y="3651"/>
                  </a:lnTo>
                  <a:lnTo>
                    <a:pt x="4406" y="3714"/>
                  </a:lnTo>
                  <a:cubicBezTo>
                    <a:pt x="4278" y="3905"/>
                    <a:pt x="4087" y="4096"/>
                    <a:pt x="3896" y="4224"/>
                  </a:cubicBezTo>
                  <a:cubicBezTo>
                    <a:pt x="3579" y="4425"/>
                    <a:pt x="3240" y="4516"/>
                    <a:pt x="2908" y="4516"/>
                  </a:cubicBezTo>
                  <a:cubicBezTo>
                    <a:pt x="1774" y="4516"/>
                    <a:pt x="735" y="3453"/>
                    <a:pt x="1031" y="2122"/>
                  </a:cubicBezTo>
                  <a:cubicBezTo>
                    <a:pt x="1250" y="1169"/>
                    <a:pt x="2061" y="638"/>
                    <a:pt x="2891" y="638"/>
                  </a:cubicBezTo>
                  <a:cubicBezTo>
                    <a:pt x="3504" y="638"/>
                    <a:pt x="4128" y="927"/>
                    <a:pt x="4533" y="1549"/>
                  </a:cubicBezTo>
                  <a:cubicBezTo>
                    <a:pt x="4580" y="1642"/>
                    <a:pt x="4695" y="1701"/>
                    <a:pt x="4828" y="1701"/>
                  </a:cubicBezTo>
                  <a:cubicBezTo>
                    <a:pt x="4877" y="1701"/>
                    <a:pt x="4928" y="1693"/>
                    <a:pt x="4979" y="1676"/>
                  </a:cubicBezTo>
                  <a:cubicBezTo>
                    <a:pt x="5106" y="1549"/>
                    <a:pt x="5170" y="1358"/>
                    <a:pt x="5106" y="1231"/>
                  </a:cubicBezTo>
                  <a:cubicBezTo>
                    <a:pt x="4565" y="391"/>
                    <a:pt x="3724" y="1"/>
                    <a:pt x="2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071575" y="2680700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24" y="1"/>
                  </a:moveTo>
                  <a:cubicBezTo>
                    <a:pt x="978" y="1"/>
                    <a:pt x="832" y="43"/>
                    <a:pt x="701" y="130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1"/>
                    <a:pt x="1052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5979025" y="2665950"/>
              <a:ext cx="129175" cy="129150"/>
            </a:xfrm>
            <a:custGeom>
              <a:avLst/>
              <a:gdLst/>
              <a:ahLst/>
              <a:cxnLst/>
              <a:rect l="l" t="t" r="r" b="b"/>
              <a:pathLst>
                <a:path w="5167" h="5166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6"/>
                    <a:pt x="2901" y="4516"/>
                  </a:cubicBezTo>
                  <a:cubicBezTo>
                    <a:pt x="1768" y="4516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8"/>
                  </a:cubicBezTo>
                  <a:cubicBezTo>
                    <a:pt x="4570" y="1669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8"/>
                    <a:pt x="5167" y="1357"/>
                    <a:pt x="5039" y="1230"/>
                  </a:cubicBezTo>
                  <a:cubicBezTo>
                    <a:pt x="4525" y="390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6110475" y="2743650"/>
              <a:ext cx="59275" cy="45200"/>
            </a:xfrm>
            <a:custGeom>
              <a:avLst/>
              <a:gdLst/>
              <a:ahLst/>
              <a:cxnLst/>
              <a:rect l="l" t="t" r="r" b="b"/>
              <a:pathLst>
                <a:path w="2371" h="1808" extrusionOk="0">
                  <a:moveTo>
                    <a:pt x="1161" y="0"/>
                  </a:moveTo>
                  <a:cubicBezTo>
                    <a:pt x="571" y="0"/>
                    <a:pt x="1" y="670"/>
                    <a:pt x="482" y="1370"/>
                  </a:cubicBezTo>
                  <a:cubicBezTo>
                    <a:pt x="656" y="1680"/>
                    <a:pt x="919" y="1807"/>
                    <a:pt x="1181" y="1807"/>
                  </a:cubicBezTo>
                  <a:cubicBezTo>
                    <a:pt x="1779" y="1807"/>
                    <a:pt x="2370" y="1143"/>
                    <a:pt x="1883" y="478"/>
                  </a:cubicBezTo>
                  <a:cubicBezTo>
                    <a:pt x="1704" y="139"/>
                    <a:pt x="1430" y="0"/>
                    <a:pt x="1161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018825" y="2729625"/>
              <a:ext cx="129175" cy="129175"/>
            </a:xfrm>
            <a:custGeom>
              <a:avLst/>
              <a:gdLst/>
              <a:ahLst/>
              <a:cxnLst/>
              <a:rect l="l" t="t" r="r" b="b"/>
              <a:pathLst>
                <a:path w="5167" h="5167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62" y="5166"/>
                    <a:pt x="2879" y="5166"/>
                  </a:cubicBezTo>
                  <a:cubicBezTo>
                    <a:pt x="3345" y="5166"/>
                    <a:pt x="3826" y="5032"/>
                    <a:pt x="4275" y="4733"/>
                  </a:cubicBezTo>
                  <a:cubicBezTo>
                    <a:pt x="4466" y="4606"/>
                    <a:pt x="4721" y="4478"/>
                    <a:pt x="4849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7"/>
                    <a:pt x="2901" y="4517"/>
                  </a:cubicBezTo>
                  <a:cubicBezTo>
                    <a:pt x="1768" y="4517"/>
                    <a:pt x="732" y="3465"/>
                    <a:pt x="1027" y="2186"/>
                  </a:cubicBezTo>
                  <a:cubicBezTo>
                    <a:pt x="1250" y="1222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9"/>
                  </a:cubicBezTo>
                  <a:cubicBezTo>
                    <a:pt x="4570" y="1670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9"/>
                    <a:pt x="5167" y="1358"/>
                    <a:pt x="5040" y="1230"/>
                  </a:cubicBezTo>
                  <a:cubicBezTo>
                    <a:pt x="4525" y="391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152750" y="2809175"/>
              <a:ext cx="54925" cy="42325"/>
            </a:xfrm>
            <a:custGeom>
              <a:avLst/>
              <a:gdLst/>
              <a:ahLst/>
              <a:cxnLst/>
              <a:rect l="l" t="t" r="r" b="b"/>
              <a:pathLst>
                <a:path w="2197" h="1693" extrusionOk="0">
                  <a:moveTo>
                    <a:pt x="1114" y="1"/>
                  </a:moveTo>
                  <a:cubicBezTo>
                    <a:pt x="951" y="1"/>
                    <a:pt x="785" y="52"/>
                    <a:pt x="638" y="150"/>
                  </a:cubicBezTo>
                  <a:cubicBezTo>
                    <a:pt x="1" y="532"/>
                    <a:pt x="192" y="1487"/>
                    <a:pt x="893" y="1678"/>
                  </a:cubicBezTo>
                  <a:cubicBezTo>
                    <a:pt x="950" y="1688"/>
                    <a:pt x="1006" y="1692"/>
                    <a:pt x="1060" y="1692"/>
                  </a:cubicBezTo>
                  <a:cubicBezTo>
                    <a:pt x="1737" y="1692"/>
                    <a:pt x="2197" y="994"/>
                    <a:pt x="1784" y="405"/>
                  </a:cubicBezTo>
                  <a:cubicBezTo>
                    <a:pt x="1628" y="131"/>
                    <a:pt x="1375" y="1"/>
                    <a:pt x="111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6058550" y="2793425"/>
              <a:ext cx="132000" cy="129800"/>
            </a:xfrm>
            <a:custGeom>
              <a:avLst/>
              <a:gdLst/>
              <a:ahLst/>
              <a:cxnLst/>
              <a:rect l="l" t="t" r="r" b="b"/>
              <a:pathLst>
                <a:path w="5280" h="5192" extrusionOk="0">
                  <a:moveTo>
                    <a:pt x="2939" y="1"/>
                  </a:moveTo>
                  <a:cubicBezTo>
                    <a:pt x="1810" y="1"/>
                    <a:pt x="688" y="730"/>
                    <a:pt x="394" y="2054"/>
                  </a:cubicBezTo>
                  <a:cubicBezTo>
                    <a:pt x="0" y="3774"/>
                    <a:pt x="1391" y="5191"/>
                    <a:pt x="2925" y="5191"/>
                  </a:cubicBezTo>
                  <a:cubicBezTo>
                    <a:pt x="3377" y="5191"/>
                    <a:pt x="3843" y="5068"/>
                    <a:pt x="4278" y="4792"/>
                  </a:cubicBezTo>
                  <a:cubicBezTo>
                    <a:pt x="4533" y="4601"/>
                    <a:pt x="4724" y="4474"/>
                    <a:pt x="4852" y="4282"/>
                  </a:cubicBezTo>
                  <a:lnTo>
                    <a:pt x="4470" y="3709"/>
                  </a:lnTo>
                  <a:lnTo>
                    <a:pt x="4470" y="3773"/>
                  </a:lnTo>
                  <a:cubicBezTo>
                    <a:pt x="4278" y="3900"/>
                    <a:pt x="4151" y="4091"/>
                    <a:pt x="3960" y="4219"/>
                  </a:cubicBezTo>
                  <a:cubicBezTo>
                    <a:pt x="3627" y="4421"/>
                    <a:pt x="3278" y="4512"/>
                    <a:pt x="2941" y="4512"/>
                  </a:cubicBezTo>
                  <a:cubicBezTo>
                    <a:pt x="1794" y="4512"/>
                    <a:pt x="784" y="3461"/>
                    <a:pt x="1031" y="2181"/>
                  </a:cubicBezTo>
                  <a:cubicBezTo>
                    <a:pt x="1253" y="1217"/>
                    <a:pt x="2102" y="685"/>
                    <a:pt x="2948" y="685"/>
                  </a:cubicBezTo>
                  <a:cubicBezTo>
                    <a:pt x="3555" y="685"/>
                    <a:pt x="4161" y="959"/>
                    <a:pt x="4533" y="1544"/>
                  </a:cubicBezTo>
                  <a:cubicBezTo>
                    <a:pt x="4614" y="1666"/>
                    <a:pt x="4728" y="1717"/>
                    <a:pt x="4837" y="1717"/>
                  </a:cubicBezTo>
                  <a:cubicBezTo>
                    <a:pt x="5069" y="1717"/>
                    <a:pt x="5280" y="1486"/>
                    <a:pt x="5106" y="1226"/>
                  </a:cubicBezTo>
                  <a:cubicBezTo>
                    <a:pt x="4595" y="391"/>
                    <a:pt x="376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6193225" y="287342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1"/>
                  </a:moveTo>
                  <a:cubicBezTo>
                    <a:pt x="546" y="1"/>
                    <a:pt x="0" y="606"/>
                    <a:pt x="356" y="1274"/>
                  </a:cubicBezTo>
                  <a:cubicBezTo>
                    <a:pt x="531" y="1584"/>
                    <a:pt x="794" y="1711"/>
                    <a:pt x="1057" y="1711"/>
                  </a:cubicBezTo>
                  <a:cubicBezTo>
                    <a:pt x="1659" y="1711"/>
                    <a:pt x="2264" y="1046"/>
                    <a:pt x="1821" y="382"/>
                  </a:cubicBezTo>
                  <a:cubicBezTo>
                    <a:pt x="1629" y="113"/>
                    <a:pt x="1374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6099950" y="2858275"/>
              <a:ext cx="130575" cy="128625"/>
            </a:xfrm>
            <a:custGeom>
              <a:avLst/>
              <a:gdLst/>
              <a:ahLst/>
              <a:cxnLst/>
              <a:rect l="l" t="t" r="r" b="b"/>
              <a:pathLst>
                <a:path w="5223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1"/>
                    <a:pt x="4278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1"/>
                    <a:pt x="2859" y="4491"/>
                  </a:cubicBezTo>
                  <a:cubicBezTo>
                    <a:pt x="1722" y="4491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4" y="1673"/>
                    <a:pt x="4646" y="1719"/>
                    <a:pt x="4746" y="1719"/>
                  </a:cubicBezTo>
                  <a:cubicBezTo>
                    <a:pt x="4989" y="1719"/>
                    <a:pt x="5223" y="1449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6227700" y="2935850"/>
              <a:ext cx="57225" cy="43975"/>
            </a:xfrm>
            <a:custGeom>
              <a:avLst/>
              <a:gdLst/>
              <a:ahLst/>
              <a:cxnLst/>
              <a:rect l="l" t="t" r="r" b="b"/>
              <a:pathLst>
                <a:path w="2289" h="1759" extrusionOk="0">
                  <a:moveTo>
                    <a:pt x="1354" y="1"/>
                  </a:moveTo>
                  <a:cubicBezTo>
                    <a:pt x="1194" y="1"/>
                    <a:pt x="1032" y="57"/>
                    <a:pt x="888" y="178"/>
                  </a:cubicBezTo>
                  <a:cubicBezTo>
                    <a:pt x="0" y="647"/>
                    <a:pt x="525" y="1759"/>
                    <a:pt x="1269" y="1759"/>
                  </a:cubicBezTo>
                  <a:cubicBezTo>
                    <a:pt x="1433" y="1759"/>
                    <a:pt x="1607" y="1705"/>
                    <a:pt x="1779" y="1579"/>
                  </a:cubicBezTo>
                  <a:cubicBezTo>
                    <a:pt x="2161" y="1388"/>
                    <a:pt x="2289" y="814"/>
                    <a:pt x="2034" y="432"/>
                  </a:cubicBezTo>
                  <a:cubicBezTo>
                    <a:pt x="1875" y="155"/>
                    <a:pt x="1618" y="1"/>
                    <a:pt x="135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6139750" y="2921950"/>
              <a:ext cx="129250" cy="128650"/>
            </a:xfrm>
            <a:custGeom>
              <a:avLst/>
              <a:gdLst/>
              <a:ahLst/>
              <a:cxnLst/>
              <a:rect l="l" t="t" r="r" b="b"/>
              <a:pathLst>
                <a:path w="5170" h="5146" extrusionOk="0">
                  <a:moveTo>
                    <a:pt x="2913" y="1"/>
                  </a:moveTo>
                  <a:cubicBezTo>
                    <a:pt x="1798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9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2"/>
                  </a:cubicBezTo>
                  <a:cubicBezTo>
                    <a:pt x="3578" y="4375"/>
                    <a:pt x="3237" y="4466"/>
                    <a:pt x="2904" y="4466"/>
                  </a:cubicBezTo>
                  <a:cubicBezTo>
                    <a:pt x="1771" y="4466"/>
                    <a:pt x="735" y="3414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1"/>
                  </a:cubicBezTo>
                  <a:cubicBezTo>
                    <a:pt x="4572" y="1640"/>
                    <a:pt x="4660" y="1695"/>
                    <a:pt x="4767" y="1695"/>
                  </a:cubicBezTo>
                  <a:cubicBezTo>
                    <a:pt x="4833" y="1695"/>
                    <a:pt x="4906" y="1674"/>
                    <a:pt x="4979" y="1625"/>
                  </a:cubicBezTo>
                  <a:cubicBezTo>
                    <a:pt x="5106" y="1561"/>
                    <a:pt x="5170" y="137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6272225" y="3000100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0"/>
                  </a:moveTo>
                  <a:cubicBezTo>
                    <a:pt x="577" y="0"/>
                    <a:pt x="0" y="635"/>
                    <a:pt x="444" y="1301"/>
                  </a:cubicBezTo>
                  <a:cubicBezTo>
                    <a:pt x="609" y="1548"/>
                    <a:pt x="879" y="1688"/>
                    <a:pt x="1153" y="1688"/>
                  </a:cubicBezTo>
                  <a:cubicBezTo>
                    <a:pt x="1304" y="1688"/>
                    <a:pt x="1455" y="1646"/>
                    <a:pt x="1590" y="1556"/>
                  </a:cubicBezTo>
                  <a:cubicBezTo>
                    <a:pt x="1972" y="1301"/>
                    <a:pt x="2100" y="792"/>
                    <a:pt x="1845" y="410"/>
                  </a:cubicBezTo>
                  <a:cubicBezTo>
                    <a:pt x="1671" y="120"/>
                    <a:pt x="1416" y="0"/>
                    <a:pt x="1162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6179550" y="2985650"/>
              <a:ext cx="131050" cy="128625"/>
            </a:xfrm>
            <a:custGeom>
              <a:avLst/>
              <a:gdLst/>
              <a:ahLst/>
              <a:cxnLst/>
              <a:rect l="l" t="t" r="r" b="b"/>
              <a:pathLst>
                <a:path w="5242" h="5145" extrusionOk="0">
                  <a:moveTo>
                    <a:pt x="2952" y="0"/>
                  </a:moveTo>
                  <a:cubicBezTo>
                    <a:pt x="1819" y="0"/>
                    <a:pt x="689" y="714"/>
                    <a:pt x="394" y="2007"/>
                  </a:cubicBezTo>
                  <a:cubicBezTo>
                    <a:pt x="0" y="3727"/>
                    <a:pt x="1391" y="5144"/>
                    <a:pt x="2925" y="5144"/>
                  </a:cubicBezTo>
                  <a:cubicBezTo>
                    <a:pt x="3377" y="5144"/>
                    <a:pt x="3843" y="5021"/>
                    <a:pt x="4278" y="4745"/>
                  </a:cubicBezTo>
                  <a:cubicBezTo>
                    <a:pt x="4533" y="4618"/>
                    <a:pt x="4724" y="4427"/>
                    <a:pt x="4852" y="4236"/>
                  </a:cubicBezTo>
                  <a:lnTo>
                    <a:pt x="4469" y="3662"/>
                  </a:lnTo>
                  <a:lnTo>
                    <a:pt x="4469" y="3726"/>
                  </a:lnTo>
                  <a:cubicBezTo>
                    <a:pt x="4278" y="3917"/>
                    <a:pt x="4151" y="4044"/>
                    <a:pt x="3960" y="4172"/>
                  </a:cubicBezTo>
                  <a:cubicBezTo>
                    <a:pt x="3627" y="4374"/>
                    <a:pt x="3275" y="4465"/>
                    <a:pt x="2933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8" y="1673"/>
                    <a:pt x="4704" y="1719"/>
                    <a:pt x="4799" y="1719"/>
                  </a:cubicBezTo>
                  <a:cubicBezTo>
                    <a:pt x="5026" y="1719"/>
                    <a:pt x="5241" y="1449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6313575" y="3064325"/>
              <a:ext cx="54775" cy="42250"/>
            </a:xfrm>
            <a:custGeom>
              <a:avLst/>
              <a:gdLst/>
              <a:ahLst/>
              <a:cxnLst/>
              <a:rect l="l" t="t" r="r" b="b"/>
              <a:pathLst>
                <a:path w="2191" h="1690" extrusionOk="0">
                  <a:moveTo>
                    <a:pt x="1092" y="1"/>
                  </a:moveTo>
                  <a:cubicBezTo>
                    <a:pt x="932" y="1"/>
                    <a:pt x="772" y="43"/>
                    <a:pt x="637" y="133"/>
                  </a:cubicBezTo>
                  <a:cubicBezTo>
                    <a:pt x="0" y="515"/>
                    <a:pt x="191" y="1471"/>
                    <a:pt x="892" y="1662"/>
                  </a:cubicBezTo>
                  <a:cubicBezTo>
                    <a:pt x="968" y="1681"/>
                    <a:pt x="1042" y="1690"/>
                    <a:pt x="1114" y="1690"/>
                  </a:cubicBezTo>
                  <a:cubicBezTo>
                    <a:pt x="1761" y="1690"/>
                    <a:pt x="2191" y="961"/>
                    <a:pt x="1847" y="388"/>
                  </a:cubicBezTo>
                  <a:cubicBezTo>
                    <a:pt x="1682" y="141"/>
                    <a:pt x="1385" y="1"/>
                    <a:pt x="10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6220950" y="3049325"/>
              <a:ext cx="127675" cy="128625"/>
            </a:xfrm>
            <a:custGeom>
              <a:avLst/>
              <a:gdLst/>
              <a:ahLst/>
              <a:cxnLst/>
              <a:rect l="l" t="t" r="r" b="b"/>
              <a:pathLst>
                <a:path w="5107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3" y="2007"/>
                  </a:cubicBezTo>
                  <a:cubicBezTo>
                    <a:pt x="0" y="3728"/>
                    <a:pt x="1353" y="5145"/>
                    <a:pt x="2869" y="5145"/>
                  </a:cubicBezTo>
                  <a:cubicBezTo>
                    <a:pt x="3317" y="5145"/>
                    <a:pt x="3779" y="5021"/>
                    <a:pt x="4215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2"/>
                    <a:pt x="2859" y="4492"/>
                  </a:cubicBezTo>
                  <a:cubicBezTo>
                    <a:pt x="1722" y="4492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8" y="1640"/>
                    <a:pt x="4651" y="1694"/>
                    <a:pt x="4748" y="1694"/>
                  </a:cubicBezTo>
                  <a:cubicBezTo>
                    <a:pt x="4808" y="1694"/>
                    <a:pt x="4866" y="1673"/>
                    <a:pt x="4915" y="1625"/>
                  </a:cubicBezTo>
                  <a:cubicBezTo>
                    <a:pt x="5106" y="1561"/>
                    <a:pt x="5106" y="1370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6353375" y="3128025"/>
              <a:ext cx="54800" cy="42225"/>
            </a:xfrm>
            <a:custGeom>
              <a:avLst/>
              <a:gdLst/>
              <a:ahLst/>
              <a:cxnLst/>
              <a:rect l="l" t="t" r="r" b="b"/>
              <a:pathLst>
                <a:path w="2192" h="1689" extrusionOk="0">
                  <a:moveTo>
                    <a:pt x="1138" y="0"/>
                  </a:moveTo>
                  <a:cubicBezTo>
                    <a:pt x="987" y="0"/>
                    <a:pt x="836" y="42"/>
                    <a:pt x="701" y="133"/>
                  </a:cubicBezTo>
                  <a:cubicBezTo>
                    <a:pt x="0" y="515"/>
                    <a:pt x="191" y="1534"/>
                    <a:pt x="955" y="1661"/>
                  </a:cubicBezTo>
                  <a:cubicBezTo>
                    <a:pt x="1025" y="1680"/>
                    <a:pt x="1094" y="1689"/>
                    <a:pt x="1160" y="1689"/>
                  </a:cubicBezTo>
                  <a:cubicBezTo>
                    <a:pt x="1761" y="1689"/>
                    <a:pt x="2191" y="961"/>
                    <a:pt x="1847" y="387"/>
                  </a:cubicBezTo>
                  <a:cubicBezTo>
                    <a:pt x="1682" y="141"/>
                    <a:pt x="1412" y="0"/>
                    <a:pt x="1138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260750" y="3113000"/>
              <a:ext cx="130575" cy="128650"/>
            </a:xfrm>
            <a:custGeom>
              <a:avLst/>
              <a:gdLst/>
              <a:ahLst/>
              <a:cxnLst/>
              <a:rect l="l" t="t" r="r" b="b"/>
              <a:pathLst>
                <a:path w="5223" h="5146" extrusionOk="0">
                  <a:moveTo>
                    <a:pt x="2913" y="1"/>
                  </a:moveTo>
                  <a:cubicBezTo>
                    <a:pt x="1797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3"/>
                  </a:cubicBezTo>
                  <a:cubicBezTo>
                    <a:pt x="3572" y="4394"/>
                    <a:pt x="3224" y="4492"/>
                    <a:pt x="2885" y="4492"/>
                  </a:cubicBezTo>
                  <a:cubicBezTo>
                    <a:pt x="1760" y="4492"/>
                    <a:pt x="737" y="3407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2"/>
                  </a:cubicBezTo>
                  <a:cubicBezTo>
                    <a:pt x="4589" y="1673"/>
                    <a:pt x="4678" y="1720"/>
                    <a:pt x="4769" y="1720"/>
                  </a:cubicBezTo>
                  <a:cubicBezTo>
                    <a:pt x="4989" y="1720"/>
                    <a:pt x="5223" y="145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390700" y="3191700"/>
              <a:ext cx="55025" cy="43325"/>
            </a:xfrm>
            <a:custGeom>
              <a:avLst/>
              <a:gdLst/>
              <a:ahLst/>
              <a:cxnLst/>
              <a:rect l="l" t="t" r="r" b="b"/>
              <a:pathLst>
                <a:path w="2201" h="1733" extrusionOk="0">
                  <a:moveTo>
                    <a:pt x="1237" y="0"/>
                  </a:moveTo>
                  <a:cubicBezTo>
                    <a:pt x="1086" y="0"/>
                    <a:pt x="935" y="43"/>
                    <a:pt x="800" y="133"/>
                  </a:cubicBezTo>
                  <a:cubicBezTo>
                    <a:pt x="1" y="666"/>
                    <a:pt x="494" y="1732"/>
                    <a:pt x="1235" y="1732"/>
                  </a:cubicBezTo>
                  <a:cubicBezTo>
                    <a:pt x="1380" y="1732"/>
                    <a:pt x="1535" y="1692"/>
                    <a:pt x="1691" y="1598"/>
                  </a:cubicBezTo>
                  <a:cubicBezTo>
                    <a:pt x="2073" y="1343"/>
                    <a:pt x="2201" y="834"/>
                    <a:pt x="1946" y="388"/>
                  </a:cubicBezTo>
                  <a:cubicBezTo>
                    <a:pt x="1782" y="141"/>
                    <a:pt x="1511" y="0"/>
                    <a:pt x="1237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300550" y="3176700"/>
              <a:ext cx="132175" cy="128625"/>
            </a:xfrm>
            <a:custGeom>
              <a:avLst/>
              <a:gdLst/>
              <a:ahLst/>
              <a:cxnLst/>
              <a:rect l="l" t="t" r="r" b="b"/>
              <a:pathLst>
                <a:path w="5287" h="5145" extrusionOk="0">
                  <a:moveTo>
                    <a:pt x="2925" y="0"/>
                  </a:moveTo>
                  <a:cubicBezTo>
                    <a:pt x="1798" y="0"/>
                    <a:pt x="689" y="715"/>
                    <a:pt x="394" y="2007"/>
                  </a:cubicBezTo>
                  <a:cubicBezTo>
                    <a:pt x="0" y="3727"/>
                    <a:pt x="1391" y="5145"/>
                    <a:pt x="2925" y="5145"/>
                  </a:cubicBezTo>
                  <a:cubicBezTo>
                    <a:pt x="3377" y="5145"/>
                    <a:pt x="3843" y="5021"/>
                    <a:pt x="4278" y="4745"/>
                  </a:cubicBezTo>
                  <a:cubicBezTo>
                    <a:pt x="4469" y="4618"/>
                    <a:pt x="4661" y="4427"/>
                    <a:pt x="4852" y="4236"/>
                  </a:cubicBezTo>
                  <a:lnTo>
                    <a:pt x="4469" y="3662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78" y="4374"/>
                    <a:pt x="3237" y="4465"/>
                    <a:pt x="290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589" y="1673"/>
                    <a:pt x="4683" y="1719"/>
                    <a:pt x="4782" y="1719"/>
                  </a:cubicBezTo>
                  <a:cubicBezTo>
                    <a:pt x="5021" y="1719"/>
                    <a:pt x="5286" y="1449"/>
                    <a:pt x="5106" y="1179"/>
                  </a:cubicBezTo>
                  <a:cubicBezTo>
                    <a:pt x="4571" y="376"/>
                    <a:pt x="3743" y="0"/>
                    <a:pt x="2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6431625" y="3255375"/>
              <a:ext cx="53900" cy="42800"/>
            </a:xfrm>
            <a:custGeom>
              <a:avLst/>
              <a:gdLst/>
              <a:ahLst/>
              <a:cxnLst/>
              <a:rect l="l" t="t" r="r" b="b"/>
              <a:pathLst>
                <a:path w="2156" h="1712" extrusionOk="0">
                  <a:moveTo>
                    <a:pt x="1192" y="1"/>
                  </a:moveTo>
                  <a:cubicBezTo>
                    <a:pt x="1042" y="1"/>
                    <a:pt x="890" y="43"/>
                    <a:pt x="755" y="133"/>
                  </a:cubicBezTo>
                  <a:cubicBezTo>
                    <a:pt x="1" y="672"/>
                    <a:pt x="522" y="1711"/>
                    <a:pt x="1240" y="1711"/>
                  </a:cubicBezTo>
                  <a:cubicBezTo>
                    <a:pt x="1371" y="1711"/>
                    <a:pt x="1509" y="1677"/>
                    <a:pt x="1646" y="1598"/>
                  </a:cubicBezTo>
                  <a:cubicBezTo>
                    <a:pt x="2029" y="1343"/>
                    <a:pt x="2156" y="834"/>
                    <a:pt x="1901" y="388"/>
                  </a:cubicBezTo>
                  <a:cubicBezTo>
                    <a:pt x="1737" y="141"/>
                    <a:pt x="1466" y="1"/>
                    <a:pt x="11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6340400" y="3240675"/>
              <a:ext cx="132100" cy="128975"/>
            </a:xfrm>
            <a:custGeom>
              <a:avLst/>
              <a:gdLst/>
              <a:ahLst/>
              <a:cxnLst/>
              <a:rect l="l" t="t" r="r" b="b"/>
              <a:pathLst>
                <a:path w="5284" h="5159" extrusionOk="0">
                  <a:moveTo>
                    <a:pt x="2921" y="1"/>
                  </a:moveTo>
                  <a:cubicBezTo>
                    <a:pt x="1798" y="1"/>
                    <a:pt x="685" y="714"/>
                    <a:pt x="392" y="1995"/>
                  </a:cubicBezTo>
                  <a:cubicBezTo>
                    <a:pt x="0" y="3709"/>
                    <a:pt x="1378" y="5159"/>
                    <a:pt x="2904" y="5159"/>
                  </a:cubicBezTo>
                  <a:cubicBezTo>
                    <a:pt x="3363" y="5159"/>
                    <a:pt x="3835" y="5028"/>
                    <a:pt x="4277" y="4733"/>
                  </a:cubicBezTo>
                  <a:cubicBezTo>
                    <a:pt x="4531" y="4606"/>
                    <a:pt x="4722" y="4479"/>
                    <a:pt x="4850" y="4288"/>
                  </a:cubicBezTo>
                  <a:lnTo>
                    <a:pt x="4468" y="3651"/>
                  </a:lnTo>
                  <a:lnTo>
                    <a:pt x="4468" y="3714"/>
                  </a:lnTo>
                  <a:cubicBezTo>
                    <a:pt x="4277" y="3906"/>
                    <a:pt x="4149" y="4097"/>
                    <a:pt x="3958" y="4224"/>
                  </a:cubicBezTo>
                  <a:cubicBezTo>
                    <a:pt x="3625" y="4426"/>
                    <a:pt x="3273" y="4517"/>
                    <a:pt x="2932" y="4517"/>
                  </a:cubicBezTo>
                  <a:cubicBezTo>
                    <a:pt x="1769" y="4517"/>
                    <a:pt x="733" y="3466"/>
                    <a:pt x="1029" y="2186"/>
                  </a:cubicBezTo>
                  <a:cubicBezTo>
                    <a:pt x="1250" y="1190"/>
                    <a:pt x="2090" y="643"/>
                    <a:pt x="2932" y="643"/>
                  </a:cubicBezTo>
                  <a:cubicBezTo>
                    <a:pt x="3544" y="643"/>
                    <a:pt x="4156" y="933"/>
                    <a:pt x="4531" y="1549"/>
                  </a:cubicBezTo>
                  <a:cubicBezTo>
                    <a:pt x="4607" y="1663"/>
                    <a:pt x="4711" y="1709"/>
                    <a:pt x="4814" y="1709"/>
                  </a:cubicBezTo>
                  <a:cubicBezTo>
                    <a:pt x="5054" y="1709"/>
                    <a:pt x="5283" y="1454"/>
                    <a:pt x="5104" y="1231"/>
                  </a:cubicBezTo>
                  <a:cubicBezTo>
                    <a:pt x="4590" y="391"/>
                    <a:pt x="3753" y="1"/>
                    <a:pt x="2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6474375" y="3319125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06" y="1"/>
                  </a:moveTo>
                  <a:cubicBezTo>
                    <a:pt x="950" y="1"/>
                    <a:pt x="790" y="43"/>
                    <a:pt x="637" y="131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2"/>
                    <a:pt x="1053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0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6381825" y="3304375"/>
              <a:ext cx="130325" cy="129175"/>
            </a:xfrm>
            <a:custGeom>
              <a:avLst/>
              <a:gdLst/>
              <a:ahLst/>
              <a:cxnLst/>
              <a:rect l="l" t="t" r="r" b="b"/>
              <a:pathLst>
                <a:path w="5213" h="5167" extrusionOk="0">
                  <a:moveTo>
                    <a:pt x="2861" y="0"/>
                  </a:moveTo>
                  <a:cubicBezTo>
                    <a:pt x="1744" y="0"/>
                    <a:pt x="647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61" y="4426"/>
                    <a:pt x="3211" y="4517"/>
                    <a:pt x="2875" y="4517"/>
                  </a:cubicBezTo>
                  <a:cubicBezTo>
                    <a:pt x="1730" y="4517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05" y="689"/>
                  </a:cubicBezTo>
                  <a:cubicBezTo>
                    <a:pt x="3499" y="689"/>
                    <a:pt x="4094" y="963"/>
                    <a:pt x="4466" y="1549"/>
                  </a:cubicBezTo>
                  <a:cubicBezTo>
                    <a:pt x="4548" y="1670"/>
                    <a:pt x="4661" y="1721"/>
                    <a:pt x="4770" y="1721"/>
                  </a:cubicBezTo>
                  <a:cubicBezTo>
                    <a:pt x="5002" y="1721"/>
                    <a:pt x="5213" y="1490"/>
                    <a:pt x="5040" y="1230"/>
                  </a:cubicBezTo>
                  <a:cubicBezTo>
                    <a:pt x="4525" y="391"/>
                    <a:pt x="3688" y="0"/>
                    <a:pt x="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6515750" y="3383525"/>
              <a:ext cx="53450" cy="42725"/>
            </a:xfrm>
            <a:custGeom>
              <a:avLst/>
              <a:gdLst/>
              <a:ahLst/>
              <a:cxnLst/>
              <a:rect l="l" t="t" r="r" b="b"/>
              <a:pathLst>
                <a:path w="2138" h="1709" extrusionOk="0">
                  <a:moveTo>
                    <a:pt x="1063" y="0"/>
                  </a:moveTo>
                  <a:cubicBezTo>
                    <a:pt x="917" y="0"/>
                    <a:pt x="770" y="36"/>
                    <a:pt x="638" y="102"/>
                  </a:cubicBezTo>
                  <a:cubicBezTo>
                    <a:pt x="1" y="548"/>
                    <a:pt x="128" y="1503"/>
                    <a:pt x="893" y="1694"/>
                  </a:cubicBezTo>
                  <a:cubicBezTo>
                    <a:pt x="945" y="1704"/>
                    <a:pt x="996" y="1708"/>
                    <a:pt x="1047" y="1708"/>
                  </a:cubicBezTo>
                  <a:cubicBezTo>
                    <a:pt x="1673" y="1708"/>
                    <a:pt x="2138" y="1010"/>
                    <a:pt x="1784" y="420"/>
                  </a:cubicBezTo>
                  <a:cubicBezTo>
                    <a:pt x="1617" y="129"/>
                    <a:pt x="1341" y="0"/>
                    <a:pt x="1063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6421550" y="3368175"/>
              <a:ext cx="129250" cy="129800"/>
            </a:xfrm>
            <a:custGeom>
              <a:avLst/>
              <a:gdLst/>
              <a:ahLst/>
              <a:cxnLst/>
              <a:rect l="l" t="t" r="r" b="b"/>
              <a:pathLst>
                <a:path w="5170" h="5192" extrusionOk="0">
                  <a:moveTo>
                    <a:pt x="2900" y="0"/>
                  </a:moveTo>
                  <a:cubicBezTo>
                    <a:pt x="1789" y="0"/>
                    <a:pt x="688" y="730"/>
                    <a:pt x="394" y="2053"/>
                  </a:cubicBezTo>
                  <a:cubicBezTo>
                    <a:pt x="0" y="3774"/>
                    <a:pt x="1353" y="5191"/>
                    <a:pt x="2899" y="5191"/>
                  </a:cubicBezTo>
                  <a:cubicBezTo>
                    <a:pt x="3355" y="5191"/>
                    <a:pt x="3828" y="5068"/>
                    <a:pt x="4278" y="4792"/>
                  </a:cubicBezTo>
                  <a:cubicBezTo>
                    <a:pt x="4469" y="4601"/>
                    <a:pt x="4661" y="4473"/>
                    <a:pt x="4852" y="4282"/>
                  </a:cubicBezTo>
                  <a:lnTo>
                    <a:pt x="4469" y="3645"/>
                  </a:lnTo>
                  <a:lnTo>
                    <a:pt x="4406" y="3773"/>
                  </a:lnTo>
                  <a:cubicBezTo>
                    <a:pt x="4278" y="3900"/>
                    <a:pt x="4087" y="4091"/>
                    <a:pt x="3896" y="4219"/>
                  </a:cubicBezTo>
                  <a:cubicBezTo>
                    <a:pt x="3578" y="4421"/>
                    <a:pt x="3237" y="4512"/>
                    <a:pt x="2904" y="4512"/>
                  </a:cubicBezTo>
                  <a:cubicBezTo>
                    <a:pt x="1771" y="4512"/>
                    <a:pt x="735" y="3460"/>
                    <a:pt x="1031" y="2181"/>
                  </a:cubicBezTo>
                  <a:cubicBezTo>
                    <a:pt x="1253" y="1217"/>
                    <a:pt x="2101" y="684"/>
                    <a:pt x="2948" y="684"/>
                  </a:cubicBezTo>
                  <a:cubicBezTo>
                    <a:pt x="3555" y="684"/>
                    <a:pt x="4161" y="959"/>
                    <a:pt x="4533" y="1544"/>
                  </a:cubicBezTo>
                  <a:cubicBezTo>
                    <a:pt x="4574" y="1665"/>
                    <a:pt x="4665" y="1709"/>
                    <a:pt x="4775" y="1709"/>
                  </a:cubicBezTo>
                  <a:cubicBezTo>
                    <a:pt x="4839" y="1709"/>
                    <a:pt x="4909" y="1695"/>
                    <a:pt x="4979" y="1671"/>
                  </a:cubicBezTo>
                  <a:cubicBezTo>
                    <a:pt x="5106" y="1608"/>
                    <a:pt x="5170" y="1353"/>
                    <a:pt x="5043" y="1226"/>
                  </a:cubicBezTo>
                  <a:cubicBezTo>
                    <a:pt x="4531" y="391"/>
                    <a:pt x="3713" y="0"/>
                    <a:pt x="2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6554025" y="3447475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1"/>
                  </a:moveTo>
                  <a:cubicBezTo>
                    <a:pt x="577" y="1"/>
                    <a:pt x="0" y="635"/>
                    <a:pt x="444" y="1301"/>
                  </a:cubicBezTo>
                  <a:cubicBezTo>
                    <a:pt x="609" y="1548"/>
                    <a:pt x="879" y="1689"/>
                    <a:pt x="1153" y="1689"/>
                  </a:cubicBezTo>
                  <a:cubicBezTo>
                    <a:pt x="1304" y="1689"/>
                    <a:pt x="1455" y="1646"/>
                    <a:pt x="1590" y="1556"/>
                  </a:cubicBezTo>
                  <a:cubicBezTo>
                    <a:pt x="1973" y="1301"/>
                    <a:pt x="2100" y="792"/>
                    <a:pt x="1845" y="410"/>
                  </a:cubicBezTo>
                  <a:cubicBezTo>
                    <a:pt x="1672" y="120"/>
                    <a:pt x="1416" y="1"/>
                    <a:pt x="116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461350" y="3433025"/>
              <a:ext cx="131075" cy="128625"/>
            </a:xfrm>
            <a:custGeom>
              <a:avLst/>
              <a:gdLst/>
              <a:ahLst/>
              <a:cxnLst/>
              <a:rect l="l" t="t" r="r" b="b"/>
              <a:pathLst>
                <a:path w="5243" h="5145" extrusionOk="0">
                  <a:moveTo>
                    <a:pt x="2952" y="0"/>
                  </a:moveTo>
                  <a:cubicBezTo>
                    <a:pt x="1819" y="0"/>
                    <a:pt x="689" y="715"/>
                    <a:pt x="394" y="2007"/>
                  </a:cubicBezTo>
                  <a:cubicBezTo>
                    <a:pt x="0" y="3728"/>
                    <a:pt x="1391" y="5145"/>
                    <a:pt x="2925" y="5145"/>
                  </a:cubicBezTo>
                  <a:cubicBezTo>
                    <a:pt x="3378" y="5145"/>
                    <a:pt x="3843" y="5021"/>
                    <a:pt x="4279" y="4745"/>
                  </a:cubicBezTo>
                  <a:cubicBezTo>
                    <a:pt x="4533" y="4554"/>
                    <a:pt x="4724" y="4427"/>
                    <a:pt x="4852" y="4236"/>
                  </a:cubicBezTo>
                  <a:lnTo>
                    <a:pt x="4470" y="3663"/>
                  </a:lnTo>
                  <a:lnTo>
                    <a:pt x="4406" y="3726"/>
                  </a:lnTo>
                  <a:cubicBezTo>
                    <a:pt x="4279" y="3917"/>
                    <a:pt x="4151" y="4045"/>
                    <a:pt x="3960" y="4172"/>
                  </a:cubicBezTo>
                  <a:cubicBezTo>
                    <a:pt x="3627" y="4375"/>
                    <a:pt x="3275" y="4465"/>
                    <a:pt x="293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1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6" y="1652"/>
                    <a:pt x="4700" y="1691"/>
                    <a:pt x="4793" y="1691"/>
                  </a:cubicBezTo>
                  <a:cubicBezTo>
                    <a:pt x="5023" y="1691"/>
                    <a:pt x="5243" y="1451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6596025" y="351187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0"/>
                  </a:moveTo>
                  <a:cubicBezTo>
                    <a:pt x="546" y="0"/>
                    <a:pt x="0" y="605"/>
                    <a:pt x="356" y="1273"/>
                  </a:cubicBezTo>
                  <a:cubicBezTo>
                    <a:pt x="531" y="1583"/>
                    <a:pt x="794" y="1710"/>
                    <a:pt x="1057" y="1710"/>
                  </a:cubicBezTo>
                  <a:cubicBezTo>
                    <a:pt x="1659" y="1710"/>
                    <a:pt x="2264" y="1046"/>
                    <a:pt x="1821" y="381"/>
                  </a:cubicBezTo>
                  <a:cubicBezTo>
                    <a:pt x="1629" y="113"/>
                    <a:pt x="1374" y="0"/>
                    <a:pt x="1124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6475225" y="3495725"/>
              <a:ext cx="159525" cy="130700"/>
            </a:xfrm>
            <a:custGeom>
              <a:avLst/>
              <a:gdLst/>
              <a:ahLst/>
              <a:cxnLst/>
              <a:rect l="l" t="t" r="r" b="b"/>
              <a:pathLst>
                <a:path w="6381" h="5228" extrusionOk="0">
                  <a:moveTo>
                    <a:pt x="4103" y="0"/>
                  </a:moveTo>
                  <a:cubicBezTo>
                    <a:pt x="3831" y="0"/>
                    <a:pt x="3552" y="44"/>
                    <a:pt x="3278" y="136"/>
                  </a:cubicBezTo>
                  <a:lnTo>
                    <a:pt x="3087" y="199"/>
                  </a:lnTo>
                  <a:lnTo>
                    <a:pt x="3023" y="199"/>
                  </a:lnTo>
                  <a:lnTo>
                    <a:pt x="2896" y="263"/>
                  </a:lnTo>
                  <a:lnTo>
                    <a:pt x="2832" y="263"/>
                  </a:lnTo>
                  <a:cubicBezTo>
                    <a:pt x="2768" y="263"/>
                    <a:pt x="2641" y="327"/>
                    <a:pt x="2577" y="390"/>
                  </a:cubicBezTo>
                  <a:cubicBezTo>
                    <a:pt x="0" y="1810"/>
                    <a:pt x="1549" y="5228"/>
                    <a:pt x="3817" y="5228"/>
                  </a:cubicBezTo>
                  <a:cubicBezTo>
                    <a:pt x="4295" y="5228"/>
                    <a:pt x="4805" y="5076"/>
                    <a:pt x="5316" y="4721"/>
                  </a:cubicBezTo>
                  <a:cubicBezTo>
                    <a:pt x="5379" y="4657"/>
                    <a:pt x="5507" y="4593"/>
                    <a:pt x="5570" y="4593"/>
                  </a:cubicBezTo>
                  <a:lnTo>
                    <a:pt x="5634" y="4530"/>
                  </a:lnTo>
                  <a:lnTo>
                    <a:pt x="5698" y="4402"/>
                  </a:lnTo>
                  <a:lnTo>
                    <a:pt x="5761" y="4339"/>
                  </a:lnTo>
                  <a:lnTo>
                    <a:pt x="5889" y="4211"/>
                  </a:lnTo>
                  <a:cubicBezTo>
                    <a:pt x="5952" y="4148"/>
                    <a:pt x="6016" y="4084"/>
                    <a:pt x="6080" y="3957"/>
                  </a:cubicBezTo>
                  <a:cubicBezTo>
                    <a:pt x="5889" y="3893"/>
                    <a:pt x="5698" y="3766"/>
                    <a:pt x="5570" y="3638"/>
                  </a:cubicBezTo>
                  <a:lnTo>
                    <a:pt x="5443" y="3766"/>
                  </a:lnTo>
                  <a:cubicBezTo>
                    <a:pt x="5443" y="3829"/>
                    <a:pt x="5379" y="3829"/>
                    <a:pt x="5379" y="3893"/>
                  </a:cubicBezTo>
                  <a:lnTo>
                    <a:pt x="5252" y="3957"/>
                  </a:lnTo>
                  <a:lnTo>
                    <a:pt x="5061" y="4084"/>
                  </a:lnTo>
                  <a:cubicBezTo>
                    <a:pt x="4695" y="4321"/>
                    <a:pt x="4333" y="4423"/>
                    <a:pt x="3994" y="4423"/>
                  </a:cubicBezTo>
                  <a:cubicBezTo>
                    <a:pt x="2327" y="4423"/>
                    <a:pt x="1223" y="1948"/>
                    <a:pt x="3023" y="836"/>
                  </a:cubicBezTo>
                  <a:lnTo>
                    <a:pt x="3214" y="772"/>
                  </a:lnTo>
                  <a:lnTo>
                    <a:pt x="3278" y="772"/>
                  </a:lnTo>
                  <a:lnTo>
                    <a:pt x="3405" y="709"/>
                  </a:lnTo>
                  <a:lnTo>
                    <a:pt x="3724" y="709"/>
                  </a:lnTo>
                  <a:cubicBezTo>
                    <a:pt x="3835" y="690"/>
                    <a:pt x="3946" y="681"/>
                    <a:pt x="4057" y="681"/>
                  </a:cubicBezTo>
                  <a:cubicBezTo>
                    <a:pt x="4704" y="681"/>
                    <a:pt x="5317" y="993"/>
                    <a:pt x="5698" y="1537"/>
                  </a:cubicBezTo>
                  <a:cubicBezTo>
                    <a:pt x="5759" y="1659"/>
                    <a:pt x="5858" y="1709"/>
                    <a:pt x="5958" y="1709"/>
                  </a:cubicBezTo>
                  <a:cubicBezTo>
                    <a:pt x="6170" y="1709"/>
                    <a:pt x="6381" y="1478"/>
                    <a:pt x="6207" y="1218"/>
                  </a:cubicBezTo>
                  <a:cubicBezTo>
                    <a:pt x="5771" y="443"/>
                    <a:pt x="4967" y="0"/>
                    <a:pt x="4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6206900" y="2316125"/>
              <a:ext cx="703725" cy="618350"/>
            </a:xfrm>
            <a:custGeom>
              <a:avLst/>
              <a:gdLst/>
              <a:ahLst/>
              <a:cxnLst/>
              <a:rect l="l" t="t" r="r" b="b"/>
              <a:pathLst>
                <a:path w="28149" h="24734" extrusionOk="0">
                  <a:moveTo>
                    <a:pt x="20338" y="0"/>
                  </a:moveTo>
                  <a:cubicBezTo>
                    <a:pt x="20183" y="0"/>
                    <a:pt x="20023" y="42"/>
                    <a:pt x="19870" y="130"/>
                  </a:cubicBezTo>
                  <a:lnTo>
                    <a:pt x="510" y="12357"/>
                  </a:lnTo>
                  <a:cubicBezTo>
                    <a:pt x="128" y="12612"/>
                    <a:pt x="0" y="13121"/>
                    <a:pt x="255" y="13567"/>
                  </a:cubicBezTo>
                  <a:lnTo>
                    <a:pt x="7069" y="24330"/>
                  </a:lnTo>
                  <a:cubicBezTo>
                    <a:pt x="7226" y="24604"/>
                    <a:pt x="7479" y="24733"/>
                    <a:pt x="7754" y="24733"/>
                  </a:cubicBezTo>
                  <a:cubicBezTo>
                    <a:pt x="7926" y="24733"/>
                    <a:pt x="8107" y="24683"/>
                    <a:pt x="8279" y="24584"/>
                  </a:cubicBezTo>
                  <a:lnTo>
                    <a:pt x="27639" y="12421"/>
                  </a:lnTo>
                  <a:cubicBezTo>
                    <a:pt x="28021" y="12166"/>
                    <a:pt x="28149" y="11593"/>
                    <a:pt x="27894" y="11211"/>
                  </a:cubicBezTo>
                  <a:lnTo>
                    <a:pt x="21080" y="448"/>
                  </a:lnTo>
                  <a:cubicBezTo>
                    <a:pt x="20912" y="155"/>
                    <a:pt x="20635" y="0"/>
                    <a:pt x="20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6649500" y="3003750"/>
              <a:ext cx="453775" cy="296575"/>
            </a:xfrm>
            <a:custGeom>
              <a:avLst/>
              <a:gdLst/>
              <a:ahLst/>
              <a:cxnLst/>
              <a:rect l="l" t="t" r="r" b="b"/>
              <a:pathLst>
                <a:path w="18151" h="11863" extrusionOk="0">
                  <a:moveTo>
                    <a:pt x="17279" y="1"/>
                  </a:moveTo>
                  <a:cubicBezTo>
                    <a:pt x="17136" y="1"/>
                    <a:pt x="16994" y="43"/>
                    <a:pt x="16877" y="136"/>
                  </a:cubicBezTo>
                  <a:lnTo>
                    <a:pt x="446" y="10453"/>
                  </a:lnTo>
                  <a:cubicBezTo>
                    <a:pt x="128" y="10708"/>
                    <a:pt x="0" y="11154"/>
                    <a:pt x="191" y="11536"/>
                  </a:cubicBezTo>
                  <a:cubicBezTo>
                    <a:pt x="353" y="11737"/>
                    <a:pt x="590" y="11862"/>
                    <a:pt x="840" y="11862"/>
                  </a:cubicBezTo>
                  <a:cubicBezTo>
                    <a:pt x="985" y="11862"/>
                    <a:pt x="1134" y="11820"/>
                    <a:pt x="1274" y="11727"/>
                  </a:cubicBezTo>
                  <a:lnTo>
                    <a:pt x="17705" y="1410"/>
                  </a:lnTo>
                  <a:cubicBezTo>
                    <a:pt x="18023" y="1155"/>
                    <a:pt x="18150" y="709"/>
                    <a:pt x="17896" y="327"/>
                  </a:cubicBezTo>
                  <a:cubicBezTo>
                    <a:pt x="17775" y="126"/>
                    <a:pt x="17526" y="1"/>
                    <a:pt x="17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6592175" y="2915375"/>
              <a:ext cx="453775" cy="296225"/>
            </a:xfrm>
            <a:custGeom>
              <a:avLst/>
              <a:gdLst/>
              <a:ahLst/>
              <a:cxnLst/>
              <a:rect l="l" t="t" r="r" b="b"/>
              <a:pathLst>
                <a:path w="18151" h="11849" extrusionOk="0">
                  <a:moveTo>
                    <a:pt x="17301" y="1"/>
                  </a:moveTo>
                  <a:cubicBezTo>
                    <a:pt x="17159" y="1"/>
                    <a:pt x="17014" y="36"/>
                    <a:pt x="16877" y="105"/>
                  </a:cubicBezTo>
                  <a:lnTo>
                    <a:pt x="447" y="10422"/>
                  </a:lnTo>
                  <a:cubicBezTo>
                    <a:pt x="128" y="10677"/>
                    <a:pt x="1" y="11122"/>
                    <a:pt x="255" y="11504"/>
                  </a:cubicBezTo>
                  <a:cubicBezTo>
                    <a:pt x="385" y="11721"/>
                    <a:pt x="633" y="11849"/>
                    <a:pt x="898" y="11849"/>
                  </a:cubicBezTo>
                  <a:cubicBezTo>
                    <a:pt x="1023" y="11849"/>
                    <a:pt x="1152" y="11820"/>
                    <a:pt x="1274" y="11759"/>
                  </a:cubicBezTo>
                  <a:lnTo>
                    <a:pt x="17705" y="1379"/>
                  </a:lnTo>
                  <a:cubicBezTo>
                    <a:pt x="18023" y="1124"/>
                    <a:pt x="18151" y="678"/>
                    <a:pt x="17960" y="360"/>
                  </a:cubicBezTo>
                  <a:cubicBezTo>
                    <a:pt x="17796" y="115"/>
                    <a:pt x="17554" y="1"/>
                    <a:pt x="17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43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8" y="43542"/>
            <a:ext cx="12584145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10 - Hinh Anh - 100 Nen Dep\paper-note-with-cli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52" y="124250"/>
            <a:ext cx="12192000" cy="69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22024" y="1092986"/>
            <a:ext cx="9546772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/>
              <a:t>Friday , December 15</a:t>
            </a:r>
            <a:r>
              <a:rPr lang="en-US" sz="5400" b="1" i="1" baseline="30000" dirty="0" smtClean="0"/>
              <a:t>th</a:t>
            </a:r>
            <a:r>
              <a:rPr lang="en-US" sz="5400" b="1" i="1" dirty="0" smtClean="0"/>
              <a:t> ,</a:t>
            </a:r>
            <a:r>
              <a:rPr lang="en-US" sz="5400" b="1" i="1" dirty="0" smtClean="0"/>
              <a:t>2024</a:t>
            </a:r>
            <a:endParaRPr lang="en-US" sz="5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376199" y="2693186"/>
            <a:ext cx="66384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 9 :  COLOURS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 2 : PART 1,2,3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7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ùi Liễu 09681427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0000"/>
          <a:stretch/>
        </p:blipFill>
        <p:spPr>
          <a:xfrm>
            <a:off x="2819400" y="1295401"/>
            <a:ext cx="6858000" cy="3657600"/>
          </a:xfrm>
          <a:prstGeom prst="rect">
            <a:avLst/>
          </a:prstGeom>
        </p:spPr>
      </p:pic>
      <p:sp>
        <p:nvSpPr>
          <p:cNvPr id="4" name="Bùi Liễu 0968142780"/>
          <p:cNvSpPr txBox="1"/>
          <p:nvPr/>
        </p:nvSpPr>
        <p:spPr>
          <a:xfrm>
            <a:off x="3886200" y="3276603"/>
            <a:ext cx="4332515" cy="1323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00" b="1">
                <a:solidFill>
                  <a:srgbClr val="FF9966"/>
                </a:solidFill>
                <a:latin typeface="Comic Sans MS" panose="030F0702030302020204" pitchFamily="66" charset="0"/>
              </a:rPr>
              <a:t>Warm-up</a:t>
            </a:r>
            <a:r>
              <a:rPr lang="en-US" sz="8000" b="1">
                <a:solidFill>
                  <a:srgbClr val="FF9966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5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18" y="554219"/>
            <a:ext cx="2963091" cy="132556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1"/>
                </a:solidFill>
                <a:latin typeface="+mn-lt"/>
              </a:rPr>
              <a:t>black</a:t>
            </a:r>
            <a:endParaRPr lang="en-US" sz="9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17" y="3195096"/>
            <a:ext cx="3032766" cy="16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27"/>
            <a:ext cx="4008120" cy="1325563"/>
          </a:xfrm>
        </p:spPr>
        <p:txBody>
          <a:bodyPr>
            <a:noAutofit/>
          </a:bodyPr>
          <a:lstStyle/>
          <a:p>
            <a:endParaRPr lang="en-US" sz="9600" b="1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06349" y="351426"/>
            <a:ext cx="3569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solidFill>
                  <a:schemeClr val="accent4"/>
                </a:solidFill>
              </a:rPr>
              <a:t>orange</a:t>
            </a:r>
            <a:endParaRPr lang="en-US" sz="96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70" y="1657350"/>
            <a:ext cx="5681859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en-US" sz="9600" b="1" dirty="0" smtClean="0">
                <a:solidFill>
                  <a:schemeClr val="bg1"/>
                </a:solidFill>
                <a:latin typeface="+mn-lt"/>
              </a:rPr>
              <a:t>hite 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8324"/>
            <a:ext cx="12192000" cy="5032375"/>
          </a:xfrm>
          <a:solidFill>
            <a:schemeClr val="tx1"/>
          </a:solidFill>
        </p:spPr>
        <p:txBody>
          <a:bodyPr/>
          <a:lstStyle/>
          <a:p>
            <a:r>
              <a:rPr lang="en-US" dirty="0" err="1" smtClean="0"/>
              <a:t>saf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38" y="1998237"/>
            <a:ext cx="3997924" cy="286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48" y="338999"/>
            <a:ext cx="3735976" cy="4272190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				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32320" y="143056"/>
            <a:ext cx="44936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g</a:t>
            </a:r>
            <a:r>
              <a:rPr lang="en-US" sz="9600" b="1" dirty="0" smtClean="0"/>
              <a:t>reen</a:t>
            </a:r>
          </a:p>
          <a:p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47" y="1905000"/>
            <a:ext cx="484990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10 - Hinh Anh - 100 Nen Dep\paper-note-with-cli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5"/>
            <a:ext cx="12192000" cy="69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22024" y="1092986"/>
            <a:ext cx="9546772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/>
              <a:t>Friday , December 15</a:t>
            </a:r>
            <a:r>
              <a:rPr lang="en-US" sz="5400" b="1" i="1" baseline="30000" dirty="0" smtClean="0"/>
              <a:t>th</a:t>
            </a:r>
            <a:r>
              <a:rPr lang="en-US" sz="5400" b="1" i="1" dirty="0" smtClean="0"/>
              <a:t> ,</a:t>
            </a:r>
            <a:r>
              <a:rPr lang="en-US" sz="5400" b="1" i="1" dirty="0" smtClean="0"/>
              <a:t>2024</a:t>
            </a:r>
            <a:endParaRPr lang="en-US" sz="5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376199" y="2693186"/>
            <a:ext cx="66384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 9 :  COLOURS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 2 : PART 1,2,3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7315" y="812077"/>
            <a:ext cx="3437622" cy="51552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solidFill>
                  <a:srgbClr val="EA5816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4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A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1. Blue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2. White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3. Yellow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4. Brown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5. Green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6. Orange</a:t>
            </a:r>
          </a:p>
          <a:p>
            <a:pPr marL="609600" indent="-609600">
              <a:lnSpc>
                <a:spcPct val="80000"/>
              </a:lnSpc>
            </a:pPr>
            <a:endParaRPr lang="en-US" altLang="en-US" sz="4400" dirty="0" smtClean="0">
              <a:latin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31008" y="1270641"/>
            <a:ext cx="3461137" cy="469667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sz="4400" b="1" dirty="0">
                <a:latin typeface="Arial" charset="0"/>
              </a:rPr>
              <a:t>            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4"/>
          <p:cNvSpPr>
            <a:spLocks noChangeArrowheads="1" noChangeShapeType="1"/>
          </p:cNvSpPr>
          <p:nvPr/>
        </p:nvSpPr>
        <p:spPr bwMode="auto">
          <a:xfrm>
            <a:off x="3598818" y="152400"/>
            <a:ext cx="4107699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UVN Anh Hai Nhe" panose="02040503060506020403" pitchFamily="18" charset="0"/>
              </a:rPr>
              <a:t>Matching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177761" y="2341211"/>
            <a:ext cx="3859582" cy="1757391"/>
          </a:xfrm>
          <a:prstGeom prst="line">
            <a:avLst/>
          </a:prstGeom>
          <a:noFill/>
          <a:ln w="28575" cap="sq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477695" y="2973143"/>
            <a:ext cx="3559648" cy="513087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582840" y="2902015"/>
            <a:ext cx="3506669" cy="715517"/>
          </a:xfrm>
          <a:prstGeom prst="line">
            <a:avLst/>
          </a:prstGeom>
          <a:noFill/>
          <a:ln w="28575" cap="sq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582840" y="4265291"/>
            <a:ext cx="3360845" cy="581025"/>
          </a:xfrm>
          <a:prstGeom prst="line">
            <a:avLst/>
          </a:prstGeom>
          <a:noFill/>
          <a:ln w="28575" cap="sq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387596" y="5013004"/>
            <a:ext cx="3488432" cy="561975"/>
          </a:xfrm>
          <a:prstGeom prst="line">
            <a:avLst/>
          </a:prstGeom>
          <a:noFill/>
          <a:ln w="28575" cap="sq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3726873" y="2272145"/>
            <a:ext cx="3300507" cy="346897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pic>
        <p:nvPicPr>
          <p:cNvPr id="13" name="Picture 11" descr="thugi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194967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94" y="5137441"/>
            <a:ext cx="2735306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94" y="1980195"/>
            <a:ext cx="2735306" cy="6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81" y="2521532"/>
            <a:ext cx="2735305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93" y="3149175"/>
            <a:ext cx="2722061" cy="6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43" y="3806544"/>
            <a:ext cx="2722061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8" y="4508222"/>
            <a:ext cx="2722061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2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>
            <a:off x="0" y="318052"/>
            <a:ext cx="12192000" cy="663084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1139408"/>
            <a:ext cx="9798562" cy="1325563"/>
          </a:xfrm>
        </p:spPr>
        <p:txBody>
          <a:bodyPr>
            <a:noAutofit/>
          </a:bodyPr>
          <a:lstStyle/>
          <a:p>
            <a:r>
              <a:rPr lang="en-US" sz="5400" b="1" u="sng" dirty="0" err="1" smtClean="0"/>
              <a:t>Hỏi</a:t>
            </a:r>
            <a:r>
              <a:rPr lang="en-US" sz="5400" b="1" u="sng" dirty="0" smtClean="0"/>
              <a:t> </a:t>
            </a:r>
            <a:r>
              <a:rPr lang="en-US" sz="5400" b="1" u="sng" dirty="0" err="1" smtClean="0"/>
              <a:t>và</a:t>
            </a:r>
            <a:r>
              <a:rPr lang="en-US" sz="5400" b="1" u="sng" dirty="0" smtClean="0"/>
              <a:t> </a:t>
            </a:r>
            <a:r>
              <a:rPr lang="en-US" sz="5400" b="1" u="sng" dirty="0" err="1" smtClean="0"/>
              <a:t>đáp</a:t>
            </a:r>
            <a:r>
              <a:rPr lang="en-US" sz="5400" b="1" u="sng" dirty="0" smtClean="0"/>
              <a:t> </a:t>
            </a:r>
            <a:r>
              <a:rPr lang="en-US" sz="5400" b="1" u="sng" dirty="0" err="1" smtClean="0"/>
              <a:t>về</a:t>
            </a:r>
            <a:r>
              <a:rPr lang="en-US" sz="5400" b="1" u="sng" dirty="0" smtClean="0"/>
              <a:t> </a:t>
            </a:r>
            <a:r>
              <a:rPr lang="en-US" sz="5400" b="1" u="sng" dirty="0" err="1" smtClean="0"/>
              <a:t>màu</a:t>
            </a:r>
            <a:r>
              <a:rPr lang="en-US" sz="5400" b="1" u="sng" dirty="0" smtClean="0"/>
              <a:t> </a:t>
            </a:r>
            <a:r>
              <a:rPr lang="en-US" sz="5400" b="1" u="sng" dirty="0" err="1" smtClean="0"/>
              <a:t>sắc</a:t>
            </a:r>
            <a:r>
              <a:rPr lang="en-US" sz="5400" b="1" u="sng" dirty="0" smtClean="0"/>
              <a:t> </a:t>
            </a:r>
            <a:r>
              <a:rPr lang="en-US" sz="5400" b="1" u="sng" dirty="0" err="1" smtClean="0"/>
              <a:t>nhiều</a:t>
            </a:r>
            <a:r>
              <a:rPr lang="en-US" sz="5400" b="1" u="sng" dirty="0" smtClean="0"/>
              <a:t> </a:t>
            </a:r>
            <a:r>
              <a:rPr lang="en-US" sz="5400" b="1" u="sng" dirty="0" err="1" smtClean="0"/>
              <a:t>vật</a:t>
            </a:r>
            <a:r>
              <a:rPr lang="en-US" sz="5400" b="1" u="sng" dirty="0" smtClean="0"/>
              <a:t>.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6049"/>
            <a:ext cx="4086497" cy="499564"/>
          </a:xfrm>
        </p:spPr>
        <p:txBody>
          <a:bodyPr>
            <a:noAutofit/>
          </a:bodyPr>
          <a:lstStyle/>
          <a:p>
            <a:pPr algn="ctr"/>
            <a:endParaRPr lang="en-US" sz="8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2047462"/>
            <a:ext cx="11058938" cy="3428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0000"/>
                </a:solidFill>
              </a:rPr>
              <a:t>What </a:t>
            </a:r>
            <a:r>
              <a:rPr lang="en-US" sz="7200" b="1" dirty="0" err="1" smtClean="0">
                <a:solidFill>
                  <a:srgbClr val="FF0000"/>
                </a:solidFill>
              </a:rPr>
              <a:t>colour</a:t>
            </a:r>
            <a:r>
              <a:rPr lang="en-US" sz="7200" b="1" dirty="0" smtClean="0">
                <a:solidFill>
                  <a:srgbClr val="FF0000"/>
                </a:solidFill>
              </a:rPr>
              <a:t> are they ?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5487915"/>
            <a:ext cx="4773385" cy="499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 smtClean="0"/>
              <a:t>They’re  +</a:t>
            </a:r>
            <a:endParaRPr 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0891" y="5325759"/>
            <a:ext cx="5238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err="1" smtClean="0">
                <a:solidFill>
                  <a:srgbClr val="FF0000"/>
                </a:solidFill>
              </a:rPr>
              <a:t>colour</a:t>
            </a:r>
            <a:r>
              <a:rPr lang="en-US" sz="8000" dirty="0" smtClean="0">
                <a:solidFill>
                  <a:srgbClr val="FF0000"/>
                </a:solidFill>
              </a:rPr>
              <a:t>.</a:t>
            </a:r>
            <a:endParaRPr lang="en-US" sz="8000" u="sng" dirty="0">
              <a:solidFill>
                <a:srgbClr val="FF0000"/>
              </a:solidFill>
            </a:endParaRPr>
          </a:p>
        </p:txBody>
      </p:sp>
      <p:sp>
        <p:nvSpPr>
          <p:cNvPr id="18" name="Up Ribbon 17"/>
          <p:cNvSpPr/>
          <p:nvPr/>
        </p:nvSpPr>
        <p:spPr>
          <a:xfrm>
            <a:off x="8253202" y="5262084"/>
            <a:ext cx="4183726" cy="1248661"/>
          </a:xfrm>
          <a:prstGeom prst="ribbon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They’re = They are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928" y="41558"/>
            <a:ext cx="10021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2. Point and say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build="p"/>
      <p:bldP spid="8" grpId="0"/>
      <p:bldP spid="11" grpId="0" build="p"/>
      <p:bldP spid="12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8" y="43542"/>
            <a:ext cx="12584145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10 - Hinh Anh - 100 Nen Dep\hinh-nen-powerpoint-thien-nhien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8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63" y="804580"/>
            <a:ext cx="9577474" cy="52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7"/>
          <p:cNvGrpSpPr>
            <a:grpSpLocks/>
          </p:cNvGrpSpPr>
          <p:nvPr/>
        </p:nvGrpSpPr>
        <p:grpSpPr bwMode="auto">
          <a:xfrm rot="5400000">
            <a:off x="-134408" y="822326"/>
            <a:ext cx="1828800" cy="184149"/>
            <a:chOff x="0" y="1896"/>
            <a:chExt cx="5760" cy="120"/>
          </a:xfrm>
        </p:grpSpPr>
        <p:sp>
          <p:nvSpPr>
            <p:cNvPr id="24707" name="Rectangle 23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4708" name="Rectangle 23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3" name="Group 90"/>
          <p:cNvGrpSpPr>
            <a:grpSpLocks/>
          </p:cNvGrpSpPr>
          <p:nvPr/>
        </p:nvGrpSpPr>
        <p:grpSpPr bwMode="auto">
          <a:xfrm rot="5400000">
            <a:off x="-819414" y="5164933"/>
            <a:ext cx="3198813" cy="184149"/>
            <a:chOff x="0" y="1896"/>
            <a:chExt cx="5760" cy="120"/>
          </a:xfrm>
        </p:grpSpPr>
        <p:sp>
          <p:nvSpPr>
            <p:cNvPr id="24705" name="Rectangle 9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4706" name="Rectangle 9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711200" y="1600200"/>
            <a:ext cx="914400" cy="152400"/>
            <a:chOff x="0" y="1896"/>
            <a:chExt cx="5760" cy="120"/>
          </a:xfrm>
        </p:grpSpPr>
        <p:sp>
          <p:nvSpPr>
            <p:cNvPr id="24703" name="Rectangle 40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4704" name="Rectangle 41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14400" y="381001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itchFamily="34" charset="0"/>
              </a:rPr>
              <a:t>QUESTION </a:t>
            </a:r>
            <a:r>
              <a:rPr lang="en-US" altLang="en-US" sz="2000" b="1">
                <a:solidFill>
                  <a:schemeClr val="hlink"/>
                </a:solidFill>
                <a:latin typeface="Tahoma" pitchFamily="34" charset="0"/>
              </a:rPr>
              <a:t>01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1727200" y="914400"/>
            <a:ext cx="6908800" cy="1524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 rot="5400000">
            <a:off x="-363008" y="2667001"/>
            <a:ext cx="2286000" cy="184149"/>
            <a:chOff x="0" y="1896"/>
            <a:chExt cx="5760" cy="120"/>
          </a:xfrm>
        </p:grpSpPr>
        <p:sp>
          <p:nvSpPr>
            <p:cNvPr id="24701" name="Rectangle 1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4702" name="Rectangle 1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24585" name="Arc 150"/>
          <p:cNvSpPr>
            <a:spLocks/>
          </p:cNvSpPr>
          <p:nvPr/>
        </p:nvSpPr>
        <p:spPr bwMode="auto">
          <a:xfrm>
            <a:off x="2207684" y="3659188"/>
            <a:ext cx="57149" cy="55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61"/>
          <p:cNvGrpSpPr>
            <a:grpSpLocks/>
          </p:cNvGrpSpPr>
          <p:nvPr/>
        </p:nvGrpSpPr>
        <p:grpSpPr bwMode="auto">
          <a:xfrm>
            <a:off x="228600" y="2584450"/>
            <a:ext cx="11178117" cy="804863"/>
            <a:chOff x="95" y="1820"/>
            <a:chExt cx="5281" cy="507"/>
          </a:xfrm>
        </p:grpSpPr>
        <p:grpSp>
          <p:nvGrpSpPr>
            <p:cNvPr id="24677" name="Group 29"/>
            <p:cNvGrpSpPr>
              <a:grpSpLocks/>
            </p:cNvGrpSpPr>
            <p:nvPr/>
          </p:nvGrpSpPr>
          <p:grpSpPr bwMode="auto">
            <a:xfrm rot="5400000">
              <a:off x="239" y="1990"/>
              <a:ext cx="173" cy="263"/>
              <a:chOff x="1872" y="1152"/>
              <a:chExt cx="2015" cy="2774"/>
            </a:xfrm>
          </p:grpSpPr>
          <p:sp>
            <p:nvSpPr>
              <p:cNvPr id="79902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9903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9904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22" y="3245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95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4696" name="Oval 3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79907" name="Oval 35"/>
              <p:cNvSpPr>
                <a:spLocks noChangeArrowheads="1"/>
              </p:cNvSpPr>
              <p:nvPr/>
            </p:nvSpPr>
            <p:spPr bwMode="gray">
              <a:xfrm>
                <a:off x="1932" y="1153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98" name="Oval 36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79909" name="Oval 37"/>
              <p:cNvSpPr>
                <a:spLocks noChangeArrowheads="1"/>
              </p:cNvSpPr>
              <p:nvPr/>
            </p:nvSpPr>
            <p:spPr bwMode="gray">
              <a:xfrm>
                <a:off x="2338" y="115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700" name="Oval 38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4678" name="AutoShape 145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 smtClean="0">
                  <a:latin typeface="Tahoma" pitchFamily="34" charset="0"/>
                </a:rPr>
                <a:t>blue</a:t>
              </a:r>
              <a:endParaRPr lang="en-US" altLang="en-US" sz="4000" b="1" dirty="0">
                <a:latin typeface="Tahoma" pitchFamily="34" charset="0"/>
              </a:endParaRPr>
            </a:p>
          </p:txBody>
        </p:sp>
        <p:sp>
          <p:nvSpPr>
            <p:cNvPr id="80018" name="AutoShape 146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19" name="Freeform 147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4681" name="Text Box 148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  <p:grpSp>
          <p:nvGrpSpPr>
            <p:cNvPr id="24682" name="Group 151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024" name="AutoShape 152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25" name="AutoShape 153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26" name="AutoShape 154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86" name="Oval 1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4687" name="Oval 1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29" name="Oval 157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89" name="Oval 158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31" name="Oval 159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91" name="Oval 160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9" name="Group 162"/>
          <p:cNvGrpSpPr>
            <a:grpSpLocks/>
          </p:cNvGrpSpPr>
          <p:nvPr/>
        </p:nvGrpSpPr>
        <p:grpSpPr bwMode="auto">
          <a:xfrm>
            <a:off x="201083" y="3575050"/>
            <a:ext cx="11129434" cy="804863"/>
            <a:chOff x="95" y="1820"/>
            <a:chExt cx="5258" cy="507"/>
          </a:xfrm>
        </p:grpSpPr>
        <p:grpSp>
          <p:nvGrpSpPr>
            <p:cNvPr id="24653" name="Group 163"/>
            <p:cNvGrpSpPr>
              <a:grpSpLocks/>
            </p:cNvGrpSpPr>
            <p:nvPr/>
          </p:nvGrpSpPr>
          <p:grpSpPr bwMode="auto">
            <a:xfrm rot="5400000">
              <a:off x="239" y="1990"/>
              <a:ext cx="173" cy="263"/>
              <a:chOff x="1872" y="1152"/>
              <a:chExt cx="2015" cy="2774"/>
            </a:xfrm>
          </p:grpSpPr>
          <p:sp>
            <p:nvSpPr>
              <p:cNvPr id="80036" name="AutoShape 164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37" name="AutoShape 165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38" name="AutoShape 166"/>
              <p:cNvSpPr>
                <a:spLocks noChangeArrowheads="1"/>
              </p:cNvSpPr>
              <p:nvPr/>
            </p:nvSpPr>
            <p:spPr bwMode="gray">
              <a:xfrm rot="10800000" flipH="1">
                <a:off x="2722" y="3245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71" name="Oval 16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4672" name="Oval 16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41" name="Oval 169"/>
              <p:cNvSpPr>
                <a:spLocks noChangeArrowheads="1"/>
              </p:cNvSpPr>
              <p:nvPr/>
            </p:nvSpPr>
            <p:spPr bwMode="gray">
              <a:xfrm>
                <a:off x="1932" y="1153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74" name="Oval 170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43" name="Oval 171"/>
              <p:cNvSpPr>
                <a:spLocks noChangeArrowheads="1"/>
              </p:cNvSpPr>
              <p:nvPr/>
            </p:nvSpPr>
            <p:spPr bwMode="gray">
              <a:xfrm>
                <a:off x="2338" y="115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76" name="Oval 172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4654" name="AutoShape 173"/>
            <p:cNvSpPr>
              <a:spLocks noChangeArrowheads="1"/>
            </p:cNvSpPr>
            <p:nvPr/>
          </p:nvSpPr>
          <p:spPr bwMode="gray">
            <a:xfrm>
              <a:off x="366" y="1909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 smtClean="0">
                  <a:latin typeface="Tahoma" pitchFamily="34" charset="0"/>
                </a:rPr>
                <a:t>green</a:t>
              </a:r>
              <a:endParaRPr lang="en-US" altLang="en-US" sz="4400" b="1" dirty="0">
                <a:latin typeface="Tahoma" pitchFamily="34" charset="0"/>
              </a:endParaRPr>
            </a:p>
          </p:txBody>
        </p:sp>
        <p:sp>
          <p:nvSpPr>
            <p:cNvPr id="80046" name="AutoShape 174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47" name="Freeform 175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4657" name="Text Box 176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B</a:t>
              </a:r>
            </a:p>
          </p:txBody>
        </p:sp>
        <p:grpSp>
          <p:nvGrpSpPr>
            <p:cNvPr id="24658" name="Group 177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050" name="AutoShape 178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51" name="AutoShape 179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52" name="AutoShape 180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62" name="Oval 18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4663" name="Oval 18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55" name="Oval 183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65" name="Oval 184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57" name="Oval 185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67" name="Oval 186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sp>
        <p:nvSpPr>
          <p:cNvPr id="24588" name="Line 242"/>
          <p:cNvSpPr>
            <a:spLocks noChangeShapeType="1"/>
          </p:cNvSpPr>
          <p:nvPr/>
        </p:nvSpPr>
        <p:spPr bwMode="auto">
          <a:xfrm>
            <a:off x="10261600" y="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15" name="Text Box 243"/>
          <p:cNvSpPr txBox="1">
            <a:spLocks noChangeArrowheads="1"/>
          </p:cNvSpPr>
          <p:nvPr/>
        </p:nvSpPr>
        <p:spPr bwMode="auto">
          <a:xfrm>
            <a:off x="1727200" y="1227139"/>
            <a:ext cx="6908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Tahoma" pitchFamily="34" charset="0"/>
              </a:rPr>
              <a:t>What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ahoma" pitchFamily="34" charset="0"/>
              </a:rPr>
              <a:t>colour</a:t>
            </a:r>
            <a:r>
              <a:rPr lang="en-US" altLang="en-US" sz="3600" b="1" dirty="0" smtClean="0">
                <a:solidFill>
                  <a:schemeClr val="bg1"/>
                </a:solidFill>
                <a:latin typeface="Tahoma" pitchFamily="34" charset="0"/>
              </a:rPr>
              <a:t> is it?</a:t>
            </a:r>
            <a:endParaRPr lang="en-US" altLang="en-US" sz="3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2" name="Group 187"/>
          <p:cNvGrpSpPr>
            <a:grpSpLocks/>
          </p:cNvGrpSpPr>
          <p:nvPr/>
        </p:nvGrpSpPr>
        <p:grpSpPr bwMode="auto">
          <a:xfrm>
            <a:off x="201083" y="4565650"/>
            <a:ext cx="11178117" cy="804863"/>
            <a:chOff x="95" y="1820"/>
            <a:chExt cx="5281" cy="507"/>
          </a:xfrm>
        </p:grpSpPr>
        <p:grpSp>
          <p:nvGrpSpPr>
            <p:cNvPr id="24629" name="Group 188"/>
            <p:cNvGrpSpPr>
              <a:grpSpLocks/>
            </p:cNvGrpSpPr>
            <p:nvPr/>
          </p:nvGrpSpPr>
          <p:grpSpPr bwMode="auto">
            <a:xfrm rot="5400000">
              <a:off x="239" y="1990"/>
              <a:ext cx="173" cy="263"/>
              <a:chOff x="1872" y="1152"/>
              <a:chExt cx="2015" cy="2774"/>
            </a:xfrm>
          </p:grpSpPr>
          <p:sp>
            <p:nvSpPr>
              <p:cNvPr id="80061" name="AutoShape 189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62" name="AutoShape 190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63" name="AutoShape 191"/>
              <p:cNvSpPr>
                <a:spLocks noChangeArrowheads="1"/>
              </p:cNvSpPr>
              <p:nvPr/>
            </p:nvSpPr>
            <p:spPr bwMode="gray">
              <a:xfrm rot="10800000" flipH="1">
                <a:off x="2722" y="3245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47" name="Oval 19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4648" name="Oval 19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66" name="Oval 194"/>
              <p:cNvSpPr>
                <a:spLocks noChangeArrowheads="1"/>
              </p:cNvSpPr>
              <p:nvPr/>
            </p:nvSpPr>
            <p:spPr bwMode="gray">
              <a:xfrm>
                <a:off x="1932" y="1153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50" name="Oval 195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68" name="Oval 196"/>
              <p:cNvSpPr>
                <a:spLocks noChangeArrowheads="1"/>
              </p:cNvSpPr>
              <p:nvPr/>
            </p:nvSpPr>
            <p:spPr bwMode="gray">
              <a:xfrm>
                <a:off x="2338" y="115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52" name="Oval 197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4630" name="AutoShape 198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smtClean="0">
                  <a:latin typeface="Tahoma" pitchFamily="34" charset="0"/>
                </a:rPr>
                <a:t>gray</a:t>
              </a:r>
              <a:endParaRPr lang="en-US" altLang="en-US" sz="3600" b="1" dirty="0">
                <a:latin typeface="Tahoma" pitchFamily="34" charset="0"/>
              </a:endParaRPr>
            </a:p>
          </p:txBody>
        </p:sp>
        <p:sp>
          <p:nvSpPr>
            <p:cNvPr id="80071" name="AutoShape 199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72" name="Freeform 200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4633" name="Text Box 201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C</a:t>
              </a:r>
            </a:p>
          </p:txBody>
        </p:sp>
        <p:grpSp>
          <p:nvGrpSpPr>
            <p:cNvPr id="24634" name="Group 202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075" name="AutoShape 203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76" name="AutoShape 204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77" name="AutoShape 205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38" name="Oval 20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4639" name="Oval 20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80" name="Oval 208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41" name="Oval 209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82" name="Oval 210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43" name="Oval 211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5" name="Group 212"/>
          <p:cNvGrpSpPr>
            <a:grpSpLocks/>
          </p:cNvGrpSpPr>
          <p:nvPr/>
        </p:nvGrpSpPr>
        <p:grpSpPr bwMode="auto">
          <a:xfrm>
            <a:off x="201083" y="5503864"/>
            <a:ext cx="11178117" cy="804862"/>
            <a:chOff x="95" y="1820"/>
            <a:chExt cx="5281" cy="507"/>
          </a:xfrm>
        </p:grpSpPr>
        <p:grpSp>
          <p:nvGrpSpPr>
            <p:cNvPr id="24605" name="Group 213"/>
            <p:cNvGrpSpPr>
              <a:grpSpLocks/>
            </p:cNvGrpSpPr>
            <p:nvPr/>
          </p:nvGrpSpPr>
          <p:grpSpPr bwMode="auto">
            <a:xfrm rot="5400000">
              <a:off x="239" y="1990"/>
              <a:ext cx="173" cy="263"/>
              <a:chOff x="1872" y="1152"/>
              <a:chExt cx="2015" cy="2774"/>
            </a:xfrm>
          </p:grpSpPr>
          <p:sp>
            <p:nvSpPr>
              <p:cNvPr id="80086" name="AutoShape 214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87" name="AutoShape 215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88" name="AutoShape 216"/>
              <p:cNvSpPr>
                <a:spLocks noChangeArrowheads="1"/>
              </p:cNvSpPr>
              <p:nvPr/>
            </p:nvSpPr>
            <p:spPr bwMode="gray">
              <a:xfrm rot="10800000" flipH="1">
                <a:off x="2722" y="3245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23" name="Oval 21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4624" name="Oval 21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91" name="Oval 219"/>
              <p:cNvSpPr>
                <a:spLocks noChangeArrowheads="1"/>
              </p:cNvSpPr>
              <p:nvPr/>
            </p:nvSpPr>
            <p:spPr bwMode="gray">
              <a:xfrm>
                <a:off x="1932" y="1153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26" name="Oval 220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93" name="Oval 221"/>
              <p:cNvSpPr>
                <a:spLocks noChangeArrowheads="1"/>
              </p:cNvSpPr>
              <p:nvPr/>
            </p:nvSpPr>
            <p:spPr bwMode="gray">
              <a:xfrm>
                <a:off x="2338" y="115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28" name="Oval 222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4606" name="AutoShape 223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smtClean="0">
                  <a:latin typeface="Tahoma" pitchFamily="34" charset="0"/>
                </a:rPr>
                <a:t>yellow</a:t>
              </a:r>
              <a:endParaRPr lang="en-US" altLang="en-US" sz="3600" b="1" dirty="0">
                <a:latin typeface="Tahoma" pitchFamily="34" charset="0"/>
              </a:endParaRPr>
            </a:p>
          </p:txBody>
        </p:sp>
        <p:sp>
          <p:nvSpPr>
            <p:cNvPr id="80096" name="AutoShape 224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97" name="Freeform 225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4609" name="Text Box 226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D</a:t>
              </a:r>
            </a:p>
          </p:txBody>
        </p:sp>
        <p:grpSp>
          <p:nvGrpSpPr>
            <p:cNvPr id="24610" name="Group 227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100" name="AutoShape 228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101" name="AutoShape 229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102" name="AutoShape 230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14" name="Oval 2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4615" name="Oval 2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105" name="Oval 233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17" name="Oval 234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107" name="Oval 235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619" name="Oval 236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8" name="Group 132"/>
          <p:cNvGrpSpPr>
            <a:grpSpLocks/>
          </p:cNvGrpSpPr>
          <p:nvPr/>
        </p:nvGrpSpPr>
        <p:grpSpPr bwMode="auto">
          <a:xfrm rot="5400000">
            <a:off x="401638" y="1173163"/>
            <a:ext cx="695325" cy="939800"/>
            <a:chOff x="1872" y="1824"/>
            <a:chExt cx="2014" cy="1821"/>
          </a:xfrm>
        </p:grpSpPr>
        <p:sp>
          <p:nvSpPr>
            <p:cNvPr id="80005" name="AutoShape 133"/>
            <p:cNvSpPr>
              <a:spLocks noChangeArrowheads="1"/>
            </p:cNvSpPr>
            <p:nvPr/>
          </p:nvSpPr>
          <p:spPr bwMode="gray">
            <a:xfrm rot="16200000" flipH="1">
              <a:off x="1822" y="260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06" name="AutoShape 134"/>
            <p:cNvSpPr>
              <a:spLocks noChangeArrowheads="1"/>
            </p:cNvSpPr>
            <p:nvPr/>
          </p:nvSpPr>
          <p:spPr bwMode="gray">
            <a:xfrm rot="5400000" flipH="1">
              <a:off x="3629" y="2567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07" name="AutoShape 135"/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3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4599" name="Oval 13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4600" name="Oval 13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0010" name="Oval 138"/>
            <p:cNvSpPr>
              <a:spLocks noChangeArrowheads="1"/>
            </p:cNvSpPr>
            <p:nvPr/>
          </p:nvSpPr>
          <p:spPr bwMode="gray">
            <a:xfrm>
              <a:off x="2510" y="2128"/>
              <a:ext cx="752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4602" name="Oval 139"/>
            <p:cNvSpPr>
              <a:spLocks noChangeArrowheads="1"/>
            </p:cNvSpPr>
            <p:nvPr/>
          </p:nvSpPr>
          <p:spPr bwMode="gray">
            <a:xfrm>
              <a:off x="2509" y="2129"/>
              <a:ext cx="752" cy="10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0012" name="Oval 140"/>
            <p:cNvSpPr>
              <a:spLocks noChangeArrowheads="1"/>
            </p:cNvSpPr>
            <p:nvPr/>
          </p:nvSpPr>
          <p:spPr bwMode="gray">
            <a:xfrm>
              <a:off x="2336" y="2128"/>
              <a:ext cx="1094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4604" name="Oval 141"/>
            <p:cNvSpPr>
              <a:spLocks noChangeArrowheads="1"/>
            </p:cNvSpPr>
            <p:nvPr/>
          </p:nvSpPr>
          <p:spPr bwMode="gray">
            <a:xfrm>
              <a:off x="2337" y="2129"/>
              <a:ext cx="1096" cy="10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122239"/>
            <a:ext cx="89323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1" y="-11113"/>
            <a:ext cx="12319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474" y="848974"/>
            <a:ext cx="2046718" cy="18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290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0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rry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rry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9886" grpId="0" animBg="1"/>
      <p:bldP spid="80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ùi Liễu 09681427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0000"/>
          <a:stretch/>
        </p:blipFill>
        <p:spPr>
          <a:xfrm>
            <a:off x="2819400" y="1701800"/>
            <a:ext cx="6858000" cy="3657600"/>
          </a:xfrm>
          <a:prstGeom prst="rect">
            <a:avLst/>
          </a:prstGeom>
        </p:spPr>
      </p:pic>
      <p:sp>
        <p:nvSpPr>
          <p:cNvPr id="4" name="Bùi Liễu 0968142780"/>
          <p:cNvSpPr txBox="1"/>
          <p:nvPr/>
        </p:nvSpPr>
        <p:spPr>
          <a:xfrm>
            <a:off x="2654300" y="3683002"/>
            <a:ext cx="7188200" cy="1323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solidFill>
                  <a:srgbClr val="FF9966"/>
                </a:solidFill>
                <a:latin typeface="Comic Sans MS" panose="030F0702030302020204" pitchFamily="66" charset="0"/>
              </a:rPr>
              <a:t>Let’s sing! </a:t>
            </a:r>
          </a:p>
        </p:txBody>
      </p:sp>
    </p:spTree>
    <p:extLst>
      <p:ext uri="{BB962C8B-B14F-4D97-AF65-F5344CB8AC3E}">
        <p14:creationId xmlns:p14="http://schemas.microsoft.com/office/powerpoint/2010/main" val="25233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-134408" y="822326"/>
            <a:ext cx="1828800" cy="184149"/>
            <a:chOff x="0" y="1896"/>
            <a:chExt cx="5760" cy="120"/>
          </a:xfrm>
        </p:grpSpPr>
        <p:sp>
          <p:nvSpPr>
            <p:cNvPr id="25731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5732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5400000">
            <a:off x="-819414" y="5164933"/>
            <a:ext cx="3198813" cy="184149"/>
            <a:chOff x="0" y="1896"/>
            <a:chExt cx="5760" cy="120"/>
          </a:xfrm>
        </p:grpSpPr>
        <p:sp>
          <p:nvSpPr>
            <p:cNvPr id="25729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5730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11200" y="1600200"/>
            <a:ext cx="914400" cy="152400"/>
            <a:chOff x="0" y="1896"/>
            <a:chExt cx="5760" cy="120"/>
          </a:xfrm>
        </p:grpSpPr>
        <p:sp>
          <p:nvSpPr>
            <p:cNvPr id="25727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5728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25605" name="Text Box 24"/>
          <p:cNvSpPr txBox="1">
            <a:spLocks noChangeArrowheads="1"/>
          </p:cNvSpPr>
          <p:nvPr/>
        </p:nvSpPr>
        <p:spPr bwMode="auto">
          <a:xfrm>
            <a:off x="914400" y="381001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ahoma" pitchFamily="34" charset="0"/>
              </a:rPr>
              <a:t>QUESTION  </a:t>
            </a:r>
            <a:r>
              <a:rPr lang="en-US" altLang="en-US" sz="2000" b="1">
                <a:solidFill>
                  <a:schemeClr val="hlink"/>
                </a:solidFill>
                <a:latin typeface="Tahoma" pitchFamily="34" charset="0"/>
              </a:rPr>
              <a:t>02</a:t>
            </a:r>
          </a:p>
        </p:txBody>
      </p:sp>
      <p:sp>
        <p:nvSpPr>
          <p:cNvPr id="25606" name="Line 25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2" name="AutoShape 26"/>
          <p:cNvSpPr>
            <a:spLocks noChangeArrowheads="1"/>
          </p:cNvSpPr>
          <p:nvPr/>
        </p:nvSpPr>
        <p:spPr bwMode="auto">
          <a:xfrm>
            <a:off x="1727201" y="914400"/>
            <a:ext cx="5905500" cy="1524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-363008" y="2667001"/>
            <a:ext cx="2286000" cy="184149"/>
            <a:chOff x="0" y="1896"/>
            <a:chExt cx="5760" cy="120"/>
          </a:xfrm>
        </p:grpSpPr>
        <p:sp>
          <p:nvSpPr>
            <p:cNvPr id="25725" name="Rectangle 2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5726" name="Rectangle 2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25609" name="Arc 30"/>
          <p:cNvSpPr>
            <a:spLocks/>
          </p:cNvSpPr>
          <p:nvPr/>
        </p:nvSpPr>
        <p:spPr bwMode="auto">
          <a:xfrm>
            <a:off x="2207684" y="3659188"/>
            <a:ext cx="57149" cy="55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01083" y="2584450"/>
            <a:ext cx="11178117" cy="804863"/>
            <a:chOff x="95" y="1820"/>
            <a:chExt cx="5281" cy="507"/>
          </a:xfrm>
        </p:grpSpPr>
        <p:grpSp>
          <p:nvGrpSpPr>
            <p:cNvPr id="25701" name="Group 32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0929" name="AutoShape 33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30" name="AutoShape 34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31" name="AutoShape 35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719" name="Oval 3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5720" name="Oval 3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34" name="Oval 38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722" name="Oval 39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36" name="Oval 40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724" name="Oval 41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5702" name="AutoShape 42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 smtClean="0">
                  <a:latin typeface="Tahoma" pitchFamily="34" charset="0"/>
                </a:rPr>
                <a:t>be</a:t>
              </a:r>
              <a:endParaRPr lang="en-US" altLang="en-US" sz="4800" b="1" dirty="0">
                <a:latin typeface="Tahoma" pitchFamily="34" charset="0"/>
              </a:endParaRPr>
            </a:p>
          </p:txBody>
        </p:sp>
        <p:sp>
          <p:nvSpPr>
            <p:cNvPr id="80939" name="AutoShape 43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940" name="Freeform 44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5705" name="Text Box 45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  <p:grpSp>
          <p:nvGrpSpPr>
            <p:cNvPr id="25706" name="Group 46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43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44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45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710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5711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48" name="Oval 52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713" name="Oval 53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50" name="Oval 54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715" name="Oval 55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01083" y="3575050"/>
            <a:ext cx="11178117" cy="804863"/>
            <a:chOff x="95" y="1820"/>
            <a:chExt cx="5281" cy="507"/>
          </a:xfrm>
        </p:grpSpPr>
        <p:grpSp>
          <p:nvGrpSpPr>
            <p:cNvPr id="25677" name="Group 57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0954" name="AutoShape 58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55" name="AutoShape 59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56" name="AutoShape 60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95" name="Oval 6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5696" name="Oval 6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59" name="Oval 63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98" name="Oval 64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61" name="Oval 65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700" name="Oval 66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5678" name="AutoShape 67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smtClean="0">
                  <a:latin typeface="Tahoma" pitchFamily="34" charset="0"/>
                </a:rPr>
                <a:t>is</a:t>
              </a:r>
              <a:endParaRPr lang="en-US" altLang="en-US" sz="3600" b="1" dirty="0">
                <a:latin typeface="Tahoma" pitchFamily="34" charset="0"/>
              </a:endParaRPr>
            </a:p>
          </p:txBody>
        </p:sp>
        <p:sp>
          <p:nvSpPr>
            <p:cNvPr id="80964" name="AutoShape 68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965" name="Freeform 69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5681" name="Text Box 70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B</a:t>
              </a:r>
            </a:p>
          </p:txBody>
        </p:sp>
        <p:grpSp>
          <p:nvGrpSpPr>
            <p:cNvPr id="25682" name="Group 71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68" name="AutoShape 72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69" name="AutoShape 73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70" name="AutoShape 74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86" name="Oval 7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5687" name="Oval 7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73" name="Oval 77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89" name="Oval 78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75" name="Oval 79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91" name="Oval 80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sp>
        <p:nvSpPr>
          <p:cNvPr id="25612" name="Line 82"/>
          <p:cNvSpPr>
            <a:spLocks noChangeShapeType="1"/>
          </p:cNvSpPr>
          <p:nvPr/>
        </p:nvSpPr>
        <p:spPr bwMode="auto">
          <a:xfrm>
            <a:off x="10261600" y="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79" name="Text Box 83"/>
          <p:cNvSpPr txBox="1">
            <a:spLocks noChangeArrowheads="1"/>
          </p:cNvSpPr>
          <p:nvPr/>
        </p:nvSpPr>
        <p:spPr bwMode="auto">
          <a:xfrm>
            <a:off x="1979084" y="1150938"/>
            <a:ext cx="6324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Tahoma" pitchFamily="34" charset="0"/>
              </a:rPr>
              <a:t>what </a:t>
            </a:r>
            <a:r>
              <a:rPr lang="en-US" altLang="en-US" b="1" dirty="0" err="1" smtClean="0">
                <a:solidFill>
                  <a:schemeClr val="bg1"/>
                </a:solidFill>
                <a:latin typeface="Tahoma" pitchFamily="34" charset="0"/>
              </a:rPr>
              <a:t>colour</a:t>
            </a:r>
            <a:r>
              <a:rPr lang="en-US" altLang="en-US" b="1" dirty="0" smtClean="0">
                <a:solidFill>
                  <a:schemeClr val="bg1"/>
                </a:solidFill>
                <a:latin typeface="Tahoma" pitchFamily="34" charset="0"/>
              </a:rPr>
              <a:t>….they?</a:t>
            </a:r>
            <a:endParaRPr lang="en-US" alt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201083" y="4565650"/>
            <a:ext cx="11178117" cy="804863"/>
            <a:chOff x="95" y="1820"/>
            <a:chExt cx="5281" cy="507"/>
          </a:xfrm>
        </p:grpSpPr>
        <p:grpSp>
          <p:nvGrpSpPr>
            <p:cNvPr id="25653" name="Group 85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0982" name="AutoShape 86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83" name="AutoShape 87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84" name="AutoShape 88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71" name="Oval 8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5672" name="Oval 9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87" name="Oval 91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74" name="Oval 92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89" name="Oval 93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76" name="Oval 94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5654" name="AutoShape 95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smtClean="0">
                  <a:latin typeface="Tahoma" pitchFamily="34" charset="0"/>
                </a:rPr>
                <a:t>are</a:t>
              </a:r>
              <a:endParaRPr lang="en-US" altLang="en-US" sz="3600" b="1" dirty="0">
                <a:latin typeface="Tahoma" pitchFamily="34" charset="0"/>
              </a:endParaRPr>
            </a:p>
          </p:txBody>
        </p:sp>
        <p:sp>
          <p:nvSpPr>
            <p:cNvPr id="80992" name="AutoShape 96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993" name="Freeform 97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5657" name="Text Box 98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C</a:t>
              </a:r>
            </a:p>
          </p:txBody>
        </p:sp>
        <p:grpSp>
          <p:nvGrpSpPr>
            <p:cNvPr id="25658" name="Group 99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96" name="AutoShape 100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97" name="AutoShape 101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98" name="AutoShape 102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62" name="Oval 10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5663" name="Oval 10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1001" name="Oval 105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65" name="Oval 106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1003" name="Oval 107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67" name="Oval 108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5" name="Group 109"/>
          <p:cNvGrpSpPr>
            <a:grpSpLocks/>
          </p:cNvGrpSpPr>
          <p:nvPr/>
        </p:nvGrpSpPr>
        <p:grpSpPr bwMode="auto">
          <a:xfrm>
            <a:off x="201083" y="5503864"/>
            <a:ext cx="11178117" cy="804862"/>
            <a:chOff x="95" y="1820"/>
            <a:chExt cx="5281" cy="507"/>
          </a:xfrm>
        </p:grpSpPr>
        <p:grpSp>
          <p:nvGrpSpPr>
            <p:cNvPr id="25629" name="Group 110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1007" name="AutoShape 111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1008" name="AutoShape 112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1009" name="AutoShape 113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47" name="Oval 11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5648" name="Oval 11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1012" name="Oval 116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50" name="Oval 117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1014" name="Oval 118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52" name="Oval 119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5630" name="AutoShape 120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 smtClean="0">
                  <a:latin typeface="Tahoma" pitchFamily="34" charset="0"/>
                </a:rPr>
                <a:t>am</a:t>
              </a:r>
              <a:endParaRPr lang="en-US" altLang="en-US" sz="4000" b="1" dirty="0">
                <a:latin typeface="Tahoma" pitchFamily="34" charset="0"/>
              </a:endParaRPr>
            </a:p>
          </p:txBody>
        </p:sp>
        <p:sp>
          <p:nvSpPr>
            <p:cNvPr id="81017" name="AutoShape 121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1018" name="Freeform 122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5633" name="Text Box 123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D</a:t>
              </a:r>
            </a:p>
          </p:txBody>
        </p:sp>
        <p:grpSp>
          <p:nvGrpSpPr>
            <p:cNvPr id="25634" name="Group 124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1021" name="AutoShape 125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1022" name="AutoShape 126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1023" name="AutoShape 127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38" name="Oval 12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5639" name="Oval 12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1026" name="Oval 130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41" name="Oval 131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1028" name="Oval 132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643" name="Oval 133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8" name="Group 136"/>
          <p:cNvGrpSpPr>
            <a:grpSpLocks/>
          </p:cNvGrpSpPr>
          <p:nvPr/>
        </p:nvGrpSpPr>
        <p:grpSpPr bwMode="auto">
          <a:xfrm rot="5400000">
            <a:off x="401638" y="1173163"/>
            <a:ext cx="695325" cy="939800"/>
            <a:chOff x="1872" y="1824"/>
            <a:chExt cx="2014" cy="1821"/>
          </a:xfrm>
        </p:grpSpPr>
        <p:sp>
          <p:nvSpPr>
            <p:cNvPr id="81033" name="AutoShape 137"/>
            <p:cNvSpPr>
              <a:spLocks noChangeArrowheads="1"/>
            </p:cNvSpPr>
            <p:nvPr/>
          </p:nvSpPr>
          <p:spPr bwMode="gray">
            <a:xfrm rot="16200000" flipH="1">
              <a:off x="1822" y="2596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1034" name="AutoShape 138"/>
            <p:cNvSpPr>
              <a:spLocks noChangeArrowheads="1"/>
            </p:cNvSpPr>
            <p:nvPr/>
          </p:nvSpPr>
          <p:spPr bwMode="gray">
            <a:xfrm rot="5400000" flipH="1">
              <a:off x="3629" y="2563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1035" name="AutoShape 139"/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3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5623" name="Oval 14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5624" name="Oval 14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1038" name="Oval 142"/>
            <p:cNvSpPr>
              <a:spLocks noChangeArrowheads="1"/>
            </p:cNvSpPr>
            <p:nvPr/>
          </p:nvSpPr>
          <p:spPr bwMode="gray">
            <a:xfrm>
              <a:off x="2510" y="2128"/>
              <a:ext cx="752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5626" name="Oval 143"/>
            <p:cNvSpPr>
              <a:spLocks noChangeArrowheads="1"/>
            </p:cNvSpPr>
            <p:nvPr/>
          </p:nvSpPr>
          <p:spPr bwMode="gray">
            <a:xfrm>
              <a:off x="2509" y="2129"/>
              <a:ext cx="752" cy="10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1040" name="Oval 144"/>
            <p:cNvSpPr>
              <a:spLocks noChangeArrowheads="1"/>
            </p:cNvSpPr>
            <p:nvPr/>
          </p:nvSpPr>
          <p:spPr bwMode="gray">
            <a:xfrm>
              <a:off x="2336" y="2128"/>
              <a:ext cx="1094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5628" name="Oval 145"/>
            <p:cNvSpPr>
              <a:spLocks noChangeArrowheads="1"/>
            </p:cNvSpPr>
            <p:nvPr/>
          </p:nvSpPr>
          <p:spPr bwMode="gray">
            <a:xfrm>
              <a:off x="2337" y="2129"/>
              <a:ext cx="1096" cy="10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pic>
        <p:nvPicPr>
          <p:cNvPr id="150" name="Picture 1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122239"/>
            <a:ext cx="89323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1" y="-11113"/>
            <a:ext cx="12319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84" y="634039"/>
            <a:ext cx="3628893" cy="20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20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0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rry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rry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  <p:bldLst>
      <p:bldP spid="80922" grpId="0" animBg="1"/>
      <p:bldP spid="809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-134408" y="822326"/>
            <a:ext cx="1828800" cy="184149"/>
            <a:chOff x="0" y="1896"/>
            <a:chExt cx="5760" cy="120"/>
          </a:xfrm>
        </p:grpSpPr>
        <p:sp>
          <p:nvSpPr>
            <p:cNvPr id="26755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6756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5400000">
            <a:off x="-819414" y="5164933"/>
            <a:ext cx="3198813" cy="184149"/>
            <a:chOff x="0" y="1896"/>
            <a:chExt cx="5760" cy="120"/>
          </a:xfrm>
        </p:grpSpPr>
        <p:sp>
          <p:nvSpPr>
            <p:cNvPr id="26753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6754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11200" y="1600200"/>
            <a:ext cx="914400" cy="152400"/>
            <a:chOff x="0" y="1896"/>
            <a:chExt cx="5760" cy="120"/>
          </a:xfrm>
        </p:grpSpPr>
        <p:sp>
          <p:nvSpPr>
            <p:cNvPr id="26751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6752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26629" name="Text Box 24"/>
          <p:cNvSpPr txBox="1">
            <a:spLocks noChangeArrowheads="1"/>
          </p:cNvSpPr>
          <p:nvPr/>
        </p:nvSpPr>
        <p:spPr bwMode="auto">
          <a:xfrm>
            <a:off x="914400" y="381001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ahoma" pitchFamily="34" charset="0"/>
              </a:rPr>
              <a:t>QUESTION </a:t>
            </a:r>
            <a:r>
              <a:rPr lang="en-US" altLang="en-US" sz="2000" b="1">
                <a:solidFill>
                  <a:schemeClr val="hlink"/>
                </a:solidFill>
                <a:latin typeface="Tahoma" pitchFamily="34" charset="0"/>
              </a:rPr>
              <a:t>03</a:t>
            </a:r>
          </a:p>
        </p:txBody>
      </p:sp>
      <p:sp>
        <p:nvSpPr>
          <p:cNvPr id="26630" name="Line 25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AutoShape 26"/>
          <p:cNvSpPr>
            <a:spLocks noChangeArrowheads="1"/>
          </p:cNvSpPr>
          <p:nvPr/>
        </p:nvSpPr>
        <p:spPr bwMode="auto">
          <a:xfrm>
            <a:off x="1615018" y="914400"/>
            <a:ext cx="6512983" cy="1524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-363008" y="2667001"/>
            <a:ext cx="2286000" cy="184149"/>
            <a:chOff x="0" y="1896"/>
            <a:chExt cx="5760" cy="120"/>
          </a:xfrm>
        </p:grpSpPr>
        <p:sp>
          <p:nvSpPr>
            <p:cNvPr id="26749" name="Rectangle 2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6750" name="Rectangle 2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26633" name="Arc 30"/>
          <p:cNvSpPr>
            <a:spLocks/>
          </p:cNvSpPr>
          <p:nvPr/>
        </p:nvSpPr>
        <p:spPr bwMode="auto">
          <a:xfrm>
            <a:off x="2207684" y="3659188"/>
            <a:ext cx="57149" cy="55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65100" y="2584450"/>
            <a:ext cx="11178117" cy="804863"/>
            <a:chOff x="95" y="1820"/>
            <a:chExt cx="5281" cy="507"/>
          </a:xfrm>
        </p:grpSpPr>
        <p:grpSp>
          <p:nvGrpSpPr>
            <p:cNvPr id="26725" name="Group 32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2977" name="AutoShape 33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2978" name="AutoShape 34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2979" name="AutoShape 35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743" name="Oval 3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6744" name="Oval 3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2982" name="Oval 38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746" name="Oval 39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2984" name="Oval 40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748" name="Oval 41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6726" name="AutoShape 42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 smtClean="0">
                  <a:latin typeface="Tahoma" pitchFamily="34" charset="0"/>
                </a:rPr>
                <a:t>Is my pen blue.</a:t>
              </a:r>
              <a:endParaRPr lang="en-US" altLang="en-US" sz="3600" dirty="0">
                <a:latin typeface="Tahoma" pitchFamily="34" charset="0"/>
              </a:endParaRPr>
            </a:p>
          </p:txBody>
        </p:sp>
        <p:sp>
          <p:nvSpPr>
            <p:cNvPr id="82987" name="AutoShape 43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2988" name="Freeform 44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6729" name="Text Box 45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  <p:grpSp>
          <p:nvGrpSpPr>
            <p:cNvPr id="26730" name="Group 46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2991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2992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2993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734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6735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2996" name="Oval 52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737" name="Oval 53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2998" name="Oval 54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739" name="Oval 55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01083" y="3575050"/>
            <a:ext cx="11178117" cy="804863"/>
            <a:chOff x="95" y="1820"/>
            <a:chExt cx="5281" cy="507"/>
          </a:xfrm>
        </p:grpSpPr>
        <p:grpSp>
          <p:nvGrpSpPr>
            <p:cNvPr id="26701" name="Group 57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3002" name="AutoShape 58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03" name="AutoShape 59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04" name="AutoShape 60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719" name="Oval 6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6720" name="Oval 6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07" name="Oval 63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722" name="Oval 64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09" name="Oval 65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724" name="Oval 66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6702" name="AutoShape 67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latin typeface="Tahoma" pitchFamily="34" charset="0"/>
                </a:rPr>
                <a:t>My is pen blue.</a:t>
              </a:r>
              <a:endParaRPr lang="en-US" altLang="en-US" dirty="0">
                <a:latin typeface="Tahoma" pitchFamily="34" charset="0"/>
              </a:endParaRPr>
            </a:p>
          </p:txBody>
        </p:sp>
        <p:sp>
          <p:nvSpPr>
            <p:cNvPr id="83012" name="AutoShape 68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3013" name="Freeform 69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6705" name="Text Box 70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B</a:t>
              </a:r>
            </a:p>
          </p:txBody>
        </p:sp>
        <p:grpSp>
          <p:nvGrpSpPr>
            <p:cNvPr id="26706" name="Group 71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3016" name="AutoShape 72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17" name="AutoShape 73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18" name="AutoShape 74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710" name="Oval 7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6711" name="Oval 7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21" name="Oval 77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713" name="Oval 78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23" name="Oval 79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715" name="Oval 80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sp>
        <p:nvSpPr>
          <p:cNvPr id="26636" name="Line 82"/>
          <p:cNvSpPr>
            <a:spLocks noChangeShapeType="1"/>
          </p:cNvSpPr>
          <p:nvPr/>
        </p:nvSpPr>
        <p:spPr bwMode="auto">
          <a:xfrm>
            <a:off x="10261600" y="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27" name="Text Box 83"/>
          <p:cNvSpPr txBox="1">
            <a:spLocks noChangeArrowheads="1"/>
          </p:cNvSpPr>
          <p:nvPr/>
        </p:nvSpPr>
        <p:spPr bwMode="auto">
          <a:xfrm>
            <a:off x="1680633" y="1138238"/>
            <a:ext cx="6426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ahoma" pitchFamily="34" charset="0"/>
              </a:rPr>
              <a:t>i</a:t>
            </a:r>
            <a:r>
              <a:rPr lang="en-US" altLang="en-US" b="1" dirty="0" smtClean="0">
                <a:solidFill>
                  <a:schemeClr val="bg1"/>
                </a:solidFill>
                <a:latin typeface="Tahoma" pitchFamily="34" charset="0"/>
              </a:rPr>
              <a:t>s/ My /pen/ blue/./</a:t>
            </a:r>
            <a:endParaRPr lang="en-US" alt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201083" y="4565650"/>
            <a:ext cx="11178117" cy="804863"/>
            <a:chOff x="95" y="1820"/>
            <a:chExt cx="5281" cy="507"/>
          </a:xfrm>
        </p:grpSpPr>
        <p:grpSp>
          <p:nvGrpSpPr>
            <p:cNvPr id="26677" name="Group 85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3030" name="AutoShape 86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31" name="AutoShape 87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32" name="AutoShape 88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695" name="Oval 8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6696" name="Oval 9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35" name="Oval 91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698" name="Oval 92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37" name="Oval 93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700" name="Oval 94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6678" name="AutoShape 95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latin typeface="Tahoma" pitchFamily="34" charset="0"/>
                </a:rPr>
                <a:t>Pen is my blue.</a:t>
              </a:r>
              <a:endParaRPr lang="en-US" altLang="en-US" dirty="0">
                <a:latin typeface="Tahoma" pitchFamily="34" charset="0"/>
              </a:endParaRPr>
            </a:p>
          </p:txBody>
        </p:sp>
        <p:sp>
          <p:nvSpPr>
            <p:cNvPr id="83040" name="AutoShape 96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3041" name="Freeform 97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6681" name="Text Box 98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C</a:t>
              </a:r>
            </a:p>
          </p:txBody>
        </p:sp>
        <p:grpSp>
          <p:nvGrpSpPr>
            <p:cNvPr id="26682" name="Group 99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3044" name="AutoShape 100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45" name="AutoShape 101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46" name="AutoShape 102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686" name="Oval 10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6687" name="Oval 10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49" name="Oval 105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689" name="Oval 106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51" name="Oval 107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691" name="Oval 108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5" name="Group 109"/>
          <p:cNvGrpSpPr>
            <a:grpSpLocks/>
          </p:cNvGrpSpPr>
          <p:nvPr/>
        </p:nvGrpSpPr>
        <p:grpSpPr bwMode="auto">
          <a:xfrm>
            <a:off x="201083" y="5503864"/>
            <a:ext cx="11178117" cy="804862"/>
            <a:chOff x="95" y="1820"/>
            <a:chExt cx="5281" cy="507"/>
          </a:xfrm>
        </p:grpSpPr>
        <p:grpSp>
          <p:nvGrpSpPr>
            <p:cNvPr id="26653" name="Group 110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3055" name="AutoShape 111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56" name="AutoShape 112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57" name="AutoShape 113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671" name="Oval 11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6672" name="Oval 11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60" name="Oval 116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674" name="Oval 117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62" name="Oval 118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676" name="Oval 119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6654" name="AutoShape 120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smtClean="0">
                  <a:latin typeface="Tahoma" pitchFamily="34" charset="0"/>
                </a:rPr>
                <a:t>My pen is blue.</a:t>
              </a:r>
              <a:endParaRPr lang="en-US" altLang="en-US" sz="3600" dirty="0">
                <a:latin typeface="Tahoma" pitchFamily="34" charset="0"/>
              </a:endParaRPr>
            </a:p>
          </p:txBody>
        </p:sp>
        <p:sp>
          <p:nvSpPr>
            <p:cNvPr id="83065" name="AutoShape 121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3066" name="Freeform 122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6657" name="Text Box 123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D</a:t>
              </a:r>
            </a:p>
          </p:txBody>
        </p:sp>
        <p:grpSp>
          <p:nvGrpSpPr>
            <p:cNvPr id="26658" name="Group 124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3069" name="AutoShape 125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70" name="AutoShape 126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71" name="AutoShape 127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662" name="Oval 12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6663" name="Oval 12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74" name="Oval 130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665" name="Oval 131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76" name="Oval 132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667" name="Oval 133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8" name="Group 136"/>
          <p:cNvGrpSpPr>
            <a:grpSpLocks/>
          </p:cNvGrpSpPr>
          <p:nvPr/>
        </p:nvGrpSpPr>
        <p:grpSpPr bwMode="auto">
          <a:xfrm rot="5400000">
            <a:off x="401638" y="1173163"/>
            <a:ext cx="695325" cy="939800"/>
            <a:chOff x="1872" y="1824"/>
            <a:chExt cx="2014" cy="1821"/>
          </a:xfrm>
        </p:grpSpPr>
        <p:sp>
          <p:nvSpPr>
            <p:cNvPr id="83081" name="AutoShape 137"/>
            <p:cNvSpPr>
              <a:spLocks noChangeArrowheads="1"/>
            </p:cNvSpPr>
            <p:nvPr/>
          </p:nvSpPr>
          <p:spPr bwMode="gray">
            <a:xfrm rot="16200000" flipH="1">
              <a:off x="1822" y="2596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3082" name="AutoShape 138"/>
            <p:cNvSpPr>
              <a:spLocks noChangeArrowheads="1"/>
            </p:cNvSpPr>
            <p:nvPr/>
          </p:nvSpPr>
          <p:spPr bwMode="gray">
            <a:xfrm rot="5400000" flipH="1">
              <a:off x="3629" y="2563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3083" name="AutoShape 139"/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3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6647" name="Oval 14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6648" name="Oval 14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3086" name="Oval 142"/>
            <p:cNvSpPr>
              <a:spLocks noChangeArrowheads="1"/>
            </p:cNvSpPr>
            <p:nvPr/>
          </p:nvSpPr>
          <p:spPr bwMode="gray">
            <a:xfrm>
              <a:off x="2510" y="2128"/>
              <a:ext cx="752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6650" name="Oval 143"/>
            <p:cNvSpPr>
              <a:spLocks noChangeArrowheads="1"/>
            </p:cNvSpPr>
            <p:nvPr/>
          </p:nvSpPr>
          <p:spPr bwMode="gray">
            <a:xfrm>
              <a:off x="2509" y="2129"/>
              <a:ext cx="752" cy="10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3088" name="Oval 144"/>
            <p:cNvSpPr>
              <a:spLocks noChangeArrowheads="1"/>
            </p:cNvSpPr>
            <p:nvPr/>
          </p:nvSpPr>
          <p:spPr bwMode="gray">
            <a:xfrm>
              <a:off x="2336" y="2128"/>
              <a:ext cx="1094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6652" name="Oval 145"/>
            <p:cNvSpPr>
              <a:spLocks noChangeArrowheads="1"/>
            </p:cNvSpPr>
            <p:nvPr/>
          </p:nvSpPr>
          <p:spPr bwMode="gray">
            <a:xfrm>
              <a:off x="2337" y="2129"/>
              <a:ext cx="1096" cy="10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pic>
        <p:nvPicPr>
          <p:cNvPr id="26642" name="Picture 1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122239"/>
            <a:ext cx="89323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1" y="-11113"/>
            <a:ext cx="12319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2975" r="17080"/>
          <a:stretch/>
        </p:blipFill>
        <p:spPr>
          <a:xfrm rot="217433">
            <a:off x="8634369" y="914752"/>
            <a:ext cx="2850989" cy="16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924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3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rry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2970" grpId="0" animBg="1"/>
      <p:bldP spid="830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-134408" y="822326"/>
            <a:ext cx="1828800" cy="184149"/>
            <a:chOff x="0" y="1896"/>
            <a:chExt cx="5760" cy="120"/>
          </a:xfrm>
        </p:grpSpPr>
        <p:sp>
          <p:nvSpPr>
            <p:cNvPr id="27779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7780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5400000">
            <a:off x="-819414" y="5164933"/>
            <a:ext cx="3198813" cy="184149"/>
            <a:chOff x="0" y="1896"/>
            <a:chExt cx="5760" cy="120"/>
          </a:xfrm>
        </p:grpSpPr>
        <p:sp>
          <p:nvSpPr>
            <p:cNvPr id="27777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7778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11200" y="1600200"/>
            <a:ext cx="914400" cy="152400"/>
            <a:chOff x="0" y="1896"/>
            <a:chExt cx="5760" cy="120"/>
          </a:xfrm>
        </p:grpSpPr>
        <p:sp>
          <p:nvSpPr>
            <p:cNvPr id="27775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7776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914400" y="381001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ahoma" pitchFamily="34" charset="0"/>
              </a:rPr>
              <a:t>QUESTION </a:t>
            </a:r>
            <a:r>
              <a:rPr lang="en-US" altLang="en-US" sz="2000" b="1">
                <a:solidFill>
                  <a:schemeClr val="hlink"/>
                </a:solidFill>
                <a:latin typeface="Tahoma" pitchFamily="34" charset="0"/>
              </a:rPr>
              <a:t>04</a:t>
            </a:r>
          </a:p>
        </p:txBody>
      </p:sp>
      <p:sp>
        <p:nvSpPr>
          <p:cNvPr id="27654" name="Line 25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AutoShape 26"/>
          <p:cNvSpPr>
            <a:spLocks noChangeArrowheads="1"/>
          </p:cNvSpPr>
          <p:nvPr/>
        </p:nvSpPr>
        <p:spPr bwMode="auto">
          <a:xfrm>
            <a:off x="1727200" y="914400"/>
            <a:ext cx="5994400" cy="1524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-363008" y="2667001"/>
            <a:ext cx="2286000" cy="184149"/>
            <a:chOff x="0" y="1896"/>
            <a:chExt cx="5760" cy="120"/>
          </a:xfrm>
        </p:grpSpPr>
        <p:sp>
          <p:nvSpPr>
            <p:cNvPr id="27773" name="Rectangle 2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7774" name="Rectangle 2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27657" name="Arc 30"/>
          <p:cNvSpPr>
            <a:spLocks/>
          </p:cNvSpPr>
          <p:nvPr/>
        </p:nvSpPr>
        <p:spPr bwMode="auto">
          <a:xfrm>
            <a:off x="2207684" y="3659188"/>
            <a:ext cx="57149" cy="55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01083" y="2584450"/>
            <a:ext cx="11178117" cy="804863"/>
            <a:chOff x="95" y="1820"/>
            <a:chExt cx="5281" cy="507"/>
          </a:xfrm>
        </p:grpSpPr>
        <p:grpSp>
          <p:nvGrpSpPr>
            <p:cNvPr id="27749" name="Group 32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6049" name="AutoShape 33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050" name="AutoShape 34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051" name="AutoShape 35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67" name="Oval 3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7768" name="Oval 3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054" name="Oval 38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70" name="Oval 39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056" name="Oval 40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72" name="Oval 41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7750" name="AutoShape 42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latin typeface="Tahoma" pitchFamily="34" charset="0"/>
                </a:rPr>
                <a:t>orange</a:t>
              </a:r>
              <a:endParaRPr lang="en-US" altLang="en-US" sz="2800" b="1" dirty="0">
                <a:latin typeface="Tahoma" pitchFamily="34" charset="0"/>
              </a:endParaRPr>
            </a:p>
          </p:txBody>
        </p:sp>
        <p:sp>
          <p:nvSpPr>
            <p:cNvPr id="86059" name="AutoShape 43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6060" name="Freeform 44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7753" name="Text Box 45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  <p:grpSp>
          <p:nvGrpSpPr>
            <p:cNvPr id="27754" name="Group 46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6063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064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065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58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7759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068" name="Oval 52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61" name="Oval 53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070" name="Oval 54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63" name="Oval 55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01083" y="3575050"/>
            <a:ext cx="11178117" cy="804863"/>
            <a:chOff x="95" y="1820"/>
            <a:chExt cx="5281" cy="507"/>
          </a:xfrm>
        </p:grpSpPr>
        <p:grpSp>
          <p:nvGrpSpPr>
            <p:cNvPr id="27725" name="Group 57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6074" name="AutoShape 58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075" name="AutoShape 59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076" name="AutoShape 60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43" name="Oval 6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7744" name="Oval 6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079" name="Oval 63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46" name="Oval 64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081" name="Oval 65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48" name="Oval 66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7726" name="AutoShape 67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latin typeface="Tahoma" pitchFamily="34" charset="0"/>
                </a:rPr>
                <a:t>white</a:t>
              </a:r>
              <a:endParaRPr lang="en-US" altLang="en-US" b="1" dirty="0">
                <a:latin typeface="Tahoma" pitchFamily="34" charset="0"/>
              </a:endParaRPr>
            </a:p>
          </p:txBody>
        </p:sp>
        <p:sp>
          <p:nvSpPr>
            <p:cNvPr id="86084" name="AutoShape 68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6085" name="Freeform 69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7729" name="Text Box 70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B</a:t>
              </a:r>
            </a:p>
          </p:txBody>
        </p:sp>
        <p:grpSp>
          <p:nvGrpSpPr>
            <p:cNvPr id="27730" name="Group 71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6088" name="AutoShape 72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089" name="AutoShape 73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090" name="AutoShape 74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34" name="Oval 7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7735" name="Oval 7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093" name="Oval 77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37" name="Oval 78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095" name="Oval 79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39" name="Oval 80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sp>
        <p:nvSpPr>
          <p:cNvPr id="27660" name="Line 82"/>
          <p:cNvSpPr>
            <a:spLocks noChangeShapeType="1"/>
          </p:cNvSpPr>
          <p:nvPr/>
        </p:nvSpPr>
        <p:spPr bwMode="auto">
          <a:xfrm>
            <a:off x="10261600" y="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99" name="Text Box 83"/>
          <p:cNvSpPr txBox="1">
            <a:spLocks noChangeArrowheads="1"/>
          </p:cNvSpPr>
          <p:nvPr/>
        </p:nvSpPr>
        <p:spPr bwMode="auto">
          <a:xfrm>
            <a:off x="1263652" y="1166813"/>
            <a:ext cx="72326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ahoma" pitchFamily="34" charset="0"/>
              </a:rPr>
              <a:t>T   </a:t>
            </a:r>
            <a:r>
              <a:rPr lang="en-US" altLang="en-US" sz="2800" b="1" dirty="0" smtClean="0">
                <a:solidFill>
                  <a:schemeClr val="bg1"/>
                </a:solidFill>
                <a:latin typeface="Tahoma" pitchFamily="34" charset="0"/>
              </a:rPr>
              <a:t>what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ahoma" pitchFamily="34" charset="0"/>
              </a:rPr>
              <a:t>colour</a:t>
            </a:r>
            <a:r>
              <a:rPr lang="en-US" altLang="en-US" sz="2800" b="1" dirty="0" smtClean="0">
                <a:solidFill>
                  <a:schemeClr val="bg1"/>
                </a:solidFill>
                <a:latin typeface="Tahoma" pitchFamily="34" charset="0"/>
              </a:rPr>
              <a:t> are they?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196850" y="4533900"/>
            <a:ext cx="11178117" cy="804863"/>
            <a:chOff x="95" y="1820"/>
            <a:chExt cx="5281" cy="507"/>
          </a:xfrm>
        </p:grpSpPr>
        <p:grpSp>
          <p:nvGrpSpPr>
            <p:cNvPr id="27701" name="Group 85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6102" name="AutoShape 86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103" name="AutoShape 87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104" name="AutoShape 88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19" name="Oval 8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7720" name="Oval 9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107" name="Oval 91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22" name="Oval 92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109" name="Oval 93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24" name="Oval 94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7702" name="AutoShape 95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latin typeface="Tahoma" pitchFamily="34" charset="0"/>
                </a:rPr>
                <a:t>black</a:t>
              </a:r>
              <a:endParaRPr lang="en-US" altLang="en-US" sz="2800" b="1" dirty="0">
                <a:latin typeface="Tahoma" pitchFamily="34" charset="0"/>
              </a:endParaRPr>
            </a:p>
          </p:txBody>
        </p:sp>
        <p:sp>
          <p:nvSpPr>
            <p:cNvPr id="86112" name="AutoShape 96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6113" name="Freeform 97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7705" name="Text Box 98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C</a:t>
              </a:r>
            </a:p>
          </p:txBody>
        </p:sp>
        <p:grpSp>
          <p:nvGrpSpPr>
            <p:cNvPr id="27706" name="Group 99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6116" name="AutoShape 100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117" name="AutoShape 101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118" name="AutoShape 102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10" name="Oval 10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7711" name="Oval 10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121" name="Oval 105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13" name="Oval 106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123" name="Oval 107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15" name="Oval 108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5" name="Group 109"/>
          <p:cNvGrpSpPr>
            <a:grpSpLocks/>
          </p:cNvGrpSpPr>
          <p:nvPr/>
        </p:nvGrpSpPr>
        <p:grpSpPr bwMode="auto">
          <a:xfrm>
            <a:off x="201083" y="5503864"/>
            <a:ext cx="11178117" cy="804862"/>
            <a:chOff x="95" y="1820"/>
            <a:chExt cx="5281" cy="507"/>
          </a:xfrm>
        </p:grpSpPr>
        <p:grpSp>
          <p:nvGrpSpPr>
            <p:cNvPr id="27677" name="Group 110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6127" name="AutoShape 111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128" name="AutoShape 112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129" name="AutoShape 113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695" name="Oval 11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7696" name="Oval 11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132" name="Oval 116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698" name="Oval 117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134" name="Oval 118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700" name="Oval 119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7678" name="AutoShape 120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ahoma" pitchFamily="34" charset="0"/>
                </a:rPr>
                <a:t>nice</a:t>
              </a:r>
            </a:p>
          </p:txBody>
        </p:sp>
        <p:sp>
          <p:nvSpPr>
            <p:cNvPr id="86137" name="AutoShape 121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6138" name="Freeform 122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7681" name="Text Box 123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D</a:t>
              </a:r>
            </a:p>
          </p:txBody>
        </p:sp>
        <p:grpSp>
          <p:nvGrpSpPr>
            <p:cNvPr id="27682" name="Group 124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6141" name="AutoShape 125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142" name="AutoShape 126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143" name="AutoShape 127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686" name="Oval 12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7687" name="Oval 12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146" name="Oval 130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689" name="Oval 131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6148" name="Oval 132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691" name="Oval 133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8" name="Group 136"/>
          <p:cNvGrpSpPr>
            <a:grpSpLocks/>
          </p:cNvGrpSpPr>
          <p:nvPr/>
        </p:nvGrpSpPr>
        <p:grpSpPr bwMode="auto">
          <a:xfrm rot="5400000">
            <a:off x="401638" y="1173163"/>
            <a:ext cx="695325" cy="939800"/>
            <a:chOff x="1872" y="1824"/>
            <a:chExt cx="2014" cy="1821"/>
          </a:xfrm>
        </p:grpSpPr>
        <p:sp>
          <p:nvSpPr>
            <p:cNvPr id="86153" name="AutoShape 137"/>
            <p:cNvSpPr>
              <a:spLocks noChangeArrowheads="1"/>
            </p:cNvSpPr>
            <p:nvPr/>
          </p:nvSpPr>
          <p:spPr bwMode="gray">
            <a:xfrm rot="16200000" flipH="1">
              <a:off x="1822" y="2596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6154" name="AutoShape 138"/>
            <p:cNvSpPr>
              <a:spLocks noChangeArrowheads="1"/>
            </p:cNvSpPr>
            <p:nvPr/>
          </p:nvSpPr>
          <p:spPr bwMode="gray">
            <a:xfrm rot="5400000" flipH="1">
              <a:off x="3629" y="2563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6155" name="AutoShape 139"/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3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7671" name="Oval 14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7672" name="Oval 14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6158" name="Oval 142"/>
            <p:cNvSpPr>
              <a:spLocks noChangeArrowheads="1"/>
            </p:cNvSpPr>
            <p:nvPr/>
          </p:nvSpPr>
          <p:spPr bwMode="gray">
            <a:xfrm>
              <a:off x="2510" y="2128"/>
              <a:ext cx="752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7674" name="Oval 143"/>
            <p:cNvSpPr>
              <a:spLocks noChangeArrowheads="1"/>
            </p:cNvSpPr>
            <p:nvPr/>
          </p:nvSpPr>
          <p:spPr bwMode="gray">
            <a:xfrm>
              <a:off x="2509" y="2129"/>
              <a:ext cx="752" cy="10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6160" name="Oval 144"/>
            <p:cNvSpPr>
              <a:spLocks noChangeArrowheads="1"/>
            </p:cNvSpPr>
            <p:nvPr/>
          </p:nvSpPr>
          <p:spPr bwMode="gray">
            <a:xfrm>
              <a:off x="2336" y="2128"/>
              <a:ext cx="1094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7676" name="Oval 145"/>
            <p:cNvSpPr>
              <a:spLocks noChangeArrowheads="1"/>
            </p:cNvSpPr>
            <p:nvPr/>
          </p:nvSpPr>
          <p:spPr bwMode="gray">
            <a:xfrm>
              <a:off x="2337" y="2129"/>
              <a:ext cx="1096" cy="10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pic>
        <p:nvPicPr>
          <p:cNvPr id="132" name="Nhac n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" y="6323013"/>
            <a:ext cx="54186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1" y="-11113"/>
            <a:ext cx="12319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70" y="870344"/>
            <a:ext cx="5681859" cy="24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475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rry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999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"/>
                </p:tgtEl>
              </p:cMediaNode>
            </p:audio>
          </p:childTnLst>
        </p:cTn>
      </p:par>
    </p:tnLst>
    <p:bldLst>
      <p:bldP spid="86042" grpId="0" animBg="1"/>
      <p:bldP spid="860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7"/>
          <p:cNvGrpSpPr>
            <a:grpSpLocks/>
          </p:cNvGrpSpPr>
          <p:nvPr/>
        </p:nvGrpSpPr>
        <p:grpSpPr bwMode="auto">
          <a:xfrm rot="5400000">
            <a:off x="-134408" y="822326"/>
            <a:ext cx="1828800" cy="184149"/>
            <a:chOff x="0" y="1896"/>
            <a:chExt cx="5760" cy="120"/>
          </a:xfrm>
        </p:grpSpPr>
        <p:sp>
          <p:nvSpPr>
            <p:cNvPr id="28803" name="Rectangle 23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8804" name="Rectangle 23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3" name="Group 90"/>
          <p:cNvGrpSpPr>
            <a:grpSpLocks/>
          </p:cNvGrpSpPr>
          <p:nvPr/>
        </p:nvGrpSpPr>
        <p:grpSpPr bwMode="auto">
          <a:xfrm rot="5400000">
            <a:off x="-819414" y="5164933"/>
            <a:ext cx="3198813" cy="184149"/>
            <a:chOff x="0" y="1896"/>
            <a:chExt cx="5760" cy="120"/>
          </a:xfrm>
        </p:grpSpPr>
        <p:sp>
          <p:nvSpPr>
            <p:cNvPr id="28801" name="Rectangle 9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8802" name="Rectangle 9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711200" y="1600200"/>
            <a:ext cx="914400" cy="152400"/>
            <a:chOff x="0" y="1896"/>
            <a:chExt cx="5760" cy="120"/>
          </a:xfrm>
        </p:grpSpPr>
        <p:sp>
          <p:nvSpPr>
            <p:cNvPr id="28799" name="Rectangle 40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8800" name="Rectangle 41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14400" y="381001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itchFamily="34" charset="0"/>
              </a:rPr>
              <a:t>QUESTION </a:t>
            </a:r>
            <a:r>
              <a:rPr lang="en-US" altLang="en-US" sz="2000" b="1">
                <a:solidFill>
                  <a:schemeClr val="hlink"/>
                </a:solidFill>
                <a:latin typeface="Tahoma" pitchFamily="34" charset="0"/>
              </a:rPr>
              <a:t>05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1727200" y="914400"/>
            <a:ext cx="6908800" cy="1524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 rot="5400000">
            <a:off x="-363008" y="2667001"/>
            <a:ext cx="2286000" cy="184149"/>
            <a:chOff x="0" y="1896"/>
            <a:chExt cx="5760" cy="120"/>
          </a:xfrm>
        </p:grpSpPr>
        <p:sp>
          <p:nvSpPr>
            <p:cNvPr id="28797" name="Rectangle 1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8798" name="Rectangle 1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28681" name="Arc 150"/>
          <p:cNvSpPr>
            <a:spLocks/>
          </p:cNvSpPr>
          <p:nvPr/>
        </p:nvSpPr>
        <p:spPr bwMode="auto">
          <a:xfrm>
            <a:off x="2207684" y="3659188"/>
            <a:ext cx="57149" cy="55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61"/>
          <p:cNvGrpSpPr>
            <a:grpSpLocks/>
          </p:cNvGrpSpPr>
          <p:nvPr/>
        </p:nvGrpSpPr>
        <p:grpSpPr bwMode="auto">
          <a:xfrm>
            <a:off x="228600" y="2584450"/>
            <a:ext cx="11178117" cy="804863"/>
            <a:chOff x="95" y="1820"/>
            <a:chExt cx="5281" cy="507"/>
          </a:xfrm>
        </p:grpSpPr>
        <p:grpSp>
          <p:nvGrpSpPr>
            <p:cNvPr id="28773" name="Group 29"/>
            <p:cNvGrpSpPr>
              <a:grpSpLocks/>
            </p:cNvGrpSpPr>
            <p:nvPr/>
          </p:nvGrpSpPr>
          <p:grpSpPr bwMode="auto">
            <a:xfrm rot="5400000">
              <a:off x="239" y="1990"/>
              <a:ext cx="173" cy="263"/>
              <a:chOff x="1872" y="1152"/>
              <a:chExt cx="2015" cy="2774"/>
            </a:xfrm>
          </p:grpSpPr>
          <p:sp>
            <p:nvSpPr>
              <p:cNvPr id="79902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9903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9904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22" y="3245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91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8792" name="Oval 3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79907" name="Oval 35"/>
              <p:cNvSpPr>
                <a:spLocks noChangeArrowheads="1"/>
              </p:cNvSpPr>
              <p:nvPr/>
            </p:nvSpPr>
            <p:spPr bwMode="gray">
              <a:xfrm>
                <a:off x="1932" y="1153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94" name="Oval 36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79909" name="Oval 37"/>
              <p:cNvSpPr>
                <a:spLocks noChangeArrowheads="1"/>
              </p:cNvSpPr>
              <p:nvPr/>
            </p:nvSpPr>
            <p:spPr bwMode="gray">
              <a:xfrm>
                <a:off x="2338" y="115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96" name="Oval 38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8774" name="AutoShape 145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latin typeface="Tahoma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b="1" dirty="0">
                <a:latin typeface="Tahoma" pitchFamily="34" charset="0"/>
              </a:endParaRPr>
            </a:p>
          </p:txBody>
        </p:sp>
        <p:sp>
          <p:nvSpPr>
            <p:cNvPr id="80018" name="AutoShape 146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19" name="Freeform 147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8777" name="Text Box 148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  <p:grpSp>
          <p:nvGrpSpPr>
            <p:cNvPr id="28778" name="Group 151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024" name="AutoShape 152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25" name="AutoShape 153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26" name="AutoShape 154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82" name="Oval 1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8783" name="Oval 1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29" name="Oval 157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85" name="Oval 158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31" name="Oval 159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87" name="Oval 160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9" name="Group 162"/>
          <p:cNvGrpSpPr>
            <a:grpSpLocks/>
          </p:cNvGrpSpPr>
          <p:nvPr/>
        </p:nvGrpSpPr>
        <p:grpSpPr bwMode="auto">
          <a:xfrm>
            <a:off x="349250" y="3573463"/>
            <a:ext cx="11129434" cy="804862"/>
            <a:chOff x="95" y="1820"/>
            <a:chExt cx="5258" cy="507"/>
          </a:xfrm>
        </p:grpSpPr>
        <p:grpSp>
          <p:nvGrpSpPr>
            <p:cNvPr id="28749" name="Group 163"/>
            <p:cNvGrpSpPr>
              <a:grpSpLocks/>
            </p:cNvGrpSpPr>
            <p:nvPr/>
          </p:nvGrpSpPr>
          <p:grpSpPr bwMode="auto">
            <a:xfrm rot="5400000">
              <a:off x="239" y="1990"/>
              <a:ext cx="173" cy="263"/>
              <a:chOff x="1872" y="1152"/>
              <a:chExt cx="2015" cy="2774"/>
            </a:xfrm>
          </p:grpSpPr>
          <p:sp>
            <p:nvSpPr>
              <p:cNvPr id="80036" name="AutoShape 164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37" name="AutoShape 165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38" name="AutoShape 166"/>
              <p:cNvSpPr>
                <a:spLocks noChangeArrowheads="1"/>
              </p:cNvSpPr>
              <p:nvPr/>
            </p:nvSpPr>
            <p:spPr bwMode="gray">
              <a:xfrm rot="10800000" flipH="1">
                <a:off x="2722" y="3245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67" name="Oval 16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8768" name="Oval 16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41" name="Oval 169"/>
              <p:cNvSpPr>
                <a:spLocks noChangeArrowheads="1"/>
              </p:cNvSpPr>
              <p:nvPr/>
            </p:nvSpPr>
            <p:spPr bwMode="gray">
              <a:xfrm>
                <a:off x="1932" y="1153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70" name="Oval 170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43" name="Oval 171"/>
              <p:cNvSpPr>
                <a:spLocks noChangeArrowheads="1"/>
              </p:cNvSpPr>
              <p:nvPr/>
            </p:nvSpPr>
            <p:spPr bwMode="gray">
              <a:xfrm>
                <a:off x="2338" y="115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72" name="Oval 172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8750" name="AutoShape 173"/>
            <p:cNvSpPr>
              <a:spLocks noChangeArrowheads="1"/>
            </p:cNvSpPr>
            <p:nvPr/>
          </p:nvSpPr>
          <p:spPr bwMode="gray">
            <a:xfrm>
              <a:off x="366" y="1909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Tahoma" pitchFamily="34" charset="0"/>
                </a:rPr>
                <a:t>	</a:t>
              </a:r>
              <a:r>
                <a:rPr lang="en-US" altLang="en-US" sz="3600" b="1" dirty="0" smtClean="0">
                  <a:latin typeface="Tahoma" pitchFamily="34" charset="0"/>
                </a:rPr>
                <a:t>What </a:t>
              </a:r>
              <a:r>
                <a:rPr lang="en-US" altLang="en-US" sz="3600" b="1" dirty="0" err="1" smtClean="0">
                  <a:latin typeface="Tahoma" pitchFamily="34" charset="0"/>
                </a:rPr>
                <a:t>colour</a:t>
              </a:r>
              <a:r>
                <a:rPr lang="en-US" altLang="en-US" sz="3600" b="1" dirty="0" smtClean="0">
                  <a:latin typeface="Tahoma" pitchFamily="34" charset="0"/>
                </a:rPr>
                <a:t> are your pencils? </a:t>
              </a:r>
              <a:endParaRPr lang="en-US" altLang="en-US" sz="3600" b="1" dirty="0">
                <a:latin typeface="Tahoma" pitchFamily="34" charset="0"/>
              </a:endParaRPr>
            </a:p>
          </p:txBody>
        </p:sp>
        <p:sp>
          <p:nvSpPr>
            <p:cNvPr id="80046" name="AutoShape 174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47" name="Freeform 175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8753" name="Text Box 176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B</a:t>
              </a:r>
            </a:p>
          </p:txBody>
        </p:sp>
        <p:grpSp>
          <p:nvGrpSpPr>
            <p:cNvPr id="28754" name="Group 177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050" name="AutoShape 178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51" name="AutoShape 179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52" name="AutoShape 180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58" name="Oval 18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8759" name="Oval 18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55" name="Oval 183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61" name="Oval 184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57" name="Oval 185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63" name="Oval 186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sp>
        <p:nvSpPr>
          <p:cNvPr id="28684" name="Line 242"/>
          <p:cNvSpPr>
            <a:spLocks noChangeShapeType="1"/>
          </p:cNvSpPr>
          <p:nvPr/>
        </p:nvSpPr>
        <p:spPr bwMode="auto">
          <a:xfrm>
            <a:off x="10261600" y="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15" name="Text Box 243"/>
          <p:cNvSpPr txBox="1">
            <a:spLocks noChangeArrowheads="1"/>
          </p:cNvSpPr>
          <p:nvPr/>
        </p:nvSpPr>
        <p:spPr bwMode="auto">
          <a:xfrm>
            <a:off x="1976967" y="1141413"/>
            <a:ext cx="690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ahoma" pitchFamily="34" charset="0"/>
              </a:rPr>
              <a:t>p</a:t>
            </a:r>
            <a:r>
              <a:rPr lang="en-US" altLang="en-US" sz="2800" b="1" dirty="0" smtClean="0">
                <a:latin typeface="Tahoma" pitchFamily="34" charset="0"/>
              </a:rPr>
              <a:t>encils/ What/</a:t>
            </a:r>
            <a:r>
              <a:rPr lang="en-US" altLang="en-US" sz="2800" b="1" dirty="0" err="1" smtClean="0">
                <a:latin typeface="Tahoma" pitchFamily="34" charset="0"/>
              </a:rPr>
              <a:t>colour</a:t>
            </a:r>
            <a:r>
              <a:rPr lang="en-US" altLang="en-US" sz="2800" b="1" dirty="0" smtClean="0">
                <a:latin typeface="Tahoma" pitchFamily="34" charset="0"/>
              </a:rPr>
              <a:t>/are/your/?/</a:t>
            </a:r>
            <a:endParaRPr lang="en-US" altLang="en-US" sz="2800" b="1" dirty="0">
              <a:latin typeface="Tahoma" pitchFamily="34" charset="0"/>
            </a:endParaRPr>
          </a:p>
        </p:txBody>
      </p:sp>
      <p:grpSp>
        <p:nvGrpSpPr>
          <p:cNvPr id="12" name="Group 187"/>
          <p:cNvGrpSpPr>
            <a:grpSpLocks/>
          </p:cNvGrpSpPr>
          <p:nvPr/>
        </p:nvGrpSpPr>
        <p:grpSpPr bwMode="auto">
          <a:xfrm>
            <a:off x="201083" y="4565650"/>
            <a:ext cx="11178117" cy="804863"/>
            <a:chOff x="95" y="1820"/>
            <a:chExt cx="5281" cy="507"/>
          </a:xfrm>
        </p:grpSpPr>
        <p:grpSp>
          <p:nvGrpSpPr>
            <p:cNvPr id="28725" name="Group 188"/>
            <p:cNvGrpSpPr>
              <a:grpSpLocks/>
            </p:cNvGrpSpPr>
            <p:nvPr/>
          </p:nvGrpSpPr>
          <p:grpSpPr bwMode="auto">
            <a:xfrm rot="5400000">
              <a:off x="239" y="1990"/>
              <a:ext cx="173" cy="263"/>
              <a:chOff x="1872" y="1152"/>
              <a:chExt cx="2015" cy="2774"/>
            </a:xfrm>
          </p:grpSpPr>
          <p:sp>
            <p:nvSpPr>
              <p:cNvPr id="80061" name="AutoShape 189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62" name="AutoShape 190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63" name="AutoShape 191"/>
              <p:cNvSpPr>
                <a:spLocks noChangeArrowheads="1"/>
              </p:cNvSpPr>
              <p:nvPr/>
            </p:nvSpPr>
            <p:spPr bwMode="gray">
              <a:xfrm rot="10800000" flipH="1">
                <a:off x="2722" y="3245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43" name="Oval 19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8744" name="Oval 19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66" name="Oval 194"/>
              <p:cNvSpPr>
                <a:spLocks noChangeArrowheads="1"/>
              </p:cNvSpPr>
              <p:nvPr/>
            </p:nvSpPr>
            <p:spPr bwMode="gray">
              <a:xfrm>
                <a:off x="1932" y="1153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46" name="Oval 195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68" name="Oval 196"/>
              <p:cNvSpPr>
                <a:spLocks noChangeArrowheads="1"/>
              </p:cNvSpPr>
              <p:nvPr/>
            </p:nvSpPr>
            <p:spPr bwMode="gray">
              <a:xfrm>
                <a:off x="2338" y="115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48" name="Oval 197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8726" name="AutoShape 198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 smtClean="0">
                <a:latin typeface="Tahoma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latin typeface="Tahoma" pitchFamily="34" charset="0"/>
                </a:rPr>
                <a:t>What are your pencils </a:t>
              </a:r>
              <a:r>
                <a:rPr lang="en-US" altLang="en-US" b="1" dirty="0" err="1" smtClean="0">
                  <a:latin typeface="Tahoma" pitchFamily="34" charset="0"/>
                </a:rPr>
                <a:t>colour</a:t>
              </a:r>
              <a:r>
                <a:rPr lang="en-US" altLang="en-US" b="1" dirty="0" smtClean="0">
                  <a:latin typeface="Tahoma" pitchFamily="34" charset="0"/>
                </a:rPr>
                <a:t>?</a:t>
              </a:r>
              <a:endParaRPr lang="en-US" altLang="en-US" b="1" dirty="0">
                <a:latin typeface="Tahoma" pitchFamily="34" charset="0"/>
              </a:endParaRPr>
            </a:p>
          </p:txBody>
        </p:sp>
        <p:sp>
          <p:nvSpPr>
            <p:cNvPr id="80071" name="AutoShape 199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72" name="Freeform 200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8729" name="Text Box 201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C</a:t>
              </a:r>
            </a:p>
          </p:txBody>
        </p:sp>
        <p:grpSp>
          <p:nvGrpSpPr>
            <p:cNvPr id="28730" name="Group 202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075" name="AutoShape 203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76" name="AutoShape 204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77" name="AutoShape 205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34" name="Oval 20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8735" name="Oval 20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80" name="Oval 208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37" name="Oval 209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82" name="Oval 210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39" name="Oval 211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5" name="Group 212"/>
          <p:cNvGrpSpPr>
            <a:grpSpLocks/>
          </p:cNvGrpSpPr>
          <p:nvPr/>
        </p:nvGrpSpPr>
        <p:grpSpPr bwMode="auto">
          <a:xfrm>
            <a:off x="201083" y="5503864"/>
            <a:ext cx="11178117" cy="804862"/>
            <a:chOff x="95" y="1820"/>
            <a:chExt cx="5281" cy="507"/>
          </a:xfrm>
        </p:grpSpPr>
        <p:grpSp>
          <p:nvGrpSpPr>
            <p:cNvPr id="28701" name="Group 213"/>
            <p:cNvGrpSpPr>
              <a:grpSpLocks/>
            </p:cNvGrpSpPr>
            <p:nvPr/>
          </p:nvGrpSpPr>
          <p:grpSpPr bwMode="auto">
            <a:xfrm rot="5400000">
              <a:off x="239" y="1990"/>
              <a:ext cx="173" cy="263"/>
              <a:chOff x="1872" y="1152"/>
              <a:chExt cx="2015" cy="2774"/>
            </a:xfrm>
          </p:grpSpPr>
          <p:sp>
            <p:nvSpPr>
              <p:cNvPr id="80086" name="AutoShape 214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87" name="AutoShape 215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88" name="AutoShape 216"/>
              <p:cNvSpPr>
                <a:spLocks noChangeArrowheads="1"/>
              </p:cNvSpPr>
              <p:nvPr/>
            </p:nvSpPr>
            <p:spPr bwMode="gray">
              <a:xfrm rot="10800000" flipH="1">
                <a:off x="2722" y="3245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19" name="Oval 21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8720" name="Oval 21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91" name="Oval 219"/>
              <p:cNvSpPr>
                <a:spLocks noChangeArrowheads="1"/>
              </p:cNvSpPr>
              <p:nvPr/>
            </p:nvSpPr>
            <p:spPr bwMode="gray">
              <a:xfrm>
                <a:off x="1932" y="1153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22" name="Oval 220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93" name="Oval 221"/>
              <p:cNvSpPr>
                <a:spLocks noChangeArrowheads="1"/>
              </p:cNvSpPr>
              <p:nvPr/>
            </p:nvSpPr>
            <p:spPr bwMode="gray">
              <a:xfrm>
                <a:off x="2338" y="115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24" name="Oval 222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8702" name="AutoShape 223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latin typeface="Tahoma" pitchFamily="34" charset="0"/>
                </a:rPr>
                <a:t>What </a:t>
              </a:r>
              <a:r>
                <a:rPr lang="en-US" altLang="en-US" b="1" dirty="0" err="1" smtClean="0">
                  <a:latin typeface="Tahoma" pitchFamily="34" charset="0"/>
                </a:rPr>
                <a:t>colour</a:t>
              </a:r>
              <a:r>
                <a:rPr lang="en-US" altLang="en-US" b="1" dirty="0" smtClean="0">
                  <a:latin typeface="Tahoma" pitchFamily="34" charset="0"/>
                </a:rPr>
                <a:t> are pencils your?</a:t>
              </a:r>
              <a:endParaRPr lang="en-US" altLang="en-US" b="1" dirty="0">
                <a:latin typeface="Tahoma" pitchFamily="34" charset="0"/>
              </a:endParaRPr>
            </a:p>
          </p:txBody>
        </p:sp>
        <p:sp>
          <p:nvSpPr>
            <p:cNvPr id="80096" name="AutoShape 224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97" name="Freeform 225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8705" name="Text Box 226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D</a:t>
              </a:r>
            </a:p>
          </p:txBody>
        </p:sp>
        <p:grpSp>
          <p:nvGrpSpPr>
            <p:cNvPr id="28706" name="Group 227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100" name="AutoShape 228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101" name="AutoShape 229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102" name="AutoShape 230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10" name="Oval 2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8711" name="Oval 2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105" name="Oval 233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13" name="Oval 234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107" name="Oval 235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715" name="Oval 236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8" name="Group 132"/>
          <p:cNvGrpSpPr>
            <a:grpSpLocks/>
          </p:cNvGrpSpPr>
          <p:nvPr/>
        </p:nvGrpSpPr>
        <p:grpSpPr bwMode="auto">
          <a:xfrm rot="5400000">
            <a:off x="401638" y="1173163"/>
            <a:ext cx="695325" cy="939800"/>
            <a:chOff x="1872" y="1824"/>
            <a:chExt cx="2014" cy="1821"/>
          </a:xfrm>
        </p:grpSpPr>
        <p:sp>
          <p:nvSpPr>
            <p:cNvPr id="80005" name="AutoShape 133"/>
            <p:cNvSpPr>
              <a:spLocks noChangeArrowheads="1"/>
            </p:cNvSpPr>
            <p:nvPr/>
          </p:nvSpPr>
          <p:spPr bwMode="gray">
            <a:xfrm rot="16200000" flipH="1">
              <a:off x="1822" y="260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06" name="AutoShape 134"/>
            <p:cNvSpPr>
              <a:spLocks noChangeArrowheads="1"/>
            </p:cNvSpPr>
            <p:nvPr/>
          </p:nvSpPr>
          <p:spPr bwMode="gray">
            <a:xfrm rot="5400000" flipH="1">
              <a:off x="3629" y="2567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07" name="AutoShape 135"/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3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8695" name="Oval 13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8696" name="Oval 13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0010" name="Oval 138"/>
            <p:cNvSpPr>
              <a:spLocks noChangeArrowheads="1"/>
            </p:cNvSpPr>
            <p:nvPr/>
          </p:nvSpPr>
          <p:spPr bwMode="gray">
            <a:xfrm>
              <a:off x="2510" y="2128"/>
              <a:ext cx="752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8698" name="Oval 139"/>
            <p:cNvSpPr>
              <a:spLocks noChangeArrowheads="1"/>
            </p:cNvSpPr>
            <p:nvPr/>
          </p:nvSpPr>
          <p:spPr bwMode="gray">
            <a:xfrm>
              <a:off x="2509" y="2129"/>
              <a:ext cx="752" cy="10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0012" name="Oval 140"/>
            <p:cNvSpPr>
              <a:spLocks noChangeArrowheads="1"/>
            </p:cNvSpPr>
            <p:nvPr/>
          </p:nvSpPr>
          <p:spPr bwMode="gray">
            <a:xfrm>
              <a:off x="2336" y="2128"/>
              <a:ext cx="1094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8700" name="Oval 141"/>
            <p:cNvSpPr>
              <a:spLocks noChangeArrowheads="1"/>
            </p:cNvSpPr>
            <p:nvPr/>
          </p:nvSpPr>
          <p:spPr bwMode="gray">
            <a:xfrm>
              <a:off x="2337" y="2129"/>
              <a:ext cx="1096" cy="10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122239"/>
            <a:ext cx="89323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1" y="-11113"/>
            <a:ext cx="12319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30773" y="2776270"/>
            <a:ext cx="6681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>
                <a:latin typeface="Tahoma" pitchFamily="34" charset="0"/>
              </a:rPr>
              <a:t>What </a:t>
            </a:r>
            <a:r>
              <a:rPr lang="en-US" altLang="en-US" sz="3200" b="1" dirty="0" err="1">
                <a:latin typeface="Tahoma" pitchFamily="34" charset="0"/>
              </a:rPr>
              <a:t>colour</a:t>
            </a:r>
            <a:r>
              <a:rPr lang="en-US" altLang="en-US" sz="3200" b="1" dirty="0">
                <a:latin typeface="Tahoma" pitchFamily="34" charset="0"/>
              </a:rPr>
              <a:t> are </a:t>
            </a:r>
            <a:r>
              <a:rPr lang="en-US" altLang="en-US" sz="3200" b="1" dirty="0" smtClean="0">
                <a:latin typeface="Tahoma" pitchFamily="34" charset="0"/>
              </a:rPr>
              <a:t> pencils your ? </a:t>
            </a:r>
            <a:endParaRPr lang="en-US" altLang="en-US" sz="3200" b="1" dirty="0">
              <a:latin typeface="Tahoma" pitchFamily="34" charset="0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/>
          <a:stretch/>
        </p:blipFill>
        <p:spPr>
          <a:xfrm rot="18828340">
            <a:off x="11185533" y="791939"/>
            <a:ext cx="1283940" cy="1165693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/>
          <a:stretch/>
        </p:blipFill>
        <p:spPr>
          <a:xfrm rot="18828340">
            <a:off x="10439984" y="725338"/>
            <a:ext cx="1218162" cy="144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39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0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rry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rry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9886" grpId="0" animBg="1"/>
      <p:bldP spid="801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-134408" y="822326"/>
            <a:ext cx="1828800" cy="184149"/>
            <a:chOff x="0" y="1896"/>
            <a:chExt cx="5760" cy="120"/>
          </a:xfrm>
        </p:grpSpPr>
        <p:sp>
          <p:nvSpPr>
            <p:cNvPr id="29827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9828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5400000">
            <a:off x="-819414" y="5164933"/>
            <a:ext cx="3198813" cy="184149"/>
            <a:chOff x="0" y="1896"/>
            <a:chExt cx="5760" cy="120"/>
          </a:xfrm>
        </p:grpSpPr>
        <p:sp>
          <p:nvSpPr>
            <p:cNvPr id="29825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9826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11200" y="1600200"/>
            <a:ext cx="914400" cy="152400"/>
            <a:chOff x="0" y="1896"/>
            <a:chExt cx="5760" cy="120"/>
          </a:xfrm>
        </p:grpSpPr>
        <p:sp>
          <p:nvSpPr>
            <p:cNvPr id="29823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9824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29701" name="Text Box 24"/>
          <p:cNvSpPr txBox="1">
            <a:spLocks noChangeArrowheads="1"/>
          </p:cNvSpPr>
          <p:nvPr/>
        </p:nvSpPr>
        <p:spPr bwMode="auto">
          <a:xfrm>
            <a:off x="914400" y="381001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ahoma" pitchFamily="34" charset="0"/>
              </a:rPr>
              <a:t>QUESTION  </a:t>
            </a:r>
            <a:r>
              <a:rPr lang="en-US" altLang="en-US" sz="2000" b="1">
                <a:solidFill>
                  <a:schemeClr val="hlink"/>
                </a:solidFill>
                <a:latin typeface="Tahoma" pitchFamily="34" charset="0"/>
              </a:rPr>
              <a:t>06</a:t>
            </a: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2" name="AutoShape 26"/>
          <p:cNvSpPr>
            <a:spLocks noChangeArrowheads="1"/>
          </p:cNvSpPr>
          <p:nvPr/>
        </p:nvSpPr>
        <p:spPr bwMode="auto">
          <a:xfrm>
            <a:off x="1727201" y="914400"/>
            <a:ext cx="5143500" cy="1524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-363008" y="2667001"/>
            <a:ext cx="2286000" cy="184149"/>
            <a:chOff x="0" y="1896"/>
            <a:chExt cx="5760" cy="120"/>
          </a:xfrm>
        </p:grpSpPr>
        <p:sp>
          <p:nvSpPr>
            <p:cNvPr id="29821" name="Rectangle 2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9822" name="Rectangle 2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29705" name="Arc 30"/>
          <p:cNvSpPr>
            <a:spLocks/>
          </p:cNvSpPr>
          <p:nvPr/>
        </p:nvSpPr>
        <p:spPr bwMode="auto">
          <a:xfrm>
            <a:off x="2207684" y="3659188"/>
            <a:ext cx="57149" cy="55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01083" y="2584450"/>
            <a:ext cx="11178117" cy="804863"/>
            <a:chOff x="95" y="1820"/>
            <a:chExt cx="5281" cy="507"/>
          </a:xfrm>
        </p:grpSpPr>
        <p:grpSp>
          <p:nvGrpSpPr>
            <p:cNvPr id="29797" name="Group 32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0929" name="AutoShape 33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30" name="AutoShape 34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31" name="AutoShape 35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815" name="Oval 3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9816" name="Oval 3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34" name="Oval 38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818" name="Oval 39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36" name="Oval 40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820" name="Oval 41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9798" name="AutoShape 42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latin typeface="Tahoma" pitchFamily="34" charset="0"/>
                </a:rPr>
                <a:t>blue</a:t>
              </a:r>
              <a:endParaRPr lang="en-US" altLang="en-US" b="1" dirty="0">
                <a:latin typeface="Tahoma" pitchFamily="34" charset="0"/>
              </a:endParaRPr>
            </a:p>
          </p:txBody>
        </p:sp>
        <p:sp>
          <p:nvSpPr>
            <p:cNvPr id="80939" name="AutoShape 43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940" name="Freeform 44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9801" name="Text Box 45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  <p:grpSp>
          <p:nvGrpSpPr>
            <p:cNvPr id="29802" name="Group 46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43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44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45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806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9807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48" name="Oval 52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809" name="Oval 53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50" name="Oval 54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811" name="Oval 55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01083" y="3575050"/>
            <a:ext cx="11178117" cy="804863"/>
            <a:chOff x="95" y="1820"/>
            <a:chExt cx="5281" cy="507"/>
          </a:xfrm>
        </p:grpSpPr>
        <p:grpSp>
          <p:nvGrpSpPr>
            <p:cNvPr id="29773" name="Group 57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0954" name="AutoShape 58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55" name="AutoShape 59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56" name="AutoShape 60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91" name="Oval 6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9792" name="Oval 6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59" name="Oval 63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94" name="Oval 64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61" name="Oval 65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96" name="Oval 66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9774" name="AutoShape 67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latin typeface="Tahoma" pitchFamily="34" charset="0"/>
                </a:rPr>
                <a:t>red</a:t>
              </a:r>
              <a:endParaRPr lang="en-US" altLang="en-US" b="1" dirty="0">
                <a:latin typeface="Tahoma" pitchFamily="34" charset="0"/>
              </a:endParaRPr>
            </a:p>
          </p:txBody>
        </p:sp>
        <p:sp>
          <p:nvSpPr>
            <p:cNvPr id="80964" name="AutoShape 68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965" name="Freeform 69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9777" name="Text Box 70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B</a:t>
              </a:r>
            </a:p>
          </p:txBody>
        </p:sp>
        <p:grpSp>
          <p:nvGrpSpPr>
            <p:cNvPr id="29778" name="Group 71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68" name="AutoShape 72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69" name="AutoShape 73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70" name="AutoShape 74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82" name="Oval 7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9783" name="Oval 7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73" name="Oval 77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85" name="Oval 78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75" name="Oval 79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87" name="Oval 80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sp>
        <p:nvSpPr>
          <p:cNvPr id="29708" name="Line 82"/>
          <p:cNvSpPr>
            <a:spLocks noChangeShapeType="1"/>
          </p:cNvSpPr>
          <p:nvPr/>
        </p:nvSpPr>
        <p:spPr bwMode="auto">
          <a:xfrm>
            <a:off x="10261600" y="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79" name="Text Box 83"/>
          <p:cNvSpPr txBox="1">
            <a:spLocks noChangeArrowheads="1"/>
          </p:cNvSpPr>
          <p:nvPr/>
        </p:nvSpPr>
        <p:spPr bwMode="auto">
          <a:xfrm>
            <a:off x="1976967" y="895351"/>
            <a:ext cx="477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Tahoma" pitchFamily="34" charset="0"/>
              </a:rPr>
              <a:t>They are …..</a:t>
            </a:r>
            <a:endParaRPr lang="en-US" altLang="en-US" sz="3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201083" y="4565650"/>
            <a:ext cx="11178117" cy="804863"/>
            <a:chOff x="95" y="1820"/>
            <a:chExt cx="5281" cy="507"/>
          </a:xfrm>
        </p:grpSpPr>
        <p:grpSp>
          <p:nvGrpSpPr>
            <p:cNvPr id="29749" name="Group 85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0982" name="AutoShape 86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83" name="AutoShape 87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84" name="AutoShape 88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67" name="Oval 8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9768" name="Oval 9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87" name="Oval 91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70" name="Oval 92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989" name="Oval 93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72" name="Oval 94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9750" name="AutoShape 95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latin typeface="Tahoma" pitchFamily="34" charset="0"/>
                </a:rPr>
                <a:t>white</a:t>
              </a:r>
              <a:endParaRPr lang="en-US" altLang="en-US" b="1" dirty="0">
                <a:latin typeface="Tahoma" pitchFamily="34" charset="0"/>
              </a:endParaRPr>
            </a:p>
          </p:txBody>
        </p:sp>
        <p:sp>
          <p:nvSpPr>
            <p:cNvPr id="80992" name="AutoShape 96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993" name="Freeform 97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9753" name="Text Box 98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C</a:t>
              </a:r>
            </a:p>
          </p:txBody>
        </p:sp>
        <p:grpSp>
          <p:nvGrpSpPr>
            <p:cNvPr id="29754" name="Group 99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96" name="AutoShape 100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97" name="AutoShape 101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998" name="AutoShape 102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58" name="Oval 10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9759" name="Oval 10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1001" name="Oval 105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61" name="Oval 106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1003" name="Oval 107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63" name="Oval 108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5" name="Group 109"/>
          <p:cNvGrpSpPr>
            <a:grpSpLocks/>
          </p:cNvGrpSpPr>
          <p:nvPr/>
        </p:nvGrpSpPr>
        <p:grpSpPr bwMode="auto">
          <a:xfrm>
            <a:off x="201083" y="5503864"/>
            <a:ext cx="11178117" cy="804862"/>
            <a:chOff x="95" y="1820"/>
            <a:chExt cx="5281" cy="507"/>
          </a:xfrm>
        </p:grpSpPr>
        <p:grpSp>
          <p:nvGrpSpPr>
            <p:cNvPr id="29725" name="Group 110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1007" name="AutoShape 111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1008" name="AutoShape 112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1009" name="AutoShape 113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43" name="Oval 11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9744" name="Oval 11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1012" name="Oval 116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46" name="Oval 117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1014" name="Oval 118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48" name="Oval 119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29726" name="AutoShape 120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latin typeface="Tahoma" pitchFamily="34" charset="0"/>
                </a:rPr>
                <a:t>purple</a:t>
              </a:r>
              <a:endParaRPr lang="en-US" altLang="en-US" b="1" dirty="0">
                <a:latin typeface="Tahoma" pitchFamily="34" charset="0"/>
              </a:endParaRPr>
            </a:p>
          </p:txBody>
        </p:sp>
        <p:sp>
          <p:nvSpPr>
            <p:cNvPr id="81017" name="AutoShape 121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1018" name="Freeform 122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9729" name="Text Box 123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D</a:t>
              </a:r>
            </a:p>
          </p:txBody>
        </p:sp>
        <p:grpSp>
          <p:nvGrpSpPr>
            <p:cNvPr id="29730" name="Group 124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1021" name="AutoShape 125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1022" name="AutoShape 126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1023" name="AutoShape 127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34" name="Oval 12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29735" name="Oval 12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1026" name="Oval 130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37" name="Oval 131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1028" name="Oval 132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739" name="Oval 133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8" name="Group 136"/>
          <p:cNvGrpSpPr>
            <a:grpSpLocks/>
          </p:cNvGrpSpPr>
          <p:nvPr/>
        </p:nvGrpSpPr>
        <p:grpSpPr bwMode="auto">
          <a:xfrm rot="5400000">
            <a:off x="401638" y="1173163"/>
            <a:ext cx="695325" cy="939800"/>
            <a:chOff x="1872" y="1824"/>
            <a:chExt cx="2014" cy="1821"/>
          </a:xfrm>
        </p:grpSpPr>
        <p:sp>
          <p:nvSpPr>
            <p:cNvPr id="81033" name="AutoShape 137"/>
            <p:cNvSpPr>
              <a:spLocks noChangeArrowheads="1"/>
            </p:cNvSpPr>
            <p:nvPr/>
          </p:nvSpPr>
          <p:spPr bwMode="gray">
            <a:xfrm rot="16200000" flipH="1">
              <a:off x="1822" y="2596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1034" name="AutoShape 138"/>
            <p:cNvSpPr>
              <a:spLocks noChangeArrowheads="1"/>
            </p:cNvSpPr>
            <p:nvPr/>
          </p:nvSpPr>
          <p:spPr bwMode="gray">
            <a:xfrm rot="5400000" flipH="1">
              <a:off x="3629" y="2563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1035" name="AutoShape 139"/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3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9719" name="Oval 14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29720" name="Oval 14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1038" name="Oval 142"/>
            <p:cNvSpPr>
              <a:spLocks noChangeArrowheads="1"/>
            </p:cNvSpPr>
            <p:nvPr/>
          </p:nvSpPr>
          <p:spPr bwMode="gray">
            <a:xfrm>
              <a:off x="2510" y="2128"/>
              <a:ext cx="752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9722" name="Oval 143"/>
            <p:cNvSpPr>
              <a:spLocks noChangeArrowheads="1"/>
            </p:cNvSpPr>
            <p:nvPr/>
          </p:nvSpPr>
          <p:spPr bwMode="gray">
            <a:xfrm>
              <a:off x="2509" y="2129"/>
              <a:ext cx="752" cy="10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1040" name="Oval 144"/>
            <p:cNvSpPr>
              <a:spLocks noChangeArrowheads="1"/>
            </p:cNvSpPr>
            <p:nvPr/>
          </p:nvSpPr>
          <p:spPr bwMode="gray">
            <a:xfrm>
              <a:off x="2336" y="2128"/>
              <a:ext cx="1094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29724" name="Oval 145"/>
            <p:cNvSpPr>
              <a:spLocks noChangeArrowheads="1"/>
            </p:cNvSpPr>
            <p:nvPr/>
          </p:nvSpPr>
          <p:spPr bwMode="gray">
            <a:xfrm>
              <a:off x="2337" y="2129"/>
              <a:ext cx="1096" cy="10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pic>
        <p:nvPicPr>
          <p:cNvPr id="150" name="Picture 1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122239"/>
            <a:ext cx="89323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1" y="-11113"/>
            <a:ext cx="12319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11" y="895351"/>
            <a:ext cx="2732740" cy="14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791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0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rry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rry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  <p:bldLst>
      <p:bldP spid="80922" grpId="0" animBg="1"/>
      <p:bldP spid="8097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-134408" y="822326"/>
            <a:ext cx="1828800" cy="184149"/>
            <a:chOff x="0" y="1896"/>
            <a:chExt cx="5760" cy="120"/>
          </a:xfrm>
        </p:grpSpPr>
        <p:sp>
          <p:nvSpPr>
            <p:cNvPr id="30852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30853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5400000">
            <a:off x="-819414" y="5164933"/>
            <a:ext cx="3198813" cy="184149"/>
            <a:chOff x="0" y="1896"/>
            <a:chExt cx="5760" cy="120"/>
          </a:xfrm>
        </p:grpSpPr>
        <p:sp>
          <p:nvSpPr>
            <p:cNvPr id="30850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30851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11200" y="1600200"/>
            <a:ext cx="914400" cy="152400"/>
            <a:chOff x="0" y="1896"/>
            <a:chExt cx="5760" cy="120"/>
          </a:xfrm>
        </p:grpSpPr>
        <p:sp>
          <p:nvSpPr>
            <p:cNvPr id="30848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30849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30725" name="Text Box 24"/>
          <p:cNvSpPr txBox="1">
            <a:spLocks noChangeArrowheads="1"/>
          </p:cNvSpPr>
          <p:nvPr/>
        </p:nvSpPr>
        <p:spPr bwMode="auto">
          <a:xfrm>
            <a:off x="914400" y="381001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ahoma" pitchFamily="34" charset="0"/>
              </a:rPr>
              <a:t>QUESTION </a:t>
            </a:r>
            <a:r>
              <a:rPr lang="en-US" altLang="en-US" sz="2000" b="1">
                <a:solidFill>
                  <a:schemeClr val="hlink"/>
                </a:solidFill>
                <a:latin typeface="Tahoma" pitchFamily="34" charset="0"/>
              </a:rPr>
              <a:t>07</a:t>
            </a:r>
          </a:p>
        </p:txBody>
      </p:sp>
      <p:sp>
        <p:nvSpPr>
          <p:cNvPr id="30726" name="Line 25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AutoShape 26"/>
          <p:cNvSpPr>
            <a:spLocks noChangeArrowheads="1"/>
          </p:cNvSpPr>
          <p:nvPr/>
        </p:nvSpPr>
        <p:spPr bwMode="auto">
          <a:xfrm>
            <a:off x="1485901" y="911225"/>
            <a:ext cx="7226300" cy="1524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-363008" y="2667001"/>
            <a:ext cx="2286000" cy="184149"/>
            <a:chOff x="0" y="1896"/>
            <a:chExt cx="5760" cy="120"/>
          </a:xfrm>
        </p:grpSpPr>
        <p:sp>
          <p:nvSpPr>
            <p:cNvPr id="30846" name="Rectangle 2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30847" name="Rectangle 2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30729" name="Arc 30"/>
          <p:cNvSpPr>
            <a:spLocks/>
          </p:cNvSpPr>
          <p:nvPr/>
        </p:nvSpPr>
        <p:spPr bwMode="auto">
          <a:xfrm>
            <a:off x="2207684" y="3659188"/>
            <a:ext cx="57149" cy="55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65100" y="2584450"/>
            <a:ext cx="11178117" cy="804863"/>
            <a:chOff x="95" y="1820"/>
            <a:chExt cx="5281" cy="507"/>
          </a:xfrm>
        </p:grpSpPr>
        <p:grpSp>
          <p:nvGrpSpPr>
            <p:cNvPr id="30822" name="Group 32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2977" name="AutoShape 33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2978" name="AutoShape 34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2979" name="AutoShape 35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840" name="Oval 3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0841" name="Oval 3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2982" name="Oval 38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843" name="Oval 39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2984" name="Oval 40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845" name="Oval 41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30823" name="AutoShape 42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ahoma" pitchFamily="34" charset="0"/>
                </a:rPr>
                <a:t>L</a:t>
              </a:r>
              <a:endParaRPr lang="en-US" altLang="en-US" sz="2400" dirty="0">
                <a:latin typeface="Tahoma" pitchFamily="34" charset="0"/>
              </a:endParaRPr>
            </a:p>
          </p:txBody>
        </p:sp>
        <p:sp>
          <p:nvSpPr>
            <p:cNvPr id="82987" name="AutoShape 43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2988" name="Freeform 44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30826" name="Text Box 45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  <p:grpSp>
          <p:nvGrpSpPr>
            <p:cNvPr id="30827" name="Group 46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2991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2992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2993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831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0832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2996" name="Oval 52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834" name="Oval 53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2998" name="Oval 54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836" name="Oval 55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-2117" y="3559175"/>
            <a:ext cx="11178117" cy="804863"/>
            <a:chOff x="95" y="1820"/>
            <a:chExt cx="5281" cy="507"/>
          </a:xfrm>
        </p:grpSpPr>
        <p:grpSp>
          <p:nvGrpSpPr>
            <p:cNvPr id="30798" name="Group 57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3002" name="AutoShape 58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03" name="AutoShape 59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04" name="AutoShape 60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816" name="Oval 6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0817" name="Oval 6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07" name="Oval 63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819" name="Oval 64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09" name="Oval 65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821" name="Oval 66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30799" name="AutoShape 67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ahoma" pitchFamily="34" charset="0"/>
                </a:rPr>
                <a:t>B</a:t>
              </a:r>
              <a:endParaRPr lang="en-US" altLang="en-US" sz="2400" dirty="0">
                <a:latin typeface="Tahoma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ahoma" pitchFamily="34" charset="0"/>
              </a:endParaRPr>
            </a:p>
          </p:txBody>
        </p:sp>
        <p:sp>
          <p:nvSpPr>
            <p:cNvPr id="83012" name="AutoShape 68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3013" name="Freeform 69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30802" name="Text Box 70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B</a:t>
              </a:r>
            </a:p>
          </p:txBody>
        </p:sp>
        <p:grpSp>
          <p:nvGrpSpPr>
            <p:cNvPr id="30803" name="Group 71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3016" name="AutoShape 72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17" name="AutoShape 73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18" name="AutoShape 74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807" name="Oval 7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0808" name="Oval 7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21" name="Oval 77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810" name="Oval 78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23" name="Oval 79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812" name="Oval 80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sp>
        <p:nvSpPr>
          <p:cNvPr id="30732" name="Line 82"/>
          <p:cNvSpPr>
            <a:spLocks noChangeShapeType="1"/>
          </p:cNvSpPr>
          <p:nvPr/>
        </p:nvSpPr>
        <p:spPr bwMode="auto">
          <a:xfrm>
            <a:off x="10261600" y="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27" name="Text Box 83"/>
          <p:cNvSpPr txBox="1">
            <a:spLocks noChangeArrowheads="1"/>
          </p:cNvSpPr>
          <p:nvPr/>
        </p:nvSpPr>
        <p:spPr bwMode="auto">
          <a:xfrm>
            <a:off x="1828801" y="1260475"/>
            <a:ext cx="67945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Tahoma" pitchFamily="34" charset="0"/>
              </a:rPr>
              <a:t>O…ANGE </a:t>
            </a:r>
            <a:endParaRPr lang="en-US" alt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201083" y="4565650"/>
            <a:ext cx="11178117" cy="804863"/>
            <a:chOff x="95" y="1820"/>
            <a:chExt cx="5281" cy="507"/>
          </a:xfrm>
        </p:grpSpPr>
        <p:grpSp>
          <p:nvGrpSpPr>
            <p:cNvPr id="30774" name="Group 85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3030" name="AutoShape 86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31" name="AutoShape 87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32" name="AutoShape 88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792" name="Oval 8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0793" name="Oval 9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35" name="Oval 91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795" name="Oval 92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37" name="Oval 93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797" name="Oval 94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30775" name="AutoShape 95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ahoma" pitchFamily="34" charset="0"/>
                </a:rPr>
                <a:t>T</a:t>
              </a:r>
              <a:endParaRPr lang="en-US" altLang="en-US" sz="2400" dirty="0">
                <a:latin typeface="Tahoma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ahoma" pitchFamily="34" charset="0"/>
              </a:endParaRPr>
            </a:p>
          </p:txBody>
        </p:sp>
        <p:sp>
          <p:nvSpPr>
            <p:cNvPr id="83040" name="AutoShape 96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3041" name="Freeform 97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30778" name="Text Box 98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C</a:t>
              </a:r>
            </a:p>
          </p:txBody>
        </p:sp>
        <p:grpSp>
          <p:nvGrpSpPr>
            <p:cNvPr id="30779" name="Group 99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3044" name="AutoShape 100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45" name="AutoShape 101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46" name="AutoShape 102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783" name="Oval 10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0784" name="Oval 10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49" name="Oval 105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786" name="Oval 106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51" name="Oval 107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788" name="Oval 108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5" name="Group 109"/>
          <p:cNvGrpSpPr>
            <a:grpSpLocks/>
          </p:cNvGrpSpPr>
          <p:nvPr/>
        </p:nvGrpSpPr>
        <p:grpSpPr bwMode="auto">
          <a:xfrm>
            <a:off x="201083" y="5503864"/>
            <a:ext cx="11178117" cy="804862"/>
            <a:chOff x="95" y="1820"/>
            <a:chExt cx="5281" cy="507"/>
          </a:xfrm>
        </p:grpSpPr>
        <p:grpSp>
          <p:nvGrpSpPr>
            <p:cNvPr id="30750" name="Group 110"/>
            <p:cNvGrpSpPr>
              <a:grpSpLocks/>
            </p:cNvGrpSpPr>
            <p:nvPr/>
          </p:nvGrpSpPr>
          <p:grpSpPr bwMode="auto">
            <a:xfrm rot="5400000">
              <a:off x="238" y="1991"/>
              <a:ext cx="173" cy="262"/>
              <a:chOff x="1872" y="1162"/>
              <a:chExt cx="2015" cy="2764"/>
            </a:xfrm>
          </p:grpSpPr>
          <p:sp>
            <p:nvSpPr>
              <p:cNvPr id="83055" name="AutoShape 111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56" name="AutoShape 112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57" name="AutoShape 113"/>
              <p:cNvSpPr>
                <a:spLocks noChangeArrowheads="1"/>
              </p:cNvSpPr>
              <p:nvPr/>
            </p:nvSpPr>
            <p:spPr bwMode="gray">
              <a:xfrm rot="10800000" flipH="1">
                <a:off x="2722" y="3256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768" name="Oval 11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0769" name="Oval 11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60" name="Oval 116"/>
              <p:cNvSpPr>
                <a:spLocks noChangeArrowheads="1"/>
              </p:cNvSpPr>
              <p:nvPr/>
            </p:nvSpPr>
            <p:spPr bwMode="gray">
              <a:xfrm>
                <a:off x="1932" y="1164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771" name="Oval 117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62" name="Oval 118"/>
              <p:cNvSpPr>
                <a:spLocks noChangeArrowheads="1"/>
              </p:cNvSpPr>
              <p:nvPr/>
            </p:nvSpPr>
            <p:spPr bwMode="gray">
              <a:xfrm>
                <a:off x="2338" y="116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773" name="Oval 119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30751" name="AutoShape 120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ahoma" pitchFamily="34" charset="0"/>
                </a:rPr>
                <a:t>R</a:t>
              </a:r>
              <a:endParaRPr lang="en-US" altLang="en-US" sz="2400" dirty="0">
                <a:latin typeface="Tahoma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dirty="0">
                <a:latin typeface="Tahoma" pitchFamily="34" charset="0"/>
              </a:endParaRPr>
            </a:p>
          </p:txBody>
        </p:sp>
        <p:sp>
          <p:nvSpPr>
            <p:cNvPr id="83065" name="AutoShape 121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3066" name="Freeform 122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30754" name="Text Box 123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D</a:t>
              </a:r>
            </a:p>
          </p:txBody>
        </p:sp>
        <p:grpSp>
          <p:nvGrpSpPr>
            <p:cNvPr id="30755" name="Group 124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3069" name="AutoShape 125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70" name="AutoShape 126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071" name="AutoShape 127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759" name="Oval 12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0760" name="Oval 12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74" name="Oval 130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762" name="Oval 131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3076" name="Oval 132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764" name="Oval 133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8" name="Group 136"/>
          <p:cNvGrpSpPr>
            <a:grpSpLocks/>
          </p:cNvGrpSpPr>
          <p:nvPr/>
        </p:nvGrpSpPr>
        <p:grpSpPr bwMode="auto">
          <a:xfrm rot="5400000">
            <a:off x="401638" y="1173163"/>
            <a:ext cx="695325" cy="939800"/>
            <a:chOff x="1872" y="1824"/>
            <a:chExt cx="2014" cy="1821"/>
          </a:xfrm>
        </p:grpSpPr>
        <p:sp>
          <p:nvSpPr>
            <p:cNvPr id="83081" name="AutoShape 137"/>
            <p:cNvSpPr>
              <a:spLocks noChangeArrowheads="1"/>
            </p:cNvSpPr>
            <p:nvPr/>
          </p:nvSpPr>
          <p:spPr bwMode="gray">
            <a:xfrm rot="16200000" flipH="1">
              <a:off x="1822" y="2596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3082" name="AutoShape 138"/>
            <p:cNvSpPr>
              <a:spLocks noChangeArrowheads="1"/>
            </p:cNvSpPr>
            <p:nvPr/>
          </p:nvSpPr>
          <p:spPr bwMode="gray">
            <a:xfrm rot="5400000" flipH="1">
              <a:off x="3629" y="2563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3083" name="AutoShape 139"/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3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30744" name="Oval 14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30745" name="Oval 14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3086" name="Oval 142"/>
            <p:cNvSpPr>
              <a:spLocks noChangeArrowheads="1"/>
            </p:cNvSpPr>
            <p:nvPr/>
          </p:nvSpPr>
          <p:spPr bwMode="gray">
            <a:xfrm>
              <a:off x="2510" y="2128"/>
              <a:ext cx="752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30747" name="Oval 143"/>
            <p:cNvSpPr>
              <a:spLocks noChangeArrowheads="1"/>
            </p:cNvSpPr>
            <p:nvPr/>
          </p:nvSpPr>
          <p:spPr bwMode="gray">
            <a:xfrm>
              <a:off x="2509" y="2129"/>
              <a:ext cx="752" cy="10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3088" name="Oval 144"/>
            <p:cNvSpPr>
              <a:spLocks noChangeArrowheads="1"/>
            </p:cNvSpPr>
            <p:nvPr/>
          </p:nvSpPr>
          <p:spPr bwMode="gray">
            <a:xfrm>
              <a:off x="2336" y="2128"/>
              <a:ext cx="1094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30749" name="Oval 145"/>
            <p:cNvSpPr>
              <a:spLocks noChangeArrowheads="1"/>
            </p:cNvSpPr>
            <p:nvPr/>
          </p:nvSpPr>
          <p:spPr bwMode="gray">
            <a:xfrm>
              <a:off x="2337" y="2129"/>
              <a:ext cx="1096" cy="10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pic>
        <p:nvPicPr>
          <p:cNvPr id="30738" name="Picture 1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122239"/>
            <a:ext cx="89323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Nhac n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" y="6464300"/>
            <a:ext cx="54186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1" y="-11113"/>
            <a:ext cx="12319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70" y="1025093"/>
            <a:ext cx="3924662" cy="13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091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3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rry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999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82970" grpId="0" animBg="1"/>
      <p:bldP spid="830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7"/>
          <p:cNvGrpSpPr>
            <a:grpSpLocks/>
          </p:cNvGrpSpPr>
          <p:nvPr/>
        </p:nvGrpSpPr>
        <p:grpSpPr bwMode="auto">
          <a:xfrm rot="5400000">
            <a:off x="-134408" y="822326"/>
            <a:ext cx="1828800" cy="184149"/>
            <a:chOff x="0" y="1896"/>
            <a:chExt cx="5760" cy="120"/>
          </a:xfrm>
        </p:grpSpPr>
        <p:sp>
          <p:nvSpPr>
            <p:cNvPr id="31875" name="Rectangle 23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31876" name="Rectangle 23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3" name="Group 90"/>
          <p:cNvGrpSpPr>
            <a:grpSpLocks/>
          </p:cNvGrpSpPr>
          <p:nvPr/>
        </p:nvGrpSpPr>
        <p:grpSpPr bwMode="auto">
          <a:xfrm rot="5400000">
            <a:off x="-819414" y="5164933"/>
            <a:ext cx="3198813" cy="184149"/>
            <a:chOff x="0" y="1896"/>
            <a:chExt cx="5760" cy="120"/>
          </a:xfrm>
        </p:grpSpPr>
        <p:sp>
          <p:nvSpPr>
            <p:cNvPr id="31873" name="Rectangle 9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31874" name="Rectangle 9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711200" y="1600200"/>
            <a:ext cx="914400" cy="152400"/>
            <a:chOff x="0" y="1896"/>
            <a:chExt cx="5760" cy="120"/>
          </a:xfrm>
        </p:grpSpPr>
        <p:sp>
          <p:nvSpPr>
            <p:cNvPr id="31871" name="Rectangle 40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31872" name="Rectangle 41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914400" y="381001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itchFamily="34" charset="0"/>
              </a:rPr>
              <a:t>QUESTION </a:t>
            </a:r>
            <a:r>
              <a:rPr lang="en-US" altLang="en-US" sz="2000" b="1">
                <a:solidFill>
                  <a:schemeClr val="hlink"/>
                </a:solidFill>
                <a:latin typeface="Tahoma" pitchFamily="34" charset="0"/>
              </a:rPr>
              <a:t>08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1727200" y="914400"/>
            <a:ext cx="6908800" cy="1524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 rot="5400000">
            <a:off x="-363008" y="2667001"/>
            <a:ext cx="2286000" cy="184149"/>
            <a:chOff x="0" y="1896"/>
            <a:chExt cx="5760" cy="120"/>
          </a:xfrm>
        </p:grpSpPr>
        <p:sp>
          <p:nvSpPr>
            <p:cNvPr id="31869" name="Rectangle 1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31870" name="Rectangle 1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sp>
        <p:nvSpPr>
          <p:cNvPr id="31753" name="Arc 150"/>
          <p:cNvSpPr>
            <a:spLocks/>
          </p:cNvSpPr>
          <p:nvPr/>
        </p:nvSpPr>
        <p:spPr bwMode="auto">
          <a:xfrm>
            <a:off x="2207684" y="3659188"/>
            <a:ext cx="57149" cy="55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61"/>
          <p:cNvGrpSpPr>
            <a:grpSpLocks/>
          </p:cNvGrpSpPr>
          <p:nvPr/>
        </p:nvGrpSpPr>
        <p:grpSpPr bwMode="auto">
          <a:xfrm>
            <a:off x="228600" y="2584450"/>
            <a:ext cx="11178117" cy="804863"/>
            <a:chOff x="95" y="1820"/>
            <a:chExt cx="5281" cy="507"/>
          </a:xfrm>
        </p:grpSpPr>
        <p:grpSp>
          <p:nvGrpSpPr>
            <p:cNvPr id="31845" name="Group 29"/>
            <p:cNvGrpSpPr>
              <a:grpSpLocks/>
            </p:cNvGrpSpPr>
            <p:nvPr/>
          </p:nvGrpSpPr>
          <p:grpSpPr bwMode="auto">
            <a:xfrm rot="5400000">
              <a:off x="239" y="1990"/>
              <a:ext cx="173" cy="263"/>
              <a:chOff x="1872" y="1152"/>
              <a:chExt cx="2015" cy="2774"/>
            </a:xfrm>
          </p:grpSpPr>
          <p:sp>
            <p:nvSpPr>
              <p:cNvPr id="79902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9903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9904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22" y="3245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6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1864" name="Oval 3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79907" name="Oval 35"/>
              <p:cNvSpPr>
                <a:spLocks noChangeArrowheads="1"/>
              </p:cNvSpPr>
              <p:nvPr/>
            </p:nvSpPr>
            <p:spPr bwMode="gray">
              <a:xfrm>
                <a:off x="1932" y="1153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66" name="Oval 36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79909" name="Oval 37"/>
              <p:cNvSpPr>
                <a:spLocks noChangeArrowheads="1"/>
              </p:cNvSpPr>
              <p:nvPr/>
            </p:nvSpPr>
            <p:spPr bwMode="gray">
              <a:xfrm>
                <a:off x="2338" y="115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68" name="Oval 38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31846" name="AutoShape 145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latin typeface="Tahoma" pitchFamily="34" charset="0"/>
                </a:rPr>
                <a:t>green</a:t>
              </a:r>
              <a:endParaRPr lang="en-US" altLang="en-US" sz="2800" b="1" dirty="0">
                <a:latin typeface="Tahoma" pitchFamily="34" charset="0"/>
              </a:endParaRPr>
            </a:p>
          </p:txBody>
        </p:sp>
        <p:sp>
          <p:nvSpPr>
            <p:cNvPr id="80018" name="AutoShape 146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19" name="Freeform 147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31849" name="Text Box 148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  <p:grpSp>
          <p:nvGrpSpPr>
            <p:cNvPr id="31850" name="Group 151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024" name="AutoShape 152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25" name="AutoShape 153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26" name="AutoShape 154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54" name="Oval 1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1855" name="Oval 1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29" name="Oval 157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57" name="Oval 158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31" name="Oval 159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59" name="Oval 160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9" name="Group 162"/>
          <p:cNvGrpSpPr>
            <a:grpSpLocks/>
          </p:cNvGrpSpPr>
          <p:nvPr/>
        </p:nvGrpSpPr>
        <p:grpSpPr bwMode="auto">
          <a:xfrm>
            <a:off x="201083" y="3575050"/>
            <a:ext cx="11129434" cy="804863"/>
            <a:chOff x="95" y="1820"/>
            <a:chExt cx="5258" cy="507"/>
          </a:xfrm>
        </p:grpSpPr>
        <p:grpSp>
          <p:nvGrpSpPr>
            <p:cNvPr id="31821" name="Group 163"/>
            <p:cNvGrpSpPr>
              <a:grpSpLocks/>
            </p:cNvGrpSpPr>
            <p:nvPr/>
          </p:nvGrpSpPr>
          <p:grpSpPr bwMode="auto">
            <a:xfrm rot="5400000">
              <a:off x="239" y="1990"/>
              <a:ext cx="173" cy="263"/>
              <a:chOff x="1872" y="1152"/>
              <a:chExt cx="2015" cy="2774"/>
            </a:xfrm>
          </p:grpSpPr>
          <p:sp>
            <p:nvSpPr>
              <p:cNvPr id="80036" name="AutoShape 164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37" name="AutoShape 165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38" name="AutoShape 166"/>
              <p:cNvSpPr>
                <a:spLocks noChangeArrowheads="1"/>
              </p:cNvSpPr>
              <p:nvPr/>
            </p:nvSpPr>
            <p:spPr bwMode="gray">
              <a:xfrm rot="10800000" flipH="1">
                <a:off x="2722" y="3245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39" name="Oval 16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1840" name="Oval 16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41" name="Oval 169"/>
              <p:cNvSpPr>
                <a:spLocks noChangeArrowheads="1"/>
              </p:cNvSpPr>
              <p:nvPr/>
            </p:nvSpPr>
            <p:spPr bwMode="gray">
              <a:xfrm>
                <a:off x="1932" y="1153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42" name="Oval 170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43" name="Oval 171"/>
              <p:cNvSpPr>
                <a:spLocks noChangeArrowheads="1"/>
              </p:cNvSpPr>
              <p:nvPr/>
            </p:nvSpPr>
            <p:spPr bwMode="gray">
              <a:xfrm>
                <a:off x="2338" y="115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44" name="Oval 172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31822" name="AutoShape 173"/>
            <p:cNvSpPr>
              <a:spLocks noChangeArrowheads="1"/>
            </p:cNvSpPr>
            <p:nvPr/>
          </p:nvSpPr>
          <p:spPr bwMode="gray">
            <a:xfrm>
              <a:off x="366" y="1909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latin typeface="Tahoma" pitchFamily="34" charset="0"/>
                </a:rPr>
                <a:t>black</a:t>
              </a:r>
              <a:endParaRPr lang="en-US" altLang="en-US" b="1" dirty="0">
                <a:latin typeface="Tahoma" pitchFamily="34" charset="0"/>
              </a:endParaRPr>
            </a:p>
          </p:txBody>
        </p:sp>
        <p:sp>
          <p:nvSpPr>
            <p:cNvPr id="80046" name="AutoShape 174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47" name="Freeform 175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31825" name="Text Box 176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B</a:t>
              </a:r>
            </a:p>
          </p:txBody>
        </p:sp>
        <p:grpSp>
          <p:nvGrpSpPr>
            <p:cNvPr id="31826" name="Group 177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050" name="AutoShape 178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51" name="AutoShape 179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52" name="AutoShape 180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30" name="Oval 18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1831" name="Oval 18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55" name="Oval 183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33" name="Oval 184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57" name="Oval 185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35" name="Oval 186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sp>
        <p:nvSpPr>
          <p:cNvPr id="31756" name="Line 242"/>
          <p:cNvSpPr>
            <a:spLocks noChangeShapeType="1"/>
          </p:cNvSpPr>
          <p:nvPr/>
        </p:nvSpPr>
        <p:spPr bwMode="auto">
          <a:xfrm>
            <a:off x="10261600" y="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15" name="Text Box 243"/>
          <p:cNvSpPr txBox="1">
            <a:spLocks noChangeArrowheads="1"/>
          </p:cNvSpPr>
          <p:nvPr/>
        </p:nvSpPr>
        <p:spPr bwMode="auto">
          <a:xfrm>
            <a:off x="1828800" y="1144588"/>
            <a:ext cx="690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Tahoma" pitchFamily="34" charset="0"/>
              </a:rPr>
              <a:t>Those are my……….school bags.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2" name="Group 187"/>
          <p:cNvGrpSpPr>
            <a:grpSpLocks/>
          </p:cNvGrpSpPr>
          <p:nvPr/>
        </p:nvGrpSpPr>
        <p:grpSpPr bwMode="auto">
          <a:xfrm>
            <a:off x="201083" y="4565650"/>
            <a:ext cx="11178117" cy="804863"/>
            <a:chOff x="95" y="1820"/>
            <a:chExt cx="5281" cy="507"/>
          </a:xfrm>
        </p:grpSpPr>
        <p:grpSp>
          <p:nvGrpSpPr>
            <p:cNvPr id="31797" name="Group 188"/>
            <p:cNvGrpSpPr>
              <a:grpSpLocks/>
            </p:cNvGrpSpPr>
            <p:nvPr/>
          </p:nvGrpSpPr>
          <p:grpSpPr bwMode="auto">
            <a:xfrm rot="5400000">
              <a:off x="239" y="1990"/>
              <a:ext cx="173" cy="263"/>
              <a:chOff x="1872" y="1152"/>
              <a:chExt cx="2015" cy="2774"/>
            </a:xfrm>
          </p:grpSpPr>
          <p:sp>
            <p:nvSpPr>
              <p:cNvPr id="80061" name="AutoShape 189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62" name="AutoShape 190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63" name="AutoShape 191"/>
              <p:cNvSpPr>
                <a:spLocks noChangeArrowheads="1"/>
              </p:cNvSpPr>
              <p:nvPr/>
            </p:nvSpPr>
            <p:spPr bwMode="gray">
              <a:xfrm rot="10800000" flipH="1">
                <a:off x="2722" y="3245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15" name="Oval 19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1816" name="Oval 19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66" name="Oval 194"/>
              <p:cNvSpPr>
                <a:spLocks noChangeArrowheads="1"/>
              </p:cNvSpPr>
              <p:nvPr/>
            </p:nvSpPr>
            <p:spPr bwMode="gray">
              <a:xfrm>
                <a:off x="1932" y="1153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18" name="Oval 195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68" name="Oval 196"/>
              <p:cNvSpPr>
                <a:spLocks noChangeArrowheads="1"/>
              </p:cNvSpPr>
              <p:nvPr/>
            </p:nvSpPr>
            <p:spPr bwMode="gray">
              <a:xfrm>
                <a:off x="2338" y="115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20" name="Oval 197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31798" name="AutoShape 198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smtClean="0">
                  <a:latin typeface="Tahoma" pitchFamily="34" charset="0"/>
                </a:rPr>
                <a:t>orange</a:t>
              </a:r>
              <a:endParaRPr lang="en-US" altLang="en-US" sz="3600" b="1" dirty="0">
                <a:latin typeface="Tahoma" pitchFamily="34" charset="0"/>
              </a:endParaRPr>
            </a:p>
          </p:txBody>
        </p:sp>
        <p:sp>
          <p:nvSpPr>
            <p:cNvPr id="80071" name="AutoShape 199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72" name="Freeform 200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31801" name="Text Box 201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C</a:t>
              </a:r>
            </a:p>
          </p:txBody>
        </p:sp>
        <p:grpSp>
          <p:nvGrpSpPr>
            <p:cNvPr id="31802" name="Group 202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075" name="AutoShape 203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76" name="AutoShape 204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77" name="AutoShape 205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06" name="Oval 20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1807" name="Oval 20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80" name="Oval 208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09" name="Oval 209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82" name="Oval 210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811" name="Oval 211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5" name="Group 212"/>
          <p:cNvGrpSpPr>
            <a:grpSpLocks/>
          </p:cNvGrpSpPr>
          <p:nvPr/>
        </p:nvGrpSpPr>
        <p:grpSpPr bwMode="auto">
          <a:xfrm>
            <a:off x="201083" y="5503864"/>
            <a:ext cx="11178117" cy="804862"/>
            <a:chOff x="95" y="1820"/>
            <a:chExt cx="5281" cy="507"/>
          </a:xfrm>
        </p:grpSpPr>
        <p:grpSp>
          <p:nvGrpSpPr>
            <p:cNvPr id="31773" name="Group 213"/>
            <p:cNvGrpSpPr>
              <a:grpSpLocks/>
            </p:cNvGrpSpPr>
            <p:nvPr/>
          </p:nvGrpSpPr>
          <p:grpSpPr bwMode="auto">
            <a:xfrm rot="5400000">
              <a:off x="239" y="1990"/>
              <a:ext cx="173" cy="263"/>
              <a:chOff x="1872" y="1152"/>
              <a:chExt cx="2015" cy="2774"/>
            </a:xfrm>
          </p:grpSpPr>
          <p:sp>
            <p:nvSpPr>
              <p:cNvPr id="80086" name="AutoShape 214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87" name="AutoShape 215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088" name="AutoShape 216"/>
              <p:cNvSpPr>
                <a:spLocks noChangeArrowheads="1"/>
              </p:cNvSpPr>
              <p:nvPr/>
            </p:nvSpPr>
            <p:spPr bwMode="gray">
              <a:xfrm rot="10800000" flipH="1">
                <a:off x="2722" y="3245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791" name="Oval 21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1792" name="Oval 21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91" name="Oval 219"/>
              <p:cNvSpPr>
                <a:spLocks noChangeArrowheads="1"/>
              </p:cNvSpPr>
              <p:nvPr/>
            </p:nvSpPr>
            <p:spPr bwMode="gray">
              <a:xfrm>
                <a:off x="1932" y="1153"/>
                <a:ext cx="1905" cy="25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794" name="Oval 220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093" name="Oval 221"/>
              <p:cNvSpPr>
                <a:spLocks noChangeArrowheads="1"/>
              </p:cNvSpPr>
              <p:nvPr/>
            </p:nvSpPr>
            <p:spPr bwMode="gray">
              <a:xfrm>
                <a:off x="2338" y="1152"/>
                <a:ext cx="1094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796" name="Oval 222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  <p:sp>
          <p:nvSpPr>
            <p:cNvPr id="31774" name="AutoShape 223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smtClean="0">
                  <a:latin typeface="Tahoma" pitchFamily="34" charset="0"/>
                </a:rPr>
                <a:t>white</a:t>
              </a:r>
              <a:endParaRPr lang="en-US" altLang="en-US" sz="3600" b="1" dirty="0">
                <a:latin typeface="Tahoma" pitchFamily="34" charset="0"/>
              </a:endParaRPr>
            </a:p>
          </p:txBody>
        </p:sp>
        <p:sp>
          <p:nvSpPr>
            <p:cNvPr id="80096" name="AutoShape 224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97" name="Freeform 225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31777" name="Text Box 226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D</a:t>
              </a:r>
            </a:p>
          </p:txBody>
        </p:sp>
        <p:grpSp>
          <p:nvGrpSpPr>
            <p:cNvPr id="31778" name="Group 227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100" name="AutoShape 228"/>
              <p:cNvSpPr>
                <a:spLocks noChangeArrowheads="1"/>
              </p:cNvSpPr>
              <p:nvPr/>
            </p:nvSpPr>
            <p:spPr bwMode="gray">
              <a:xfrm rot="16200000" flipH="1">
                <a:off x="1802" y="2535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101" name="AutoShape 229"/>
              <p:cNvSpPr>
                <a:spLocks noChangeArrowheads="1"/>
              </p:cNvSpPr>
              <p:nvPr/>
            </p:nvSpPr>
            <p:spPr bwMode="gray">
              <a:xfrm rot="5400000" flipH="1">
                <a:off x="3598" y="2497"/>
                <a:ext cx="306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102" name="AutoShape 230"/>
              <p:cNvSpPr>
                <a:spLocks noChangeArrowheads="1"/>
              </p:cNvSpPr>
              <p:nvPr/>
            </p:nvSpPr>
            <p:spPr bwMode="gray">
              <a:xfrm rot="10800000" flipH="1">
                <a:off x="2722" y="3445"/>
                <a:ext cx="29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782" name="Oval 2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31783" name="Oval 2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105" name="Oval 233"/>
              <p:cNvSpPr>
                <a:spLocks noChangeArrowheads="1"/>
              </p:cNvSpPr>
              <p:nvPr/>
            </p:nvSpPr>
            <p:spPr bwMode="gray">
              <a:xfrm>
                <a:off x="2562" y="2176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785" name="Oval 234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  <p:sp>
            <p:nvSpPr>
              <p:cNvPr id="80107" name="Oval 235"/>
              <p:cNvSpPr>
                <a:spLocks noChangeArrowheads="1"/>
              </p:cNvSpPr>
              <p:nvPr/>
            </p:nvSpPr>
            <p:spPr bwMode="gray">
              <a:xfrm>
                <a:off x="2322" y="2175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787" name="Oval 236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itchFamily="34" charset="0"/>
                </a:endParaRPr>
              </a:p>
            </p:txBody>
          </p:sp>
        </p:grpSp>
      </p:grpSp>
      <p:grpSp>
        <p:nvGrpSpPr>
          <p:cNvPr id="18" name="Group 132"/>
          <p:cNvGrpSpPr>
            <a:grpSpLocks/>
          </p:cNvGrpSpPr>
          <p:nvPr/>
        </p:nvGrpSpPr>
        <p:grpSpPr bwMode="auto">
          <a:xfrm rot="5400000">
            <a:off x="401638" y="1173163"/>
            <a:ext cx="695325" cy="939800"/>
            <a:chOff x="1872" y="1824"/>
            <a:chExt cx="2014" cy="1821"/>
          </a:xfrm>
        </p:grpSpPr>
        <p:sp>
          <p:nvSpPr>
            <p:cNvPr id="80005" name="AutoShape 133"/>
            <p:cNvSpPr>
              <a:spLocks noChangeArrowheads="1"/>
            </p:cNvSpPr>
            <p:nvPr/>
          </p:nvSpPr>
          <p:spPr bwMode="gray">
            <a:xfrm rot="16200000" flipH="1">
              <a:off x="1822" y="260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06" name="AutoShape 134"/>
            <p:cNvSpPr>
              <a:spLocks noChangeArrowheads="1"/>
            </p:cNvSpPr>
            <p:nvPr/>
          </p:nvSpPr>
          <p:spPr bwMode="gray">
            <a:xfrm rot="5400000" flipH="1">
              <a:off x="3629" y="2567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80007" name="AutoShape 135"/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3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31767" name="Oval 13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31768" name="Oval 13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0010" name="Oval 138"/>
            <p:cNvSpPr>
              <a:spLocks noChangeArrowheads="1"/>
            </p:cNvSpPr>
            <p:nvPr/>
          </p:nvSpPr>
          <p:spPr bwMode="gray">
            <a:xfrm>
              <a:off x="2510" y="2128"/>
              <a:ext cx="752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31770" name="Oval 139"/>
            <p:cNvSpPr>
              <a:spLocks noChangeArrowheads="1"/>
            </p:cNvSpPr>
            <p:nvPr/>
          </p:nvSpPr>
          <p:spPr bwMode="gray">
            <a:xfrm>
              <a:off x="2509" y="2129"/>
              <a:ext cx="752" cy="10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80012" name="Oval 140"/>
            <p:cNvSpPr>
              <a:spLocks noChangeArrowheads="1"/>
            </p:cNvSpPr>
            <p:nvPr/>
          </p:nvSpPr>
          <p:spPr bwMode="gray">
            <a:xfrm>
              <a:off x="2336" y="2128"/>
              <a:ext cx="1094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31772" name="Oval 141"/>
            <p:cNvSpPr>
              <a:spLocks noChangeArrowheads="1"/>
            </p:cNvSpPr>
            <p:nvPr/>
          </p:nvSpPr>
          <p:spPr bwMode="gray">
            <a:xfrm>
              <a:off x="2337" y="2129"/>
              <a:ext cx="1096" cy="10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122239"/>
            <a:ext cx="89323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1" y="-11113"/>
            <a:ext cx="12319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95" y="899412"/>
            <a:ext cx="3032766" cy="16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002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0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rry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rry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9886" grpId="0" animBg="1"/>
      <p:bldP spid="801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45" y="166255"/>
            <a:ext cx="4088729" cy="38419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74" y="365125"/>
            <a:ext cx="3823080" cy="57914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48" y="3647284"/>
            <a:ext cx="5551173" cy="291465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55"/>
            <a:ext cx="4480560" cy="3866606"/>
          </a:xfrm>
        </p:spPr>
      </p:pic>
    </p:spTree>
    <p:extLst>
      <p:ext uri="{BB962C8B-B14F-4D97-AF65-F5344CB8AC3E}">
        <p14:creationId xmlns:p14="http://schemas.microsoft.com/office/powerpoint/2010/main" val="13889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10 - Hinh Anh - 100 Nen Dep\x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57" y="3629"/>
            <a:ext cx="9162143" cy="68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199" y="1507210"/>
            <a:ext cx="3782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/>
              <a:t>Homework</a:t>
            </a:r>
            <a:endParaRPr lang="en-US" sz="6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362201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 </a:t>
            </a:r>
            <a:r>
              <a:rPr lang="en-US" sz="3200" dirty="0" err="1"/>
              <a:t>Ôn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sắc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- 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: Unit 9, lesson </a:t>
            </a:r>
            <a:r>
              <a:rPr lang="en-US" sz="3200" dirty="0" smtClean="0"/>
              <a:t>2, </a:t>
            </a:r>
            <a:r>
              <a:rPr lang="en-US" sz="3200"/>
              <a:t>part </a:t>
            </a:r>
            <a:r>
              <a:rPr lang="en-US" sz="3200" smtClean="0"/>
              <a:t>4,5,6</a:t>
            </a:r>
            <a:endParaRPr lang="en-US" sz="3200" dirty="0"/>
          </a:p>
        </p:txBody>
      </p:sp>
      <p:sp>
        <p:nvSpPr>
          <p:cNvPr id="2" name="Smiley Face 1"/>
          <p:cNvSpPr/>
          <p:nvPr/>
        </p:nvSpPr>
        <p:spPr>
          <a:xfrm>
            <a:off x="11139055" y="6068291"/>
            <a:ext cx="1052945" cy="78970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0 - Hinh Anh - 100 Nen Dep\PMSV - Hinh Dep (6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720"/>
            <a:ext cx="12192000" cy="696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10862" y="1113983"/>
            <a:ext cx="810610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for your attention 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Goodbye!</a:t>
            </a:r>
            <a:endParaRPr lang="en-US" sz="9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D:\hinh\giang sinh\199035jskdaz1rd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94" y="4446472"/>
            <a:ext cx="9667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hinh\giang sinh\199035jskdaz1rd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513492"/>
            <a:ext cx="9667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hinh\giang sinh\199035jskdaz1rd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53" y="1447801"/>
            <a:ext cx="9667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hinh\giang sinh\199035jskdaz1rd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47800"/>
            <a:ext cx="9667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8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 0968142780"/>
          <p:cNvSpPr txBox="1"/>
          <p:nvPr/>
        </p:nvSpPr>
        <p:spPr>
          <a:xfrm>
            <a:off x="3149600" y="805765"/>
            <a:ext cx="6203832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600" dirty="0" smtClean="0">
                <a:latin typeface="Berlin Sans FB Demi" panose="020E0802020502020306" pitchFamily="34" charset="0"/>
              </a:rPr>
              <a:t>Friday,  December 15</a:t>
            </a:r>
            <a:r>
              <a:rPr lang="en-US" sz="3600" baseline="30000" dirty="0" smtClean="0">
                <a:latin typeface="Berlin Sans FB Demi" panose="020E0802020502020306" pitchFamily="34" charset="0"/>
              </a:rPr>
              <a:t>th</a:t>
            </a:r>
            <a:r>
              <a:rPr lang="en-US" sz="3600" dirty="0" smtClean="0">
                <a:latin typeface="Berlin Sans FB Demi" panose="020E0802020502020306" pitchFamily="34" charset="0"/>
              </a:rPr>
              <a:t> ,</a:t>
            </a:r>
            <a:r>
              <a:rPr lang="en-US" sz="3600" dirty="0" smtClean="0">
                <a:latin typeface="Berlin Sans FB Demi" panose="020E0802020502020306" pitchFamily="34" charset="0"/>
              </a:rPr>
              <a:t>2024</a:t>
            </a:r>
            <a:endParaRPr lang="en-US" sz="3600" dirty="0">
              <a:latin typeface="Berlin Sans FB Demi" panose="020E0802020502020306" pitchFamily="34" charset="0"/>
            </a:endParaRPr>
          </a:p>
        </p:txBody>
      </p:sp>
      <p:sp>
        <p:nvSpPr>
          <p:cNvPr id="6" name="Bùi Liễu 0968142780"/>
          <p:cNvSpPr txBox="1"/>
          <p:nvPr/>
        </p:nvSpPr>
        <p:spPr>
          <a:xfrm>
            <a:off x="2508830" y="1525336"/>
            <a:ext cx="8031900" cy="107721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Unit 9: </a:t>
            </a:r>
            <a:r>
              <a:rPr lang="en-US" sz="6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</a:t>
            </a:r>
            <a:r>
              <a:rPr lang="en-US" sz="6400" b="1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olours</a:t>
            </a:r>
            <a:endParaRPr lang="en-US" sz="64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Bùi Liễu 0968142780"/>
          <p:cNvSpPr txBox="1"/>
          <p:nvPr/>
        </p:nvSpPr>
        <p:spPr>
          <a:xfrm>
            <a:off x="4039127" y="2762786"/>
            <a:ext cx="4424779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800" b="1" dirty="0">
                <a:latin typeface="Berlin Sans FB Demi" panose="020E0802020502020306" pitchFamily="34" charset="0"/>
              </a:rPr>
              <a:t>Lesson </a:t>
            </a:r>
            <a:r>
              <a:rPr lang="en-US" sz="4800" b="1" dirty="0" smtClean="0">
                <a:latin typeface="Berlin Sans FB Demi" panose="020E0802020502020306" pitchFamily="34" charset="0"/>
              </a:rPr>
              <a:t>2</a:t>
            </a:r>
            <a:r>
              <a:rPr lang="vi-VN" sz="4800" b="1" dirty="0" smtClean="0">
                <a:latin typeface="Berlin Sans FB Demi" panose="020E0802020502020306" pitchFamily="34" charset="0"/>
              </a:rPr>
              <a:t> </a:t>
            </a:r>
            <a:r>
              <a:rPr lang="vi-VN" sz="4800" b="1" dirty="0">
                <a:latin typeface="Berlin Sans FB Demi" panose="020E0802020502020306" pitchFamily="34" charset="0"/>
              </a:rPr>
              <a:t>(1+2+3)</a:t>
            </a:r>
            <a:endParaRPr lang="en-US" sz="4800" b="1" dirty="0">
              <a:latin typeface="Berlin Sans FB Demi" panose="020E0802020502020306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BC6A95-CF46-48B7-B46A-71B14E973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6" b="18316"/>
          <a:stretch/>
        </p:blipFill>
        <p:spPr>
          <a:xfrm>
            <a:off x="4447272" y="3633561"/>
            <a:ext cx="4333917" cy="2746321"/>
          </a:xfrm>
          <a:prstGeom prst="cloud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0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ùi Liễu 09681427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0000"/>
          <a:stretch/>
        </p:blipFill>
        <p:spPr>
          <a:xfrm>
            <a:off x="2819400" y="1701800"/>
            <a:ext cx="6858000" cy="3657600"/>
          </a:xfrm>
          <a:prstGeom prst="rect">
            <a:avLst/>
          </a:prstGeom>
        </p:spPr>
      </p:pic>
      <p:sp>
        <p:nvSpPr>
          <p:cNvPr id="4" name="Bùi Liễu 0968142780"/>
          <p:cNvSpPr txBox="1"/>
          <p:nvPr/>
        </p:nvSpPr>
        <p:spPr>
          <a:xfrm>
            <a:off x="2654300" y="3683002"/>
            <a:ext cx="7188200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FF9966"/>
                </a:solidFill>
                <a:latin typeface="Comic Sans MS" panose="030F0702030302020204" pitchFamily="66" charset="0"/>
              </a:rPr>
              <a:t>Let’s </a:t>
            </a:r>
            <a:r>
              <a:rPr lang="en-US" sz="4800" b="1" dirty="0" smtClean="0">
                <a:solidFill>
                  <a:srgbClr val="FF9966"/>
                </a:solidFill>
                <a:latin typeface="Comic Sans MS" panose="030F0702030302020204" pitchFamily="66" charset="0"/>
              </a:rPr>
              <a:t>play game! </a:t>
            </a:r>
            <a:endParaRPr lang="en-US" sz="4800" b="1" dirty="0">
              <a:solidFill>
                <a:srgbClr val="FF99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2" y="1009607"/>
            <a:ext cx="2811048" cy="2143125"/>
          </a:xfrm>
          <a:prstGeom prst="rect">
            <a:avLst/>
          </a:prstGeom>
        </p:spPr>
      </p:pic>
      <p:grpSp>
        <p:nvGrpSpPr>
          <p:cNvPr id="2050" name="Group 259"/>
          <p:cNvGrpSpPr>
            <a:grpSpLocks noChangeAspect="1"/>
          </p:cNvGrpSpPr>
          <p:nvPr/>
        </p:nvGrpSpPr>
        <p:grpSpPr bwMode="auto">
          <a:xfrm rot="-2682808">
            <a:off x="7920248" y="5657526"/>
            <a:ext cx="1180640" cy="1079500"/>
            <a:chOff x="2541" y="10854"/>
            <a:chExt cx="4951" cy="5940"/>
          </a:xfrm>
        </p:grpSpPr>
        <p:sp>
          <p:nvSpPr>
            <p:cNvPr id="2226" name="Freeform 260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227" name="Freeform 261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228" name="Freeform 262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229" name="Freeform 263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</p:grpSp>
      <p:sp>
        <p:nvSpPr>
          <p:cNvPr id="2291" name="Freeform 243"/>
          <p:cNvSpPr>
            <a:spLocks/>
          </p:cNvSpPr>
          <p:nvPr/>
        </p:nvSpPr>
        <p:spPr bwMode="auto">
          <a:xfrm rot="10800000">
            <a:off x="1010738" y="5765800"/>
            <a:ext cx="7712684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6000"/>
          </a:p>
        </p:txBody>
      </p:sp>
      <p:sp>
        <p:nvSpPr>
          <p:cNvPr id="2280" name="Freeform 232"/>
          <p:cNvSpPr>
            <a:spLocks/>
          </p:cNvSpPr>
          <p:nvPr/>
        </p:nvSpPr>
        <p:spPr bwMode="auto">
          <a:xfrm>
            <a:off x="4058739" y="76200"/>
            <a:ext cx="7712684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6000"/>
          </a:p>
        </p:txBody>
      </p:sp>
      <p:grpSp>
        <p:nvGrpSpPr>
          <p:cNvPr id="3" name="Group 102"/>
          <p:cNvGrpSpPr>
            <a:grpSpLocks noChangeAspect="1"/>
          </p:cNvGrpSpPr>
          <p:nvPr/>
        </p:nvGrpSpPr>
        <p:grpSpPr bwMode="auto">
          <a:xfrm flipH="1">
            <a:off x="263421" y="3671760"/>
            <a:ext cx="3481535" cy="2971800"/>
            <a:chOff x="2400" y="6220"/>
            <a:chExt cx="5218" cy="5501"/>
          </a:xfrm>
        </p:grpSpPr>
        <p:grpSp>
          <p:nvGrpSpPr>
            <p:cNvPr id="2093" name="Group 103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2160" name="Freeform 104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61" name="Freeform 105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" name="Freeform 106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6000"/>
              </a:p>
            </p:txBody>
          </p:sp>
          <p:sp>
            <p:nvSpPr>
              <p:cNvPr id="4" name="Freeform 107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6000"/>
              </a:p>
            </p:txBody>
          </p:sp>
          <p:grpSp>
            <p:nvGrpSpPr>
              <p:cNvPr id="2168" name="Group 108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2224" name="Oval 10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25" name="Oval 11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69" name="Group 111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2222" name="Oval 112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23" name="Oval 113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sp>
            <p:nvSpPr>
              <p:cNvPr id="2170" name="Freeform 114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1" name="Freeform 115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2" name="Freeform 116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3" name="Freeform 117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4" name="Freeform 118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5" name="Freeform 119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6" name="Freeform 120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grpSp>
            <p:nvGrpSpPr>
              <p:cNvPr id="2177" name="Group 121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2214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5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6" name="Oval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7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8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9" name="Oval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20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21" name="Oval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78" name="Group 130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2206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7" name="Oval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8" name="Oval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9" name="Oval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0" name="Oval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1" name="Oval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2" name="Oval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3" name="Oval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79" name="Group 139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2198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9" name="Oval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0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1" name="Oval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2" name="Oval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3" name="Oval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4" name="Oval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5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80" name="Group 148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2190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1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2" name="Oval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3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4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5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6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7" name="Oval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81" name="Group 157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2182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3" name="Oval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4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5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6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7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8" name="Oval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9" name="Oval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</p:grpSp>
        <p:grpSp>
          <p:nvGrpSpPr>
            <p:cNvPr id="2094" name="Group 166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2095" name="Freeform 167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grpSp>
            <p:nvGrpSpPr>
              <p:cNvPr id="2096" name="Group 168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2097" name="Group 169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2157" name="Arc 170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  <p:sp>
                <p:nvSpPr>
                  <p:cNvPr id="2158" name="Arc 171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  <p:sp>
                <p:nvSpPr>
                  <p:cNvPr id="2159" name="Freeform 172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</p:grpSp>
            <p:grpSp>
              <p:nvGrpSpPr>
                <p:cNvPr id="2098" name="Group 17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2155" name="Oval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56" name="AutoShape 175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</p:grpSp>
            <p:grpSp>
              <p:nvGrpSpPr>
                <p:cNvPr id="2099" name="Group 1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2127" name="Group 1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2145" name="Arc 178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46" name="Arc 179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47" name="Arc 180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48" name="Arc 181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grpSp>
                  <p:nvGrpSpPr>
                    <p:cNvPr id="2149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2150" name="Arc 183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 sz="6000"/>
                      </a:p>
                    </p:txBody>
                  </p:sp>
                  <p:sp>
                    <p:nvSpPr>
                      <p:cNvPr id="2151" name="Freeform 184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 sz="6000"/>
                      </a:p>
                    </p:txBody>
                  </p:sp>
                  <p:sp>
                    <p:nvSpPr>
                      <p:cNvPr id="2152" name="Oval 18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  <p:sp>
                    <p:nvSpPr>
                      <p:cNvPr id="2153" name="Oval 1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  <p:sp>
                    <p:nvSpPr>
                      <p:cNvPr id="2154" name="Oval 1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</p:grpSp>
              </p:grpSp>
              <p:grpSp>
                <p:nvGrpSpPr>
                  <p:cNvPr id="2128" name="Group 1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2135" name="Arc 189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6" name="Arc 190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7" name="Arc 191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8" name="Arc 192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grpSp>
                  <p:nvGrpSpPr>
                    <p:cNvPr id="2139" name="Group 19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2140" name="Arc 194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 sz="6000"/>
                      </a:p>
                    </p:txBody>
                  </p:sp>
                  <p:sp>
                    <p:nvSpPr>
                      <p:cNvPr id="2141" name="Freeform 195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 sz="6000"/>
                      </a:p>
                    </p:txBody>
                  </p:sp>
                  <p:sp>
                    <p:nvSpPr>
                      <p:cNvPr id="2142" name="Oval 1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  <p:sp>
                    <p:nvSpPr>
                      <p:cNvPr id="2143" name="Oval 1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  <p:sp>
                    <p:nvSpPr>
                      <p:cNvPr id="2144" name="Oval 1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</p:grpSp>
              </p:grpSp>
              <p:grpSp>
                <p:nvGrpSpPr>
                  <p:cNvPr id="2129" name="Group 19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2133" name="Arc 20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4" name="Arc 20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</p:grpSp>
              <p:grpSp>
                <p:nvGrpSpPr>
                  <p:cNvPr id="2130" name="Group 202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2131" name="Arc 203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2" name="Arc 204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</p:grpSp>
            </p:grpSp>
            <p:grpSp>
              <p:nvGrpSpPr>
                <p:cNvPr id="2100" name="Group 205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2110" name="Oval 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1" name="Oval 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2" name="Oval 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3" name="Oval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4" name="Oval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5" name="Oval 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6" name="Oval 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7" name="Oval 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8" name="Oval 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9" name="Oval 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0" name="Oval 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1" name="Oval 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2" name="Oval 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3" name="Oval 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4" name="Oval 2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5" name="Oval 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6" name="Oval 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</p:grpSp>
            <p:sp>
              <p:nvSpPr>
                <p:cNvPr id="2101" name="Freeform 223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 sz="6000"/>
                </a:p>
              </p:txBody>
            </p:sp>
            <p:sp>
              <p:nvSpPr>
                <p:cNvPr id="2102" name="Arc 224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 sz="6000"/>
                </a:p>
              </p:txBody>
            </p:sp>
            <p:sp>
              <p:nvSpPr>
                <p:cNvPr id="2103" name="Arc 225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 sz="6000"/>
                </a:p>
              </p:txBody>
            </p:sp>
            <p:grpSp>
              <p:nvGrpSpPr>
                <p:cNvPr id="2104" name="Group 226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2108" name="Freeform 227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  <p:sp>
                <p:nvSpPr>
                  <p:cNvPr id="2109" name="Oval 2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</p:grpSp>
            <p:grpSp>
              <p:nvGrpSpPr>
                <p:cNvPr id="2105" name="Group 229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2106" name="Freeform 230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  <p:sp>
                <p:nvSpPr>
                  <p:cNvPr id="2107" name="Oval 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</p:grpSp>
          </p:grpSp>
        </p:grp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3058755" y="17591"/>
            <a:ext cx="8395665" cy="6384925"/>
            <a:chOff x="1104" y="672"/>
            <a:chExt cx="3408" cy="3360"/>
          </a:xfrm>
        </p:grpSpPr>
        <p:sp>
          <p:nvSpPr>
            <p:cNvPr id="2058" name="Oval 1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60" name="Oval 12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7" name="Oval 9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9" name="Oval 11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3" name="Oval 5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4" name="Oval 6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5" name="Oval 7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6" name="Oval 8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2" name="Oval 4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6000"/>
            </a:p>
          </p:txBody>
        </p:sp>
      </p:grpSp>
      <p:sp>
        <p:nvSpPr>
          <p:cNvPr id="2066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612532" y="6172200"/>
            <a:ext cx="999484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6000"/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535707" y="2915199"/>
            <a:ext cx="259865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green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8873300" y="2732155"/>
            <a:ext cx="2321718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white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 rot="2419355">
            <a:off x="4173920" y="1434727"/>
            <a:ext cx="2475804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pink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 rot="-2958256">
            <a:off x="8387622" y="1209881"/>
            <a:ext cx="1592263" cy="9266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     red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 rot="-2715556">
            <a:off x="4850803" y="4350180"/>
            <a:ext cx="1522413" cy="826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gray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 rot="-5400000">
            <a:off x="6622491" y="837560"/>
            <a:ext cx="1425575" cy="826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black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 rot="16200000">
            <a:off x="6585550" y="4892022"/>
            <a:ext cx="1828800" cy="922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yellow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 rot="2315116">
            <a:off x="8147502" y="4322491"/>
            <a:ext cx="2815213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orange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5" name="Group 244"/>
          <p:cNvGrpSpPr>
            <a:grpSpLocks noChangeAspect="1"/>
          </p:cNvGrpSpPr>
          <p:nvPr/>
        </p:nvGrpSpPr>
        <p:grpSpPr bwMode="auto">
          <a:xfrm rot="1004938">
            <a:off x="3806876" y="5428539"/>
            <a:ext cx="1180641" cy="1079500"/>
            <a:chOff x="2541" y="10854"/>
            <a:chExt cx="4951" cy="5940"/>
          </a:xfrm>
        </p:grpSpPr>
        <p:sp>
          <p:nvSpPr>
            <p:cNvPr id="2080" name="Freeform 245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081" name="Freeform 246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082" name="Freeform 247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083" name="Freeform 248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</p:grpSp>
      <p:grpSp>
        <p:nvGrpSpPr>
          <p:cNvPr id="8" name="Group 254"/>
          <p:cNvGrpSpPr>
            <a:grpSpLocks noChangeAspect="1"/>
          </p:cNvGrpSpPr>
          <p:nvPr/>
        </p:nvGrpSpPr>
        <p:grpSpPr bwMode="auto">
          <a:xfrm rot="1004938">
            <a:off x="8545563" y="5796839"/>
            <a:ext cx="1180640" cy="1079500"/>
            <a:chOff x="2541" y="10854"/>
            <a:chExt cx="4951" cy="5940"/>
          </a:xfrm>
        </p:grpSpPr>
        <p:sp>
          <p:nvSpPr>
            <p:cNvPr id="9" name="Freeform 255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10" name="Freeform 256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11" name="Freeform 257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075" name="Freeform 258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</p:grp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5768458" y="2418892"/>
            <a:ext cx="31983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000" b="1" dirty="0" smtClean="0">
                <a:latin typeface="Arial Rounded MT Bold" pitchFamily="34" charset="0"/>
              </a:rPr>
              <a:t>pink</a:t>
            </a:r>
            <a:endParaRPr lang="en-US" altLang="vi-VN" sz="6000" b="1" dirty="0">
              <a:latin typeface="Arial Rounded MT Bold" pitchFamily="34" charset="0"/>
            </a:endParaRPr>
          </a:p>
        </p:txBody>
      </p:sp>
      <p:sp>
        <p:nvSpPr>
          <p:cNvPr id="2315" name="AutoShape 267"/>
          <p:cNvSpPr>
            <a:spLocks noChangeArrowheads="1"/>
          </p:cNvSpPr>
          <p:nvPr/>
        </p:nvSpPr>
        <p:spPr bwMode="auto">
          <a:xfrm>
            <a:off x="1795722" y="3033931"/>
            <a:ext cx="499742" cy="533400"/>
          </a:xfrm>
          <a:prstGeom prst="down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rgbClr val="008000"/>
              </a:gs>
              <a:gs pos="50000">
                <a:srgbClr val="00FF00"/>
              </a:gs>
              <a:gs pos="100000">
                <a:srgbClr val="008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6000"/>
          </a:p>
        </p:txBody>
      </p:sp>
      <p:sp>
        <p:nvSpPr>
          <p:cNvPr id="12" name="Text Box 268"/>
          <p:cNvSpPr txBox="1">
            <a:spLocks noChangeArrowheads="1"/>
          </p:cNvSpPr>
          <p:nvPr/>
        </p:nvSpPr>
        <p:spPr bwMode="auto">
          <a:xfrm>
            <a:off x="2632925" y="6491288"/>
            <a:ext cx="16991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6000" b="1"/>
              <a:t>Click me!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42838" y="94844"/>
            <a:ext cx="6280698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What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colour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is it?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  <p:bldLst>
      <p:bldP spid="2066" grpId="0" animBg="1"/>
      <p:bldP spid="2315" grpId="0" animBg="1"/>
      <p:bldP spid="23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 rot="-2682808">
            <a:off x="8142361" y="5717162"/>
            <a:ext cx="1243228" cy="1079500"/>
            <a:chOff x="2541" y="10854"/>
            <a:chExt cx="4951" cy="5940"/>
          </a:xfrm>
        </p:grpSpPr>
        <p:sp>
          <p:nvSpPr>
            <p:cNvPr id="3250" name="Freeform 3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51" name="Freeform 4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52" name="Freeform 5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53" name="Freeform 6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079" name="Freeform 7"/>
          <p:cNvSpPr>
            <a:spLocks/>
          </p:cNvSpPr>
          <p:nvPr/>
        </p:nvSpPr>
        <p:spPr bwMode="auto">
          <a:xfrm rot="10800000">
            <a:off x="674311" y="5778863"/>
            <a:ext cx="8121555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3722312" y="89263"/>
            <a:ext cx="8121555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 flipH="1">
            <a:off x="142914" y="3668476"/>
            <a:ext cx="3666101" cy="2971800"/>
            <a:chOff x="2400" y="6220"/>
            <a:chExt cx="5218" cy="5501"/>
          </a:xfrm>
        </p:grpSpPr>
        <p:grpSp>
          <p:nvGrpSpPr>
            <p:cNvPr id="3117" name="Group 10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3184" name="Freeform 11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5" name="Freeform 12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5" name="Freeform 13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" name="Freeform 14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192" name="Group 15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2" name="Oval 16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9" name="Oval 17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193" name="Group 18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3246" name="Oval 1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" name="Oval 2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3194" name="Freeform 21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5" name="Freeform 22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6" name="Freeform 23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7" name="Freeform 24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8" name="Freeform 25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9" name="Freeform 26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0" name="Freeform 27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201" name="Group 28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3238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9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0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1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2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4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5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202" name="Group 37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2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3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4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5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7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203" name="Group 46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7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9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0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1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3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4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204" name="Group 55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15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6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7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8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9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0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1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21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205" name="Group 64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3206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07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08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09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10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11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2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</p:grpSp>
        <p:grpSp>
          <p:nvGrpSpPr>
            <p:cNvPr id="3118" name="Group 73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3119" name="Freeform 74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120" name="Group 75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3121" name="Group 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3181" name="Arc 77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182" name="Arc 78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183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122" name="Group 80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3179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80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3123" name="Group 8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3151" name="Group 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3169" name="Arc 85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70" name="Arc 86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71" name="Arc 87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72" name="Arc 88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3173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3174" name="Arc 90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3175" name="Freeform 91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3176" name="Oval 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177" name="Oval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178" name="Oval 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3152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3159" name="Arc 96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60" name="Arc 97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61" name="Arc 98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62" name="Arc 99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3163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3164" name="Arc 101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3165" name="Freeform 102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3166" name="Oval 1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167" name="Oval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168" name="Oval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3153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3157" name="Arc 107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58" name="Arc 108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154" name="Group 109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3155" name="Arc 11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56" name="Arc 11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3124" name="Group 112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3134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5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6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7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8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9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0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1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2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3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4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5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6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7" name="Oval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8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9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50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sp>
              <p:nvSpPr>
                <p:cNvPr id="3125" name="Freeform 130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6" name="Arc 131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7" name="Arc 132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3128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3132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133" name="Oval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3129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3130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131" name="Oval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</p:grpSp>
        </p:grpSp>
      </p:grpSp>
      <p:grpSp>
        <p:nvGrpSpPr>
          <p:cNvPr id="26" name="Group 139"/>
          <p:cNvGrpSpPr>
            <a:grpSpLocks noChangeAspect="1"/>
          </p:cNvGrpSpPr>
          <p:nvPr/>
        </p:nvGrpSpPr>
        <p:grpSpPr bwMode="auto">
          <a:xfrm>
            <a:off x="3177090" y="257539"/>
            <a:ext cx="8840742" cy="6384925"/>
            <a:chOff x="1104" y="672"/>
            <a:chExt cx="3408" cy="3360"/>
          </a:xfrm>
        </p:grpSpPr>
        <p:sp>
          <p:nvSpPr>
            <p:cNvPr id="3212" name="Oval 14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3" name="Oval 141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4" name="Oval 142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5" name="Oval 143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6" name="Oval 144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7" name="Oval 145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8" name="Oval 146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9" name="Oval 147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20" name="Oval 148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223" name="AutoShape 15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30448" y="6185263"/>
            <a:ext cx="1052469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4" name="WordArt 152"/>
          <p:cNvSpPr>
            <a:spLocks noChangeArrowheads="1" noChangeShapeType="1" noTextEdit="1"/>
          </p:cNvSpPr>
          <p:nvPr/>
        </p:nvSpPr>
        <p:spPr bwMode="auto">
          <a:xfrm>
            <a:off x="3387332" y="3149057"/>
            <a:ext cx="273642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25" name="WordArt 153"/>
          <p:cNvSpPr>
            <a:spLocks noChangeArrowheads="1" noChangeShapeType="1" noTextEdit="1"/>
          </p:cNvSpPr>
          <p:nvPr/>
        </p:nvSpPr>
        <p:spPr bwMode="auto">
          <a:xfrm>
            <a:off x="8937994" y="2983247"/>
            <a:ext cx="2444799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blue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26" name="WordArt 154"/>
          <p:cNvSpPr>
            <a:spLocks noChangeArrowheads="1" noChangeShapeType="1" noTextEdit="1"/>
          </p:cNvSpPr>
          <p:nvPr/>
        </p:nvSpPr>
        <p:spPr bwMode="auto">
          <a:xfrm rot="2419355">
            <a:off x="4057224" y="1568929"/>
            <a:ext cx="2607055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 case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27" name="WordArt 155"/>
          <p:cNvSpPr>
            <a:spLocks noChangeArrowheads="1" noChangeShapeType="1" noTextEdit="1"/>
          </p:cNvSpPr>
          <p:nvPr/>
        </p:nvSpPr>
        <p:spPr bwMode="auto">
          <a:xfrm rot="-2958256">
            <a:off x="8552952" y="1425027"/>
            <a:ext cx="1592263" cy="9757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purple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28" name="WordArt 156"/>
          <p:cNvSpPr>
            <a:spLocks noChangeArrowheads="1" noChangeShapeType="1" noTextEdit="1"/>
          </p:cNvSpPr>
          <p:nvPr/>
        </p:nvSpPr>
        <p:spPr bwMode="auto">
          <a:xfrm rot="-2715556">
            <a:off x="5431565" y="4557342"/>
            <a:ext cx="1522413" cy="870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purple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29" name="WordArt 157"/>
          <p:cNvSpPr>
            <a:spLocks noChangeArrowheads="1" noChangeShapeType="1" noTextEdit="1"/>
          </p:cNvSpPr>
          <p:nvPr/>
        </p:nvSpPr>
        <p:spPr bwMode="auto">
          <a:xfrm rot="-5400000">
            <a:off x="6758992" y="1128811"/>
            <a:ext cx="1425575" cy="870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yellow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30" name="WordArt 158"/>
          <p:cNvSpPr>
            <a:spLocks noChangeArrowheads="1" noChangeShapeType="1" noTextEdit="1"/>
          </p:cNvSpPr>
          <p:nvPr/>
        </p:nvSpPr>
        <p:spPr bwMode="auto">
          <a:xfrm rot="-5400000">
            <a:off x="6728621" y="5089993"/>
            <a:ext cx="1828800" cy="9713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white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31" name="WordArt 159"/>
          <p:cNvSpPr>
            <a:spLocks noChangeArrowheads="1" noChangeShapeType="1" noTextEdit="1"/>
          </p:cNvSpPr>
          <p:nvPr/>
        </p:nvSpPr>
        <p:spPr bwMode="auto">
          <a:xfrm rot="2315116">
            <a:off x="8276759" y="4483154"/>
            <a:ext cx="2964455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red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3089" name="Group 160"/>
          <p:cNvGrpSpPr>
            <a:grpSpLocks noChangeAspect="1"/>
          </p:cNvGrpSpPr>
          <p:nvPr/>
        </p:nvGrpSpPr>
        <p:grpSpPr bwMode="auto">
          <a:xfrm rot="1004938">
            <a:off x="4012644" y="5422526"/>
            <a:ext cx="1243230" cy="1079500"/>
            <a:chOff x="2541" y="10854"/>
            <a:chExt cx="4951" cy="5940"/>
          </a:xfrm>
        </p:grpSpPr>
        <p:sp>
          <p:nvSpPr>
            <p:cNvPr id="3104" name="Freeform 16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05" name="Freeform 16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06" name="Freeform 16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07" name="Freeform 16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091" name="Group 170"/>
          <p:cNvGrpSpPr>
            <a:grpSpLocks noChangeAspect="1"/>
          </p:cNvGrpSpPr>
          <p:nvPr/>
        </p:nvGrpSpPr>
        <p:grpSpPr bwMode="auto">
          <a:xfrm rot="1004938">
            <a:off x="8751330" y="5790826"/>
            <a:ext cx="1243229" cy="1079500"/>
            <a:chOff x="2541" y="10854"/>
            <a:chExt cx="4951" cy="5940"/>
          </a:xfrm>
        </p:grpSpPr>
        <p:sp>
          <p:nvSpPr>
            <p:cNvPr id="3096" name="Freeform 17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97" name="Freeform 17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98" name="Freeform 17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99" name="Freeform 17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247" name="Text Box 175"/>
          <p:cNvSpPr txBox="1">
            <a:spLocks noChangeArrowheads="1"/>
          </p:cNvSpPr>
          <p:nvPr/>
        </p:nvSpPr>
        <p:spPr bwMode="auto">
          <a:xfrm>
            <a:off x="5758106" y="2718711"/>
            <a:ext cx="33679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7200" b="1" dirty="0" smtClean="0">
                <a:latin typeface="Arial Rounded MT Bold" pitchFamily="34" charset="0"/>
              </a:rPr>
              <a:t>yellow</a:t>
            </a:r>
            <a:endParaRPr lang="en-US" altLang="vi-VN" sz="7200" b="1" dirty="0">
              <a:latin typeface="Arial Rounded MT Bold" pitchFamily="34" charset="0"/>
            </a:endParaRPr>
          </a:p>
        </p:txBody>
      </p:sp>
      <p:sp>
        <p:nvSpPr>
          <p:cNvPr id="3094" name="Text Box 177"/>
          <p:cNvSpPr txBox="1">
            <a:spLocks noChangeArrowheads="1"/>
          </p:cNvSpPr>
          <p:nvPr/>
        </p:nvSpPr>
        <p:spPr bwMode="auto">
          <a:xfrm>
            <a:off x="2793069" y="6504351"/>
            <a:ext cx="178919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/>
              <a:t>Click me!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253361" y="238642"/>
            <a:ext cx="6613655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What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colour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is it?</a:t>
            </a:r>
          </a:p>
          <a:p>
            <a:pPr algn="ctr"/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72" name="Picture 2" descr="Plastic Ruler 15cm 6 inches Yellow Measuring Tool for Office - 157 x 31mm  (L x W) - Overstock - 27577780">
            <a:extLst>
              <a:ext uri="{FF2B5EF4-FFF2-40B4-BE49-F238E27FC236}">
                <a16:creationId xmlns:a16="http://schemas.microsoft.com/office/drawing/2014/main" id="{56AC28C9-AA8C-7441-ADD2-31B7DCC8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88" y="1484608"/>
            <a:ext cx="1321519" cy="123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988947" y="3244334"/>
            <a:ext cx="22925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orange</a:t>
            </a:r>
            <a:endParaRPr lang="vi-VN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</p:spTree>
    <p:extLst>
      <p:ext uri="{BB962C8B-B14F-4D97-AF65-F5344CB8AC3E}">
        <p14:creationId xmlns:p14="http://schemas.microsoft.com/office/powerpoint/2010/main" val="12746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2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5"/>
                  </p:tgtEl>
                </p:cond>
              </p:nextCondLst>
            </p:seq>
          </p:childTnLst>
        </p:cTn>
      </p:par>
    </p:tnLst>
    <p:bldLst>
      <p:bldP spid="32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"/>
          <p:cNvGrpSpPr>
            <a:grpSpLocks noChangeAspect="1"/>
          </p:cNvGrpSpPr>
          <p:nvPr/>
        </p:nvGrpSpPr>
        <p:grpSpPr bwMode="auto">
          <a:xfrm rot="-2682808">
            <a:off x="8272877" y="5621958"/>
            <a:ext cx="1199069" cy="1079500"/>
            <a:chOff x="2541" y="10854"/>
            <a:chExt cx="4951" cy="5940"/>
          </a:xfrm>
        </p:grpSpPr>
        <p:sp>
          <p:nvSpPr>
            <p:cNvPr id="4270" name="Freeform 3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" name="Freeform 4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" name="Freeform 5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73" name="Freeform 6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103" name="Freeform 7"/>
          <p:cNvSpPr>
            <a:spLocks/>
          </p:cNvSpPr>
          <p:nvPr/>
        </p:nvSpPr>
        <p:spPr bwMode="auto">
          <a:xfrm rot="10800000">
            <a:off x="1066234" y="5700485"/>
            <a:ext cx="7833073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4114235" y="10885"/>
            <a:ext cx="7833073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" name="Group 9"/>
          <p:cNvGrpSpPr>
            <a:grpSpLocks noChangeAspect="1"/>
          </p:cNvGrpSpPr>
          <p:nvPr/>
        </p:nvGrpSpPr>
        <p:grpSpPr bwMode="auto">
          <a:xfrm flipH="1">
            <a:off x="371180" y="3610610"/>
            <a:ext cx="3535879" cy="2971800"/>
            <a:chOff x="2400" y="6220"/>
            <a:chExt cx="5218" cy="5501"/>
          </a:xfrm>
        </p:grpSpPr>
        <p:grpSp>
          <p:nvGrpSpPr>
            <p:cNvPr id="4137" name="Group 10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4204" name="Freeform 11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05" name="Freeform 12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09" name="Freeform 13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212" name="Group 15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4268" name="Oval 16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9" name="Oval 17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13" name="Group 18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4266" name="Oval 1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7" name="Oval 2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4214" name="Freeform 21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5" name="Freeform 22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6" name="Freeform 23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7" name="Freeform 24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8" name="Freeform 25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9" name="Freeform 26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20" name="Freeform 27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4221" name="Group 28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4258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59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0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1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2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4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5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22" name="Group 37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7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9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0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5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57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23" name="Group 46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11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2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3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45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4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5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6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7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24" name="Group 55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4234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5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8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9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0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1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25" name="Group 64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4226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27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28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29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0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1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2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3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</p:grpSp>
        <p:grpSp>
          <p:nvGrpSpPr>
            <p:cNvPr id="4138" name="Group 73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4139" name="Freeform 74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4140" name="Group 75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4141" name="Group 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4201" name="Arc 77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202" name="Arc 78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203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4142" name="Group 80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4199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200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4143" name="Group 8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4171" name="Group 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4189" name="Arc 85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90" name="Arc 86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91" name="Arc 87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92" name="Arc 88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4193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4194" name="Arc 90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4195" name="Freeform 91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4196" name="Oval 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4197" name="Oval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4198" name="Oval 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4172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4179" name="Arc 96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80" name="Arc 97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81" name="Arc 98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82" name="Arc 99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4183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4184" name="Arc 101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4185" name="Freeform 102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4186" name="Oval 1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4187" name="Oval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4188" name="Oval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4173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4177" name="Arc 107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78" name="Arc 108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174" name="Group 109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4175" name="Arc 11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76" name="Arc 11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4144" name="Group 112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4154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5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6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7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8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9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0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1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2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3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4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5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6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7" name="Oval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8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9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70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sp>
              <p:nvSpPr>
                <p:cNvPr id="4145" name="Freeform 130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46" name="Arc 131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47" name="Arc 132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4148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4152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153" name="Oval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4149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4150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151" name="Oval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</p:grpSp>
        </p:grpSp>
      </p:grpSp>
      <p:grpSp>
        <p:nvGrpSpPr>
          <p:cNvPr id="27" name="Group 139"/>
          <p:cNvGrpSpPr>
            <a:grpSpLocks noChangeAspect="1"/>
          </p:cNvGrpSpPr>
          <p:nvPr/>
        </p:nvGrpSpPr>
        <p:grpSpPr bwMode="auto">
          <a:xfrm>
            <a:off x="3351729" y="344195"/>
            <a:ext cx="8526715" cy="6384925"/>
            <a:chOff x="1104" y="672"/>
            <a:chExt cx="3408" cy="3360"/>
          </a:xfrm>
        </p:grpSpPr>
        <p:sp>
          <p:nvSpPr>
            <p:cNvPr id="4236" name="Oval 14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37" name="Oval 141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38" name="Oval 142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39" name="Oval 143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0" name="Oval 144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1" name="Oval 145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2" name="Oval 146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3" name="Oval 147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4" name="Oval 148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247" name="AutoShape 15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60829" y="6106885"/>
            <a:ext cx="1015086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48" name="WordArt 152"/>
          <p:cNvSpPr>
            <a:spLocks noChangeArrowheads="1" noChangeShapeType="1" noTextEdit="1"/>
          </p:cNvSpPr>
          <p:nvPr/>
        </p:nvSpPr>
        <p:spPr bwMode="auto">
          <a:xfrm>
            <a:off x="3672199" y="3212808"/>
            <a:ext cx="2639221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colour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49" name="WordArt 153"/>
          <p:cNvSpPr>
            <a:spLocks noChangeArrowheads="1" noChangeShapeType="1" noTextEdit="1"/>
          </p:cNvSpPr>
          <p:nvPr/>
        </p:nvSpPr>
        <p:spPr bwMode="auto">
          <a:xfrm>
            <a:off x="9162997" y="3046935"/>
            <a:ext cx="2357959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red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0" name="WordArt 154"/>
          <p:cNvSpPr>
            <a:spLocks noChangeArrowheads="1" noChangeShapeType="1" noTextEdit="1"/>
          </p:cNvSpPr>
          <p:nvPr/>
        </p:nvSpPr>
        <p:spPr bwMode="auto">
          <a:xfrm rot="2419355">
            <a:off x="4493003" y="1835254"/>
            <a:ext cx="2514451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yellow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1" name="WordArt 155"/>
          <p:cNvSpPr>
            <a:spLocks noChangeArrowheads="1" noChangeShapeType="1" noTextEdit="1"/>
          </p:cNvSpPr>
          <p:nvPr/>
        </p:nvSpPr>
        <p:spPr bwMode="auto">
          <a:xfrm rot="-2958256">
            <a:off x="8611735" y="1440602"/>
            <a:ext cx="1592263" cy="9410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brown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2" name="WordArt 156"/>
          <p:cNvSpPr>
            <a:spLocks noChangeArrowheads="1" noChangeShapeType="1" noTextEdit="1"/>
          </p:cNvSpPr>
          <p:nvPr/>
        </p:nvSpPr>
        <p:spPr bwMode="auto">
          <a:xfrm rot="-2715556">
            <a:off x="5312352" y="4568678"/>
            <a:ext cx="1522413" cy="8395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pink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3" name="WordArt 157"/>
          <p:cNvSpPr>
            <a:spLocks noChangeArrowheads="1" noChangeShapeType="1" noTextEdit="1"/>
          </p:cNvSpPr>
          <p:nvPr/>
        </p:nvSpPr>
        <p:spPr bwMode="auto">
          <a:xfrm rot="-5400000">
            <a:off x="6867178" y="1065890"/>
            <a:ext cx="1425575" cy="839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blue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4" name="WordArt 158"/>
          <p:cNvSpPr>
            <a:spLocks noChangeArrowheads="1" noChangeShapeType="1" noTextEdit="1"/>
          </p:cNvSpPr>
          <p:nvPr/>
        </p:nvSpPr>
        <p:spPr bwMode="auto">
          <a:xfrm rot="16200000">
            <a:off x="6822723" y="5028866"/>
            <a:ext cx="1828800" cy="93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gray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5" name="WordArt 159"/>
          <p:cNvSpPr>
            <a:spLocks noChangeArrowheads="1" noChangeShapeType="1" noTextEdit="1"/>
          </p:cNvSpPr>
          <p:nvPr/>
        </p:nvSpPr>
        <p:spPr bwMode="auto">
          <a:xfrm rot="2315116">
            <a:off x="8271596" y="4545141"/>
            <a:ext cx="2859156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green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4114" name="Group 160"/>
          <p:cNvGrpSpPr>
            <a:grpSpLocks noChangeAspect="1"/>
          </p:cNvGrpSpPr>
          <p:nvPr/>
        </p:nvGrpSpPr>
        <p:grpSpPr bwMode="auto">
          <a:xfrm rot="1004938">
            <a:off x="4149066" y="5351041"/>
            <a:ext cx="1199070" cy="1079500"/>
            <a:chOff x="2541" y="10854"/>
            <a:chExt cx="4951" cy="5940"/>
          </a:xfrm>
        </p:grpSpPr>
        <p:sp>
          <p:nvSpPr>
            <p:cNvPr id="4124" name="Freeform 16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5" name="Freeform 16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6" name="Freeform 16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7" name="Freeform 16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115" name="Group 170"/>
          <p:cNvGrpSpPr>
            <a:grpSpLocks noChangeAspect="1"/>
          </p:cNvGrpSpPr>
          <p:nvPr/>
        </p:nvGrpSpPr>
        <p:grpSpPr bwMode="auto">
          <a:xfrm rot="1004938">
            <a:off x="8887752" y="5719341"/>
            <a:ext cx="1199069" cy="1079500"/>
            <a:chOff x="2541" y="10854"/>
            <a:chExt cx="4951" cy="5940"/>
          </a:xfrm>
        </p:grpSpPr>
        <p:sp>
          <p:nvSpPr>
            <p:cNvPr id="4120" name="Freeform 17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1" name="Freeform 17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2" name="Freeform 17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3" name="Freeform 17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271" name="Text Box 175"/>
          <p:cNvSpPr txBox="1">
            <a:spLocks noChangeArrowheads="1"/>
          </p:cNvSpPr>
          <p:nvPr/>
        </p:nvSpPr>
        <p:spPr bwMode="auto">
          <a:xfrm>
            <a:off x="5945325" y="2690676"/>
            <a:ext cx="324827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8800" b="1" dirty="0" smtClean="0">
                <a:latin typeface="Arial Rounded MT Bold" pitchFamily="34" charset="0"/>
              </a:rPr>
              <a:t>red</a:t>
            </a:r>
            <a:endParaRPr lang="en-US" altLang="vi-VN" sz="8800" b="1" dirty="0">
              <a:latin typeface="Arial Rounded MT Bold" pitchFamily="34" charset="0"/>
            </a:endParaRPr>
          </a:p>
        </p:txBody>
      </p:sp>
      <p:sp>
        <p:nvSpPr>
          <p:cNvPr id="4272" name="AutoShape 176"/>
          <p:cNvSpPr>
            <a:spLocks noChangeArrowheads="1"/>
          </p:cNvSpPr>
          <p:nvPr/>
        </p:nvSpPr>
        <p:spPr bwMode="auto">
          <a:xfrm>
            <a:off x="1902930" y="3035191"/>
            <a:ext cx="507542" cy="533400"/>
          </a:xfrm>
          <a:prstGeom prst="down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rgbClr val="008000"/>
              </a:gs>
              <a:gs pos="50000">
                <a:srgbClr val="00FF00"/>
              </a:gs>
              <a:gs pos="100000">
                <a:srgbClr val="008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118" name="Text Box 177"/>
          <p:cNvSpPr txBox="1">
            <a:spLocks noChangeArrowheads="1"/>
          </p:cNvSpPr>
          <p:nvPr/>
        </p:nvSpPr>
        <p:spPr bwMode="auto">
          <a:xfrm>
            <a:off x="2950707" y="6425973"/>
            <a:ext cx="172564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/>
              <a:t>Click me!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181794" y="108141"/>
            <a:ext cx="6378735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What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colour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is it?</a:t>
            </a:r>
          </a:p>
          <a:p>
            <a:pPr algn="ctr"/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FD83F1E-4E13-40F5-A3F2-61121108F44E}"/>
              </a:ext>
            </a:extLst>
          </p:cNvPr>
          <p:cNvSpPr/>
          <p:nvPr/>
        </p:nvSpPr>
        <p:spPr>
          <a:xfrm>
            <a:off x="253607" y="1108074"/>
            <a:ext cx="3457786" cy="12176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3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3"/>
                  </p:tgtEl>
                </p:cond>
              </p:nextCondLst>
            </p:seq>
          </p:childTnLst>
        </p:cTn>
      </p:par>
    </p:tnLst>
    <p:bldLst>
      <p:bldP spid="4247" grpId="0" animBg="1"/>
      <p:bldP spid="4272" grpId="0" animBg="1"/>
      <p:bldP spid="4272" grpId="1" animBg="1"/>
      <p:bldP spid="173" grpId="0" animBg="1"/>
      <p:bldP spid="173" grpId="1" animBg="1"/>
      <p:bldP spid="17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7" y="967360"/>
            <a:ext cx="3189031" cy="2143125"/>
          </a:xfrm>
          <a:prstGeom prst="rect">
            <a:avLst/>
          </a:prstGeom>
        </p:spPr>
      </p:pic>
      <p:grpSp>
        <p:nvGrpSpPr>
          <p:cNvPr id="5122" name="Group 2"/>
          <p:cNvGrpSpPr>
            <a:grpSpLocks noChangeAspect="1"/>
          </p:cNvGrpSpPr>
          <p:nvPr/>
        </p:nvGrpSpPr>
        <p:grpSpPr bwMode="auto">
          <a:xfrm rot="-2682808">
            <a:off x="8454012" y="5744206"/>
            <a:ext cx="1339392" cy="1079500"/>
            <a:chOff x="2541" y="10854"/>
            <a:chExt cx="4951" cy="5940"/>
          </a:xfrm>
        </p:grpSpPr>
        <p:sp>
          <p:nvSpPr>
            <p:cNvPr id="5298" name="Freeform 3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99" name="Freeform 4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00" name="Freeform 5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01" name="Freeform 6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127" name="Freeform 7"/>
          <p:cNvSpPr>
            <a:spLocks/>
          </p:cNvSpPr>
          <p:nvPr/>
        </p:nvSpPr>
        <p:spPr bwMode="auto">
          <a:xfrm rot="10800000">
            <a:off x="-2334" y="5765800"/>
            <a:ext cx="8749756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3045667" y="76200"/>
            <a:ext cx="8749756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 flipH="1">
            <a:off x="-390361" y="3856038"/>
            <a:ext cx="3949674" cy="2971800"/>
            <a:chOff x="2400" y="6220"/>
            <a:chExt cx="5218" cy="5501"/>
          </a:xfrm>
        </p:grpSpPr>
        <p:grpSp>
          <p:nvGrpSpPr>
            <p:cNvPr id="5165" name="Group 10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5232" name="Freeform 11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3" name="Freeform 12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3" name="Freeform 13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4" name="Freeform 14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240" name="Group 15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2" name="Oval 16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7" name="Oval 17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41" name="Group 18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5294" name="Oval 1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" name="Oval 2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5242" name="Freeform 21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3" name="Freeform 22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4" name="Freeform 23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5" name="Freeform 24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6" name="Freeform 25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7" name="Freeform 26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8" name="Freeform 27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5249" name="Group 28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5286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7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9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3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50" name="Group 37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0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1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2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3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5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51" name="Group 46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7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9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0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1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3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4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52" name="Group 55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15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6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7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8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9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0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1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6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53" name="Group 64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5254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5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6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7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8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9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2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</p:grpSp>
        <p:grpSp>
          <p:nvGrpSpPr>
            <p:cNvPr id="5166" name="Group 73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5167" name="Freeform 74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5168" name="Group 75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5169" name="Group 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5229" name="Arc 77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230" name="Arc 78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231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5170" name="Group 80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5227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228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5171" name="Group 8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5199" name="Group 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5217" name="Arc 85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18" name="Arc 86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19" name="Arc 87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20" name="Arc 88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5221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5222" name="Arc 90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5223" name="Freeform 91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5224" name="Oval 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5225" name="Oval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5226" name="Oval 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5200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5207" name="Arc 96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08" name="Arc 97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09" name="Arc 98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10" name="Arc 99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5211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5212" name="Arc 101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5213" name="Freeform 102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5214" name="Oval 1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5215" name="Oval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5216" name="Oval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5201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5205" name="Arc 107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06" name="Arc 108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202" name="Group 109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5203" name="Arc 11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04" name="Arc 11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5172" name="Group 112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5182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3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4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5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6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7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8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9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0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1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2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3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4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5" name="Oval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6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7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8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sp>
              <p:nvSpPr>
                <p:cNvPr id="5173" name="Freeform 130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74" name="Arc 131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75" name="Arc 132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5176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5180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81" name="Oval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5177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5178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79" name="Oval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</p:grpSp>
        </p:grpSp>
      </p:grpSp>
      <p:grpSp>
        <p:nvGrpSpPr>
          <p:cNvPr id="26" name="Group 139"/>
          <p:cNvGrpSpPr>
            <a:grpSpLocks noChangeAspect="1"/>
          </p:cNvGrpSpPr>
          <p:nvPr/>
        </p:nvGrpSpPr>
        <p:grpSpPr bwMode="auto">
          <a:xfrm>
            <a:off x="2522645" y="196815"/>
            <a:ext cx="9524573" cy="6384925"/>
            <a:chOff x="1104" y="672"/>
            <a:chExt cx="3408" cy="3360"/>
          </a:xfrm>
        </p:grpSpPr>
        <p:sp>
          <p:nvSpPr>
            <p:cNvPr id="5260" name="Oval 14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1" name="Oval 141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2" name="Oval 142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" name="Oval 143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4" name="Oval 144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5" name="Oval 145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6" name="Oval 146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7" name="Oval 147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8" name="Oval 148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271" name="AutoShape 15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7185" y="6197934"/>
            <a:ext cx="1133878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72" name="WordArt 152"/>
          <p:cNvSpPr>
            <a:spLocks noChangeArrowheads="1" noChangeShapeType="1" noTextEdit="1"/>
          </p:cNvSpPr>
          <p:nvPr/>
        </p:nvSpPr>
        <p:spPr bwMode="auto">
          <a:xfrm>
            <a:off x="2829081" y="3149783"/>
            <a:ext cx="294808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colour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3" name="WordArt 153"/>
          <p:cNvSpPr>
            <a:spLocks noChangeArrowheads="1" noChangeShapeType="1" noTextEdit="1"/>
          </p:cNvSpPr>
          <p:nvPr/>
        </p:nvSpPr>
        <p:spPr bwMode="auto">
          <a:xfrm>
            <a:off x="8954042" y="2955502"/>
            <a:ext cx="2633904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black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4" name="WordArt 154"/>
          <p:cNvSpPr>
            <a:spLocks noChangeArrowheads="1" noChangeShapeType="1" noTextEdit="1"/>
          </p:cNvSpPr>
          <p:nvPr/>
        </p:nvSpPr>
        <p:spPr bwMode="auto">
          <a:xfrm rot="2419355">
            <a:off x="3904245" y="1516117"/>
            <a:ext cx="2808710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gray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5" name="WordArt 155"/>
          <p:cNvSpPr>
            <a:spLocks noChangeArrowheads="1" noChangeShapeType="1" noTextEdit="1"/>
          </p:cNvSpPr>
          <p:nvPr/>
        </p:nvSpPr>
        <p:spPr bwMode="auto">
          <a:xfrm rot="-2958256">
            <a:off x="8566187" y="1317230"/>
            <a:ext cx="1592263" cy="1051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blue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6" name="WordArt 156"/>
          <p:cNvSpPr>
            <a:spLocks noChangeArrowheads="1" noChangeShapeType="1" noTextEdit="1"/>
          </p:cNvSpPr>
          <p:nvPr/>
        </p:nvSpPr>
        <p:spPr bwMode="auto">
          <a:xfrm rot="-2715556">
            <a:off x="4799421" y="4428520"/>
            <a:ext cx="1522413" cy="937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pink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7" name="WordArt 157"/>
          <p:cNvSpPr>
            <a:spLocks noChangeArrowheads="1" noChangeShapeType="1" noTextEdit="1"/>
          </p:cNvSpPr>
          <p:nvPr/>
        </p:nvSpPr>
        <p:spPr bwMode="auto">
          <a:xfrm rot="-5400000">
            <a:off x="6451887" y="1082082"/>
            <a:ext cx="1425575" cy="937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white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8" name="WordArt 158"/>
          <p:cNvSpPr>
            <a:spLocks noChangeArrowheads="1" noChangeShapeType="1" noTextEdit="1"/>
          </p:cNvSpPr>
          <p:nvPr/>
        </p:nvSpPr>
        <p:spPr bwMode="auto">
          <a:xfrm rot="-5400000">
            <a:off x="6709033" y="4973927"/>
            <a:ext cx="1828800" cy="10464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red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9" name="WordArt 159"/>
          <p:cNvSpPr>
            <a:spLocks noChangeArrowheads="1" noChangeShapeType="1" noTextEdit="1"/>
          </p:cNvSpPr>
          <p:nvPr/>
        </p:nvSpPr>
        <p:spPr bwMode="auto">
          <a:xfrm rot="2315116">
            <a:off x="8327615" y="4483299"/>
            <a:ext cx="3193756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black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5137" name="Group 160"/>
          <p:cNvGrpSpPr>
            <a:grpSpLocks noChangeAspect="1"/>
          </p:cNvGrpSpPr>
          <p:nvPr/>
        </p:nvGrpSpPr>
        <p:grpSpPr bwMode="auto">
          <a:xfrm rot="1004938">
            <a:off x="3422552" y="5815819"/>
            <a:ext cx="1339394" cy="1079500"/>
            <a:chOff x="2541" y="10854"/>
            <a:chExt cx="4951" cy="5940"/>
          </a:xfrm>
        </p:grpSpPr>
        <p:sp>
          <p:nvSpPr>
            <p:cNvPr id="5152" name="Freeform 16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53" name="Freeform 16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54" name="Freeform 16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55" name="Freeform 16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39" name="Group 170"/>
          <p:cNvGrpSpPr>
            <a:grpSpLocks noChangeAspect="1"/>
          </p:cNvGrpSpPr>
          <p:nvPr/>
        </p:nvGrpSpPr>
        <p:grpSpPr bwMode="auto">
          <a:xfrm rot="1004938">
            <a:off x="8926028" y="5854505"/>
            <a:ext cx="1339392" cy="1079500"/>
            <a:chOff x="2541" y="10854"/>
            <a:chExt cx="4951" cy="5940"/>
          </a:xfrm>
        </p:grpSpPr>
        <p:sp>
          <p:nvSpPr>
            <p:cNvPr id="5144" name="Freeform 17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45" name="Freeform 17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46" name="Freeform 17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47" name="Freeform 17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295" name="Text Box 175"/>
          <p:cNvSpPr txBox="1">
            <a:spLocks noChangeArrowheads="1"/>
          </p:cNvSpPr>
          <p:nvPr/>
        </p:nvSpPr>
        <p:spPr bwMode="auto">
          <a:xfrm>
            <a:off x="5448928" y="2799070"/>
            <a:ext cx="36284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smtClean="0">
                <a:latin typeface="Arial Rounded MT Bold" pitchFamily="34" charset="0"/>
              </a:rPr>
              <a:t>blue</a:t>
            </a:r>
            <a:endParaRPr lang="en-US" altLang="vi-VN" sz="5400" b="1" dirty="0">
              <a:latin typeface="Arial Rounded MT Bold" pitchFamily="34" charset="0"/>
            </a:endParaRPr>
          </a:p>
        </p:txBody>
      </p:sp>
      <p:sp>
        <p:nvSpPr>
          <p:cNvPr id="5296" name="AutoShape 176"/>
          <p:cNvSpPr>
            <a:spLocks noChangeArrowheads="1"/>
          </p:cNvSpPr>
          <p:nvPr/>
        </p:nvSpPr>
        <p:spPr bwMode="auto">
          <a:xfrm>
            <a:off x="1404302" y="3256677"/>
            <a:ext cx="566939" cy="533400"/>
          </a:xfrm>
          <a:prstGeom prst="down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rgbClr val="008000"/>
              </a:gs>
              <a:gs pos="50000">
                <a:srgbClr val="00FF00"/>
              </a:gs>
              <a:gs pos="100000">
                <a:srgbClr val="008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42" name="Text Box 177"/>
          <p:cNvSpPr txBox="1">
            <a:spLocks noChangeArrowheads="1"/>
          </p:cNvSpPr>
          <p:nvPr/>
        </p:nvSpPr>
        <p:spPr bwMode="auto">
          <a:xfrm>
            <a:off x="2409743" y="6491288"/>
            <a:ext cx="192759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 dirty="0"/>
              <a:t>Click me!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-8866" y="42888"/>
            <a:ext cx="6573047" cy="92728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What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colour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is it?</a:t>
            </a:r>
          </a:p>
          <a:p>
            <a:pPr algn="ctr"/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2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2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2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3"/>
                  </p:tgtEl>
                </p:cond>
              </p:nextCondLst>
            </p:seq>
          </p:childTnLst>
        </p:cTn>
      </p:par>
    </p:tnLst>
    <p:bldLst>
      <p:bldP spid="5271" grpId="0" animBg="1"/>
      <p:bldP spid="5296" grpId="0" animBg="1"/>
      <p:bldP spid="529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432</Words>
  <Application>Microsoft Office PowerPoint</Application>
  <PresentationFormat>Widescreen</PresentationFormat>
  <Paragraphs>196</Paragraphs>
  <Slides>39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Arial Rounded MT Bold</vt:lpstr>
      <vt:lpstr>Berlin Sans FB</vt:lpstr>
      <vt:lpstr>Berlin Sans FB Demi</vt:lpstr>
      <vt:lpstr>Calibri</vt:lpstr>
      <vt:lpstr>Calibri Light</vt:lpstr>
      <vt:lpstr>Comic Sans MS</vt:lpstr>
      <vt:lpstr>等线 Light</vt:lpstr>
      <vt:lpstr>Forte</vt:lpstr>
      <vt:lpstr>Tahoma</vt:lpstr>
      <vt:lpstr>Times New Roman</vt:lpstr>
      <vt:lpstr>UVN Anh Hai Nhe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 and say</vt:lpstr>
      <vt:lpstr>PowerPoint Presentation</vt:lpstr>
      <vt:lpstr>PowerPoint Presentation</vt:lpstr>
      <vt:lpstr>black</vt:lpstr>
      <vt:lpstr>PowerPoint Presentation</vt:lpstr>
      <vt:lpstr>white </vt:lpstr>
      <vt:lpstr>      </vt:lpstr>
      <vt:lpstr>PowerPoint Presentation</vt:lpstr>
      <vt:lpstr>PowerPoint Presentation</vt:lpstr>
      <vt:lpstr>Hỏi và đáp về màu sắc nhiều vật.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79</cp:revision>
  <dcterms:created xsi:type="dcterms:W3CDTF">2018-11-25T14:11:21Z</dcterms:created>
  <dcterms:modified xsi:type="dcterms:W3CDTF">2024-12-18T02:03:03Z</dcterms:modified>
</cp:coreProperties>
</file>